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1812967" y="1748091"/>
              <a:ext cx="538652" cy="1746099"/>
              <a:chOff x="4352886" y="1762055"/>
              <a:chExt cx="921608" cy="29874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52886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16865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2886" y="199717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6865" y="1997174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886" y="2226351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6865" y="2226351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52886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16865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2886" y="268176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16865" y="2681769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52886" y="2910946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6865" y="2910946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52886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16865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2886" y="3378098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16865" y="3378098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52886" y="360727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6865" y="3607275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2886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6865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2886" y="4062693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16865" y="4062693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2886" y="429187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6865" y="4291870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2886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6865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3" idx="0"/>
                <a:endCxn id="14" idx="0"/>
              </p:cNvCxnSpPr>
              <p:nvPr/>
            </p:nvCxnSpPr>
            <p:spPr>
              <a:xfrm>
                <a:off x="4581701" y="176205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3" idx="0"/>
                <a:endCxn id="35" idx="2"/>
              </p:cNvCxnSpPr>
              <p:nvPr/>
            </p:nvCxnSpPr>
            <p:spPr>
              <a:xfrm>
                <a:off x="4581701" y="1762055"/>
                <a:ext cx="0" cy="2758654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38" idx="0"/>
              </p:cNvCxnSpPr>
              <p:nvPr/>
            </p:nvCxnSpPr>
            <p:spPr>
              <a:xfrm>
                <a:off x="4581701" y="4520709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3" idx="2"/>
                <a:endCxn id="16" idx="0"/>
              </p:cNvCxnSpPr>
              <p:nvPr/>
            </p:nvCxnSpPr>
            <p:spPr>
              <a:xfrm>
                <a:off x="4581701" y="1990894"/>
                <a:ext cx="350857" cy="628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5" idx="2"/>
                <a:endCxn id="16" idx="2"/>
              </p:cNvCxnSpPr>
              <p:nvPr/>
            </p:nvCxnSpPr>
            <p:spPr>
              <a:xfrm>
                <a:off x="4581701" y="2226013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7" idx="2"/>
                <a:endCxn id="20" idx="0"/>
              </p:cNvCxnSpPr>
              <p:nvPr/>
            </p:nvCxnSpPr>
            <p:spPr>
              <a:xfrm>
                <a:off x="4581701" y="2455190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1" idx="0"/>
                <a:endCxn id="22" idx="0"/>
              </p:cNvCxnSpPr>
              <p:nvPr/>
            </p:nvCxnSpPr>
            <p:spPr>
              <a:xfrm>
                <a:off x="4581701" y="2681769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1" idx="2"/>
                <a:endCxn id="22" idx="2"/>
              </p:cNvCxnSpPr>
              <p:nvPr/>
            </p:nvCxnSpPr>
            <p:spPr>
              <a:xfrm>
                <a:off x="4581701" y="291060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23" idx="2"/>
                <a:endCxn id="26" idx="0"/>
              </p:cNvCxnSpPr>
              <p:nvPr/>
            </p:nvCxnSpPr>
            <p:spPr>
              <a:xfrm>
                <a:off x="4581701" y="313978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7" idx="0"/>
                <a:endCxn id="28" idx="0"/>
              </p:cNvCxnSpPr>
              <p:nvPr/>
            </p:nvCxnSpPr>
            <p:spPr>
              <a:xfrm>
                <a:off x="4581701" y="337809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7" idx="2"/>
                <a:endCxn id="30" idx="0"/>
              </p:cNvCxnSpPr>
              <p:nvPr/>
            </p:nvCxnSpPr>
            <p:spPr>
              <a:xfrm>
                <a:off x="4581701" y="3606937"/>
                <a:ext cx="350857" cy="338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1" idx="0"/>
                <a:endCxn id="32" idx="0"/>
              </p:cNvCxnSpPr>
              <p:nvPr/>
            </p:nvCxnSpPr>
            <p:spPr>
              <a:xfrm>
                <a:off x="4581701" y="3836114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1" idx="2"/>
                <a:endCxn id="34" idx="0"/>
              </p:cNvCxnSpPr>
              <p:nvPr/>
            </p:nvCxnSpPr>
            <p:spPr>
              <a:xfrm flipV="1">
                <a:off x="4581701" y="4062693"/>
                <a:ext cx="350857" cy="226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33" idx="2"/>
                <a:endCxn id="34" idx="2"/>
              </p:cNvCxnSpPr>
              <p:nvPr/>
            </p:nvCxnSpPr>
            <p:spPr>
              <a:xfrm>
                <a:off x="4581701" y="4291532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210511" y="1953167"/>
              <a:ext cx="170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i="1" dirty="0">
                  <a:latin typeface="Apple Chancery"/>
                  <a:cs typeface="Apple Chancery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628775" y="1828892"/>
              <a:ext cx="1733550" cy="1447800"/>
              <a:chOff x="1689100" y="1803400"/>
              <a:chExt cx="1733550" cy="1447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144183" y="1803400"/>
                <a:ext cx="368300" cy="203200"/>
              </a:xfrm>
              <a:prstGeom prst="ellipse">
                <a:avLst/>
              </a:prstGeom>
              <a:solidFill>
                <a:srgbClr val="FFFF66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89100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99266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44183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54350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0" idx="0"/>
                <a:endCxn id="3" idx="4"/>
              </p:cNvCxnSpPr>
              <p:nvPr/>
            </p:nvCxnSpPr>
            <p:spPr>
              <a:xfrm flipV="1">
                <a:off x="1873250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1" idx="0"/>
                <a:endCxn id="3" idx="4"/>
              </p:cNvCxnSpPr>
              <p:nvPr/>
            </p:nvCxnSpPr>
            <p:spPr>
              <a:xfrm flipH="1" flipV="1">
                <a:off x="2328333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0"/>
                <a:endCxn id="51" idx="4"/>
              </p:cNvCxnSpPr>
              <p:nvPr/>
            </p:nvCxnSpPr>
            <p:spPr>
              <a:xfrm flipV="1">
                <a:off x="2328333" y="26289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4" idx="0"/>
                <a:endCxn id="51" idx="4"/>
              </p:cNvCxnSpPr>
              <p:nvPr/>
            </p:nvCxnSpPr>
            <p:spPr>
              <a:xfrm flipH="1" flipV="1">
                <a:off x="2783416" y="2628900"/>
                <a:ext cx="455084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919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24051" y="1943232"/>
              <a:ext cx="1142999" cy="1333421"/>
              <a:chOff x="1924051" y="1886082"/>
              <a:chExt cx="1142999" cy="13334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4051" y="1886082"/>
                <a:ext cx="1142999" cy="1333421"/>
                <a:chOff x="1771650" y="1828800"/>
                <a:chExt cx="1142999" cy="13334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8900000">
                  <a:off x="2736849" y="2603421"/>
                  <a:ext cx="177800" cy="55880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1771650" y="1828800"/>
                  <a:ext cx="1035050" cy="1035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>
                <a:xfrm>
                  <a:off x="1880302" y="1938098"/>
                  <a:ext cx="817747" cy="816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Minus 8"/>
              <p:cNvSpPr/>
              <p:nvPr/>
            </p:nvSpPr>
            <p:spPr>
              <a:xfrm>
                <a:off x="2122092" y="2088485"/>
                <a:ext cx="633730" cy="635640"/>
              </a:xfrm>
              <a:prstGeom prst="mathMinus">
                <a:avLst>
                  <a:gd name="adj1" fmla="val 11532"/>
                </a:avLst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7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24051" y="1943232"/>
              <a:ext cx="1142999" cy="1333421"/>
              <a:chOff x="1924051" y="1886082"/>
              <a:chExt cx="1142999" cy="13334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4051" y="1886082"/>
                <a:ext cx="1142999" cy="1333421"/>
                <a:chOff x="1771650" y="1828800"/>
                <a:chExt cx="1142999" cy="13334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8900000">
                  <a:off x="2736849" y="2603421"/>
                  <a:ext cx="177800" cy="55880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1771650" y="1828800"/>
                  <a:ext cx="1035050" cy="1035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>
                <a:xfrm>
                  <a:off x="1880302" y="1938098"/>
                  <a:ext cx="817747" cy="816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Plus 2"/>
              <p:cNvSpPr/>
              <p:nvPr/>
            </p:nvSpPr>
            <p:spPr>
              <a:xfrm>
                <a:off x="2120900" y="2085849"/>
                <a:ext cx="639064" cy="631926"/>
              </a:xfrm>
              <a:prstGeom prst="mathPlus">
                <a:avLst>
                  <a:gd name="adj1" fmla="val 945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43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Quad Arrow 5"/>
            <p:cNvSpPr/>
            <p:nvPr/>
          </p:nvSpPr>
          <p:spPr>
            <a:xfrm>
              <a:off x="1612900" y="1629080"/>
              <a:ext cx="1765300" cy="1847424"/>
            </a:xfrm>
            <a:prstGeom prst="quadArrow">
              <a:avLst>
                <a:gd name="adj1" fmla="val 4219"/>
                <a:gd name="adj2" fmla="val 7517"/>
                <a:gd name="adj3" fmla="val 14605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7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51025" y="2054317"/>
              <a:ext cx="1289050" cy="996950"/>
              <a:chOff x="4324350" y="2025650"/>
              <a:chExt cx="1289050" cy="996950"/>
            </a:xfrm>
          </p:grpSpPr>
          <p:sp>
            <p:nvSpPr>
              <p:cNvPr id="3" name="Round Same Side Corner Rectangle 2"/>
              <p:cNvSpPr/>
              <p:nvPr/>
            </p:nvSpPr>
            <p:spPr>
              <a:xfrm>
                <a:off x="4324350" y="2254250"/>
                <a:ext cx="1289050" cy="768350"/>
              </a:xfrm>
              <a:prstGeom prst="round2Same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552950" y="2025650"/>
                <a:ext cx="831850" cy="603250"/>
                <a:chOff x="4559300" y="2025650"/>
                <a:chExt cx="831850" cy="603250"/>
              </a:xfrm>
              <a:effectLst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59300" y="2025650"/>
                  <a:ext cx="831850" cy="603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4654550" y="2159000"/>
                  <a:ext cx="641350" cy="190500"/>
                  <a:chOff x="4648200" y="2159000"/>
                  <a:chExt cx="641350" cy="190500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648200" y="2159000"/>
                    <a:ext cx="641350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648200" y="2254250"/>
                    <a:ext cx="641350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648200" y="2343150"/>
                    <a:ext cx="641350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9684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12</cp:revision>
  <dcterms:created xsi:type="dcterms:W3CDTF">2012-11-05T02:04:32Z</dcterms:created>
  <dcterms:modified xsi:type="dcterms:W3CDTF">2012-11-07T05:52:02Z</dcterms:modified>
</cp:coreProperties>
</file>