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7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2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3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5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1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0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3955-9DDD-DB49-A632-67C4F7FA4A10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2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613142" y="1384472"/>
            <a:ext cx="2338888" cy="2336640"/>
            <a:chOff x="1613142" y="1384472"/>
            <a:chExt cx="2338888" cy="2336640"/>
          </a:xfrm>
        </p:grpSpPr>
        <p:grpSp>
          <p:nvGrpSpPr>
            <p:cNvPr id="6" name="Group 5"/>
            <p:cNvGrpSpPr/>
            <p:nvPr/>
          </p:nvGrpSpPr>
          <p:grpSpPr>
            <a:xfrm>
              <a:off x="1613142" y="1384472"/>
              <a:ext cx="2338888" cy="2336640"/>
              <a:chOff x="1613142" y="1384472"/>
              <a:chExt cx="2338888" cy="2336640"/>
            </a:xfrm>
          </p:grpSpPr>
          <p:sp>
            <p:nvSpPr>
              <p:cNvPr id="4" name="Rounded Rectangle 3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873043" y="1980697"/>
              <a:ext cx="1338564" cy="1487450"/>
              <a:chOff x="1979246" y="1773497"/>
              <a:chExt cx="1338564" cy="148745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979246" y="1773497"/>
                <a:ext cx="263136" cy="606422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42382" y="2379919"/>
                <a:ext cx="564266" cy="263164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806648" y="2643083"/>
                <a:ext cx="511162" cy="617864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5111348"/>
                </p:ext>
              </p:extLst>
            </p:nvPr>
          </p:nvGraphicFramePr>
          <p:xfrm>
            <a:off x="2848743" y="1407397"/>
            <a:ext cx="957821" cy="1746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3" imgW="215900" imgH="393700" progId="Equation.3">
                    <p:embed/>
                  </p:oleObj>
                </mc:Choice>
                <mc:Fallback>
                  <p:oleObj name="Equation" r:id="rId3" imgW="2159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48743" y="1407397"/>
                          <a:ext cx="957821" cy="17466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311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 Presentation</vt:lpstr>
    </vt:vector>
  </TitlesOfParts>
  <Company>Los Alamos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Bergen</dc:creator>
  <cp:lastModifiedBy>Ben Bergen</cp:lastModifiedBy>
  <cp:revision>3</cp:revision>
  <dcterms:created xsi:type="dcterms:W3CDTF">2012-11-05T02:04:32Z</dcterms:created>
  <dcterms:modified xsi:type="dcterms:W3CDTF">2012-11-05T02:47:54Z</dcterms:modified>
</cp:coreProperties>
</file>