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55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62A6-5666-1A0C-94BB-B4DF0E54F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Consuming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E3417-8A5E-4DC1-AD0D-60923D0F8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3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0F6B3-17FC-CE72-9B50-C93AA19D1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this yourself -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=vvjaRIM4Bjs</a:t>
            </a:r>
          </a:p>
        </p:txBody>
      </p:sp>
    </p:spTree>
    <p:extLst>
      <p:ext uri="{BB962C8B-B14F-4D97-AF65-F5344CB8AC3E}">
        <p14:creationId xmlns:p14="http://schemas.microsoft.com/office/powerpoint/2010/main" val="308570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7767-097B-3409-43A4-A93C66C5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8103-6E67-E095-B141-56234AA5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//using </a:t>
            </a:r>
            <a:r>
              <a:rPr lang="en-US" dirty="0" err="1"/>
              <a:t>api</a:t>
            </a:r>
            <a:r>
              <a:rPr lang="en-US" dirty="0"/>
              <a:t> endpoint :https://</a:t>
            </a:r>
            <a:r>
              <a:rPr lang="en-US" dirty="0" err="1"/>
              <a:t>randomuser.me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/?results=5</a:t>
            </a:r>
          </a:p>
          <a:p>
            <a:r>
              <a:rPr lang="en-US" dirty="0"/>
              <a:t>// Show first name and city in a table.</a:t>
            </a:r>
          </a:p>
        </p:txBody>
      </p:sp>
    </p:spTree>
    <p:extLst>
      <p:ext uri="{BB962C8B-B14F-4D97-AF65-F5344CB8AC3E}">
        <p14:creationId xmlns:p14="http://schemas.microsoft.com/office/powerpoint/2010/main" val="35402967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</TotalTime>
  <Words>47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Consuming Api</vt:lpstr>
      <vt:lpstr>PowerPoint Presentation</vt:lpstr>
      <vt:lpstr>Assignment: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Shoaib Ahamed</dc:creator>
  <cp:lastModifiedBy>Shoaib Ahamed</cp:lastModifiedBy>
  <cp:revision>8</cp:revision>
  <dcterms:created xsi:type="dcterms:W3CDTF">2023-10-12T21:12:23Z</dcterms:created>
  <dcterms:modified xsi:type="dcterms:W3CDTF">2023-10-12T21:37:11Z</dcterms:modified>
</cp:coreProperties>
</file>