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5E13-70EC-4A04-9950-1A76C70CFEB1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4522-3C63-484A-8200-9ACA33F68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5E13-70EC-4A04-9950-1A76C70CFEB1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4522-3C63-484A-8200-9ACA33F68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5E13-70EC-4A04-9950-1A76C70CFEB1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4522-3C63-484A-8200-9ACA33F68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5E13-70EC-4A04-9950-1A76C70CFEB1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4522-3C63-484A-8200-9ACA33F68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5E13-70EC-4A04-9950-1A76C70CFEB1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4522-3C63-484A-8200-9ACA33F68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5E13-70EC-4A04-9950-1A76C70CFEB1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4522-3C63-484A-8200-9ACA33F68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5E13-70EC-4A04-9950-1A76C70CFEB1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4522-3C63-484A-8200-9ACA33F68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5E13-70EC-4A04-9950-1A76C70CFEB1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4522-3C63-484A-8200-9ACA33F68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5E13-70EC-4A04-9950-1A76C70CFEB1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4522-3C63-484A-8200-9ACA33F68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5E13-70EC-4A04-9950-1A76C70CFEB1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4522-3C63-484A-8200-9ACA33F68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5E13-70EC-4A04-9950-1A76C70CFEB1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4522-3C63-484A-8200-9ACA33F68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5E13-70EC-4A04-9950-1A76C70CFEB1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04522-3C63-484A-8200-9ACA33F684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ricloud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6858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Mri</a:t>
            </a:r>
            <a:r>
              <a:rPr lang="en-US" sz="2400" dirty="0" smtClean="0"/>
              <a:t> Cloud</a:t>
            </a:r>
            <a:endParaRPr lang="en-US" sz="2400" dirty="0"/>
          </a:p>
        </p:txBody>
      </p:sp>
      <p:pic>
        <p:nvPicPr>
          <p:cNvPr id="4" name="Picture 3" descr="mri_cloud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7494083" cy="4494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685800"/>
            <a:ext cx="220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hlinkClick r:id="rId3"/>
              </a:rPr>
              <a:t>https://</a:t>
            </a:r>
            <a:r>
              <a:rPr lang="en-US" u="sng" dirty="0">
                <a:hlinkClick r:id="rId3"/>
              </a:rPr>
              <a:t>mricloud.org/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886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 err="1" smtClean="0">
                <a:solidFill>
                  <a:srgbClr val="0070C0"/>
                </a:solidFill>
              </a:rPr>
              <a:t>BrainGPS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75010" y="4088166"/>
            <a:ext cx="1371600" cy="15240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924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Obtain structure volumes from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Level 5 is the finest level of detail</a:t>
            </a:r>
            <a:endParaRPr lang="en-US" dirty="0"/>
          </a:p>
        </p:txBody>
      </p:sp>
      <p:pic>
        <p:nvPicPr>
          <p:cNvPr id="7" name="Picture 6" descr="mri_cloud_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524000"/>
            <a:ext cx="6854612" cy="51246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743722" y="4469166"/>
            <a:ext cx="1295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 flipH="1">
            <a:off x="2391422" y="2971800"/>
            <a:ext cx="885178" cy="1497366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2590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Left caudate volume = 5,242 cu. mm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ri_cloud_1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990600"/>
            <a:ext cx="6850748" cy="5257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1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Cloud – log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to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BrainGPS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3429000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User can log in using Google ID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Or user can register for an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MRICloud account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96000" y="2438400"/>
            <a:ext cx="685800" cy="99060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029200" y="3810000"/>
            <a:ext cx="1219200" cy="15240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ri_cloud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129160"/>
            <a:ext cx="7620000" cy="526468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7924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Cloud Welcome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>
                <a:latin typeface="+mj-lt"/>
                <a:ea typeface="+mj-ea"/>
                <a:cs typeface="+mj-cs"/>
              </a:rPr>
              <a:t>Menu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items and </a:t>
            </a:r>
            <a:r>
              <a:rPr lang="en-US" sz="2400" noProof="0" dirty="0" smtClean="0">
                <a:latin typeface="+mj-lt"/>
                <a:ea typeface="+mj-ea"/>
                <a:cs typeface="+mj-cs"/>
              </a:rPr>
              <a:t>Reference List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57400" y="2971800"/>
            <a:ext cx="1219200" cy="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7288" y="2778712"/>
            <a:ext cx="23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User name is displayed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ri_cloud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066800"/>
            <a:ext cx="7924800" cy="565533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7924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To Select T1-MultiAtlas Tutorial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1752600"/>
            <a:ext cx="28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1) Select Manual Menu Item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752600" y="1937266"/>
            <a:ext cx="1219200" cy="272534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2514600"/>
            <a:ext cx="230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 Select T1-MultiAtlas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133600" y="2550112"/>
            <a:ext cx="838200" cy="15240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ri_cloud_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143000"/>
            <a:ext cx="5925574" cy="556259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7924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Cloud Tutorial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Tutorial provides user with documentation on MRICloud features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3528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User can navigate to detailed documentation by selecting the function of interest. 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V="1">
            <a:off x="2438400" y="2133600"/>
            <a:ext cx="1600200" cy="1790700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 flipV="1">
            <a:off x="2438400" y="3200400"/>
            <a:ext cx="3429000" cy="723900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79088" y="3952965"/>
            <a:ext cx="1981200" cy="314235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ri_cloud_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143000"/>
            <a:ext cx="7757259" cy="53816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7924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To Submit a brain to MRICloud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1752600"/>
            <a:ext cx="344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1) Select Segmentation Menu Item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209800" y="1937266"/>
            <a:ext cx="1219200" cy="272534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6193" y="2590800"/>
            <a:ext cx="230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 Select T1-MultiAtlas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727993" y="2626312"/>
            <a:ext cx="838200" cy="15240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ri_cloud_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5492" y="913782"/>
            <a:ext cx="5402508" cy="594421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7924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To Submit a brain to MRICloud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3733800"/>
            <a:ext cx="297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1) Use Header and Image buttons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To specify file location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52600" y="3733800"/>
            <a:ext cx="838200" cy="30480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2286000" y="3733800"/>
            <a:ext cx="304800" cy="292388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8200" y="5638800"/>
            <a:ext cx="1399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2) Select Atlas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581400" y="5791200"/>
            <a:ext cx="1066800" cy="16877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200" y="6062246"/>
            <a:ext cx="182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 smtClean="0">
                <a:solidFill>
                  <a:srgbClr val="0070C0"/>
                </a:solidFill>
              </a:rPr>
              <a:t>) Enter description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3581400" y="6214647"/>
            <a:ext cx="1066800" cy="16876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6519446"/>
            <a:ext cx="182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4) Press submit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1828800" y="6688723"/>
            <a:ext cx="2819400" cy="16877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7924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Check job status/retrieve results</a:t>
            </a:r>
          </a:p>
        </p:txBody>
      </p:sp>
      <p:pic>
        <p:nvPicPr>
          <p:cNvPr id="6" name="Picture 5" descr="mri_cloud_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8003152" cy="3910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1600" y="1066800"/>
            <a:ext cx="344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1) Select My Job Status Menu Item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572000" y="1251466"/>
            <a:ext cx="609600" cy="1186934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1" y="5486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 Check status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38400" y="4343400"/>
            <a:ext cx="3200400" cy="1327666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38400" y="4724400"/>
            <a:ext cx="3200400" cy="946666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38400" y="5208234"/>
            <a:ext cx="3200400" cy="45720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62200" y="2971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3) Download Result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43400" y="3200400"/>
            <a:ext cx="1981200" cy="99060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924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Obtain structure volumes from results</a:t>
            </a:r>
          </a:p>
        </p:txBody>
      </p:sp>
      <p:pic>
        <p:nvPicPr>
          <p:cNvPr id="5" name="Picture 4" descr="mri_cloud_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209800"/>
            <a:ext cx="6096000" cy="4210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990600"/>
            <a:ext cx="344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Unzip Results.zip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447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 In output directory, file *_286Labels_corrected_stats.txt contains volumes for brain structures.  Volumes are included for various aggregations of labels.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215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Mri Cloud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Johns Hopkins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Cloud</dc:title>
  <dc:creator>timothy</dc:creator>
  <cp:lastModifiedBy>timothy</cp:lastModifiedBy>
  <cp:revision>28</cp:revision>
  <dcterms:created xsi:type="dcterms:W3CDTF">2015-10-27T19:07:27Z</dcterms:created>
  <dcterms:modified xsi:type="dcterms:W3CDTF">2015-10-28T14:48:20Z</dcterms:modified>
</cp:coreProperties>
</file>