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Bodoni Moda"/>
      <p:regular r:id="rId29"/>
      <p:bold r:id="rId30"/>
      <p:italic r:id="rId31"/>
      <p:boldItalic r:id="rId32"/>
    </p:embeddedFont>
    <p:embeddedFont>
      <p:font typeface="Faustina SemiBold"/>
      <p:regular r:id="rId33"/>
      <p:bold r:id="rId34"/>
      <p:italic r:id="rId35"/>
      <p:boldItalic r:id="rId36"/>
    </p:embeddedFont>
    <p:embeddedFont>
      <p:font typeface="Yeseva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778C8-DD02-48FF-A6F2-FAD647C7053B}">
  <a:tblStyle styleId="{AF0778C8-DD02-48FF-A6F2-FAD647C7053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odoniMod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odoniModa-italic.fntdata"/><Relationship Id="rId30" Type="http://schemas.openxmlformats.org/officeDocument/2006/relationships/font" Target="fonts/BodoniModa-bold.fntdata"/><Relationship Id="rId11" Type="http://schemas.openxmlformats.org/officeDocument/2006/relationships/slide" Target="slides/slide5.xml"/><Relationship Id="rId33" Type="http://schemas.openxmlformats.org/officeDocument/2006/relationships/font" Target="fonts/FaustinaSemiBold-regular.fntdata"/><Relationship Id="rId10" Type="http://schemas.openxmlformats.org/officeDocument/2006/relationships/slide" Target="slides/slide4.xml"/><Relationship Id="rId32" Type="http://schemas.openxmlformats.org/officeDocument/2006/relationships/font" Target="fonts/BodoniModa-boldItalic.fntdata"/><Relationship Id="rId13" Type="http://schemas.openxmlformats.org/officeDocument/2006/relationships/slide" Target="slides/slide7.xml"/><Relationship Id="rId35" Type="http://schemas.openxmlformats.org/officeDocument/2006/relationships/font" Target="fonts/FaustinaSemiBold-italic.fntdata"/><Relationship Id="rId12" Type="http://schemas.openxmlformats.org/officeDocument/2006/relationships/slide" Target="slides/slide6.xml"/><Relationship Id="rId34" Type="http://schemas.openxmlformats.org/officeDocument/2006/relationships/font" Target="fonts/FaustinaSemiBold-bold.fntdata"/><Relationship Id="rId15" Type="http://schemas.openxmlformats.org/officeDocument/2006/relationships/slide" Target="slides/slide9.xml"/><Relationship Id="rId37" Type="http://schemas.openxmlformats.org/officeDocument/2006/relationships/font" Target="fonts/YesevaOne-regular.fntdata"/><Relationship Id="rId14" Type="http://schemas.openxmlformats.org/officeDocument/2006/relationships/slide" Target="slides/slide8.xml"/><Relationship Id="rId36" Type="http://schemas.openxmlformats.org/officeDocument/2006/relationships/font" Target="fonts/Faustina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ssian.com/agile/software-development/continuous-integration" TargetMode="External"/><Relationship Id="rId3" Type="http://schemas.openxmlformats.org/officeDocument/2006/relationships/hyperlink" Target="https://www.agilealliance.org/glossary/collective-ownership/#q=~"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c34f001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fc34f001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b09bd090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1b09bd090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brief overview of our system architecture. We adopted a 3 layer system architecture, in which we can see that dependencies flow downward, from our ui classes, to their controllers, to our persistent databases.</a:t>
            </a:r>
            <a:endParaRPr/>
          </a:p>
          <a:p>
            <a:pPr indent="0" lvl="0" marL="0" rtl="0" algn="l">
              <a:spcBef>
                <a:spcPts val="0"/>
              </a:spcBef>
              <a:spcAft>
                <a:spcPts val="0"/>
              </a:spcAft>
              <a:buNone/>
            </a:pPr>
            <a:r>
              <a:rPr lang="en"/>
              <a:t>One good design principle we used was ensuring that </a:t>
            </a:r>
            <a:r>
              <a:rPr lang="en"/>
              <a:t>each of our classes assumed only 1 </a:t>
            </a:r>
            <a:r>
              <a:rPr lang="en"/>
              <a:t>responsibility</a:t>
            </a:r>
            <a:r>
              <a:rPr lang="en"/>
              <a:t>, in accordance with the single responsibility principle, allowing us to achieve high cohesion and hence, loose coupling in our code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3f4e29f0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23f4e29f0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01b01e62e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01b01e62e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hanks ihsan! Ily</a:t>
            </a:r>
            <a:endParaRPr/>
          </a:p>
          <a:p>
            <a:pPr indent="0" lvl="0" marL="0" rtl="0" algn="l">
              <a:spcBef>
                <a:spcPts val="0"/>
              </a:spcBef>
              <a:spcAft>
                <a:spcPts val="0"/>
              </a:spcAft>
              <a:buNone/>
            </a:pPr>
            <a:r>
              <a:rPr lang="en"/>
              <a:t>Now i’ll talk about how our team ensured traceability throughout our development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21baf2c2b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21baf2c2b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very foundations, we elicited our requirements, then generated our use case diagram to further specify the functionalities we wanted to implement in our app.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1baf2c2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1baf2c2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there, we created our very complicated looking class diagram, that aided us in understanding the dependencies between our different classes, that would later allow us to create sequence diagrams of specific functions, guiding us in our design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b09bd090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b09bd090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sequence diagrams helped to map out the scenario and sequence of our functions, to ensure that our logic is sound before implementation. To illustrate this point, I’ll briefly talk about our favouriting function’s sequence diagram. On the home page, users can click the heart icon to favourite a place for later viewing.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21baf2c2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21baf2c2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After clicking the heart, the controller classes are requested to get the current user ID, and use it to retrieve his/her favourites.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21baf2c2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21baf2c2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the user has no favourites, an empty list is returned. If not, the string of favourited place UIDs are comma separated into a list and returned.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1baf2c2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1baf2c2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here, we iterate through this list, parsing each place UID into the places API to fetch the place information. The place information retrieved is constructed into a place object, and a list of these place objects are returned. These place objects can be revisited anytime on the favourites UI, for the user to browse further.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23f4e29f0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23f4e29f0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part of the </a:t>
            </a:r>
            <a:r>
              <a:rPr lang="en"/>
              <a:t>implementation</a:t>
            </a:r>
            <a:r>
              <a:rPr lang="en"/>
              <a:t> of our add favourites use case. The UI is designed in the FavouritesUI class while logic is implemented in the FavouritesController class. The separation of function </a:t>
            </a:r>
            <a:r>
              <a:rPr b="1" lang="en"/>
              <a:t>from </a:t>
            </a:r>
            <a:r>
              <a:rPr lang="en"/>
              <a:t>UI demonstrates high cohesion, as the favourite </a:t>
            </a:r>
            <a:r>
              <a:rPr lang="en"/>
              <a:t>function</a:t>
            </a:r>
            <a:r>
              <a:rPr lang="en"/>
              <a:t> is used in several pages other than home, such as the favourites, tracker, and place details pages.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d291ba3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d291ba3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21baf2c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21baf2c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implementation, we did extensive black &amp; white box testing to uncover exceptions in our program. Here I’ll talk about white box testings done for our review function. </a:t>
            </a:r>
            <a:r>
              <a:rPr lang="en"/>
              <a:t>This is our control flow graph which consists of nodes and decision points which map out the execution flow of the reviewing function. We then used basis path testing to design test cases, to examine all possible paths of execution at least once.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1baf2c2b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1baf2c2b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Basis path testing generates linearly independent paths. So our base path is that a user hasn’t created a review before, and gives valid review and rating inputs. Generating these paths allows us to cover as much ground as possible while testing, without exploring every single possible input. In this way, we can ensure smooth program flow.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21baf2c2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21baf2c2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3f4e29f0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3f4e29f0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a80e7452a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a80e7452a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a80e7452a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a80e7452a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d42c1d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d42c1d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23f4e29f0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23f4e29f0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1b09bd09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1b09bd09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https://www.atlassian.com/agile/software-development/continuous-integration</a:t>
            </a:r>
            <a:endParaRPr/>
          </a:p>
          <a:p>
            <a:pPr indent="0" lvl="0" marL="0" rtl="0" algn="l">
              <a:spcBef>
                <a:spcPts val="0"/>
              </a:spcBef>
              <a:spcAft>
                <a:spcPts val="0"/>
              </a:spcAft>
              <a:buNone/>
            </a:pPr>
            <a:r>
              <a:rPr lang="en" u="sng">
                <a:solidFill>
                  <a:schemeClr val="hlink"/>
                </a:solidFill>
                <a:hlinkClick r:id="rId3"/>
              </a:rPr>
              <a:t>https://www.agilealliance.org/glossary/collective-ownership/#q=~</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b09bd090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b09bd090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used a combination of </a:t>
            </a:r>
            <a:r>
              <a:rPr lang="en"/>
              <a:t>agile</a:t>
            </a:r>
            <a:r>
              <a:rPr lang="en"/>
              <a:t> and plan-driven approaches in our project</a:t>
            </a:r>
            <a:endParaRPr/>
          </a:p>
          <a:p>
            <a:pPr indent="-298450" lvl="0" marL="457200" rtl="0" algn="l">
              <a:spcBef>
                <a:spcPts val="0"/>
              </a:spcBef>
              <a:spcAft>
                <a:spcPts val="0"/>
              </a:spcAft>
              <a:buSzPts val="1100"/>
              <a:buChar char="-"/>
            </a:pPr>
            <a:r>
              <a:rPr lang="en"/>
              <a:t>At the start, we adopted a more plan driven approach to more thoroughly flesh out our ideas</a:t>
            </a:r>
            <a:endParaRPr/>
          </a:p>
          <a:p>
            <a:pPr indent="-298450" lvl="0" marL="457200" rtl="0" algn="l">
              <a:spcBef>
                <a:spcPts val="0"/>
              </a:spcBef>
              <a:spcAft>
                <a:spcPts val="0"/>
              </a:spcAft>
              <a:buSzPts val="1100"/>
              <a:buChar char="-"/>
            </a:pPr>
            <a:r>
              <a:rPr lang="en"/>
              <a:t>We slowly transitioned into a more agile approach deeper into our app’s development, to better adapt to and </a:t>
            </a:r>
            <a:r>
              <a:rPr lang="en"/>
              <a:t>accommodate</a:t>
            </a:r>
            <a:r>
              <a:rPr lang="en"/>
              <a:t> changes in system requirements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63150" y="846550"/>
            <a:ext cx="7217700" cy="19689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6000"/>
              <a:buNone/>
              <a:defRPr sz="6000"/>
            </a:lvl1pPr>
            <a:lvl2pPr lvl="1" algn="ctr">
              <a:lnSpc>
                <a:spcPct val="90000"/>
              </a:lnSpc>
              <a:spcBef>
                <a:spcPts val="0"/>
              </a:spcBef>
              <a:spcAft>
                <a:spcPts val="0"/>
              </a:spcAft>
              <a:buSzPts val="6000"/>
              <a:buNone/>
              <a:defRPr sz="6000"/>
            </a:lvl2pPr>
            <a:lvl3pPr lvl="2" algn="ctr">
              <a:lnSpc>
                <a:spcPct val="90000"/>
              </a:lnSpc>
              <a:spcBef>
                <a:spcPts val="0"/>
              </a:spcBef>
              <a:spcAft>
                <a:spcPts val="0"/>
              </a:spcAft>
              <a:buSzPts val="6000"/>
              <a:buNone/>
              <a:defRPr sz="6000"/>
            </a:lvl3pPr>
            <a:lvl4pPr lvl="3" algn="ctr">
              <a:lnSpc>
                <a:spcPct val="90000"/>
              </a:lnSpc>
              <a:spcBef>
                <a:spcPts val="0"/>
              </a:spcBef>
              <a:spcAft>
                <a:spcPts val="0"/>
              </a:spcAft>
              <a:buSzPts val="6000"/>
              <a:buNone/>
              <a:defRPr sz="6000"/>
            </a:lvl4pPr>
            <a:lvl5pPr lvl="4" algn="ctr">
              <a:lnSpc>
                <a:spcPct val="90000"/>
              </a:lnSpc>
              <a:spcBef>
                <a:spcPts val="0"/>
              </a:spcBef>
              <a:spcAft>
                <a:spcPts val="0"/>
              </a:spcAft>
              <a:buSzPts val="6000"/>
              <a:buNone/>
              <a:defRPr sz="6000"/>
            </a:lvl5pPr>
            <a:lvl6pPr lvl="5" algn="ctr">
              <a:lnSpc>
                <a:spcPct val="90000"/>
              </a:lnSpc>
              <a:spcBef>
                <a:spcPts val="0"/>
              </a:spcBef>
              <a:spcAft>
                <a:spcPts val="0"/>
              </a:spcAft>
              <a:buSzPts val="6000"/>
              <a:buNone/>
              <a:defRPr sz="6000"/>
            </a:lvl6pPr>
            <a:lvl7pPr lvl="6" algn="ctr">
              <a:lnSpc>
                <a:spcPct val="90000"/>
              </a:lnSpc>
              <a:spcBef>
                <a:spcPts val="0"/>
              </a:spcBef>
              <a:spcAft>
                <a:spcPts val="0"/>
              </a:spcAft>
              <a:buSzPts val="6000"/>
              <a:buNone/>
              <a:defRPr sz="6000"/>
            </a:lvl7pPr>
            <a:lvl8pPr lvl="7" algn="ctr">
              <a:lnSpc>
                <a:spcPct val="90000"/>
              </a:lnSpc>
              <a:spcBef>
                <a:spcPts val="0"/>
              </a:spcBef>
              <a:spcAft>
                <a:spcPts val="0"/>
              </a:spcAft>
              <a:buSzPts val="6000"/>
              <a:buNone/>
              <a:defRPr sz="6000"/>
            </a:lvl8pPr>
            <a:lvl9pPr lvl="8" algn="ctr">
              <a:lnSpc>
                <a:spcPct val="90000"/>
              </a:lnSpc>
              <a:spcBef>
                <a:spcPts val="0"/>
              </a:spcBef>
              <a:spcAft>
                <a:spcPts val="0"/>
              </a:spcAft>
              <a:buSzPts val="6000"/>
              <a:buNone/>
              <a:defRPr sz="6000"/>
            </a:lvl9pPr>
          </a:lstStyle>
          <a:p/>
        </p:txBody>
      </p:sp>
      <p:sp>
        <p:nvSpPr>
          <p:cNvPr id="10" name="Google Shape;10;p2"/>
          <p:cNvSpPr txBox="1"/>
          <p:nvPr>
            <p:ph idx="1" type="subTitle"/>
          </p:nvPr>
        </p:nvSpPr>
        <p:spPr>
          <a:xfrm>
            <a:off x="2211600" y="2930550"/>
            <a:ext cx="4720800" cy="432900"/>
          </a:xfrm>
          <a:prstGeom prst="rect">
            <a:avLst/>
          </a:prstGeom>
          <a:solidFill>
            <a:schemeClr val="accent1"/>
          </a:solidFill>
        </p:spPr>
        <p:txBody>
          <a:bodyPr anchorCtr="0" anchor="t" bIns="91425" lIns="91425" spcFirstLastPara="1" rIns="91425" wrap="square" tIns="91425">
            <a:noAutofit/>
          </a:bodyPr>
          <a:lstStyle>
            <a:lvl1pPr lvl="0" algn="ctr">
              <a:lnSpc>
                <a:spcPct val="100000"/>
              </a:lnSpc>
              <a:spcBef>
                <a:spcPts val="0"/>
              </a:spcBef>
              <a:spcAft>
                <a:spcPts val="0"/>
              </a:spcAft>
              <a:buSzPts val="1950"/>
              <a:buFont typeface="Avenir"/>
              <a:buNone/>
              <a:defRPr sz="1950">
                <a:latin typeface="Avenir"/>
                <a:ea typeface="Avenir"/>
                <a:cs typeface="Avenir"/>
                <a:sym typeface="Avenir"/>
              </a:defRPr>
            </a:lvl1pPr>
            <a:lvl2pPr lvl="1" algn="ctr">
              <a:lnSpc>
                <a:spcPct val="100000"/>
              </a:lnSpc>
              <a:spcBef>
                <a:spcPts val="0"/>
              </a:spcBef>
              <a:spcAft>
                <a:spcPts val="0"/>
              </a:spcAft>
              <a:buSzPts val="1950"/>
              <a:buFont typeface="Avenir"/>
              <a:buNone/>
              <a:defRPr sz="1950">
                <a:latin typeface="Avenir"/>
                <a:ea typeface="Avenir"/>
                <a:cs typeface="Avenir"/>
                <a:sym typeface="Avenir"/>
              </a:defRPr>
            </a:lvl2pPr>
            <a:lvl3pPr lvl="2" algn="ctr">
              <a:lnSpc>
                <a:spcPct val="100000"/>
              </a:lnSpc>
              <a:spcBef>
                <a:spcPts val="0"/>
              </a:spcBef>
              <a:spcAft>
                <a:spcPts val="0"/>
              </a:spcAft>
              <a:buSzPts val="1950"/>
              <a:buFont typeface="Avenir"/>
              <a:buNone/>
              <a:defRPr sz="1950">
                <a:latin typeface="Avenir"/>
                <a:ea typeface="Avenir"/>
                <a:cs typeface="Avenir"/>
                <a:sym typeface="Avenir"/>
              </a:defRPr>
            </a:lvl3pPr>
            <a:lvl4pPr lvl="3" algn="ctr">
              <a:lnSpc>
                <a:spcPct val="100000"/>
              </a:lnSpc>
              <a:spcBef>
                <a:spcPts val="0"/>
              </a:spcBef>
              <a:spcAft>
                <a:spcPts val="0"/>
              </a:spcAft>
              <a:buSzPts val="1950"/>
              <a:buFont typeface="Avenir"/>
              <a:buNone/>
              <a:defRPr sz="1950">
                <a:latin typeface="Avenir"/>
                <a:ea typeface="Avenir"/>
                <a:cs typeface="Avenir"/>
                <a:sym typeface="Avenir"/>
              </a:defRPr>
            </a:lvl4pPr>
            <a:lvl5pPr lvl="4" algn="ctr">
              <a:lnSpc>
                <a:spcPct val="100000"/>
              </a:lnSpc>
              <a:spcBef>
                <a:spcPts val="0"/>
              </a:spcBef>
              <a:spcAft>
                <a:spcPts val="0"/>
              </a:spcAft>
              <a:buSzPts val="1950"/>
              <a:buFont typeface="Avenir"/>
              <a:buNone/>
              <a:defRPr sz="1950">
                <a:latin typeface="Avenir"/>
                <a:ea typeface="Avenir"/>
                <a:cs typeface="Avenir"/>
                <a:sym typeface="Avenir"/>
              </a:defRPr>
            </a:lvl5pPr>
            <a:lvl6pPr lvl="5" algn="ctr">
              <a:lnSpc>
                <a:spcPct val="100000"/>
              </a:lnSpc>
              <a:spcBef>
                <a:spcPts val="0"/>
              </a:spcBef>
              <a:spcAft>
                <a:spcPts val="0"/>
              </a:spcAft>
              <a:buSzPts val="1950"/>
              <a:buFont typeface="Avenir"/>
              <a:buNone/>
              <a:defRPr sz="1950">
                <a:latin typeface="Avenir"/>
                <a:ea typeface="Avenir"/>
                <a:cs typeface="Avenir"/>
                <a:sym typeface="Avenir"/>
              </a:defRPr>
            </a:lvl6pPr>
            <a:lvl7pPr lvl="6" algn="ctr">
              <a:lnSpc>
                <a:spcPct val="100000"/>
              </a:lnSpc>
              <a:spcBef>
                <a:spcPts val="0"/>
              </a:spcBef>
              <a:spcAft>
                <a:spcPts val="0"/>
              </a:spcAft>
              <a:buSzPts val="1950"/>
              <a:buFont typeface="Avenir"/>
              <a:buNone/>
              <a:defRPr sz="1950">
                <a:latin typeface="Avenir"/>
                <a:ea typeface="Avenir"/>
                <a:cs typeface="Avenir"/>
                <a:sym typeface="Avenir"/>
              </a:defRPr>
            </a:lvl7pPr>
            <a:lvl8pPr lvl="7" algn="ctr">
              <a:lnSpc>
                <a:spcPct val="100000"/>
              </a:lnSpc>
              <a:spcBef>
                <a:spcPts val="0"/>
              </a:spcBef>
              <a:spcAft>
                <a:spcPts val="0"/>
              </a:spcAft>
              <a:buSzPts val="1950"/>
              <a:buFont typeface="Avenir"/>
              <a:buNone/>
              <a:defRPr sz="1950">
                <a:latin typeface="Avenir"/>
                <a:ea typeface="Avenir"/>
                <a:cs typeface="Avenir"/>
                <a:sym typeface="Avenir"/>
              </a:defRPr>
            </a:lvl8pPr>
            <a:lvl9pPr lvl="8" algn="ctr">
              <a:lnSpc>
                <a:spcPct val="100000"/>
              </a:lnSpc>
              <a:spcBef>
                <a:spcPts val="0"/>
              </a:spcBef>
              <a:spcAft>
                <a:spcPts val="0"/>
              </a:spcAft>
              <a:buSzPts val="1950"/>
              <a:buFont typeface="Avenir"/>
              <a:buNone/>
              <a:defRPr sz="1950">
                <a:latin typeface="Avenir"/>
                <a:ea typeface="Avenir"/>
                <a:cs typeface="Avenir"/>
                <a:sym typeface="Avenir"/>
              </a:defRPr>
            </a:lvl9pPr>
          </a:lstStyle>
          <a:p/>
        </p:txBody>
      </p:sp>
      <p:grpSp>
        <p:nvGrpSpPr>
          <p:cNvPr id="11" name="Google Shape;11;p2"/>
          <p:cNvGrpSpPr/>
          <p:nvPr/>
        </p:nvGrpSpPr>
        <p:grpSpPr>
          <a:xfrm>
            <a:off x="7704212" y="-1446791"/>
            <a:ext cx="2887081" cy="2887038"/>
            <a:chOff x="-1157850" y="-1175191"/>
            <a:chExt cx="2325853" cy="2325818"/>
          </a:xfrm>
        </p:grpSpPr>
        <p:sp>
          <p:nvSpPr>
            <p:cNvPr id="12" name="Google Shape;12;p2"/>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450936" y="-1446791"/>
            <a:ext cx="2887081" cy="2887038"/>
            <a:chOff x="-1157850" y="-1175191"/>
            <a:chExt cx="2325853" cy="2325818"/>
          </a:xfrm>
        </p:grpSpPr>
        <p:sp>
          <p:nvSpPr>
            <p:cNvPr id="19" name="Google Shape;19;p2"/>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1284000" y="4454813"/>
            <a:ext cx="6576000" cy="289200"/>
            <a:chOff x="1284000" y="4454813"/>
            <a:chExt cx="6576000" cy="289200"/>
          </a:xfrm>
        </p:grpSpPr>
        <p:cxnSp>
          <p:nvCxnSpPr>
            <p:cNvPr id="26" name="Google Shape;26;p2"/>
            <p:cNvCxnSpPr/>
            <p:nvPr/>
          </p:nvCxnSpPr>
          <p:spPr>
            <a:xfrm rot="10800000">
              <a:off x="1284000" y="4599425"/>
              <a:ext cx="6576000" cy="0"/>
            </a:xfrm>
            <a:prstGeom prst="straightConnector1">
              <a:avLst/>
            </a:prstGeom>
            <a:noFill/>
            <a:ln cap="flat" cmpd="sng" w="19050">
              <a:solidFill>
                <a:schemeClr val="accent1"/>
              </a:solidFill>
              <a:prstDash val="solid"/>
              <a:round/>
              <a:headEnd len="med" w="med" type="none"/>
              <a:tailEnd len="med" w="med" type="none"/>
            </a:ln>
          </p:spPr>
        </p:cxnSp>
        <p:sp>
          <p:nvSpPr>
            <p:cNvPr id="27" name="Google Shape;27;p2"/>
            <p:cNvSpPr/>
            <p:nvPr/>
          </p:nvSpPr>
          <p:spPr>
            <a:xfrm rot="5400000">
              <a:off x="41071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44273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5400000">
              <a:off x="47476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11"/>
          <p:cNvSpPr txBox="1"/>
          <p:nvPr>
            <p:ph hasCustomPrompt="1" type="title"/>
          </p:nvPr>
        </p:nvSpPr>
        <p:spPr>
          <a:xfrm>
            <a:off x="1239450" y="1379625"/>
            <a:ext cx="6665100" cy="1509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6" name="Google Shape;126;p11"/>
          <p:cNvSpPr txBox="1"/>
          <p:nvPr>
            <p:ph idx="1" type="subTitle"/>
          </p:nvPr>
        </p:nvSpPr>
        <p:spPr>
          <a:xfrm>
            <a:off x="2839350" y="2947750"/>
            <a:ext cx="34653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27" name="Google Shape;127;p11"/>
          <p:cNvGrpSpPr/>
          <p:nvPr/>
        </p:nvGrpSpPr>
        <p:grpSpPr>
          <a:xfrm>
            <a:off x="-1450936" y="-1446791"/>
            <a:ext cx="2887081" cy="2887038"/>
            <a:chOff x="-1157850" y="-1175191"/>
            <a:chExt cx="2325853" cy="2325818"/>
          </a:xfrm>
        </p:grpSpPr>
        <p:sp>
          <p:nvSpPr>
            <p:cNvPr id="128" name="Google Shape;128;p11"/>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p:nvPr/>
        </p:nvSpPr>
        <p:spPr>
          <a:xfrm flipH="1" rot="-5400000">
            <a:off x="4170000" y="4197425"/>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1"/>
          <p:cNvCxnSpPr>
            <a:stCxn id="134" idx="2"/>
          </p:cNvCxnSpPr>
          <p:nvPr/>
        </p:nvCxnSpPr>
        <p:spPr>
          <a:xfrm>
            <a:off x="4974000" y="4599425"/>
            <a:ext cx="42054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7" name="Shape 137"/>
        <p:cNvGrpSpPr/>
        <p:nvPr/>
      </p:nvGrpSpPr>
      <p:grpSpPr>
        <a:xfrm>
          <a:off x="0" y="0"/>
          <a:ext cx="0" cy="0"/>
          <a:chOff x="0" y="0"/>
          <a:chExt cx="0" cy="0"/>
        </a:xfrm>
      </p:grpSpPr>
      <p:sp>
        <p:nvSpPr>
          <p:cNvPr id="138" name="Google Shape;138;p1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600"/>
              <a:buFont typeface="Yeseva One"/>
              <a:buNone/>
              <a:defRPr>
                <a:latin typeface="Yeseva One"/>
                <a:ea typeface="Yeseva One"/>
                <a:cs typeface="Yeseva One"/>
                <a:sym typeface="Yeseva One"/>
              </a:defRPr>
            </a:lvl1pPr>
            <a:lvl2pPr lvl="1">
              <a:spcBef>
                <a:spcPts val="0"/>
              </a:spcBef>
              <a:spcAft>
                <a:spcPts val="0"/>
              </a:spcAft>
              <a:buSzPts val="3600"/>
              <a:buFont typeface="Yeseva One"/>
              <a:buNone/>
              <a:defRPr>
                <a:latin typeface="Yeseva One"/>
                <a:ea typeface="Yeseva One"/>
                <a:cs typeface="Yeseva One"/>
                <a:sym typeface="Yeseva One"/>
              </a:defRPr>
            </a:lvl2pPr>
            <a:lvl3pPr lvl="2">
              <a:spcBef>
                <a:spcPts val="0"/>
              </a:spcBef>
              <a:spcAft>
                <a:spcPts val="0"/>
              </a:spcAft>
              <a:buSzPts val="3600"/>
              <a:buFont typeface="Yeseva One"/>
              <a:buNone/>
              <a:defRPr>
                <a:latin typeface="Yeseva One"/>
                <a:ea typeface="Yeseva One"/>
                <a:cs typeface="Yeseva One"/>
                <a:sym typeface="Yeseva One"/>
              </a:defRPr>
            </a:lvl3pPr>
            <a:lvl4pPr lvl="3">
              <a:spcBef>
                <a:spcPts val="0"/>
              </a:spcBef>
              <a:spcAft>
                <a:spcPts val="0"/>
              </a:spcAft>
              <a:buSzPts val="3600"/>
              <a:buFont typeface="Yeseva One"/>
              <a:buNone/>
              <a:defRPr>
                <a:latin typeface="Yeseva One"/>
                <a:ea typeface="Yeseva One"/>
                <a:cs typeface="Yeseva One"/>
                <a:sym typeface="Yeseva One"/>
              </a:defRPr>
            </a:lvl4pPr>
            <a:lvl5pPr lvl="4">
              <a:spcBef>
                <a:spcPts val="0"/>
              </a:spcBef>
              <a:spcAft>
                <a:spcPts val="0"/>
              </a:spcAft>
              <a:buSzPts val="3600"/>
              <a:buFont typeface="Yeseva One"/>
              <a:buNone/>
              <a:defRPr>
                <a:latin typeface="Yeseva One"/>
                <a:ea typeface="Yeseva One"/>
                <a:cs typeface="Yeseva One"/>
                <a:sym typeface="Yeseva One"/>
              </a:defRPr>
            </a:lvl5pPr>
            <a:lvl6pPr lvl="5">
              <a:spcBef>
                <a:spcPts val="0"/>
              </a:spcBef>
              <a:spcAft>
                <a:spcPts val="0"/>
              </a:spcAft>
              <a:buSzPts val="3600"/>
              <a:buFont typeface="Yeseva One"/>
              <a:buNone/>
              <a:defRPr>
                <a:latin typeface="Yeseva One"/>
                <a:ea typeface="Yeseva One"/>
                <a:cs typeface="Yeseva One"/>
                <a:sym typeface="Yeseva One"/>
              </a:defRPr>
            </a:lvl6pPr>
            <a:lvl7pPr lvl="6">
              <a:spcBef>
                <a:spcPts val="0"/>
              </a:spcBef>
              <a:spcAft>
                <a:spcPts val="0"/>
              </a:spcAft>
              <a:buSzPts val="3600"/>
              <a:buFont typeface="Yeseva One"/>
              <a:buNone/>
              <a:defRPr>
                <a:latin typeface="Yeseva One"/>
                <a:ea typeface="Yeseva One"/>
                <a:cs typeface="Yeseva One"/>
                <a:sym typeface="Yeseva One"/>
              </a:defRPr>
            </a:lvl7pPr>
            <a:lvl8pPr lvl="7">
              <a:spcBef>
                <a:spcPts val="0"/>
              </a:spcBef>
              <a:spcAft>
                <a:spcPts val="0"/>
              </a:spcAft>
              <a:buSzPts val="3600"/>
              <a:buFont typeface="Yeseva One"/>
              <a:buNone/>
              <a:defRPr>
                <a:latin typeface="Yeseva One"/>
                <a:ea typeface="Yeseva One"/>
                <a:cs typeface="Yeseva One"/>
                <a:sym typeface="Yeseva One"/>
              </a:defRPr>
            </a:lvl8pPr>
            <a:lvl9pPr lvl="8">
              <a:spcBef>
                <a:spcPts val="0"/>
              </a:spcBef>
              <a:spcAft>
                <a:spcPts val="0"/>
              </a:spcAft>
              <a:buSzPts val="3600"/>
              <a:buFont typeface="Yeseva One"/>
              <a:buNone/>
              <a:defRPr>
                <a:latin typeface="Yeseva One"/>
                <a:ea typeface="Yeseva One"/>
                <a:cs typeface="Yeseva One"/>
                <a:sym typeface="Yeseva One"/>
              </a:defRPr>
            </a:lvl9pPr>
          </a:lstStyle>
          <a:p/>
        </p:txBody>
      </p:sp>
      <p:sp>
        <p:nvSpPr>
          <p:cNvPr id="139" name="Google Shape;139;p13"/>
          <p:cNvSpPr txBox="1"/>
          <p:nvPr>
            <p:ph idx="1" type="subTitle"/>
          </p:nvPr>
        </p:nvSpPr>
        <p:spPr>
          <a:xfrm>
            <a:off x="2005250" y="2062313"/>
            <a:ext cx="2476500" cy="4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0" name="Google Shape;140;p13"/>
          <p:cNvSpPr txBox="1"/>
          <p:nvPr>
            <p:ph idx="2" type="subTitle"/>
          </p:nvPr>
        </p:nvSpPr>
        <p:spPr>
          <a:xfrm>
            <a:off x="2005250" y="1701513"/>
            <a:ext cx="2476500" cy="3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141" name="Google Shape;141;p13"/>
          <p:cNvSpPr txBox="1"/>
          <p:nvPr>
            <p:ph idx="3" type="subTitle"/>
          </p:nvPr>
        </p:nvSpPr>
        <p:spPr>
          <a:xfrm>
            <a:off x="2005250" y="3347738"/>
            <a:ext cx="2476500" cy="4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idx="4" type="subTitle"/>
          </p:nvPr>
        </p:nvSpPr>
        <p:spPr>
          <a:xfrm>
            <a:off x="2005250" y="2986938"/>
            <a:ext cx="2476500" cy="3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143" name="Google Shape;143;p13"/>
          <p:cNvSpPr txBox="1"/>
          <p:nvPr>
            <p:ph idx="5" type="subTitle"/>
          </p:nvPr>
        </p:nvSpPr>
        <p:spPr>
          <a:xfrm>
            <a:off x="5898300" y="2062313"/>
            <a:ext cx="2476500" cy="4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3"/>
          <p:cNvSpPr txBox="1"/>
          <p:nvPr>
            <p:ph idx="6" type="subTitle"/>
          </p:nvPr>
        </p:nvSpPr>
        <p:spPr>
          <a:xfrm>
            <a:off x="5898300" y="1701513"/>
            <a:ext cx="2476500" cy="3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145" name="Google Shape;145;p13"/>
          <p:cNvSpPr txBox="1"/>
          <p:nvPr>
            <p:ph idx="7" type="subTitle"/>
          </p:nvPr>
        </p:nvSpPr>
        <p:spPr>
          <a:xfrm>
            <a:off x="5898300" y="3347738"/>
            <a:ext cx="2476500" cy="4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13"/>
          <p:cNvSpPr txBox="1"/>
          <p:nvPr>
            <p:ph idx="8" type="subTitle"/>
          </p:nvPr>
        </p:nvSpPr>
        <p:spPr>
          <a:xfrm>
            <a:off x="5898300" y="2986938"/>
            <a:ext cx="2476500" cy="3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147" name="Google Shape;147;p13"/>
          <p:cNvSpPr txBox="1"/>
          <p:nvPr>
            <p:ph hasCustomPrompt="1" idx="9" type="title"/>
          </p:nvPr>
        </p:nvSpPr>
        <p:spPr>
          <a:xfrm>
            <a:off x="1130250" y="1722477"/>
            <a:ext cx="804000" cy="742800"/>
          </a:xfrm>
          <a:prstGeom prst="rect">
            <a:avLst/>
          </a:prstGeom>
          <a:solidFill>
            <a:schemeClr val="accent1"/>
          </a:solidFill>
          <a:ln>
            <a:noFill/>
          </a:ln>
        </p:spPr>
        <p:txBody>
          <a:bodyPr anchorCtr="0" anchor="b" bIns="91425" lIns="91425" spcFirstLastPara="1" rIns="91425" wrap="square" tIns="91425">
            <a:noAutofit/>
          </a:bodyPr>
          <a:lstStyle>
            <a:lvl1pPr lvl="0" rtl="0" algn="ctr">
              <a:spcBef>
                <a:spcPts val="0"/>
              </a:spcBef>
              <a:spcAft>
                <a:spcPts val="0"/>
              </a:spcAft>
              <a:buSzPts val="3500"/>
              <a:buFont typeface="Bodoni Moda"/>
              <a:buNone/>
              <a:defRPr sz="3500">
                <a:latin typeface="Bodoni Moda"/>
                <a:ea typeface="Bodoni Moda"/>
                <a:cs typeface="Bodoni Moda"/>
                <a:sym typeface="Bodoni Moda"/>
              </a:defRPr>
            </a:lvl1pPr>
            <a:lvl2pPr lvl="1" rtl="0" algn="ctr">
              <a:spcBef>
                <a:spcPts val="0"/>
              </a:spcBef>
              <a:spcAft>
                <a:spcPts val="0"/>
              </a:spcAft>
              <a:buSzPts val="3500"/>
              <a:buFont typeface="Bodoni Moda"/>
              <a:buNone/>
              <a:defRPr sz="3500">
                <a:latin typeface="Bodoni Moda"/>
                <a:ea typeface="Bodoni Moda"/>
                <a:cs typeface="Bodoni Moda"/>
                <a:sym typeface="Bodoni Moda"/>
              </a:defRPr>
            </a:lvl2pPr>
            <a:lvl3pPr lvl="2" rtl="0" algn="ctr">
              <a:spcBef>
                <a:spcPts val="0"/>
              </a:spcBef>
              <a:spcAft>
                <a:spcPts val="0"/>
              </a:spcAft>
              <a:buSzPts val="3500"/>
              <a:buFont typeface="Bodoni Moda"/>
              <a:buNone/>
              <a:defRPr sz="3500">
                <a:latin typeface="Bodoni Moda"/>
                <a:ea typeface="Bodoni Moda"/>
                <a:cs typeface="Bodoni Moda"/>
                <a:sym typeface="Bodoni Moda"/>
              </a:defRPr>
            </a:lvl3pPr>
            <a:lvl4pPr lvl="3" rtl="0" algn="ctr">
              <a:spcBef>
                <a:spcPts val="0"/>
              </a:spcBef>
              <a:spcAft>
                <a:spcPts val="0"/>
              </a:spcAft>
              <a:buSzPts val="3500"/>
              <a:buFont typeface="Bodoni Moda"/>
              <a:buNone/>
              <a:defRPr sz="3500">
                <a:latin typeface="Bodoni Moda"/>
                <a:ea typeface="Bodoni Moda"/>
                <a:cs typeface="Bodoni Moda"/>
                <a:sym typeface="Bodoni Moda"/>
              </a:defRPr>
            </a:lvl4pPr>
            <a:lvl5pPr lvl="4" rtl="0" algn="ctr">
              <a:spcBef>
                <a:spcPts val="0"/>
              </a:spcBef>
              <a:spcAft>
                <a:spcPts val="0"/>
              </a:spcAft>
              <a:buSzPts val="3500"/>
              <a:buFont typeface="Bodoni Moda"/>
              <a:buNone/>
              <a:defRPr sz="3500">
                <a:latin typeface="Bodoni Moda"/>
                <a:ea typeface="Bodoni Moda"/>
                <a:cs typeface="Bodoni Moda"/>
                <a:sym typeface="Bodoni Moda"/>
              </a:defRPr>
            </a:lvl5pPr>
            <a:lvl6pPr lvl="5" rtl="0" algn="ctr">
              <a:spcBef>
                <a:spcPts val="0"/>
              </a:spcBef>
              <a:spcAft>
                <a:spcPts val="0"/>
              </a:spcAft>
              <a:buSzPts val="3500"/>
              <a:buFont typeface="Bodoni Moda"/>
              <a:buNone/>
              <a:defRPr sz="3500">
                <a:latin typeface="Bodoni Moda"/>
                <a:ea typeface="Bodoni Moda"/>
                <a:cs typeface="Bodoni Moda"/>
                <a:sym typeface="Bodoni Moda"/>
              </a:defRPr>
            </a:lvl6pPr>
            <a:lvl7pPr lvl="6" rtl="0" algn="ctr">
              <a:spcBef>
                <a:spcPts val="0"/>
              </a:spcBef>
              <a:spcAft>
                <a:spcPts val="0"/>
              </a:spcAft>
              <a:buSzPts val="3500"/>
              <a:buFont typeface="Bodoni Moda"/>
              <a:buNone/>
              <a:defRPr sz="3500">
                <a:latin typeface="Bodoni Moda"/>
                <a:ea typeface="Bodoni Moda"/>
                <a:cs typeface="Bodoni Moda"/>
                <a:sym typeface="Bodoni Moda"/>
              </a:defRPr>
            </a:lvl7pPr>
            <a:lvl8pPr lvl="7" rtl="0" algn="ctr">
              <a:spcBef>
                <a:spcPts val="0"/>
              </a:spcBef>
              <a:spcAft>
                <a:spcPts val="0"/>
              </a:spcAft>
              <a:buSzPts val="3500"/>
              <a:buFont typeface="Bodoni Moda"/>
              <a:buNone/>
              <a:defRPr sz="3500">
                <a:latin typeface="Bodoni Moda"/>
                <a:ea typeface="Bodoni Moda"/>
                <a:cs typeface="Bodoni Moda"/>
                <a:sym typeface="Bodoni Moda"/>
              </a:defRPr>
            </a:lvl8pPr>
            <a:lvl9pPr lvl="8" rtl="0" algn="ctr">
              <a:spcBef>
                <a:spcPts val="0"/>
              </a:spcBef>
              <a:spcAft>
                <a:spcPts val="0"/>
              </a:spcAft>
              <a:buSzPts val="3500"/>
              <a:buFont typeface="Bodoni Moda"/>
              <a:buNone/>
              <a:defRPr sz="3500">
                <a:latin typeface="Bodoni Moda"/>
                <a:ea typeface="Bodoni Moda"/>
                <a:cs typeface="Bodoni Moda"/>
                <a:sym typeface="Bodoni Moda"/>
              </a:defRPr>
            </a:lvl9pPr>
          </a:lstStyle>
          <a:p>
            <a:r>
              <a:t>xx%</a:t>
            </a:r>
          </a:p>
        </p:txBody>
      </p:sp>
      <p:sp>
        <p:nvSpPr>
          <p:cNvPr id="148" name="Google Shape;148;p13"/>
          <p:cNvSpPr txBox="1"/>
          <p:nvPr>
            <p:ph hasCustomPrompt="1" idx="13" type="title"/>
          </p:nvPr>
        </p:nvSpPr>
        <p:spPr>
          <a:xfrm>
            <a:off x="1130250" y="3019125"/>
            <a:ext cx="804000" cy="742800"/>
          </a:xfrm>
          <a:prstGeom prst="rect">
            <a:avLst/>
          </a:prstGeom>
          <a:solidFill>
            <a:schemeClr val="accent1"/>
          </a:solidFill>
          <a:ln>
            <a:noFill/>
          </a:ln>
        </p:spPr>
        <p:txBody>
          <a:bodyPr anchorCtr="0" anchor="b" bIns="91425" lIns="91425" spcFirstLastPara="1" rIns="91425" wrap="square" tIns="91425">
            <a:noAutofit/>
          </a:bodyPr>
          <a:lstStyle>
            <a:lvl1pPr lvl="0" rtl="0" algn="ctr">
              <a:spcBef>
                <a:spcPts val="0"/>
              </a:spcBef>
              <a:spcAft>
                <a:spcPts val="0"/>
              </a:spcAft>
              <a:buSzPts val="3500"/>
              <a:buFont typeface="Bodoni Moda"/>
              <a:buNone/>
              <a:defRPr sz="3500">
                <a:latin typeface="Bodoni Moda"/>
                <a:ea typeface="Bodoni Moda"/>
                <a:cs typeface="Bodoni Moda"/>
                <a:sym typeface="Bodoni Moda"/>
              </a:defRPr>
            </a:lvl1pPr>
            <a:lvl2pPr lvl="1" rtl="0" algn="ctr">
              <a:spcBef>
                <a:spcPts val="0"/>
              </a:spcBef>
              <a:spcAft>
                <a:spcPts val="0"/>
              </a:spcAft>
              <a:buSzPts val="3500"/>
              <a:buFont typeface="Bodoni Moda"/>
              <a:buNone/>
              <a:defRPr sz="3500">
                <a:latin typeface="Bodoni Moda"/>
                <a:ea typeface="Bodoni Moda"/>
                <a:cs typeface="Bodoni Moda"/>
                <a:sym typeface="Bodoni Moda"/>
              </a:defRPr>
            </a:lvl2pPr>
            <a:lvl3pPr lvl="2" rtl="0" algn="ctr">
              <a:spcBef>
                <a:spcPts val="0"/>
              </a:spcBef>
              <a:spcAft>
                <a:spcPts val="0"/>
              </a:spcAft>
              <a:buSzPts val="3500"/>
              <a:buFont typeface="Bodoni Moda"/>
              <a:buNone/>
              <a:defRPr sz="3500">
                <a:latin typeface="Bodoni Moda"/>
                <a:ea typeface="Bodoni Moda"/>
                <a:cs typeface="Bodoni Moda"/>
                <a:sym typeface="Bodoni Moda"/>
              </a:defRPr>
            </a:lvl3pPr>
            <a:lvl4pPr lvl="3" rtl="0" algn="ctr">
              <a:spcBef>
                <a:spcPts val="0"/>
              </a:spcBef>
              <a:spcAft>
                <a:spcPts val="0"/>
              </a:spcAft>
              <a:buSzPts val="3500"/>
              <a:buFont typeface="Bodoni Moda"/>
              <a:buNone/>
              <a:defRPr sz="3500">
                <a:latin typeface="Bodoni Moda"/>
                <a:ea typeface="Bodoni Moda"/>
                <a:cs typeface="Bodoni Moda"/>
                <a:sym typeface="Bodoni Moda"/>
              </a:defRPr>
            </a:lvl4pPr>
            <a:lvl5pPr lvl="4" rtl="0" algn="ctr">
              <a:spcBef>
                <a:spcPts val="0"/>
              </a:spcBef>
              <a:spcAft>
                <a:spcPts val="0"/>
              </a:spcAft>
              <a:buSzPts val="3500"/>
              <a:buFont typeface="Bodoni Moda"/>
              <a:buNone/>
              <a:defRPr sz="3500">
                <a:latin typeface="Bodoni Moda"/>
                <a:ea typeface="Bodoni Moda"/>
                <a:cs typeface="Bodoni Moda"/>
                <a:sym typeface="Bodoni Moda"/>
              </a:defRPr>
            </a:lvl5pPr>
            <a:lvl6pPr lvl="5" rtl="0" algn="ctr">
              <a:spcBef>
                <a:spcPts val="0"/>
              </a:spcBef>
              <a:spcAft>
                <a:spcPts val="0"/>
              </a:spcAft>
              <a:buSzPts val="3500"/>
              <a:buFont typeface="Bodoni Moda"/>
              <a:buNone/>
              <a:defRPr sz="3500">
                <a:latin typeface="Bodoni Moda"/>
                <a:ea typeface="Bodoni Moda"/>
                <a:cs typeface="Bodoni Moda"/>
                <a:sym typeface="Bodoni Moda"/>
              </a:defRPr>
            </a:lvl6pPr>
            <a:lvl7pPr lvl="6" rtl="0" algn="ctr">
              <a:spcBef>
                <a:spcPts val="0"/>
              </a:spcBef>
              <a:spcAft>
                <a:spcPts val="0"/>
              </a:spcAft>
              <a:buSzPts val="3500"/>
              <a:buFont typeface="Bodoni Moda"/>
              <a:buNone/>
              <a:defRPr sz="3500">
                <a:latin typeface="Bodoni Moda"/>
                <a:ea typeface="Bodoni Moda"/>
                <a:cs typeface="Bodoni Moda"/>
                <a:sym typeface="Bodoni Moda"/>
              </a:defRPr>
            </a:lvl7pPr>
            <a:lvl8pPr lvl="7" rtl="0" algn="ctr">
              <a:spcBef>
                <a:spcPts val="0"/>
              </a:spcBef>
              <a:spcAft>
                <a:spcPts val="0"/>
              </a:spcAft>
              <a:buSzPts val="3500"/>
              <a:buFont typeface="Bodoni Moda"/>
              <a:buNone/>
              <a:defRPr sz="3500">
                <a:latin typeface="Bodoni Moda"/>
                <a:ea typeface="Bodoni Moda"/>
                <a:cs typeface="Bodoni Moda"/>
                <a:sym typeface="Bodoni Moda"/>
              </a:defRPr>
            </a:lvl8pPr>
            <a:lvl9pPr lvl="8" rtl="0" algn="ctr">
              <a:spcBef>
                <a:spcPts val="0"/>
              </a:spcBef>
              <a:spcAft>
                <a:spcPts val="0"/>
              </a:spcAft>
              <a:buSzPts val="3500"/>
              <a:buFont typeface="Bodoni Moda"/>
              <a:buNone/>
              <a:defRPr sz="3500">
                <a:latin typeface="Bodoni Moda"/>
                <a:ea typeface="Bodoni Moda"/>
                <a:cs typeface="Bodoni Moda"/>
                <a:sym typeface="Bodoni Moda"/>
              </a:defRPr>
            </a:lvl9pPr>
          </a:lstStyle>
          <a:p>
            <a:r>
              <a:t>xx%</a:t>
            </a:r>
          </a:p>
        </p:txBody>
      </p:sp>
      <p:sp>
        <p:nvSpPr>
          <p:cNvPr id="149" name="Google Shape;149;p13"/>
          <p:cNvSpPr txBox="1"/>
          <p:nvPr>
            <p:ph hasCustomPrompt="1" idx="14" type="title"/>
          </p:nvPr>
        </p:nvSpPr>
        <p:spPr>
          <a:xfrm>
            <a:off x="5023300" y="1722477"/>
            <a:ext cx="804000" cy="742800"/>
          </a:xfrm>
          <a:prstGeom prst="rect">
            <a:avLst/>
          </a:prstGeom>
          <a:solidFill>
            <a:schemeClr val="accent1"/>
          </a:solidFill>
          <a:ln>
            <a:noFill/>
          </a:ln>
        </p:spPr>
        <p:txBody>
          <a:bodyPr anchorCtr="0" anchor="b" bIns="91425" lIns="91425" spcFirstLastPara="1" rIns="91425" wrap="square" tIns="91425">
            <a:noAutofit/>
          </a:bodyPr>
          <a:lstStyle>
            <a:lvl1pPr lvl="0" rtl="0" algn="ctr">
              <a:spcBef>
                <a:spcPts val="0"/>
              </a:spcBef>
              <a:spcAft>
                <a:spcPts val="0"/>
              </a:spcAft>
              <a:buSzPts val="3500"/>
              <a:buFont typeface="Bodoni Moda"/>
              <a:buNone/>
              <a:defRPr sz="3500">
                <a:latin typeface="Bodoni Moda"/>
                <a:ea typeface="Bodoni Moda"/>
                <a:cs typeface="Bodoni Moda"/>
                <a:sym typeface="Bodoni Moda"/>
              </a:defRPr>
            </a:lvl1pPr>
            <a:lvl2pPr lvl="1" rtl="0" algn="ctr">
              <a:spcBef>
                <a:spcPts val="0"/>
              </a:spcBef>
              <a:spcAft>
                <a:spcPts val="0"/>
              </a:spcAft>
              <a:buSzPts val="3500"/>
              <a:buFont typeface="Bodoni Moda"/>
              <a:buNone/>
              <a:defRPr sz="3500">
                <a:latin typeface="Bodoni Moda"/>
                <a:ea typeface="Bodoni Moda"/>
                <a:cs typeface="Bodoni Moda"/>
                <a:sym typeface="Bodoni Moda"/>
              </a:defRPr>
            </a:lvl2pPr>
            <a:lvl3pPr lvl="2" rtl="0" algn="ctr">
              <a:spcBef>
                <a:spcPts val="0"/>
              </a:spcBef>
              <a:spcAft>
                <a:spcPts val="0"/>
              </a:spcAft>
              <a:buSzPts val="3500"/>
              <a:buFont typeface="Bodoni Moda"/>
              <a:buNone/>
              <a:defRPr sz="3500">
                <a:latin typeface="Bodoni Moda"/>
                <a:ea typeface="Bodoni Moda"/>
                <a:cs typeface="Bodoni Moda"/>
                <a:sym typeface="Bodoni Moda"/>
              </a:defRPr>
            </a:lvl3pPr>
            <a:lvl4pPr lvl="3" rtl="0" algn="ctr">
              <a:spcBef>
                <a:spcPts val="0"/>
              </a:spcBef>
              <a:spcAft>
                <a:spcPts val="0"/>
              </a:spcAft>
              <a:buSzPts val="3500"/>
              <a:buFont typeface="Bodoni Moda"/>
              <a:buNone/>
              <a:defRPr sz="3500">
                <a:latin typeface="Bodoni Moda"/>
                <a:ea typeface="Bodoni Moda"/>
                <a:cs typeface="Bodoni Moda"/>
                <a:sym typeface="Bodoni Moda"/>
              </a:defRPr>
            </a:lvl4pPr>
            <a:lvl5pPr lvl="4" rtl="0" algn="ctr">
              <a:spcBef>
                <a:spcPts val="0"/>
              </a:spcBef>
              <a:spcAft>
                <a:spcPts val="0"/>
              </a:spcAft>
              <a:buSzPts val="3500"/>
              <a:buFont typeface="Bodoni Moda"/>
              <a:buNone/>
              <a:defRPr sz="3500">
                <a:latin typeface="Bodoni Moda"/>
                <a:ea typeface="Bodoni Moda"/>
                <a:cs typeface="Bodoni Moda"/>
                <a:sym typeface="Bodoni Moda"/>
              </a:defRPr>
            </a:lvl5pPr>
            <a:lvl6pPr lvl="5" rtl="0" algn="ctr">
              <a:spcBef>
                <a:spcPts val="0"/>
              </a:spcBef>
              <a:spcAft>
                <a:spcPts val="0"/>
              </a:spcAft>
              <a:buSzPts val="3500"/>
              <a:buFont typeface="Bodoni Moda"/>
              <a:buNone/>
              <a:defRPr sz="3500">
                <a:latin typeface="Bodoni Moda"/>
                <a:ea typeface="Bodoni Moda"/>
                <a:cs typeface="Bodoni Moda"/>
                <a:sym typeface="Bodoni Moda"/>
              </a:defRPr>
            </a:lvl6pPr>
            <a:lvl7pPr lvl="6" rtl="0" algn="ctr">
              <a:spcBef>
                <a:spcPts val="0"/>
              </a:spcBef>
              <a:spcAft>
                <a:spcPts val="0"/>
              </a:spcAft>
              <a:buSzPts val="3500"/>
              <a:buFont typeface="Bodoni Moda"/>
              <a:buNone/>
              <a:defRPr sz="3500">
                <a:latin typeface="Bodoni Moda"/>
                <a:ea typeface="Bodoni Moda"/>
                <a:cs typeface="Bodoni Moda"/>
                <a:sym typeface="Bodoni Moda"/>
              </a:defRPr>
            </a:lvl7pPr>
            <a:lvl8pPr lvl="7" rtl="0" algn="ctr">
              <a:spcBef>
                <a:spcPts val="0"/>
              </a:spcBef>
              <a:spcAft>
                <a:spcPts val="0"/>
              </a:spcAft>
              <a:buSzPts val="3500"/>
              <a:buFont typeface="Bodoni Moda"/>
              <a:buNone/>
              <a:defRPr sz="3500">
                <a:latin typeface="Bodoni Moda"/>
                <a:ea typeface="Bodoni Moda"/>
                <a:cs typeface="Bodoni Moda"/>
                <a:sym typeface="Bodoni Moda"/>
              </a:defRPr>
            </a:lvl8pPr>
            <a:lvl9pPr lvl="8" rtl="0" algn="ctr">
              <a:spcBef>
                <a:spcPts val="0"/>
              </a:spcBef>
              <a:spcAft>
                <a:spcPts val="0"/>
              </a:spcAft>
              <a:buSzPts val="3500"/>
              <a:buFont typeface="Bodoni Moda"/>
              <a:buNone/>
              <a:defRPr sz="3500">
                <a:latin typeface="Bodoni Moda"/>
                <a:ea typeface="Bodoni Moda"/>
                <a:cs typeface="Bodoni Moda"/>
                <a:sym typeface="Bodoni Moda"/>
              </a:defRPr>
            </a:lvl9pPr>
          </a:lstStyle>
          <a:p>
            <a:r>
              <a:t>xx%</a:t>
            </a:r>
          </a:p>
        </p:txBody>
      </p:sp>
      <p:sp>
        <p:nvSpPr>
          <p:cNvPr id="150" name="Google Shape;150;p13"/>
          <p:cNvSpPr txBox="1"/>
          <p:nvPr>
            <p:ph hasCustomPrompt="1" idx="15" type="title"/>
          </p:nvPr>
        </p:nvSpPr>
        <p:spPr>
          <a:xfrm>
            <a:off x="5023300" y="3019125"/>
            <a:ext cx="804000" cy="742800"/>
          </a:xfrm>
          <a:prstGeom prst="rect">
            <a:avLst/>
          </a:prstGeom>
          <a:solidFill>
            <a:schemeClr val="accent1"/>
          </a:solidFill>
          <a:ln>
            <a:noFill/>
          </a:ln>
        </p:spPr>
        <p:txBody>
          <a:bodyPr anchorCtr="0" anchor="b" bIns="91425" lIns="91425" spcFirstLastPara="1" rIns="91425" wrap="square" tIns="91425">
            <a:noAutofit/>
          </a:bodyPr>
          <a:lstStyle>
            <a:lvl1pPr lvl="0" rtl="0" algn="ctr">
              <a:spcBef>
                <a:spcPts val="0"/>
              </a:spcBef>
              <a:spcAft>
                <a:spcPts val="0"/>
              </a:spcAft>
              <a:buSzPts val="3500"/>
              <a:buFont typeface="Bodoni Moda"/>
              <a:buNone/>
              <a:defRPr sz="3500">
                <a:latin typeface="Bodoni Moda"/>
                <a:ea typeface="Bodoni Moda"/>
                <a:cs typeface="Bodoni Moda"/>
                <a:sym typeface="Bodoni Moda"/>
              </a:defRPr>
            </a:lvl1pPr>
            <a:lvl2pPr lvl="1" rtl="0" algn="ctr">
              <a:spcBef>
                <a:spcPts val="0"/>
              </a:spcBef>
              <a:spcAft>
                <a:spcPts val="0"/>
              </a:spcAft>
              <a:buSzPts val="3500"/>
              <a:buFont typeface="Bodoni Moda"/>
              <a:buNone/>
              <a:defRPr sz="3500">
                <a:latin typeface="Bodoni Moda"/>
                <a:ea typeface="Bodoni Moda"/>
                <a:cs typeface="Bodoni Moda"/>
                <a:sym typeface="Bodoni Moda"/>
              </a:defRPr>
            </a:lvl2pPr>
            <a:lvl3pPr lvl="2" rtl="0" algn="ctr">
              <a:spcBef>
                <a:spcPts val="0"/>
              </a:spcBef>
              <a:spcAft>
                <a:spcPts val="0"/>
              </a:spcAft>
              <a:buSzPts val="3500"/>
              <a:buFont typeface="Bodoni Moda"/>
              <a:buNone/>
              <a:defRPr sz="3500">
                <a:latin typeface="Bodoni Moda"/>
                <a:ea typeface="Bodoni Moda"/>
                <a:cs typeface="Bodoni Moda"/>
                <a:sym typeface="Bodoni Moda"/>
              </a:defRPr>
            </a:lvl3pPr>
            <a:lvl4pPr lvl="3" rtl="0" algn="ctr">
              <a:spcBef>
                <a:spcPts val="0"/>
              </a:spcBef>
              <a:spcAft>
                <a:spcPts val="0"/>
              </a:spcAft>
              <a:buSzPts val="3500"/>
              <a:buFont typeface="Bodoni Moda"/>
              <a:buNone/>
              <a:defRPr sz="3500">
                <a:latin typeface="Bodoni Moda"/>
                <a:ea typeface="Bodoni Moda"/>
                <a:cs typeface="Bodoni Moda"/>
                <a:sym typeface="Bodoni Moda"/>
              </a:defRPr>
            </a:lvl4pPr>
            <a:lvl5pPr lvl="4" rtl="0" algn="ctr">
              <a:spcBef>
                <a:spcPts val="0"/>
              </a:spcBef>
              <a:spcAft>
                <a:spcPts val="0"/>
              </a:spcAft>
              <a:buSzPts val="3500"/>
              <a:buFont typeface="Bodoni Moda"/>
              <a:buNone/>
              <a:defRPr sz="3500">
                <a:latin typeface="Bodoni Moda"/>
                <a:ea typeface="Bodoni Moda"/>
                <a:cs typeface="Bodoni Moda"/>
                <a:sym typeface="Bodoni Moda"/>
              </a:defRPr>
            </a:lvl5pPr>
            <a:lvl6pPr lvl="5" rtl="0" algn="ctr">
              <a:spcBef>
                <a:spcPts val="0"/>
              </a:spcBef>
              <a:spcAft>
                <a:spcPts val="0"/>
              </a:spcAft>
              <a:buSzPts val="3500"/>
              <a:buFont typeface="Bodoni Moda"/>
              <a:buNone/>
              <a:defRPr sz="3500">
                <a:latin typeface="Bodoni Moda"/>
                <a:ea typeface="Bodoni Moda"/>
                <a:cs typeface="Bodoni Moda"/>
                <a:sym typeface="Bodoni Moda"/>
              </a:defRPr>
            </a:lvl6pPr>
            <a:lvl7pPr lvl="6" rtl="0" algn="ctr">
              <a:spcBef>
                <a:spcPts val="0"/>
              </a:spcBef>
              <a:spcAft>
                <a:spcPts val="0"/>
              </a:spcAft>
              <a:buSzPts val="3500"/>
              <a:buFont typeface="Bodoni Moda"/>
              <a:buNone/>
              <a:defRPr sz="3500">
                <a:latin typeface="Bodoni Moda"/>
                <a:ea typeface="Bodoni Moda"/>
                <a:cs typeface="Bodoni Moda"/>
                <a:sym typeface="Bodoni Moda"/>
              </a:defRPr>
            </a:lvl7pPr>
            <a:lvl8pPr lvl="7" rtl="0" algn="ctr">
              <a:spcBef>
                <a:spcPts val="0"/>
              </a:spcBef>
              <a:spcAft>
                <a:spcPts val="0"/>
              </a:spcAft>
              <a:buSzPts val="3500"/>
              <a:buFont typeface="Bodoni Moda"/>
              <a:buNone/>
              <a:defRPr sz="3500">
                <a:latin typeface="Bodoni Moda"/>
                <a:ea typeface="Bodoni Moda"/>
                <a:cs typeface="Bodoni Moda"/>
                <a:sym typeface="Bodoni Moda"/>
              </a:defRPr>
            </a:lvl8pPr>
            <a:lvl9pPr lvl="8" rtl="0" algn="ctr">
              <a:spcBef>
                <a:spcPts val="0"/>
              </a:spcBef>
              <a:spcAft>
                <a:spcPts val="0"/>
              </a:spcAft>
              <a:buSzPts val="3500"/>
              <a:buFont typeface="Bodoni Moda"/>
              <a:buNone/>
              <a:defRPr sz="3500">
                <a:latin typeface="Bodoni Moda"/>
                <a:ea typeface="Bodoni Moda"/>
                <a:cs typeface="Bodoni Moda"/>
                <a:sym typeface="Bodoni Moda"/>
              </a:defRPr>
            </a:lvl9pPr>
          </a:lstStyle>
          <a:p>
            <a:r>
              <a:t>xx%</a:t>
            </a:r>
          </a:p>
        </p:txBody>
      </p:sp>
      <p:sp>
        <p:nvSpPr>
          <p:cNvPr id="151" name="Google Shape;151;p13"/>
          <p:cNvSpPr/>
          <p:nvPr/>
        </p:nvSpPr>
        <p:spPr>
          <a:xfrm>
            <a:off x="311225" y="375850"/>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13"/>
          <p:cNvCxnSpPr>
            <a:stCxn id="151" idx="2"/>
          </p:cNvCxnSpPr>
          <p:nvPr/>
        </p:nvCxnSpPr>
        <p:spPr>
          <a:xfrm>
            <a:off x="713225" y="1179850"/>
            <a:ext cx="0" cy="4095300"/>
          </a:xfrm>
          <a:prstGeom prst="straightConnector1">
            <a:avLst/>
          </a:prstGeom>
          <a:noFill/>
          <a:ln cap="flat" cmpd="sng" w="19050">
            <a:solidFill>
              <a:schemeClr val="accent1"/>
            </a:solidFill>
            <a:prstDash val="solid"/>
            <a:round/>
            <a:headEnd len="med" w="med" type="none"/>
            <a:tailEnd len="med" w="med" type="none"/>
          </a:ln>
        </p:spPr>
      </p:cxnSp>
      <p:grpSp>
        <p:nvGrpSpPr>
          <p:cNvPr id="153" name="Google Shape;153;p13"/>
          <p:cNvGrpSpPr/>
          <p:nvPr/>
        </p:nvGrpSpPr>
        <p:grpSpPr>
          <a:xfrm>
            <a:off x="1139025" y="4454813"/>
            <a:ext cx="7245900" cy="289200"/>
            <a:chOff x="1139025" y="4454813"/>
            <a:chExt cx="7245900" cy="289200"/>
          </a:xfrm>
        </p:grpSpPr>
        <p:cxnSp>
          <p:nvCxnSpPr>
            <p:cNvPr id="154" name="Google Shape;154;p13"/>
            <p:cNvCxnSpPr/>
            <p:nvPr/>
          </p:nvCxnSpPr>
          <p:spPr>
            <a:xfrm>
              <a:off x="1139025" y="4599425"/>
              <a:ext cx="7245900" cy="0"/>
            </a:xfrm>
            <a:prstGeom prst="straightConnector1">
              <a:avLst/>
            </a:prstGeom>
            <a:noFill/>
            <a:ln cap="flat" cmpd="sng" w="19050">
              <a:solidFill>
                <a:schemeClr val="accent1"/>
              </a:solidFill>
              <a:prstDash val="solid"/>
              <a:round/>
              <a:headEnd len="med" w="med" type="none"/>
              <a:tailEnd len="med" w="med" type="none"/>
            </a:ln>
          </p:spPr>
        </p:cxnSp>
        <p:sp>
          <p:nvSpPr>
            <p:cNvPr id="155" name="Google Shape;155;p13"/>
            <p:cNvSpPr/>
            <p:nvPr/>
          </p:nvSpPr>
          <p:spPr>
            <a:xfrm rot="5400000">
              <a:off x="7507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rot="5400000">
              <a:off x="7828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rot="5400000">
              <a:off x="81483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5400000">
              <a:off x="41071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rot="5400000">
              <a:off x="44274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rot="5400000">
              <a:off x="47476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61" name="Shape 161"/>
        <p:cNvGrpSpPr/>
        <p:nvPr/>
      </p:nvGrpSpPr>
      <p:grpSpPr>
        <a:xfrm>
          <a:off x="0" y="0"/>
          <a:ext cx="0" cy="0"/>
          <a:chOff x="0" y="0"/>
          <a:chExt cx="0" cy="0"/>
        </a:xfrm>
      </p:grpSpPr>
      <p:sp>
        <p:nvSpPr>
          <p:cNvPr id="162" name="Google Shape;162;p14"/>
          <p:cNvSpPr txBox="1"/>
          <p:nvPr>
            <p:ph type="title"/>
          </p:nvPr>
        </p:nvSpPr>
        <p:spPr>
          <a:xfrm>
            <a:off x="1281600" y="3966900"/>
            <a:ext cx="6580800" cy="478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63" name="Google Shape;163;p14"/>
          <p:cNvSpPr txBox="1"/>
          <p:nvPr>
            <p:ph idx="1" type="subTitle"/>
          </p:nvPr>
        </p:nvSpPr>
        <p:spPr>
          <a:xfrm>
            <a:off x="1281600" y="1610125"/>
            <a:ext cx="6580800" cy="20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100"/>
              <a:buFont typeface="Avenir"/>
              <a:buNone/>
              <a:defRPr sz="3100">
                <a:latin typeface="Avenir"/>
                <a:ea typeface="Avenir"/>
                <a:cs typeface="Avenir"/>
                <a:sym typeface="Avenir"/>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grpSp>
        <p:nvGrpSpPr>
          <p:cNvPr id="164" name="Google Shape;164;p14"/>
          <p:cNvGrpSpPr/>
          <p:nvPr/>
        </p:nvGrpSpPr>
        <p:grpSpPr>
          <a:xfrm>
            <a:off x="7706260" y="-1403809"/>
            <a:ext cx="2887081" cy="2887038"/>
            <a:chOff x="-1157850" y="-1175191"/>
            <a:chExt cx="2325853" cy="2325818"/>
          </a:xfrm>
        </p:grpSpPr>
        <p:sp>
          <p:nvSpPr>
            <p:cNvPr id="165" name="Google Shape;165;p14"/>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171" name="Shape 171"/>
        <p:cNvGrpSpPr/>
        <p:nvPr/>
      </p:nvGrpSpPr>
      <p:grpSpPr>
        <a:xfrm>
          <a:off x="0" y="0"/>
          <a:ext cx="0" cy="0"/>
          <a:chOff x="0" y="0"/>
          <a:chExt cx="0" cy="0"/>
        </a:xfrm>
      </p:grpSpPr>
      <p:sp>
        <p:nvSpPr>
          <p:cNvPr id="172" name="Google Shape;172;p15"/>
          <p:cNvSpPr txBox="1"/>
          <p:nvPr>
            <p:ph type="title"/>
          </p:nvPr>
        </p:nvSpPr>
        <p:spPr>
          <a:xfrm>
            <a:off x="3299850" y="1816116"/>
            <a:ext cx="45591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4800"/>
            </a:lvl1pPr>
            <a:lvl2pPr lvl="1" rtl="0" algn="l">
              <a:spcBef>
                <a:spcPts val="0"/>
              </a:spcBef>
              <a:spcAft>
                <a:spcPts val="0"/>
              </a:spcAft>
              <a:buSzPts val="4800"/>
              <a:buNone/>
              <a:defRPr sz="4800"/>
            </a:lvl2pPr>
            <a:lvl3pPr lvl="2" rtl="0" algn="l">
              <a:spcBef>
                <a:spcPts val="0"/>
              </a:spcBef>
              <a:spcAft>
                <a:spcPts val="0"/>
              </a:spcAft>
              <a:buSzPts val="4800"/>
              <a:buNone/>
              <a:defRPr sz="4800"/>
            </a:lvl3pPr>
            <a:lvl4pPr lvl="3" rtl="0" algn="l">
              <a:spcBef>
                <a:spcPts val="0"/>
              </a:spcBef>
              <a:spcAft>
                <a:spcPts val="0"/>
              </a:spcAft>
              <a:buSzPts val="4800"/>
              <a:buNone/>
              <a:defRPr sz="4800"/>
            </a:lvl4pPr>
            <a:lvl5pPr lvl="4" rtl="0" algn="l">
              <a:spcBef>
                <a:spcPts val="0"/>
              </a:spcBef>
              <a:spcAft>
                <a:spcPts val="0"/>
              </a:spcAft>
              <a:buSzPts val="4800"/>
              <a:buNone/>
              <a:defRPr sz="4800"/>
            </a:lvl5pPr>
            <a:lvl6pPr lvl="5" rtl="0" algn="l">
              <a:spcBef>
                <a:spcPts val="0"/>
              </a:spcBef>
              <a:spcAft>
                <a:spcPts val="0"/>
              </a:spcAft>
              <a:buSzPts val="4800"/>
              <a:buNone/>
              <a:defRPr sz="4800"/>
            </a:lvl6pPr>
            <a:lvl7pPr lvl="6" rtl="0" algn="l">
              <a:spcBef>
                <a:spcPts val="0"/>
              </a:spcBef>
              <a:spcAft>
                <a:spcPts val="0"/>
              </a:spcAft>
              <a:buSzPts val="4800"/>
              <a:buNone/>
              <a:defRPr sz="4800"/>
            </a:lvl7pPr>
            <a:lvl8pPr lvl="7" rtl="0" algn="l">
              <a:spcBef>
                <a:spcPts val="0"/>
              </a:spcBef>
              <a:spcAft>
                <a:spcPts val="0"/>
              </a:spcAft>
              <a:buSzPts val="4800"/>
              <a:buNone/>
              <a:defRPr sz="4800"/>
            </a:lvl8pPr>
            <a:lvl9pPr lvl="8" rtl="0" algn="l">
              <a:spcBef>
                <a:spcPts val="0"/>
              </a:spcBef>
              <a:spcAft>
                <a:spcPts val="0"/>
              </a:spcAft>
              <a:buSzPts val="4800"/>
              <a:buNone/>
              <a:defRPr sz="4800"/>
            </a:lvl9pPr>
          </a:lstStyle>
          <a:p/>
        </p:txBody>
      </p:sp>
      <p:sp>
        <p:nvSpPr>
          <p:cNvPr id="173" name="Google Shape;173;p15"/>
          <p:cNvSpPr txBox="1"/>
          <p:nvPr>
            <p:ph idx="1" type="subTitle"/>
          </p:nvPr>
        </p:nvSpPr>
        <p:spPr>
          <a:xfrm>
            <a:off x="3299850" y="2640816"/>
            <a:ext cx="4077300" cy="2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Font typeface="Avenir"/>
              <a:buNone/>
              <a:defRPr sz="1700">
                <a:latin typeface="Avenir"/>
                <a:ea typeface="Avenir"/>
                <a:cs typeface="Avenir"/>
                <a:sym typeface="Avenir"/>
              </a:defRPr>
            </a:lvl1pPr>
            <a:lvl2pPr lvl="1" rtl="0">
              <a:lnSpc>
                <a:spcPct val="100000"/>
              </a:lnSpc>
              <a:spcBef>
                <a:spcPts val="0"/>
              </a:spcBef>
              <a:spcAft>
                <a:spcPts val="0"/>
              </a:spcAft>
              <a:buSzPts val="1700"/>
              <a:buFont typeface="Avenir"/>
              <a:buNone/>
              <a:defRPr sz="1700">
                <a:latin typeface="Avenir"/>
                <a:ea typeface="Avenir"/>
                <a:cs typeface="Avenir"/>
                <a:sym typeface="Avenir"/>
              </a:defRPr>
            </a:lvl2pPr>
            <a:lvl3pPr lvl="2" rtl="0">
              <a:lnSpc>
                <a:spcPct val="100000"/>
              </a:lnSpc>
              <a:spcBef>
                <a:spcPts val="0"/>
              </a:spcBef>
              <a:spcAft>
                <a:spcPts val="0"/>
              </a:spcAft>
              <a:buSzPts val="1700"/>
              <a:buFont typeface="Avenir"/>
              <a:buNone/>
              <a:defRPr sz="1700">
                <a:latin typeface="Avenir"/>
                <a:ea typeface="Avenir"/>
                <a:cs typeface="Avenir"/>
                <a:sym typeface="Avenir"/>
              </a:defRPr>
            </a:lvl3pPr>
            <a:lvl4pPr lvl="3" rtl="0">
              <a:lnSpc>
                <a:spcPct val="100000"/>
              </a:lnSpc>
              <a:spcBef>
                <a:spcPts val="0"/>
              </a:spcBef>
              <a:spcAft>
                <a:spcPts val="0"/>
              </a:spcAft>
              <a:buSzPts val="1700"/>
              <a:buFont typeface="Avenir"/>
              <a:buNone/>
              <a:defRPr sz="1700">
                <a:latin typeface="Avenir"/>
                <a:ea typeface="Avenir"/>
                <a:cs typeface="Avenir"/>
                <a:sym typeface="Avenir"/>
              </a:defRPr>
            </a:lvl4pPr>
            <a:lvl5pPr lvl="4" rtl="0">
              <a:lnSpc>
                <a:spcPct val="100000"/>
              </a:lnSpc>
              <a:spcBef>
                <a:spcPts val="0"/>
              </a:spcBef>
              <a:spcAft>
                <a:spcPts val="0"/>
              </a:spcAft>
              <a:buSzPts val="1700"/>
              <a:buFont typeface="Avenir"/>
              <a:buNone/>
              <a:defRPr sz="1700">
                <a:latin typeface="Avenir"/>
                <a:ea typeface="Avenir"/>
                <a:cs typeface="Avenir"/>
                <a:sym typeface="Avenir"/>
              </a:defRPr>
            </a:lvl5pPr>
            <a:lvl6pPr lvl="5" rtl="0">
              <a:lnSpc>
                <a:spcPct val="100000"/>
              </a:lnSpc>
              <a:spcBef>
                <a:spcPts val="0"/>
              </a:spcBef>
              <a:spcAft>
                <a:spcPts val="0"/>
              </a:spcAft>
              <a:buSzPts val="1700"/>
              <a:buFont typeface="Avenir"/>
              <a:buNone/>
              <a:defRPr sz="1700">
                <a:latin typeface="Avenir"/>
                <a:ea typeface="Avenir"/>
                <a:cs typeface="Avenir"/>
                <a:sym typeface="Avenir"/>
              </a:defRPr>
            </a:lvl6pPr>
            <a:lvl7pPr lvl="6" rtl="0">
              <a:lnSpc>
                <a:spcPct val="100000"/>
              </a:lnSpc>
              <a:spcBef>
                <a:spcPts val="0"/>
              </a:spcBef>
              <a:spcAft>
                <a:spcPts val="0"/>
              </a:spcAft>
              <a:buSzPts val="1700"/>
              <a:buFont typeface="Avenir"/>
              <a:buNone/>
              <a:defRPr sz="1700">
                <a:latin typeface="Avenir"/>
                <a:ea typeface="Avenir"/>
                <a:cs typeface="Avenir"/>
                <a:sym typeface="Avenir"/>
              </a:defRPr>
            </a:lvl7pPr>
            <a:lvl8pPr lvl="7" rtl="0">
              <a:lnSpc>
                <a:spcPct val="100000"/>
              </a:lnSpc>
              <a:spcBef>
                <a:spcPts val="0"/>
              </a:spcBef>
              <a:spcAft>
                <a:spcPts val="0"/>
              </a:spcAft>
              <a:buSzPts val="1700"/>
              <a:buFont typeface="Avenir"/>
              <a:buNone/>
              <a:defRPr sz="1700">
                <a:latin typeface="Avenir"/>
                <a:ea typeface="Avenir"/>
                <a:cs typeface="Avenir"/>
                <a:sym typeface="Avenir"/>
              </a:defRPr>
            </a:lvl8pPr>
            <a:lvl9pPr lvl="8" rtl="0">
              <a:lnSpc>
                <a:spcPct val="100000"/>
              </a:lnSpc>
              <a:spcBef>
                <a:spcPts val="0"/>
              </a:spcBef>
              <a:spcAft>
                <a:spcPts val="0"/>
              </a:spcAft>
              <a:buSzPts val="1700"/>
              <a:buFont typeface="Avenir"/>
              <a:buNone/>
              <a:defRPr sz="1700">
                <a:latin typeface="Avenir"/>
                <a:ea typeface="Avenir"/>
                <a:cs typeface="Avenir"/>
                <a:sym typeface="Avenir"/>
              </a:defRPr>
            </a:lvl9pPr>
          </a:lstStyle>
          <a:p/>
        </p:txBody>
      </p:sp>
      <p:sp>
        <p:nvSpPr>
          <p:cNvPr id="174" name="Google Shape;174;p15"/>
          <p:cNvSpPr txBox="1"/>
          <p:nvPr>
            <p:ph hasCustomPrompt="1" idx="2" type="title"/>
          </p:nvPr>
        </p:nvSpPr>
        <p:spPr>
          <a:xfrm>
            <a:off x="2012100" y="1831884"/>
            <a:ext cx="1110900" cy="1111500"/>
          </a:xfrm>
          <a:prstGeom prst="rect">
            <a:avLst/>
          </a:prstGeom>
          <a:solidFill>
            <a:schemeClr val="accent1"/>
          </a:solidFill>
          <a:ln>
            <a:noFill/>
          </a:ln>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175" name="Google Shape;175;p15"/>
          <p:cNvGrpSpPr/>
          <p:nvPr/>
        </p:nvGrpSpPr>
        <p:grpSpPr>
          <a:xfrm>
            <a:off x="7704212" y="-1446791"/>
            <a:ext cx="2887081" cy="2887038"/>
            <a:chOff x="-1157850" y="-1175191"/>
            <a:chExt cx="2325853" cy="2325818"/>
          </a:xfrm>
        </p:grpSpPr>
        <p:sp>
          <p:nvSpPr>
            <p:cNvPr id="176" name="Google Shape;176;p15"/>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5"/>
          <p:cNvGrpSpPr/>
          <p:nvPr/>
        </p:nvGrpSpPr>
        <p:grpSpPr>
          <a:xfrm>
            <a:off x="-1450936" y="-1446791"/>
            <a:ext cx="2887081" cy="2887038"/>
            <a:chOff x="-1157850" y="-1175191"/>
            <a:chExt cx="2325853" cy="2325818"/>
          </a:xfrm>
        </p:grpSpPr>
        <p:sp>
          <p:nvSpPr>
            <p:cNvPr id="183" name="Google Shape;183;p15"/>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5"/>
          <p:cNvGrpSpPr/>
          <p:nvPr/>
        </p:nvGrpSpPr>
        <p:grpSpPr>
          <a:xfrm>
            <a:off x="713225" y="2128925"/>
            <a:ext cx="7713375" cy="2615088"/>
            <a:chOff x="713225" y="2128925"/>
            <a:chExt cx="7713375" cy="2615088"/>
          </a:xfrm>
        </p:grpSpPr>
        <p:sp>
          <p:nvSpPr>
            <p:cNvPr id="190" name="Google Shape;190;p15"/>
            <p:cNvSpPr/>
            <p:nvPr/>
          </p:nvSpPr>
          <p:spPr>
            <a:xfrm>
              <a:off x="713225" y="2128925"/>
              <a:ext cx="7588075" cy="2470500"/>
            </a:xfrm>
            <a:custGeom>
              <a:rect b="b" l="l" r="r" t="t"/>
              <a:pathLst>
                <a:path extrusionOk="0" h="98820" w="303523">
                  <a:moveTo>
                    <a:pt x="303523" y="98695"/>
                  </a:moveTo>
                  <a:lnTo>
                    <a:pt x="0" y="98820"/>
                  </a:lnTo>
                  <a:lnTo>
                    <a:pt x="0" y="0"/>
                  </a:lnTo>
                </a:path>
              </a:pathLst>
            </a:custGeom>
            <a:noFill/>
            <a:ln cap="flat" cmpd="sng" w="19050">
              <a:solidFill>
                <a:schemeClr val="accent1"/>
              </a:solidFill>
              <a:prstDash val="solid"/>
              <a:round/>
              <a:headEnd len="med" w="med" type="none"/>
              <a:tailEnd len="med" w="med" type="none"/>
            </a:ln>
          </p:spPr>
        </p:sp>
        <p:sp>
          <p:nvSpPr>
            <p:cNvPr id="191" name="Google Shape;191;p15"/>
            <p:cNvSpPr/>
            <p:nvPr/>
          </p:nvSpPr>
          <p:spPr>
            <a:xfrm rot="5400000">
              <a:off x="75495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rot="5400000">
              <a:off x="7869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rot="5400000">
              <a:off x="8190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rot="5400000">
              <a:off x="19594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rot="5400000">
              <a:off x="22797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rot="5400000">
              <a:off x="26000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97" name="Shape 197"/>
        <p:cNvGrpSpPr/>
        <p:nvPr/>
      </p:nvGrpSpPr>
      <p:grpSpPr>
        <a:xfrm>
          <a:off x="0" y="0"/>
          <a:ext cx="0" cy="0"/>
          <a:chOff x="0" y="0"/>
          <a:chExt cx="0" cy="0"/>
        </a:xfrm>
      </p:grpSpPr>
      <p:sp>
        <p:nvSpPr>
          <p:cNvPr id="198" name="Google Shape;198;p1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9" name="Google Shape;199;p16"/>
          <p:cNvSpPr txBox="1"/>
          <p:nvPr>
            <p:ph hasCustomPrompt="1" idx="2" type="title"/>
          </p:nvPr>
        </p:nvSpPr>
        <p:spPr>
          <a:xfrm>
            <a:off x="916625" y="2976800"/>
            <a:ext cx="2246100" cy="53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200" name="Google Shape;200;p16"/>
          <p:cNvSpPr txBox="1"/>
          <p:nvPr>
            <p:ph idx="1" type="subTitle"/>
          </p:nvPr>
        </p:nvSpPr>
        <p:spPr>
          <a:xfrm>
            <a:off x="916625" y="3641146"/>
            <a:ext cx="2246100" cy="4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201" name="Google Shape;201;p16"/>
          <p:cNvSpPr txBox="1"/>
          <p:nvPr>
            <p:ph hasCustomPrompt="1" idx="3" type="title"/>
          </p:nvPr>
        </p:nvSpPr>
        <p:spPr>
          <a:xfrm>
            <a:off x="5981275" y="2976800"/>
            <a:ext cx="2246100" cy="53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202" name="Google Shape;202;p16"/>
          <p:cNvSpPr txBox="1"/>
          <p:nvPr>
            <p:ph idx="4" type="subTitle"/>
          </p:nvPr>
        </p:nvSpPr>
        <p:spPr>
          <a:xfrm>
            <a:off x="5981275" y="3641146"/>
            <a:ext cx="2246100" cy="4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203" name="Google Shape;203;p16"/>
          <p:cNvSpPr txBox="1"/>
          <p:nvPr>
            <p:ph hasCustomPrompt="1" idx="5" type="title"/>
          </p:nvPr>
        </p:nvSpPr>
        <p:spPr>
          <a:xfrm>
            <a:off x="3448950" y="2976800"/>
            <a:ext cx="2246100" cy="53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204" name="Google Shape;204;p16"/>
          <p:cNvSpPr txBox="1"/>
          <p:nvPr>
            <p:ph idx="6" type="subTitle"/>
          </p:nvPr>
        </p:nvSpPr>
        <p:spPr>
          <a:xfrm>
            <a:off x="3448950" y="3641146"/>
            <a:ext cx="2246100" cy="4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grpSp>
        <p:nvGrpSpPr>
          <p:cNvPr id="205" name="Google Shape;205;p16"/>
          <p:cNvGrpSpPr/>
          <p:nvPr/>
        </p:nvGrpSpPr>
        <p:grpSpPr>
          <a:xfrm>
            <a:off x="713225" y="4454813"/>
            <a:ext cx="1890600" cy="289200"/>
            <a:chOff x="713225" y="4454813"/>
            <a:chExt cx="1890600" cy="289200"/>
          </a:xfrm>
        </p:grpSpPr>
        <p:cxnSp>
          <p:nvCxnSpPr>
            <p:cNvPr id="206" name="Google Shape;206;p16"/>
            <p:cNvCxnSpPr/>
            <p:nvPr/>
          </p:nvCxnSpPr>
          <p:spPr>
            <a:xfrm>
              <a:off x="713225" y="4599425"/>
              <a:ext cx="1890600" cy="0"/>
            </a:xfrm>
            <a:prstGeom prst="straightConnector1">
              <a:avLst/>
            </a:prstGeom>
            <a:noFill/>
            <a:ln cap="flat" cmpd="sng" w="19050">
              <a:solidFill>
                <a:schemeClr val="accent1"/>
              </a:solidFill>
              <a:prstDash val="solid"/>
              <a:round/>
              <a:headEnd len="med" w="med" type="none"/>
              <a:tailEnd len="med" w="med" type="none"/>
            </a:ln>
          </p:spPr>
        </p:cxnSp>
        <p:sp>
          <p:nvSpPr>
            <p:cNvPr id="207" name="Google Shape;207;p16"/>
            <p:cNvSpPr/>
            <p:nvPr/>
          </p:nvSpPr>
          <p:spPr>
            <a:xfrm rot="5400000">
              <a:off x="6653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rot="5400000">
              <a:off x="9856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rot="5400000">
              <a:off x="13059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6"/>
          <p:cNvGrpSpPr/>
          <p:nvPr/>
        </p:nvGrpSpPr>
        <p:grpSpPr>
          <a:xfrm>
            <a:off x="7704212" y="-1446791"/>
            <a:ext cx="2887081" cy="2887038"/>
            <a:chOff x="-1157850" y="-1175191"/>
            <a:chExt cx="2325853" cy="2325818"/>
          </a:xfrm>
        </p:grpSpPr>
        <p:sp>
          <p:nvSpPr>
            <p:cNvPr id="211" name="Google Shape;211;p16"/>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217" name="Shape 217"/>
        <p:cNvGrpSpPr/>
        <p:nvPr/>
      </p:nvGrpSpPr>
      <p:grpSpPr>
        <a:xfrm>
          <a:off x="0" y="0"/>
          <a:ext cx="0" cy="0"/>
          <a:chOff x="0" y="0"/>
          <a:chExt cx="0" cy="0"/>
        </a:xfrm>
      </p:grpSpPr>
      <p:sp>
        <p:nvSpPr>
          <p:cNvPr id="218" name="Google Shape;218;p1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cxnSp>
        <p:nvCxnSpPr>
          <p:cNvPr id="219" name="Google Shape;219;p17"/>
          <p:cNvCxnSpPr/>
          <p:nvPr/>
        </p:nvCxnSpPr>
        <p:spPr>
          <a:xfrm>
            <a:off x="4584475" y="4599425"/>
            <a:ext cx="3800400" cy="0"/>
          </a:xfrm>
          <a:prstGeom prst="straightConnector1">
            <a:avLst/>
          </a:prstGeom>
          <a:noFill/>
          <a:ln cap="flat" cmpd="sng" w="19050">
            <a:solidFill>
              <a:schemeClr val="accent1"/>
            </a:solidFill>
            <a:prstDash val="solid"/>
            <a:round/>
            <a:headEnd len="med" w="med" type="none"/>
            <a:tailEnd len="med" w="med" type="none"/>
          </a:ln>
        </p:spPr>
      </p:cxnSp>
      <p:sp>
        <p:nvSpPr>
          <p:cNvPr id="220" name="Google Shape;220;p17"/>
          <p:cNvSpPr/>
          <p:nvPr/>
        </p:nvSpPr>
        <p:spPr>
          <a:xfrm rot="5400000">
            <a:off x="7507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rot="5400000">
            <a:off x="7828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rot="5400000">
            <a:off x="81483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223" name="Shape 223"/>
        <p:cNvGrpSpPr/>
        <p:nvPr/>
      </p:nvGrpSpPr>
      <p:grpSpPr>
        <a:xfrm>
          <a:off x="0" y="0"/>
          <a:ext cx="0" cy="0"/>
          <a:chOff x="0" y="0"/>
          <a:chExt cx="0" cy="0"/>
        </a:xfrm>
      </p:grpSpPr>
      <p:sp>
        <p:nvSpPr>
          <p:cNvPr id="224" name="Google Shape;224;p18"/>
          <p:cNvSpPr txBox="1"/>
          <p:nvPr>
            <p:ph type="title"/>
          </p:nvPr>
        </p:nvSpPr>
        <p:spPr>
          <a:xfrm>
            <a:off x="2001850" y="1325271"/>
            <a:ext cx="5140200" cy="14604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11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225" name="Google Shape;225;p18"/>
          <p:cNvSpPr txBox="1"/>
          <p:nvPr>
            <p:ph idx="1" type="subTitle"/>
          </p:nvPr>
        </p:nvSpPr>
        <p:spPr>
          <a:xfrm>
            <a:off x="2625850" y="2762971"/>
            <a:ext cx="3892200" cy="104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226" name="Google Shape;226;p18"/>
          <p:cNvGrpSpPr/>
          <p:nvPr/>
        </p:nvGrpSpPr>
        <p:grpSpPr>
          <a:xfrm>
            <a:off x="7706260" y="-1403809"/>
            <a:ext cx="2887081" cy="2887038"/>
            <a:chOff x="-1157850" y="-1175191"/>
            <a:chExt cx="2325853" cy="2325818"/>
          </a:xfrm>
        </p:grpSpPr>
        <p:sp>
          <p:nvSpPr>
            <p:cNvPr id="227" name="Google Shape;227;p18"/>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8"/>
          <p:cNvGrpSpPr/>
          <p:nvPr/>
        </p:nvGrpSpPr>
        <p:grpSpPr>
          <a:xfrm>
            <a:off x="-1666588" y="3476937"/>
            <a:ext cx="3333179" cy="3333130"/>
            <a:chOff x="-7538424" y="-1175191"/>
            <a:chExt cx="2325853" cy="2325818"/>
          </a:xfrm>
        </p:grpSpPr>
        <p:sp>
          <p:nvSpPr>
            <p:cNvPr id="234" name="Google Shape;234;p18"/>
            <p:cNvSpPr/>
            <p:nvPr/>
          </p:nvSpPr>
          <p:spPr>
            <a:xfrm>
              <a:off x="-7538424"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7350528"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7162666"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6998535"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6803678"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6606728"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8"/>
          <p:cNvGrpSpPr/>
          <p:nvPr/>
        </p:nvGrpSpPr>
        <p:grpSpPr>
          <a:xfrm>
            <a:off x="713225" y="394888"/>
            <a:ext cx="4854000" cy="289200"/>
            <a:chOff x="713225" y="394888"/>
            <a:chExt cx="4854000" cy="289200"/>
          </a:xfrm>
        </p:grpSpPr>
        <p:cxnSp>
          <p:nvCxnSpPr>
            <p:cNvPr id="241" name="Google Shape;241;p18"/>
            <p:cNvCxnSpPr/>
            <p:nvPr/>
          </p:nvCxnSpPr>
          <p:spPr>
            <a:xfrm>
              <a:off x="713225" y="539500"/>
              <a:ext cx="4854000" cy="0"/>
            </a:xfrm>
            <a:prstGeom prst="straightConnector1">
              <a:avLst/>
            </a:prstGeom>
            <a:noFill/>
            <a:ln cap="flat" cmpd="sng" w="19050">
              <a:solidFill>
                <a:schemeClr val="accent1"/>
              </a:solidFill>
              <a:prstDash val="solid"/>
              <a:round/>
              <a:headEnd len="med" w="med" type="none"/>
              <a:tailEnd len="med" w="med" type="none"/>
            </a:ln>
          </p:spPr>
        </p:cxnSp>
        <p:sp>
          <p:nvSpPr>
            <p:cNvPr id="242" name="Google Shape;242;p18"/>
            <p:cNvSpPr/>
            <p:nvPr/>
          </p:nvSpPr>
          <p:spPr>
            <a:xfrm rot="5400000">
              <a:off x="660575" y="44753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rot="5400000">
              <a:off x="980850" y="44753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rot="5400000">
              <a:off x="1301125" y="44753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8"/>
          <p:cNvGrpSpPr/>
          <p:nvPr/>
        </p:nvGrpSpPr>
        <p:grpSpPr>
          <a:xfrm>
            <a:off x="3533475" y="4454813"/>
            <a:ext cx="4851400" cy="289200"/>
            <a:chOff x="3533475" y="4454813"/>
            <a:chExt cx="4851400" cy="289200"/>
          </a:xfrm>
        </p:grpSpPr>
        <p:cxnSp>
          <p:nvCxnSpPr>
            <p:cNvPr id="246" name="Google Shape;246;p18"/>
            <p:cNvCxnSpPr/>
            <p:nvPr/>
          </p:nvCxnSpPr>
          <p:spPr>
            <a:xfrm>
              <a:off x="3533475" y="4599425"/>
              <a:ext cx="4851300" cy="0"/>
            </a:xfrm>
            <a:prstGeom prst="straightConnector1">
              <a:avLst/>
            </a:prstGeom>
            <a:noFill/>
            <a:ln cap="flat" cmpd="sng" w="19050">
              <a:solidFill>
                <a:schemeClr val="accent1"/>
              </a:solidFill>
              <a:prstDash val="solid"/>
              <a:round/>
              <a:headEnd len="med" w="med" type="none"/>
              <a:tailEnd len="med" w="med" type="none"/>
            </a:ln>
          </p:spPr>
        </p:cxnSp>
        <p:sp>
          <p:nvSpPr>
            <p:cNvPr id="247" name="Google Shape;247;p18"/>
            <p:cNvSpPr/>
            <p:nvPr/>
          </p:nvSpPr>
          <p:spPr>
            <a:xfrm rot="5400000">
              <a:off x="7507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rot="5400000">
              <a:off x="7828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rot="5400000">
              <a:off x="81483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250" name="Shape 250"/>
        <p:cNvGrpSpPr/>
        <p:nvPr/>
      </p:nvGrpSpPr>
      <p:grpSpPr>
        <a:xfrm>
          <a:off x="0" y="0"/>
          <a:ext cx="0" cy="0"/>
          <a:chOff x="0" y="0"/>
          <a:chExt cx="0" cy="0"/>
        </a:xfrm>
      </p:grpSpPr>
      <p:sp>
        <p:nvSpPr>
          <p:cNvPr id="251" name="Google Shape;251;p19"/>
          <p:cNvSpPr txBox="1"/>
          <p:nvPr>
            <p:ph type="title"/>
          </p:nvPr>
        </p:nvSpPr>
        <p:spPr>
          <a:xfrm>
            <a:off x="4657300" y="1095575"/>
            <a:ext cx="3811800" cy="1431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a:lvl1pPr>
            <a:lvl2pPr lvl="1" rtl="0">
              <a:lnSpc>
                <a:spcPct val="90000"/>
              </a:lnSpc>
              <a:spcBef>
                <a:spcPts val="0"/>
              </a:spcBef>
              <a:spcAft>
                <a:spcPts val="0"/>
              </a:spcAft>
              <a:buSzPts val="3600"/>
              <a:buNone/>
              <a:defRPr/>
            </a:lvl2pPr>
            <a:lvl3pPr lvl="2" rtl="0">
              <a:lnSpc>
                <a:spcPct val="90000"/>
              </a:lnSpc>
              <a:spcBef>
                <a:spcPts val="0"/>
              </a:spcBef>
              <a:spcAft>
                <a:spcPts val="0"/>
              </a:spcAft>
              <a:buSzPts val="3600"/>
              <a:buNone/>
              <a:defRPr/>
            </a:lvl3pPr>
            <a:lvl4pPr lvl="3" rtl="0">
              <a:lnSpc>
                <a:spcPct val="90000"/>
              </a:lnSpc>
              <a:spcBef>
                <a:spcPts val="0"/>
              </a:spcBef>
              <a:spcAft>
                <a:spcPts val="0"/>
              </a:spcAft>
              <a:buSzPts val="3600"/>
              <a:buNone/>
              <a:defRPr/>
            </a:lvl4pPr>
            <a:lvl5pPr lvl="4" rtl="0">
              <a:lnSpc>
                <a:spcPct val="90000"/>
              </a:lnSpc>
              <a:spcBef>
                <a:spcPts val="0"/>
              </a:spcBef>
              <a:spcAft>
                <a:spcPts val="0"/>
              </a:spcAft>
              <a:buSzPts val="3600"/>
              <a:buNone/>
              <a:defRPr/>
            </a:lvl5pPr>
            <a:lvl6pPr lvl="5" rtl="0">
              <a:lnSpc>
                <a:spcPct val="90000"/>
              </a:lnSpc>
              <a:spcBef>
                <a:spcPts val="0"/>
              </a:spcBef>
              <a:spcAft>
                <a:spcPts val="0"/>
              </a:spcAft>
              <a:buSzPts val="3600"/>
              <a:buNone/>
              <a:defRPr/>
            </a:lvl6pPr>
            <a:lvl7pPr lvl="6" rtl="0">
              <a:lnSpc>
                <a:spcPct val="90000"/>
              </a:lnSpc>
              <a:spcBef>
                <a:spcPts val="0"/>
              </a:spcBef>
              <a:spcAft>
                <a:spcPts val="0"/>
              </a:spcAft>
              <a:buSzPts val="3600"/>
              <a:buNone/>
              <a:defRPr/>
            </a:lvl7pPr>
            <a:lvl8pPr lvl="7" rtl="0">
              <a:lnSpc>
                <a:spcPct val="90000"/>
              </a:lnSpc>
              <a:spcBef>
                <a:spcPts val="0"/>
              </a:spcBef>
              <a:spcAft>
                <a:spcPts val="0"/>
              </a:spcAft>
              <a:buSzPts val="3600"/>
              <a:buNone/>
              <a:defRPr/>
            </a:lvl8pPr>
            <a:lvl9pPr lvl="8" rtl="0">
              <a:lnSpc>
                <a:spcPct val="90000"/>
              </a:lnSpc>
              <a:spcBef>
                <a:spcPts val="0"/>
              </a:spcBef>
              <a:spcAft>
                <a:spcPts val="0"/>
              </a:spcAft>
              <a:buSzPts val="3600"/>
              <a:buNone/>
              <a:defRPr/>
            </a:lvl9pPr>
          </a:lstStyle>
          <a:p/>
        </p:txBody>
      </p:sp>
      <p:sp>
        <p:nvSpPr>
          <p:cNvPr id="252" name="Google Shape;252;p19"/>
          <p:cNvSpPr txBox="1"/>
          <p:nvPr>
            <p:ph idx="1" type="subTitle"/>
          </p:nvPr>
        </p:nvSpPr>
        <p:spPr>
          <a:xfrm>
            <a:off x="4830550" y="2712250"/>
            <a:ext cx="3465300" cy="12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Avenir"/>
              <a:buNone/>
              <a:defRPr sz="1700">
                <a:latin typeface="Avenir"/>
                <a:ea typeface="Avenir"/>
                <a:cs typeface="Avenir"/>
                <a:sym typeface="Avenir"/>
              </a:defRPr>
            </a:lvl1pPr>
            <a:lvl2pPr lvl="1" rtl="0" algn="ctr">
              <a:lnSpc>
                <a:spcPct val="100000"/>
              </a:lnSpc>
              <a:spcBef>
                <a:spcPts val="0"/>
              </a:spcBef>
              <a:spcAft>
                <a:spcPts val="0"/>
              </a:spcAft>
              <a:buSzPts val="1700"/>
              <a:buFont typeface="Avenir"/>
              <a:buNone/>
              <a:defRPr sz="1700">
                <a:latin typeface="Avenir"/>
                <a:ea typeface="Avenir"/>
                <a:cs typeface="Avenir"/>
                <a:sym typeface="Avenir"/>
              </a:defRPr>
            </a:lvl2pPr>
            <a:lvl3pPr lvl="2" rtl="0" algn="ctr">
              <a:lnSpc>
                <a:spcPct val="100000"/>
              </a:lnSpc>
              <a:spcBef>
                <a:spcPts val="0"/>
              </a:spcBef>
              <a:spcAft>
                <a:spcPts val="0"/>
              </a:spcAft>
              <a:buSzPts val="1700"/>
              <a:buFont typeface="Avenir"/>
              <a:buNone/>
              <a:defRPr sz="1700">
                <a:latin typeface="Avenir"/>
                <a:ea typeface="Avenir"/>
                <a:cs typeface="Avenir"/>
                <a:sym typeface="Avenir"/>
              </a:defRPr>
            </a:lvl3pPr>
            <a:lvl4pPr lvl="3" rtl="0" algn="ctr">
              <a:lnSpc>
                <a:spcPct val="100000"/>
              </a:lnSpc>
              <a:spcBef>
                <a:spcPts val="0"/>
              </a:spcBef>
              <a:spcAft>
                <a:spcPts val="0"/>
              </a:spcAft>
              <a:buSzPts val="1700"/>
              <a:buFont typeface="Avenir"/>
              <a:buNone/>
              <a:defRPr sz="1700">
                <a:latin typeface="Avenir"/>
                <a:ea typeface="Avenir"/>
                <a:cs typeface="Avenir"/>
                <a:sym typeface="Avenir"/>
              </a:defRPr>
            </a:lvl4pPr>
            <a:lvl5pPr lvl="4" rtl="0" algn="ctr">
              <a:lnSpc>
                <a:spcPct val="100000"/>
              </a:lnSpc>
              <a:spcBef>
                <a:spcPts val="0"/>
              </a:spcBef>
              <a:spcAft>
                <a:spcPts val="0"/>
              </a:spcAft>
              <a:buSzPts val="1700"/>
              <a:buFont typeface="Avenir"/>
              <a:buNone/>
              <a:defRPr sz="1700">
                <a:latin typeface="Avenir"/>
                <a:ea typeface="Avenir"/>
                <a:cs typeface="Avenir"/>
                <a:sym typeface="Avenir"/>
              </a:defRPr>
            </a:lvl5pPr>
            <a:lvl6pPr lvl="5" rtl="0" algn="ctr">
              <a:lnSpc>
                <a:spcPct val="100000"/>
              </a:lnSpc>
              <a:spcBef>
                <a:spcPts val="0"/>
              </a:spcBef>
              <a:spcAft>
                <a:spcPts val="0"/>
              </a:spcAft>
              <a:buSzPts val="1700"/>
              <a:buFont typeface="Avenir"/>
              <a:buNone/>
              <a:defRPr sz="1700">
                <a:latin typeface="Avenir"/>
                <a:ea typeface="Avenir"/>
                <a:cs typeface="Avenir"/>
                <a:sym typeface="Avenir"/>
              </a:defRPr>
            </a:lvl6pPr>
            <a:lvl7pPr lvl="6" rtl="0" algn="ctr">
              <a:lnSpc>
                <a:spcPct val="100000"/>
              </a:lnSpc>
              <a:spcBef>
                <a:spcPts val="0"/>
              </a:spcBef>
              <a:spcAft>
                <a:spcPts val="0"/>
              </a:spcAft>
              <a:buSzPts val="1700"/>
              <a:buFont typeface="Avenir"/>
              <a:buNone/>
              <a:defRPr sz="1700">
                <a:latin typeface="Avenir"/>
                <a:ea typeface="Avenir"/>
                <a:cs typeface="Avenir"/>
                <a:sym typeface="Avenir"/>
              </a:defRPr>
            </a:lvl7pPr>
            <a:lvl8pPr lvl="7" rtl="0" algn="ctr">
              <a:lnSpc>
                <a:spcPct val="100000"/>
              </a:lnSpc>
              <a:spcBef>
                <a:spcPts val="0"/>
              </a:spcBef>
              <a:spcAft>
                <a:spcPts val="0"/>
              </a:spcAft>
              <a:buSzPts val="1700"/>
              <a:buFont typeface="Avenir"/>
              <a:buNone/>
              <a:defRPr sz="1700">
                <a:latin typeface="Avenir"/>
                <a:ea typeface="Avenir"/>
                <a:cs typeface="Avenir"/>
                <a:sym typeface="Avenir"/>
              </a:defRPr>
            </a:lvl8pPr>
            <a:lvl9pPr lvl="8" rtl="0" algn="ctr">
              <a:lnSpc>
                <a:spcPct val="100000"/>
              </a:lnSpc>
              <a:spcBef>
                <a:spcPts val="0"/>
              </a:spcBef>
              <a:spcAft>
                <a:spcPts val="0"/>
              </a:spcAft>
              <a:buSzPts val="1700"/>
              <a:buFont typeface="Avenir"/>
              <a:buNone/>
              <a:defRPr sz="1700">
                <a:latin typeface="Avenir"/>
                <a:ea typeface="Avenir"/>
                <a:cs typeface="Avenir"/>
                <a:sym typeface="Avenir"/>
              </a:defRPr>
            </a:lvl9pPr>
          </a:lstStyle>
          <a:p/>
        </p:txBody>
      </p:sp>
      <p:cxnSp>
        <p:nvCxnSpPr>
          <p:cNvPr id="253" name="Google Shape;253;p19"/>
          <p:cNvCxnSpPr/>
          <p:nvPr/>
        </p:nvCxnSpPr>
        <p:spPr>
          <a:xfrm>
            <a:off x="-425225" y="4599425"/>
            <a:ext cx="8810100" cy="0"/>
          </a:xfrm>
          <a:prstGeom prst="straightConnector1">
            <a:avLst/>
          </a:prstGeom>
          <a:noFill/>
          <a:ln cap="flat" cmpd="sng" w="19050">
            <a:solidFill>
              <a:schemeClr val="accent1"/>
            </a:solidFill>
            <a:prstDash val="solid"/>
            <a:round/>
            <a:headEnd len="med" w="med" type="none"/>
            <a:tailEnd len="med" w="med" type="none"/>
          </a:ln>
        </p:spPr>
      </p:cxnSp>
      <p:sp>
        <p:nvSpPr>
          <p:cNvPr id="254" name="Google Shape;254;p19"/>
          <p:cNvSpPr/>
          <p:nvPr/>
        </p:nvSpPr>
        <p:spPr>
          <a:xfrm rot="5400000">
            <a:off x="7507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rot="5400000">
            <a:off x="7828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rot="5400000">
            <a:off x="81483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257" name="Shape 257"/>
        <p:cNvGrpSpPr/>
        <p:nvPr/>
      </p:nvGrpSpPr>
      <p:grpSpPr>
        <a:xfrm>
          <a:off x="0" y="0"/>
          <a:ext cx="0" cy="0"/>
          <a:chOff x="0" y="0"/>
          <a:chExt cx="0" cy="0"/>
        </a:xfrm>
      </p:grpSpPr>
      <p:sp>
        <p:nvSpPr>
          <p:cNvPr id="258" name="Google Shape;258;p2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9" name="Google Shape;259;p20"/>
          <p:cNvSpPr txBox="1"/>
          <p:nvPr>
            <p:ph idx="1" type="body"/>
          </p:nvPr>
        </p:nvSpPr>
        <p:spPr>
          <a:xfrm>
            <a:off x="2581800" y="1690625"/>
            <a:ext cx="3980400" cy="22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venir"/>
              <a:buChar char="●"/>
              <a:defRPr sz="1400">
                <a:latin typeface="Avenir"/>
                <a:ea typeface="Avenir"/>
                <a:cs typeface="Avenir"/>
                <a:sym typeface="Avenir"/>
              </a:defRPr>
            </a:lvl1pPr>
            <a:lvl2pPr indent="-304800" lvl="1" marL="914400" rtl="0">
              <a:spcBef>
                <a:spcPts val="1600"/>
              </a:spcBef>
              <a:spcAft>
                <a:spcPts val="0"/>
              </a:spcAft>
              <a:buSzPts val="1200"/>
              <a:buFont typeface="Avenir"/>
              <a:buChar char="○"/>
              <a:defRPr sz="1200">
                <a:latin typeface="Avenir"/>
                <a:ea typeface="Avenir"/>
                <a:cs typeface="Avenir"/>
                <a:sym typeface="Avenir"/>
              </a:defRPr>
            </a:lvl2pPr>
            <a:lvl3pPr indent="-304800" lvl="2" marL="1371600" rtl="0">
              <a:spcBef>
                <a:spcPts val="1600"/>
              </a:spcBef>
              <a:spcAft>
                <a:spcPts val="0"/>
              </a:spcAft>
              <a:buSzPts val="1200"/>
              <a:buFont typeface="Avenir"/>
              <a:buChar char="■"/>
              <a:defRPr sz="1200">
                <a:latin typeface="Avenir"/>
                <a:ea typeface="Avenir"/>
                <a:cs typeface="Avenir"/>
                <a:sym typeface="Avenir"/>
              </a:defRPr>
            </a:lvl3pPr>
            <a:lvl4pPr indent="-304800" lvl="3" marL="1828800" rtl="0">
              <a:spcBef>
                <a:spcPts val="1600"/>
              </a:spcBef>
              <a:spcAft>
                <a:spcPts val="0"/>
              </a:spcAft>
              <a:buSzPts val="1200"/>
              <a:buFont typeface="Avenir"/>
              <a:buChar char="●"/>
              <a:defRPr sz="1200">
                <a:latin typeface="Avenir"/>
                <a:ea typeface="Avenir"/>
                <a:cs typeface="Avenir"/>
                <a:sym typeface="Avenir"/>
              </a:defRPr>
            </a:lvl4pPr>
            <a:lvl5pPr indent="-304800" lvl="4" marL="2286000" rtl="0">
              <a:spcBef>
                <a:spcPts val="1600"/>
              </a:spcBef>
              <a:spcAft>
                <a:spcPts val="0"/>
              </a:spcAft>
              <a:buSzPts val="1200"/>
              <a:buFont typeface="Avenir"/>
              <a:buChar char="○"/>
              <a:defRPr sz="1200">
                <a:latin typeface="Avenir"/>
                <a:ea typeface="Avenir"/>
                <a:cs typeface="Avenir"/>
                <a:sym typeface="Avenir"/>
              </a:defRPr>
            </a:lvl5pPr>
            <a:lvl6pPr indent="-304800" lvl="5" marL="2743200" rtl="0">
              <a:spcBef>
                <a:spcPts val="1600"/>
              </a:spcBef>
              <a:spcAft>
                <a:spcPts val="0"/>
              </a:spcAft>
              <a:buSzPts val="1200"/>
              <a:buFont typeface="Avenir"/>
              <a:buChar char="■"/>
              <a:defRPr sz="1200">
                <a:latin typeface="Avenir"/>
                <a:ea typeface="Avenir"/>
                <a:cs typeface="Avenir"/>
                <a:sym typeface="Avenir"/>
              </a:defRPr>
            </a:lvl6pPr>
            <a:lvl7pPr indent="-304800" lvl="6" marL="3200400" rtl="0">
              <a:spcBef>
                <a:spcPts val="1600"/>
              </a:spcBef>
              <a:spcAft>
                <a:spcPts val="0"/>
              </a:spcAft>
              <a:buSzPts val="1200"/>
              <a:buFont typeface="Avenir"/>
              <a:buChar char="●"/>
              <a:defRPr sz="1200">
                <a:latin typeface="Avenir"/>
                <a:ea typeface="Avenir"/>
                <a:cs typeface="Avenir"/>
                <a:sym typeface="Avenir"/>
              </a:defRPr>
            </a:lvl7pPr>
            <a:lvl8pPr indent="-304800" lvl="7" marL="3657600" rtl="0">
              <a:spcBef>
                <a:spcPts val="1600"/>
              </a:spcBef>
              <a:spcAft>
                <a:spcPts val="0"/>
              </a:spcAft>
              <a:buSzPts val="1200"/>
              <a:buFont typeface="Avenir"/>
              <a:buChar char="○"/>
              <a:defRPr sz="1200">
                <a:latin typeface="Avenir"/>
                <a:ea typeface="Avenir"/>
                <a:cs typeface="Avenir"/>
                <a:sym typeface="Avenir"/>
              </a:defRPr>
            </a:lvl8pPr>
            <a:lvl9pPr indent="-304800" lvl="8" marL="4114800" rtl="0">
              <a:spcBef>
                <a:spcPts val="1600"/>
              </a:spcBef>
              <a:spcAft>
                <a:spcPts val="1600"/>
              </a:spcAft>
              <a:buSzPts val="1200"/>
              <a:buFont typeface="Avenir"/>
              <a:buChar char="■"/>
              <a:defRPr sz="1200">
                <a:latin typeface="Avenir"/>
                <a:ea typeface="Avenir"/>
                <a:cs typeface="Avenir"/>
                <a:sym typeface="Avenir"/>
              </a:defRPr>
            </a:lvl9pPr>
          </a:lstStyle>
          <a:p/>
        </p:txBody>
      </p:sp>
      <p:sp>
        <p:nvSpPr>
          <p:cNvPr id="260" name="Google Shape;260;p20"/>
          <p:cNvSpPr/>
          <p:nvPr/>
        </p:nvSpPr>
        <p:spPr>
          <a:xfrm rot="5400000">
            <a:off x="7626725" y="4197425"/>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0"/>
          <p:cNvCxnSpPr>
            <a:stCxn id="260" idx="2"/>
          </p:cNvCxnSpPr>
          <p:nvPr/>
        </p:nvCxnSpPr>
        <p:spPr>
          <a:xfrm rot="10800000">
            <a:off x="-483475" y="4599425"/>
            <a:ext cx="8110200" cy="0"/>
          </a:xfrm>
          <a:prstGeom prst="straightConnector1">
            <a:avLst/>
          </a:prstGeom>
          <a:noFill/>
          <a:ln cap="flat" cmpd="sng" w="19050">
            <a:solidFill>
              <a:schemeClr val="accent1"/>
            </a:solidFill>
            <a:prstDash val="solid"/>
            <a:round/>
            <a:headEnd len="med" w="med" type="none"/>
            <a:tailEnd len="med" w="med" type="none"/>
          </a:ln>
        </p:spPr>
      </p:cxnSp>
      <p:grpSp>
        <p:nvGrpSpPr>
          <p:cNvPr id="262" name="Google Shape;262;p20"/>
          <p:cNvGrpSpPr/>
          <p:nvPr/>
        </p:nvGrpSpPr>
        <p:grpSpPr>
          <a:xfrm>
            <a:off x="568625" y="-290750"/>
            <a:ext cx="289200" cy="4043700"/>
            <a:chOff x="568625" y="-290750"/>
            <a:chExt cx="289200" cy="4043700"/>
          </a:xfrm>
        </p:grpSpPr>
        <p:cxnSp>
          <p:nvCxnSpPr>
            <p:cNvPr id="263" name="Google Shape;263;p20"/>
            <p:cNvCxnSpPr/>
            <p:nvPr/>
          </p:nvCxnSpPr>
          <p:spPr>
            <a:xfrm>
              <a:off x="713225" y="-290750"/>
              <a:ext cx="0" cy="4043700"/>
            </a:xfrm>
            <a:prstGeom prst="straightConnector1">
              <a:avLst/>
            </a:prstGeom>
            <a:noFill/>
            <a:ln cap="flat" cmpd="sng" w="19050">
              <a:solidFill>
                <a:schemeClr val="accent1"/>
              </a:solidFill>
              <a:prstDash val="solid"/>
              <a:round/>
              <a:headEnd len="med" w="med" type="none"/>
              <a:tailEnd len="med" w="med" type="none"/>
            </a:ln>
          </p:spPr>
        </p:cxnSp>
        <p:sp>
          <p:nvSpPr>
            <p:cNvPr id="264" name="Google Shape;264;p20"/>
            <p:cNvSpPr/>
            <p:nvPr/>
          </p:nvSpPr>
          <p:spPr>
            <a:xfrm rot="10800000">
              <a:off x="568625" y="23591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rot="10800000">
              <a:off x="568625" y="267943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rot="10800000">
              <a:off x="568625" y="299971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txBox="1"/>
          <p:nvPr>
            <p:ph type="title"/>
          </p:nvPr>
        </p:nvSpPr>
        <p:spPr>
          <a:xfrm>
            <a:off x="2292450" y="2456975"/>
            <a:ext cx="4559100" cy="6810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22254C"/>
              </a:buClr>
              <a:buSzPts val="4800"/>
              <a:buNone/>
              <a:defRPr sz="4800">
                <a:solidFill>
                  <a:srgbClr val="22254C"/>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32" name="Google Shape;32;p3"/>
          <p:cNvSpPr txBox="1"/>
          <p:nvPr>
            <p:ph idx="1" type="subTitle"/>
          </p:nvPr>
        </p:nvSpPr>
        <p:spPr>
          <a:xfrm>
            <a:off x="3108150" y="3307975"/>
            <a:ext cx="29277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Avenir"/>
              <a:buNone/>
              <a:defRPr sz="1700">
                <a:latin typeface="Avenir"/>
                <a:ea typeface="Avenir"/>
                <a:cs typeface="Avenir"/>
                <a:sym typeface="Avenir"/>
              </a:defRPr>
            </a:lvl1pPr>
            <a:lvl2pPr lvl="1" rtl="0" algn="ctr">
              <a:lnSpc>
                <a:spcPct val="100000"/>
              </a:lnSpc>
              <a:spcBef>
                <a:spcPts val="0"/>
              </a:spcBef>
              <a:spcAft>
                <a:spcPts val="0"/>
              </a:spcAft>
              <a:buSzPts val="1700"/>
              <a:buFont typeface="Avenir"/>
              <a:buNone/>
              <a:defRPr sz="1700">
                <a:latin typeface="Avenir"/>
                <a:ea typeface="Avenir"/>
                <a:cs typeface="Avenir"/>
                <a:sym typeface="Avenir"/>
              </a:defRPr>
            </a:lvl2pPr>
            <a:lvl3pPr lvl="2" rtl="0" algn="ctr">
              <a:lnSpc>
                <a:spcPct val="100000"/>
              </a:lnSpc>
              <a:spcBef>
                <a:spcPts val="0"/>
              </a:spcBef>
              <a:spcAft>
                <a:spcPts val="0"/>
              </a:spcAft>
              <a:buSzPts val="1700"/>
              <a:buFont typeface="Avenir"/>
              <a:buNone/>
              <a:defRPr sz="1700">
                <a:latin typeface="Avenir"/>
                <a:ea typeface="Avenir"/>
                <a:cs typeface="Avenir"/>
                <a:sym typeface="Avenir"/>
              </a:defRPr>
            </a:lvl3pPr>
            <a:lvl4pPr lvl="3" rtl="0" algn="ctr">
              <a:lnSpc>
                <a:spcPct val="100000"/>
              </a:lnSpc>
              <a:spcBef>
                <a:spcPts val="0"/>
              </a:spcBef>
              <a:spcAft>
                <a:spcPts val="0"/>
              </a:spcAft>
              <a:buSzPts val="1700"/>
              <a:buFont typeface="Avenir"/>
              <a:buNone/>
              <a:defRPr sz="1700">
                <a:latin typeface="Avenir"/>
                <a:ea typeface="Avenir"/>
                <a:cs typeface="Avenir"/>
                <a:sym typeface="Avenir"/>
              </a:defRPr>
            </a:lvl4pPr>
            <a:lvl5pPr lvl="4" rtl="0" algn="ctr">
              <a:lnSpc>
                <a:spcPct val="100000"/>
              </a:lnSpc>
              <a:spcBef>
                <a:spcPts val="0"/>
              </a:spcBef>
              <a:spcAft>
                <a:spcPts val="0"/>
              </a:spcAft>
              <a:buSzPts val="1700"/>
              <a:buFont typeface="Avenir"/>
              <a:buNone/>
              <a:defRPr sz="1700">
                <a:latin typeface="Avenir"/>
                <a:ea typeface="Avenir"/>
                <a:cs typeface="Avenir"/>
                <a:sym typeface="Avenir"/>
              </a:defRPr>
            </a:lvl5pPr>
            <a:lvl6pPr lvl="5" rtl="0" algn="ctr">
              <a:lnSpc>
                <a:spcPct val="100000"/>
              </a:lnSpc>
              <a:spcBef>
                <a:spcPts val="0"/>
              </a:spcBef>
              <a:spcAft>
                <a:spcPts val="0"/>
              </a:spcAft>
              <a:buSzPts val="1700"/>
              <a:buFont typeface="Avenir"/>
              <a:buNone/>
              <a:defRPr sz="1700">
                <a:latin typeface="Avenir"/>
                <a:ea typeface="Avenir"/>
                <a:cs typeface="Avenir"/>
                <a:sym typeface="Avenir"/>
              </a:defRPr>
            </a:lvl6pPr>
            <a:lvl7pPr lvl="6" rtl="0" algn="ctr">
              <a:lnSpc>
                <a:spcPct val="100000"/>
              </a:lnSpc>
              <a:spcBef>
                <a:spcPts val="0"/>
              </a:spcBef>
              <a:spcAft>
                <a:spcPts val="0"/>
              </a:spcAft>
              <a:buSzPts val="1700"/>
              <a:buFont typeface="Avenir"/>
              <a:buNone/>
              <a:defRPr sz="1700">
                <a:latin typeface="Avenir"/>
                <a:ea typeface="Avenir"/>
                <a:cs typeface="Avenir"/>
                <a:sym typeface="Avenir"/>
              </a:defRPr>
            </a:lvl7pPr>
            <a:lvl8pPr lvl="7" rtl="0" algn="ctr">
              <a:lnSpc>
                <a:spcPct val="100000"/>
              </a:lnSpc>
              <a:spcBef>
                <a:spcPts val="0"/>
              </a:spcBef>
              <a:spcAft>
                <a:spcPts val="0"/>
              </a:spcAft>
              <a:buSzPts val="1700"/>
              <a:buFont typeface="Avenir"/>
              <a:buNone/>
              <a:defRPr sz="1700">
                <a:latin typeface="Avenir"/>
                <a:ea typeface="Avenir"/>
                <a:cs typeface="Avenir"/>
                <a:sym typeface="Avenir"/>
              </a:defRPr>
            </a:lvl8pPr>
            <a:lvl9pPr lvl="8" rtl="0" algn="ctr">
              <a:lnSpc>
                <a:spcPct val="100000"/>
              </a:lnSpc>
              <a:spcBef>
                <a:spcPts val="0"/>
              </a:spcBef>
              <a:spcAft>
                <a:spcPts val="0"/>
              </a:spcAft>
              <a:buSzPts val="1700"/>
              <a:buFont typeface="Avenir"/>
              <a:buNone/>
              <a:defRPr sz="1700">
                <a:latin typeface="Avenir"/>
                <a:ea typeface="Avenir"/>
                <a:cs typeface="Avenir"/>
                <a:sym typeface="Avenir"/>
              </a:defRPr>
            </a:lvl9pPr>
          </a:lstStyle>
          <a:p/>
        </p:txBody>
      </p:sp>
      <p:sp>
        <p:nvSpPr>
          <p:cNvPr id="33" name="Google Shape;33;p3"/>
          <p:cNvSpPr txBox="1"/>
          <p:nvPr>
            <p:ph hasCustomPrompt="1" idx="2" type="title"/>
          </p:nvPr>
        </p:nvSpPr>
        <p:spPr>
          <a:xfrm>
            <a:off x="4016550" y="1110942"/>
            <a:ext cx="1110900" cy="1111500"/>
          </a:xfrm>
          <a:prstGeom prst="rect">
            <a:avLst/>
          </a:prstGeom>
          <a:solidFill>
            <a:schemeClr val="accent1"/>
          </a:solidFill>
          <a:ln>
            <a:noFill/>
          </a:ln>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34" name="Google Shape;34;p3"/>
          <p:cNvGrpSpPr/>
          <p:nvPr/>
        </p:nvGrpSpPr>
        <p:grpSpPr>
          <a:xfrm>
            <a:off x="571425" y="540613"/>
            <a:ext cx="2616350" cy="2483075"/>
            <a:chOff x="571425" y="540613"/>
            <a:chExt cx="2616350" cy="2483075"/>
          </a:xfrm>
        </p:grpSpPr>
        <p:sp>
          <p:nvSpPr>
            <p:cNvPr id="35" name="Google Shape;35;p3"/>
            <p:cNvSpPr/>
            <p:nvPr/>
          </p:nvSpPr>
          <p:spPr>
            <a:xfrm>
              <a:off x="717275" y="540613"/>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36" name="Google Shape;36;p3"/>
            <p:cNvSpPr/>
            <p:nvPr/>
          </p:nvSpPr>
          <p:spPr>
            <a:xfrm>
              <a:off x="583350" y="201047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83350" y="1690200"/>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571425" y="136992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3"/>
          <p:cNvGrpSpPr/>
          <p:nvPr/>
        </p:nvGrpSpPr>
        <p:grpSpPr>
          <a:xfrm>
            <a:off x="7477412" y="3476937"/>
            <a:ext cx="3333179" cy="3333130"/>
            <a:chOff x="-1157850" y="-1175191"/>
            <a:chExt cx="2325853" cy="2325818"/>
          </a:xfrm>
        </p:grpSpPr>
        <p:sp>
          <p:nvSpPr>
            <p:cNvPr id="40" name="Google Shape;40;p3"/>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2">
    <p:spTree>
      <p:nvGrpSpPr>
        <p:cNvPr id="267" name="Shape 267"/>
        <p:cNvGrpSpPr/>
        <p:nvPr/>
      </p:nvGrpSpPr>
      <p:grpSpPr>
        <a:xfrm>
          <a:off x="0" y="0"/>
          <a:ext cx="0" cy="0"/>
          <a:chOff x="0" y="0"/>
          <a:chExt cx="0" cy="0"/>
        </a:xfrm>
      </p:grpSpPr>
      <p:sp>
        <p:nvSpPr>
          <p:cNvPr id="268" name="Google Shape;268;p21"/>
          <p:cNvSpPr txBox="1"/>
          <p:nvPr>
            <p:ph type="title"/>
          </p:nvPr>
        </p:nvSpPr>
        <p:spPr>
          <a:xfrm>
            <a:off x="4572125" y="1758963"/>
            <a:ext cx="38586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9" name="Google Shape;269;p21"/>
          <p:cNvSpPr txBox="1"/>
          <p:nvPr>
            <p:ph idx="1" type="subTitle"/>
          </p:nvPr>
        </p:nvSpPr>
        <p:spPr>
          <a:xfrm>
            <a:off x="4572125" y="2388650"/>
            <a:ext cx="3858600" cy="11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Avenir"/>
              <a:buNone/>
              <a:defRPr sz="1700">
                <a:latin typeface="Avenir"/>
                <a:ea typeface="Avenir"/>
                <a:cs typeface="Avenir"/>
                <a:sym typeface="Avenir"/>
              </a:defRPr>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270" name="Google Shape;270;p21"/>
          <p:cNvGrpSpPr/>
          <p:nvPr/>
        </p:nvGrpSpPr>
        <p:grpSpPr>
          <a:xfrm>
            <a:off x="7706260" y="-1403809"/>
            <a:ext cx="2887081" cy="2887038"/>
            <a:chOff x="-1157850" y="-1175191"/>
            <a:chExt cx="2325853" cy="2325818"/>
          </a:xfrm>
        </p:grpSpPr>
        <p:sp>
          <p:nvSpPr>
            <p:cNvPr id="271" name="Google Shape;271;p21"/>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1"/>
          <p:cNvGrpSpPr/>
          <p:nvPr/>
        </p:nvGrpSpPr>
        <p:grpSpPr>
          <a:xfrm>
            <a:off x="-768450" y="4454813"/>
            <a:ext cx="4408200" cy="289200"/>
            <a:chOff x="-768450" y="4454813"/>
            <a:chExt cx="4408200" cy="289200"/>
          </a:xfrm>
        </p:grpSpPr>
        <p:cxnSp>
          <p:nvCxnSpPr>
            <p:cNvPr id="278" name="Google Shape;278;p21"/>
            <p:cNvCxnSpPr>
              <a:stCxn id="279" idx="0"/>
            </p:cNvCxnSpPr>
            <p:nvPr/>
          </p:nvCxnSpPr>
          <p:spPr>
            <a:xfrm rot="10800000">
              <a:off x="-768450" y="4598088"/>
              <a:ext cx="4408200" cy="0"/>
            </a:xfrm>
            <a:prstGeom prst="straightConnector1">
              <a:avLst/>
            </a:prstGeom>
            <a:noFill/>
            <a:ln cap="flat" cmpd="sng" w="19050">
              <a:solidFill>
                <a:schemeClr val="accent1"/>
              </a:solidFill>
              <a:prstDash val="solid"/>
              <a:round/>
              <a:headEnd len="med" w="med" type="none"/>
              <a:tailEnd len="med" w="med" type="none"/>
            </a:ln>
          </p:spPr>
        </p:cxnSp>
        <p:sp>
          <p:nvSpPr>
            <p:cNvPr id="280" name="Google Shape;280;p21"/>
            <p:cNvSpPr/>
            <p:nvPr/>
          </p:nvSpPr>
          <p:spPr>
            <a:xfrm rot="5400000">
              <a:off x="27626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rot="5400000">
              <a:off x="30829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rot="5400000">
              <a:off x="34032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rot="5400000">
              <a:off x="6605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rot="5400000">
              <a:off x="9808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rot="5400000">
              <a:off x="13011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_1_1_1_1_1">
    <p:spTree>
      <p:nvGrpSpPr>
        <p:cNvPr id="285" name="Shape 285"/>
        <p:cNvGrpSpPr/>
        <p:nvPr/>
      </p:nvGrpSpPr>
      <p:grpSpPr>
        <a:xfrm>
          <a:off x="0" y="0"/>
          <a:ext cx="0" cy="0"/>
          <a:chOff x="0" y="0"/>
          <a:chExt cx="0" cy="0"/>
        </a:xfrm>
      </p:grpSpPr>
      <p:sp>
        <p:nvSpPr>
          <p:cNvPr id="286" name="Google Shape;286;p2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7" name="Google Shape;287;p22"/>
          <p:cNvSpPr txBox="1"/>
          <p:nvPr>
            <p:ph idx="1" type="subTitle"/>
          </p:nvPr>
        </p:nvSpPr>
        <p:spPr>
          <a:xfrm>
            <a:off x="3346525" y="2039475"/>
            <a:ext cx="3614100" cy="4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venir"/>
              <a:buNone/>
              <a:defRPr>
                <a:latin typeface="Avenir"/>
                <a:ea typeface="Avenir"/>
                <a:cs typeface="Avenir"/>
                <a:sym typeface="Avenir"/>
              </a:defRPr>
            </a:lvl1pPr>
            <a:lvl2pPr lvl="1" rtl="0">
              <a:lnSpc>
                <a:spcPct val="100000"/>
              </a:lnSpc>
              <a:spcBef>
                <a:spcPts val="0"/>
              </a:spcBef>
              <a:spcAft>
                <a:spcPts val="0"/>
              </a:spcAft>
              <a:buSzPts val="1400"/>
              <a:buFont typeface="Avenir"/>
              <a:buNone/>
              <a:defRPr>
                <a:latin typeface="Avenir"/>
                <a:ea typeface="Avenir"/>
                <a:cs typeface="Avenir"/>
                <a:sym typeface="Avenir"/>
              </a:defRPr>
            </a:lvl2pPr>
            <a:lvl3pPr lvl="2" rtl="0">
              <a:lnSpc>
                <a:spcPct val="100000"/>
              </a:lnSpc>
              <a:spcBef>
                <a:spcPts val="0"/>
              </a:spcBef>
              <a:spcAft>
                <a:spcPts val="0"/>
              </a:spcAft>
              <a:buSzPts val="1400"/>
              <a:buFont typeface="Avenir"/>
              <a:buNone/>
              <a:defRPr>
                <a:latin typeface="Avenir"/>
                <a:ea typeface="Avenir"/>
                <a:cs typeface="Avenir"/>
                <a:sym typeface="Avenir"/>
              </a:defRPr>
            </a:lvl3pPr>
            <a:lvl4pPr lvl="3" rtl="0">
              <a:lnSpc>
                <a:spcPct val="100000"/>
              </a:lnSpc>
              <a:spcBef>
                <a:spcPts val="0"/>
              </a:spcBef>
              <a:spcAft>
                <a:spcPts val="0"/>
              </a:spcAft>
              <a:buSzPts val="1400"/>
              <a:buFont typeface="Avenir"/>
              <a:buNone/>
              <a:defRPr>
                <a:latin typeface="Avenir"/>
                <a:ea typeface="Avenir"/>
                <a:cs typeface="Avenir"/>
                <a:sym typeface="Avenir"/>
              </a:defRPr>
            </a:lvl4pPr>
            <a:lvl5pPr lvl="4" rtl="0">
              <a:lnSpc>
                <a:spcPct val="100000"/>
              </a:lnSpc>
              <a:spcBef>
                <a:spcPts val="0"/>
              </a:spcBef>
              <a:spcAft>
                <a:spcPts val="0"/>
              </a:spcAft>
              <a:buSzPts val="1400"/>
              <a:buFont typeface="Avenir"/>
              <a:buNone/>
              <a:defRPr>
                <a:latin typeface="Avenir"/>
                <a:ea typeface="Avenir"/>
                <a:cs typeface="Avenir"/>
                <a:sym typeface="Avenir"/>
              </a:defRPr>
            </a:lvl5pPr>
            <a:lvl6pPr lvl="5" rtl="0">
              <a:lnSpc>
                <a:spcPct val="100000"/>
              </a:lnSpc>
              <a:spcBef>
                <a:spcPts val="0"/>
              </a:spcBef>
              <a:spcAft>
                <a:spcPts val="0"/>
              </a:spcAft>
              <a:buSzPts val="1400"/>
              <a:buFont typeface="Avenir"/>
              <a:buNone/>
              <a:defRPr>
                <a:latin typeface="Avenir"/>
                <a:ea typeface="Avenir"/>
                <a:cs typeface="Avenir"/>
                <a:sym typeface="Avenir"/>
              </a:defRPr>
            </a:lvl6pPr>
            <a:lvl7pPr lvl="6" rtl="0">
              <a:lnSpc>
                <a:spcPct val="100000"/>
              </a:lnSpc>
              <a:spcBef>
                <a:spcPts val="0"/>
              </a:spcBef>
              <a:spcAft>
                <a:spcPts val="0"/>
              </a:spcAft>
              <a:buSzPts val="1400"/>
              <a:buFont typeface="Avenir"/>
              <a:buNone/>
              <a:defRPr>
                <a:latin typeface="Avenir"/>
                <a:ea typeface="Avenir"/>
                <a:cs typeface="Avenir"/>
                <a:sym typeface="Avenir"/>
              </a:defRPr>
            </a:lvl7pPr>
            <a:lvl8pPr lvl="7" rtl="0">
              <a:lnSpc>
                <a:spcPct val="100000"/>
              </a:lnSpc>
              <a:spcBef>
                <a:spcPts val="0"/>
              </a:spcBef>
              <a:spcAft>
                <a:spcPts val="0"/>
              </a:spcAft>
              <a:buSzPts val="1400"/>
              <a:buFont typeface="Avenir"/>
              <a:buNone/>
              <a:defRPr>
                <a:latin typeface="Avenir"/>
                <a:ea typeface="Avenir"/>
                <a:cs typeface="Avenir"/>
                <a:sym typeface="Avenir"/>
              </a:defRPr>
            </a:lvl8pPr>
            <a:lvl9pPr lvl="8" rtl="0">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288" name="Google Shape;288;p22"/>
          <p:cNvSpPr txBox="1"/>
          <p:nvPr>
            <p:ph idx="2" type="subTitle"/>
          </p:nvPr>
        </p:nvSpPr>
        <p:spPr>
          <a:xfrm>
            <a:off x="3346525" y="1678675"/>
            <a:ext cx="3614100" cy="3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289" name="Google Shape;289;p22"/>
          <p:cNvSpPr txBox="1"/>
          <p:nvPr>
            <p:ph idx="3" type="subTitle"/>
          </p:nvPr>
        </p:nvSpPr>
        <p:spPr>
          <a:xfrm>
            <a:off x="3346525" y="3569175"/>
            <a:ext cx="3614100" cy="4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venir"/>
              <a:buNone/>
              <a:defRPr>
                <a:latin typeface="Avenir"/>
                <a:ea typeface="Avenir"/>
                <a:cs typeface="Avenir"/>
                <a:sym typeface="Avenir"/>
              </a:defRPr>
            </a:lvl1pPr>
            <a:lvl2pPr lvl="1" rtl="0">
              <a:lnSpc>
                <a:spcPct val="100000"/>
              </a:lnSpc>
              <a:spcBef>
                <a:spcPts val="0"/>
              </a:spcBef>
              <a:spcAft>
                <a:spcPts val="0"/>
              </a:spcAft>
              <a:buSzPts val="1400"/>
              <a:buFont typeface="Avenir"/>
              <a:buNone/>
              <a:defRPr>
                <a:latin typeface="Avenir"/>
                <a:ea typeface="Avenir"/>
                <a:cs typeface="Avenir"/>
                <a:sym typeface="Avenir"/>
              </a:defRPr>
            </a:lvl2pPr>
            <a:lvl3pPr lvl="2" rtl="0">
              <a:lnSpc>
                <a:spcPct val="100000"/>
              </a:lnSpc>
              <a:spcBef>
                <a:spcPts val="0"/>
              </a:spcBef>
              <a:spcAft>
                <a:spcPts val="0"/>
              </a:spcAft>
              <a:buSzPts val="1400"/>
              <a:buFont typeface="Avenir"/>
              <a:buNone/>
              <a:defRPr>
                <a:latin typeface="Avenir"/>
                <a:ea typeface="Avenir"/>
                <a:cs typeface="Avenir"/>
                <a:sym typeface="Avenir"/>
              </a:defRPr>
            </a:lvl3pPr>
            <a:lvl4pPr lvl="3" rtl="0">
              <a:lnSpc>
                <a:spcPct val="100000"/>
              </a:lnSpc>
              <a:spcBef>
                <a:spcPts val="0"/>
              </a:spcBef>
              <a:spcAft>
                <a:spcPts val="0"/>
              </a:spcAft>
              <a:buSzPts val="1400"/>
              <a:buFont typeface="Avenir"/>
              <a:buNone/>
              <a:defRPr>
                <a:latin typeface="Avenir"/>
                <a:ea typeface="Avenir"/>
                <a:cs typeface="Avenir"/>
                <a:sym typeface="Avenir"/>
              </a:defRPr>
            </a:lvl4pPr>
            <a:lvl5pPr lvl="4" rtl="0">
              <a:lnSpc>
                <a:spcPct val="100000"/>
              </a:lnSpc>
              <a:spcBef>
                <a:spcPts val="0"/>
              </a:spcBef>
              <a:spcAft>
                <a:spcPts val="0"/>
              </a:spcAft>
              <a:buSzPts val="1400"/>
              <a:buFont typeface="Avenir"/>
              <a:buNone/>
              <a:defRPr>
                <a:latin typeface="Avenir"/>
                <a:ea typeface="Avenir"/>
                <a:cs typeface="Avenir"/>
                <a:sym typeface="Avenir"/>
              </a:defRPr>
            </a:lvl5pPr>
            <a:lvl6pPr lvl="5" rtl="0">
              <a:lnSpc>
                <a:spcPct val="100000"/>
              </a:lnSpc>
              <a:spcBef>
                <a:spcPts val="0"/>
              </a:spcBef>
              <a:spcAft>
                <a:spcPts val="0"/>
              </a:spcAft>
              <a:buSzPts val="1400"/>
              <a:buFont typeface="Avenir"/>
              <a:buNone/>
              <a:defRPr>
                <a:latin typeface="Avenir"/>
                <a:ea typeface="Avenir"/>
                <a:cs typeface="Avenir"/>
                <a:sym typeface="Avenir"/>
              </a:defRPr>
            </a:lvl6pPr>
            <a:lvl7pPr lvl="6" rtl="0">
              <a:lnSpc>
                <a:spcPct val="100000"/>
              </a:lnSpc>
              <a:spcBef>
                <a:spcPts val="0"/>
              </a:spcBef>
              <a:spcAft>
                <a:spcPts val="0"/>
              </a:spcAft>
              <a:buSzPts val="1400"/>
              <a:buFont typeface="Avenir"/>
              <a:buNone/>
              <a:defRPr>
                <a:latin typeface="Avenir"/>
                <a:ea typeface="Avenir"/>
                <a:cs typeface="Avenir"/>
                <a:sym typeface="Avenir"/>
              </a:defRPr>
            </a:lvl7pPr>
            <a:lvl8pPr lvl="7" rtl="0">
              <a:lnSpc>
                <a:spcPct val="100000"/>
              </a:lnSpc>
              <a:spcBef>
                <a:spcPts val="0"/>
              </a:spcBef>
              <a:spcAft>
                <a:spcPts val="0"/>
              </a:spcAft>
              <a:buSzPts val="1400"/>
              <a:buFont typeface="Avenir"/>
              <a:buNone/>
              <a:defRPr>
                <a:latin typeface="Avenir"/>
                <a:ea typeface="Avenir"/>
                <a:cs typeface="Avenir"/>
                <a:sym typeface="Avenir"/>
              </a:defRPr>
            </a:lvl8pPr>
            <a:lvl9pPr lvl="8" rtl="0">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290" name="Google Shape;290;p22"/>
          <p:cNvSpPr txBox="1"/>
          <p:nvPr>
            <p:ph idx="4" type="subTitle"/>
          </p:nvPr>
        </p:nvSpPr>
        <p:spPr>
          <a:xfrm>
            <a:off x="3346525" y="3208375"/>
            <a:ext cx="3614100" cy="3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291" name="Google Shape;291;p22"/>
          <p:cNvSpPr/>
          <p:nvPr/>
        </p:nvSpPr>
        <p:spPr>
          <a:xfrm rot="-5400000">
            <a:off x="719500" y="2122638"/>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292" name="Google Shape;292;p22"/>
          <p:cNvSpPr/>
          <p:nvPr/>
        </p:nvSpPr>
        <p:spPr>
          <a:xfrm>
            <a:off x="568625" y="2769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568625" y="244918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568625" y="212891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_1_1_1_1_1">
    <p:spTree>
      <p:nvGrpSpPr>
        <p:cNvPr id="295" name="Shape 295"/>
        <p:cNvGrpSpPr/>
        <p:nvPr/>
      </p:nvGrpSpPr>
      <p:grpSpPr>
        <a:xfrm>
          <a:off x="0" y="0"/>
          <a:ext cx="0" cy="0"/>
          <a:chOff x="0" y="0"/>
          <a:chExt cx="0" cy="0"/>
        </a:xfrm>
      </p:grpSpPr>
      <p:sp>
        <p:nvSpPr>
          <p:cNvPr id="296" name="Google Shape;296;p2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7" name="Google Shape;297;p23"/>
          <p:cNvSpPr txBox="1"/>
          <p:nvPr>
            <p:ph idx="1" type="subTitle"/>
          </p:nvPr>
        </p:nvSpPr>
        <p:spPr>
          <a:xfrm>
            <a:off x="1130400" y="1328850"/>
            <a:ext cx="68832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298" name="Google Shape;298;p23"/>
          <p:cNvSpPr txBox="1"/>
          <p:nvPr>
            <p:ph idx="2" type="body"/>
          </p:nvPr>
        </p:nvSpPr>
        <p:spPr>
          <a:xfrm>
            <a:off x="1130250" y="1729050"/>
            <a:ext cx="3441600" cy="2355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venir"/>
              <a:buChar char="●"/>
              <a:defRPr sz="1400">
                <a:latin typeface="Avenir"/>
                <a:ea typeface="Avenir"/>
                <a:cs typeface="Avenir"/>
                <a:sym typeface="Avenir"/>
              </a:defRPr>
            </a:lvl1pPr>
            <a:lvl2pPr indent="-304800" lvl="1" marL="914400" rtl="0">
              <a:spcBef>
                <a:spcPts val="1600"/>
              </a:spcBef>
              <a:spcAft>
                <a:spcPts val="0"/>
              </a:spcAft>
              <a:buSzPts val="1200"/>
              <a:buFont typeface="Avenir"/>
              <a:buChar char="○"/>
              <a:defRPr sz="1200">
                <a:latin typeface="Avenir"/>
                <a:ea typeface="Avenir"/>
                <a:cs typeface="Avenir"/>
                <a:sym typeface="Avenir"/>
              </a:defRPr>
            </a:lvl2pPr>
            <a:lvl3pPr indent="-304800" lvl="2" marL="1371600" rtl="0">
              <a:spcBef>
                <a:spcPts val="1600"/>
              </a:spcBef>
              <a:spcAft>
                <a:spcPts val="0"/>
              </a:spcAft>
              <a:buSzPts val="1200"/>
              <a:buFont typeface="Avenir"/>
              <a:buChar char="■"/>
              <a:defRPr sz="1200">
                <a:latin typeface="Avenir"/>
                <a:ea typeface="Avenir"/>
                <a:cs typeface="Avenir"/>
                <a:sym typeface="Avenir"/>
              </a:defRPr>
            </a:lvl3pPr>
            <a:lvl4pPr indent="-304800" lvl="3" marL="1828800" rtl="0">
              <a:spcBef>
                <a:spcPts val="1600"/>
              </a:spcBef>
              <a:spcAft>
                <a:spcPts val="0"/>
              </a:spcAft>
              <a:buSzPts val="1200"/>
              <a:buFont typeface="Avenir"/>
              <a:buChar char="●"/>
              <a:defRPr sz="1200">
                <a:latin typeface="Avenir"/>
                <a:ea typeface="Avenir"/>
                <a:cs typeface="Avenir"/>
                <a:sym typeface="Avenir"/>
              </a:defRPr>
            </a:lvl4pPr>
            <a:lvl5pPr indent="-304800" lvl="4" marL="2286000" rtl="0">
              <a:spcBef>
                <a:spcPts val="1600"/>
              </a:spcBef>
              <a:spcAft>
                <a:spcPts val="0"/>
              </a:spcAft>
              <a:buSzPts val="1200"/>
              <a:buFont typeface="Avenir"/>
              <a:buChar char="○"/>
              <a:defRPr sz="1200">
                <a:latin typeface="Avenir"/>
                <a:ea typeface="Avenir"/>
                <a:cs typeface="Avenir"/>
                <a:sym typeface="Avenir"/>
              </a:defRPr>
            </a:lvl5pPr>
            <a:lvl6pPr indent="-304800" lvl="5" marL="2743200" rtl="0">
              <a:spcBef>
                <a:spcPts val="1600"/>
              </a:spcBef>
              <a:spcAft>
                <a:spcPts val="0"/>
              </a:spcAft>
              <a:buSzPts val="1200"/>
              <a:buFont typeface="Avenir"/>
              <a:buChar char="■"/>
              <a:defRPr sz="1200">
                <a:latin typeface="Avenir"/>
                <a:ea typeface="Avenir"/>
                <a:cs typeface="Avenir"/>
                <a:sym typeface="Avenir"/>
              </a:defRPr>
            </a:lvl6pPr>
            <a:lvl7pPr indent="-304800" lvl="6" marL="3200400" rtl="0">
              <a:spcBef>
                <a:spcPts val="1600"/>
              </a:spcBef>
              <a:spcAft>
                <a:spcPts val="0"/>
              </a:spcAft>
              <a:buSzPts val="1200"/>
              <a:buFont typeface="Avenir"/>
              <a:buChar char="●"/>
              <a:defRPr sz="1200">
                <a:latin typeface="Avenir"/>
                <a:ea typeface="Avenir"/>
                <a:cs typeface="Avenir"/>
                <a:sym typeface="Avenir"/>
              </a:defRPr>
            </a:lvl7pPr>
            <a:lvl8pPr indent="-304800" lvl="7" marL="3657600" rtl="0">
              <a:spcBef>
                <a:spcPts val="1600"/>
              </a:spcBef>
              <a:spcAft>
                <a:spcPts val="0"/>
              </a:spcAft>
              <a:buSzPts val="1200"/>
              <a:buFont typeface="Avenir"/>
              <a:buChar char="○"/>
              <a:defRPr sz="1200">
                <a:latin typeface="Avenir"/>
                <a:ea typeface="Avenir"/>
                <a:cs typeface="Avenir"/>
                <a:sym typeface="Avenir"/>
              </a:defRPr>
            </a:lvl8pPr>
            <a:lvl9pPr indent="-304800" lvl="8" marL="4114800" rtl="0">
              <a:spcBef>
                <a:spcPts val="1600"/>
              </a:spcBef>
              <a:spcAft>
                <a:spcPts val="1600"/>
              </a:spcAft>
              <a:buSzPts val="1200"/>
              <a:buFont typeface="Avenir"/>
              <a:buChar char="■"/>
              <a:defRPr sz="1200">
                <a:latin typeface="Avenir"/>
                <a:ea typeface="Avenir"/>
                <a:cs typeface="Avenir"/>
                <a:sym typeface="Avenir"/>
              </a:defRPr>
            </a:lvl9pPr>
          </a:lstStyle>
          <a:p/>
        </p:txBody>
      </p:sp>
      <p:sp>
        <p:nvSpPr>
          <p:cNvPr id="299" name="Google Shape;299;p23"/>
          <p:cNvSpPr txBox="1"/>
          <p:nvPr>
            <p:ph idx="3" type="body"/>
          </p:nvPr>
        </p:nvSpPr>
        <p:spPr>
          <a:xfrm>
            <a:off x="4571850" y="1729050"/>
            <a:ext cx="3441600" cy="2355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venir"/>
              <a:buChar char="●"/>
              <a:defRPr sz="1400">
                <a:latin typeface="Avenir"/>
                <a:ea typeface="Avenir"/>
                <a:cs typeface="Avenir"/>
                <a:sym typeface="Avenir"/>
              </a:defRPr>
            </a:lvl1pPr>
            <a:lvl2pPr indent="-304800" lvl="1" marL="914400" rtl="0">
              <a:spcBef>
                <a:spcPts val="1600"/>
              </a:spcBef>
              <a:spcAft>
                <a:spcPts val="0"/>
              </a:spcAft>
              <a:buSzPts val="1200"/>
              <a:buFont typeface="Avenir"/>
              <a:buChar char="○"/>
              <a:defRPr sz="1200">
                <a:latin typeface="Avenir"/>
                <a:ea typeface="Avenir"/>
                <a:cs typeface="Avenir"/>
                <a:sym typeface="Avenir"/>
              </a:defRPr>
            </a:lvl2pPr>
            <a:lvl3pPr indent="-304800" lvl="2" marL="1371600" rtl="0">
              <a:spcBef>
                <a:spcPts val="1600"/>
              </a:spcBef>
              <a:spcAft>
                <a:spcPts val="0"/>
              </a:spcAft>
              <a:buSzPts val="1200"/>
              <a:buFont typeface="Avenir"/>
              <a:buChar char="■"/>
              <a:defRPr sz="1200">
                <a:latin typeface="Avenir"/>
                <a:ea typeface="Avenir"/>
                <a:cs typeface="Avenir"/>
                <a:sym typeface="Avenir"/>
              </a:defRPr>
            </a:lvl3pPr>
            <a:lvl4pPr indent="-304800" lvl="3" marL="1828800" rtl="0">
              <a:spcBef>
                <a:spcPts val="1600"/>
              </a:spcBef>
              <a:spcAft>
                <a:spcPts val="0"/>
              </a:spcAft>
              <a:buSzPts val="1200"/>
              <a:buFont typeface="Avenir"/>
              <a:buChar char="●"/>
              <a:defRPr sz="1200">
                <a:latin typeface="Avenir"/>
                <a:ea typeface="Avenir"/>
                <a:cs typeface="Avenir"/>
                <a:sym typeface="Avenir"/>
              </a:defRPr>
            </a:lvl4pPr>
            <a:lvl5pPr indent="-304800" lvl="4" marL="2286000" rtl="0">
              <a:spcBef>
                <a:spcPts val="1600"/>
              </a:spcBef>
              <a:spcAft>
                <a:spcPts val="0"/>
              </a:spcAft>
              <a:buSzPts val="1200"/>
              <a:buFont typeface="Avenir"/>
              <a:buChar char="○"/>
              <a:defRPr sz="1200">
                <a:latin typeface="Avenir"/>
                <a:ea typeface="Avenir"/>
                <a:cs typeface="Avenir"/>
                <a:sym typeface="Avenir"/>
              </a:defRPr>
            </a:lvl5pPr>
            <a:lvl6pPr indent="-304800" lvl="5" marL="2743200" rtl="0">
              <a:spcBef>
                <a:spcPts val="1600"/>
              </a:spcBef>
              <a:spcAft>
                <a:spcPts val="0"/>
              </a:spcAft>
              <a:buSzPts val="1200"/>
              <a:buFont typeface="Avenir"/>
              <a:buChar char="■"/>
              <a:defRPr sz="1200">
                <a:latin typeface="Avenir"/>
                <a:ea typeface="Avenir"/>
                <a:cs typeface="Avenir"/>
                <a:sym typeface="Avenir"/>
              </a:defRPr>
            </a:lvl6pPr>
            <a:lvl7pPr indent="-304800" lvl="6" marL="3200400" rtl="0">
              <a:spcBef>
                <a:spcPts val="1600"/>
              </a:spcBef>
              <a:spcAft>
                <a:spcPts val="0"/>
              </a:spcAft>
              <a:buSzPts val="1200"/>
              <a:buFont typeface="Avenir"/>
              <a:buChar char="●"/>
              <a:defRPr sz="1200">
                <a:latin typeface="Avenir"/>
                <a:ea typeface="Avenir"/>
                <a:cs typeface="Avenir"/>
                <a:sym typeface="Avenir"/>
              </a:defRPr>
            </a:lvl7pPr>
            <a:lvl8pPr indent="-304800" lvl="7" marL="3657600" rtl="0">
              <a:spcBef>
                <a:spcPts val="1600"/>
              </a:spcBef>
              <a:spcAft>
                <a:spcPts val="0"/>
              </a:spcAft>
              <a:buSzPts val="1200"/>
              <a:buFont typeface="Avenir"/>
              <a:buChar char="○"/>
              <a:defRPr sz="1200">
                <a:latin typeface="Avenir"/>
                <a:ea typeface="Avenir"/>
                <a:cs typeface="Avenir"/>
                <a:sym typeface="Avenir"/>
              </a:defRPr>
            </a:lvl8pPr>
            <a:lvl9pPr indent="-304800" lvl="8" marL="4114800" rtl="0">
              <a:spcBef>
                <a:spcPts val="1600"/>
              </a:spcBef>
              <a:spcAft>
                <a:spcPts val="1600"/>
              </a:spcAft>
              <a:buSzPts val="1200"/>
              <a:buFont typeface="Avenir"/>
              <a:buChar char="■"/>
              <a:defRPr sz="1200">
                <a:latin typeface="Avenir"/>
                <a:ea typeface="Avenir"/>
                <a:cs typeface="Avenir"/>
                <a:sym typeface="Avenir"/>
              </a:defRPr>
            </a:lvl9pPr>
          </a:lstStyle>
          <a:p/>
        </p:txBody>
      </p:sp>
      <p:grpSp>
        <p:nvGrpSpPr>
          <p:cNvPr id="300" name="Google Shape;300;p23"/>
          <p:cNvGrpSpPr/>
          <p:nvPr/>
        </p:nvGrpSpPr>
        <p:grpSpPr>
          <a:xfrm>
            <a:off x="-1450936" y="-1446791"/>
            <a:ext cx="2887081" cy="2887038"/>
            <a:chOff x="-1157850" y="-1175191"/>
            <a:chExt cx="2325853" cy="2325818"/>
          </a:xfrm>
        </p:grpSpPr>
        <p:sp>
          <p:nvSpPr>
            <p:cNvPr id="301" name="Google Shape;301;p23"/>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3"/>
          <p:cNvGrpSpPr/>
          <p:nvPr/>
        </p:nvGrpSpPr>
        <p:grpSpPr>
          <a:xfrm>
            <a:off x="7477412" y="3476937"/>
            <a:ext cx="3333179" cy="3333130"/>
            <a:chOff x="-1157850" y="-1175191"/>
            <a:chExt cx="2325853" cy="2325818"/>
          </a:xfrm>
        </p:grpSpPr>
        <p:sp>
          <p:nvSpPr>
            <p:cNvPr id="308" name="Google Shape;308;p23"/>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14" name="Shape 314"/>
        <p:cNvGrpSpPr/>
        <p:nvPr/>
      </p:nvGrpSpPr>
      <p:grpSpPr>
        <a:xfrm>
          <a:off x="0" y="0"/>
          <a:ext cx="0" cy="0"/>
          <a:chOff x="0" y="0"/>
          <a:chExt cx="0" cy="0"/>
        </a:xfrm>
      </p:grpSpPr>
      <p:sp>
        <p:nvSpPr>
          <p:cNvPr id="315" name="Google Shape;315;p2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6" name="Google Shape;316;p24"/>
          <p:cNvSpPr txBox="1"/>
          <p:nvPr>
            <p:ph idx="1" type="subTitle"/>
          </p:nvPr>
        </p:nvSpPr>
        <p:spPr>
          <a:xfrm>
            <a:off x="818700" y="3244975"/>
            <a:ext cx="2171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17" name="Google Shape;317;p24"/>
          <p:cNvSpPr txBox="1"/>
          <p:nvPr>
            <p:ph idx="2" type="subTitle"/>
          </p:nvPr>
        </p:nvSpPr>
        <p:spPr>
          <a:xfrm>
            <a:off x="818700" y="2674466"/>
            <a:ext cx="2171400" cy="44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18" name="Google Shape;318;p24"/>
          <p:cNvSpPr txBox="1"/>
          <p:nvPr>
            <p:ph idx="3" type="subTitle"/>
          </p:nvPr>
        </p:nvSpPr>
        <p:spPr>
          <a:xfrm>
            <a:off x="6153900" y="3244975"/>
            <a:ext cx="2171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19" name="Google Shape;319;p24"/>
          <p:cNvSpPr txBox="1"/>
          <p:nvPr>
            <p:ph idx="4" type="subTitle"/>
          </p:nvPr>
        </p:nvSpPr>
        <p:spPr>
          <a:xfrm>
            <a:off x="6153900" y="2674466"/>
            <a:ext cx="2171400" cy="44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20" name="Google Shape;320;p24"/>
          <p:cNvSpPr txBox="1"/>
          <p:nvPr>
            <p:ph idx="5" type="subTitle"/>
          </p:nvPr>
        </p:nvSpPr>
        <p:spPr>
          <a:xfrm>
            <a:off x="3486300" y="3244975"/>
            <a:ext cx="2171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21" name="Google Shape;321;p24"/>
          <p:cNvSpPr txBox="1"/>
          <p:nvPr>
            <p:ph idx="6" type="subTitle"/>
          </p:nvPr>
        </p:nvSpPr>
        <p:spPr>
          <a:xfrm>
            <a:off x="3486300" y="2674466"/>
            <a:ext cx="2171400" cy="44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22" name="Google Shape;322;p24"/>
          <p:cNvSpPr/>
          <p:nvPr/>
        </p:nvSpPr>
        <p:spPr>
          <a:xfrm rot="5400000">
            <a:off x="8072700" y="4197425"/>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24"/>
          <p:cNvCxnSpPr>
            <a:stCxn id="322" idx="2"/>
          </p:cNvCxnSpPr>
          <p:nvPr/>
        </p:nvCxnSpPr>
        <p:spPr>
          <a:xfrm rot="10800000">
            <a:off x="-37500" y="4599425"/>
            <a:ext cx="81102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324" name="Shape 324"/>
        <p:cNvGrpSpPr/>
        <p:nvPr/>
      </p:nvGrpSpPr>
      <p:grpSpPr>
        <a:xfrm>
          <a:off x="0" y="0"/>
          <a:ext cx="0" cy="0"/>
          <a:chOff x="0" y="0"/>
          <a:chExt cx="0" cy="0"/>
        </a:xfrm>
      </p:grpSpPr>
      <p:sp>
        <p:nvSpPr>
          <p:cNvPr id="325" name="Google Shape;325;p2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6" name="Google Shape;326;p25"/>
          <p:cNvSpPr txBox="1"/>
          <p:nvPr>
            <p:ph idx="1" type="subTitle"/>
          </p:nvPr>
        </p:nvSpPr>
        <p:spPr>
          <a:xfrm>
            <a:off x="1353775" y="1828750"/>
            <a:ext cx="27729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27" name="Google Shape;327;p25"/>
          <p:cNvSpPr txBox="1"/>
          <p:nvPr>
            <p:ph idx="2" type="subTitle"/>
          </p:nvPr>
        </p:nvSpPr>
        <p:spPr>
          <a:xfrm>
            <a:off x="1353775" y="1467950"/>
            <a:ext cx="27729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28" name="Google Shape;328;p25"/>
          <p:cNvSpPr txBox="1"/>
          <p:nvPr>
            <p:ph idx="3" type="subTitle"/>
          </p:nvPr>
        </p:nvSpPr>
        <p:spPr>
          <a:xfrm>
            <a:off x="1353775" y="3356175"/>
            <a:ext cx="27729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29" name="Google Shape;329;p25"/>
          <p:cNvSpPr txBox="1"/>
          <p:nvPr>
            <p:ph idx="4" type="subTitle"/>
          </p:nvPr>
        </p:nvSpPr>
        <p:spPr>
          <a:xfrm>
            <a:off x="1353775" y="2995375"/>
            <a:ext cx="27729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30" name="Google Shape;330;p25"/>
          <p:cNvSpPr txBox="1"/>
          <p:nvPr>
            <p:ph idx="5" type="subTitle"/>
          </p:nvPr>
        </p:nvSpPr>
        <p:spPr>
          <a:xfrm>
            <a:off x="4841025" y="1828750"/>
            <a:ext cx="27729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31" name="Google Shape;331;p25"/>
          <p:cNvSpPr txBox="1"/>
          <p:nvPr>
            <p:ph idx="6" type="subTitle"/>
          </p:nvPr>
        </p:nvSpPr>
        <p:spPr>
          <a:xfrm>
            <a:off x="4841025" y="1467950"/>
            <a:ext cx="27729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32" name="Google Shape;332;p25"/>
          <p:cNvSpPr txBox="1"/>
          <p:nvPr>
            <p:ph idx="7" type="subTitle"/>
          </p:nvPr>
        </p:nvSpPr>
        <p:spPr>
          <a:xfrm>
            <a:off x="4841025" y="3356175"/>
            <a:ext cx="27729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venir"/>
              <a:buNone/>
              <a:defRPr>
                <a:latin typeface="Avenir"/>
                <a:ea typeface="Avenir"/>
                <a:cs typeface="Avenir"/>
                <a:sym typeface="Avenir"/>
              </a:defRPr>
            </a:lvl1pPr>
            <a:lvl2pPr lvl="1" rtl="0" algn="ctr">
              <a:lnSpc>
                <a:spcPct val="100000"/>
              </a:lnSpc>
              <a:spcBef>
                <a:spcPts val="0"/>
              </a:spcBef>
              <a:spcAft>
                <a:spcPts val="0"/>
              </a:spcAft>
              <a:buSzPts val="1400"/>
              <a:buFont typeface="Avenir"/>
              <a:buNone/>
              <a:defRPr>
                <a:latin typeface="Avenir"/>
                <a:ea typeface="Avenir"/>
                <a:cs typeface="Avenir"/>
                <a:sym typeface="Avenir"/>
              </a:defRPr>
            </a:lvl2pPr>
            <a:lvl3pPr lvl="2" rtl="0" algn="ctr">
              <a:lnSpc>
                <a:spcPct val="100000"/>
              </a:lnSpc>
              <a:spcBef>
                <a:spcPts val="0"/>
              </a:spcBef>
              <a:spcAft>
                <a:spcPts val="0"/>
              </a:spcAft>
              <a:buSzPts val="1400"/>
              <a:buFont typeface="Avenir"/>
              <a:buNone/>
              <a:defRPr>
                <a:latin typeface="Avenir"/>
                <a:ea typeface="Avenir"/>
                <a:cs typeface="Avenir"/>
                <a:sym typeface="Avenir"/>
              </a:defRPr>
            </a:lvl3pPr>
            <a:lvl4pPr lvl="3" rtl="0" algn="ctr">
              <a:lnSpc>
                <a:spcPct val="100000"/>
              </a:lnSpc>
              <a:spcBef>
                <a:spcPts val="0"/>
              </a:spcBef>
              <a:spcAft>
                <a:spcPts val="0"/>
              </a:spcAft>
              <a:buSzPts val="1400"/>
              <a:buFont typeface="Avenir"/>
              <a:buNone/>
              <a:defRPr>
                <a:latin typeface="Avenir"/>
                <a:ea typeface="Avenir"/>
                <a:cs typeface="Avenir"/>
                <a:sym typeface="Avenir"/>
              </a:defRPr>
            </a:lvl4pPr>
            <a:lvl5pPr lvl="4" rtl="0" algn="ctr">
              <a:lnSpc>
                <a:spcPct val="100000"/>
              </a:lnSpc>
              <a:spcBef>
                <a:spcPts val="0"/>
              </a:spcBef>
              <a:spcAft>
                <a:spcPts val="0"/>
              </a:spcAft>
              <a:buSzPts val="1400"/>
              <a:buFont typeface="Avenir"/>
              <a:buNone/>
              <a:defRPr>
                <a:latin typeface="Avenir"/>
                <a:ea typeface="Avenir"/>
                <a:cs typeface="Avenir"/>
                <a:sym typeface="Avenir"/>
              </a:defRPr>
            </a:lvl5pPr>
            <a:lvl6pPr lvl="5" rtl="0" algn="ctr">
              <a:lnSpc>
                <a:spcPct val="100000"/>
              </a:lnSpc>
              <a:spcBef>
                <a:spcPts val="0"/>
              </a:spcBef>
              <a:spcAft>
                <a:spcPts val="0"/>
              </a:spcAft>
              <a:buSzPts val="1400"/>
              <a:buFont typeface="Avenir"/>
              <a:buNone/>
              <a:defRPr>
                <a:latin typeface="Avenir"/>
                <a:ea typeface="Avenir"/>
                <a:cs typeface="Avenir"/>
                <a:sym typeface="Avenir"/>
              </a:defRPr>
            </a:lvl6pPr>
            <a:lvl7pPr lvl="6" rtl="0" algn="ctr">
              <a:lnSpc>
                <a:spcPct val="100000"/>
              </a:lnSpc>
              <a:spcBef>
                <a:spcPts val="0"/>
              </a:spcBef>
              <a:spcAft>
                <a:spcPts val="0"/>
              </a:spcAft>
              <a:buSzPts val="1400"/>
              <a:buFont typeface="Avenir"/>
              <a:buNone/>
              <a:defRPr>
                <a:latin typeface="Avenir"/>
                <a:ea typeface="Avenir"/>
                <a:cs typeface="Avenir"/>
                <a:sym typeface="Avenir"/>
              </a:defRPr>
            </a:lvl7pPr>
            <a:lvl8pPr lvl="7" rtl="0" algn="ctr">
              <a:lnSpc>
                <a:spcPct val="100000"/>
              </a:lnSpc>
              <a:spcBef>
                <a:spcPts val="0"/>
              </a:spcBef>
              <a:spcAft>
                <a:spcPts val="0"/>
              </a:spcAft>
              <a:buSzPts val="1400"/>
              <a:buFont typeface="Avenir"/>
              <a:buNone/>
              <a:defRPr>
                <a:latin typeface="Avenir"/>
                <a:ea typeface="Avenir"/>
                <a:cs typeface="Avenir"/>
                <a:sym typeface="Avenir"/>
              </a:defRPr>
            </a:lvl8pPr>
            <a:lvl9pPr lvl="8" rtl="0" algn="ctr">
              <a:lnSpc>
                <a:spcPct val="100000"/>
              </a:lnSpc>
              <a:spcBef>
                <a:spcPts val="0"/>
              </a:spcBef>
              <a:spcAft>
                <a:spcPts val="0"/>
              </a:spcAft>
              <a:buSzPts val="1400"/>
              <a:buFont typeface="Avenir"/>
              <a:buNone/>
              <a:defRPr>
                <a:latin typeface="Avenir"/>
                <a:ea typeface="Avenir"/>
                <a:cs typeface="Avenir"/>
                <a:sym typeface="Avenir"/>
              </a:defRPr>
            </a:lvl9pPr>
          </a:lstStyle>
          <a:p/>
        </p:txBody>
      </p:sp>
      <p:sp>
        <p:nvSpPr>
          <p:cNvPr id="333" name="Google Shape;333;p25"/>
          <p:cNvSpPr txBox="1"/>
          <p:nvPr>
            <p:ph idx="8" type="subTitle"/>
          </p:nvPr>
        </p:nvSpPr>
        <p:spPr>
          <a:xfrm>
            <a:off x="4841025" y="2995375"/>
            <a:ext cx="27729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334" name="Google Shape;334;p25"/>
          <p:cNvSpPr/>
          <p:nvPr/>
        </p:nvSpPr>
        <p:spPr>
          <a:xfrm flipH="1" rot="10800000">
            <a:off x="311225" y="2344500"/>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25"/>
          <p:cNvCxnSpPr>
            <a:stCxn id="334" idx="2"/>
          </p:cNvCxnSpPr>
          <p:nvPr/>
        </p:nvCxnSpPr>
        <p:spPr>
          <a:xfrm rot="10800000">
            <a:off x="713225" y="-263100"/>
            <a:ext cx="0" cy="2607600"/>
          </a:xfrm>
          <a:prstGeom prst="straightConnector1">
            <a:avLst/>
          </a:prstGeom>
          <a:noFill/>
          <a:ln cap="flat" cmpd="sng" w="19050">
            <a:solidFill>
              <a:schemeClr val="accent1"/>
            </a:solidFill>
            <a:prstDash val="solid"/>
            <a:round/>
            <a:headEnd len="med" w="med" type="none"/>
            <a:tailEnd len="med" w="med" type="none"/>
          </a:ln>
        </p:spPr>
      </p:cxnSp>
      <p:grpSp>
        <p:nvGrpSpPr>
          <p:cNvPr id="336" name="Google Shape;336;p25"/>
          <p:cNvGrpSpPr/>
          <p:nvPr/>
        </p:nvGrpSpPr>
        <p:grpSpPr>
          <a:xfrm>
            <a:off x="5947638" y="2128925"/>
            <a:ext cx="2627738" cy="2470500"/>
            <a:chOff x="5947638" y="2128925"/>
            <a:chExt cx="2627738" cy="2470500"/>
          </a:xfrm>
        </p:grpSpPr>
        <p:sp>
          <p:nvSpPr>
            <p:cNvPr id="337" name="Google Shape;337;p25"/>
            <p:cNvSpPr/>
            <p:nvPr/>
          </p:nvSpPr>
          <p:spPr>
            <a:xfrm flipH="1" rot="5400000">
              <a:off x="5953925" y="2122638"/>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338" name="Google Shape;338;p25"/>
            <p:cNvSpPr/>
            <p:nvPr/>
          </p:nvSpPr>
          <p:spPr>
            <a:xfrm flipH="1">
              <a:off x="8286175" y="212892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flipH="1">
              <a:off x="8286175" y="276947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flipH="1">
              <a:off x="8286175" y="2449200"/>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341" name="Shape 341"/>
        <p:cNvGrpSpPr/>
        <p:nvPr/>
      </p:nvGrpSpPr>
      <p:grpSpPr>
        <a:xfrm>
          <a:off x="0" y="0"/>
          <a:ext cx="0" cy="0"/>
          <a:chOff x="0" y="0"/>
          <a:chExt cx="0" cy="0"/>
        </a:xfrm>
      </p:grpSpPr>
      <p:sp>
        <p:nvSpPr>
          <p:cNvPr id="342" name="Google Shape;342;p2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3" name="Google Shape;343;p26"/>
          <p:cNvSpPr txBox="1"/>
          <p:nvPr>
            <p:ph idx="1" type="subTitle"/>
          </p:nvPr>
        </p:nvSpPr>
        <p:spPr>
          <a:xfrm>
            <a:off x="789425" y="3356175"/>
            <a:ext cx="2402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6"/>
          <p:cNvSpPr txBox="1"/>
          <p:nvPr>
            <p:ph idx="2" type="subTitle"/>
          </p:nvPr>
        </p:nvSpPr>
        <p:spPr>
          <a:xfrm>
            <a:off x="789425" y="2995375"/>
            <a:ext cx="24024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45" name="Google Shape;345;p26"/>
          <p:cNvSpPr txBox="1"/>
          <p:nvPr>
            <p:ph idx="3" type="subTitle"/>
          </p:nvPr>
        </p:nvSpPr>
        <p:spPr>
          <a:xfrm>
            <a:off x="2080081" y="1828750"/>
            <a:ext cx="2402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26"/>
          <p:cNvSpPr txBox="1"/>
          <p:nvPr>
            <p:ph idx="4" type="subTitle"/>
          </p:nvPr>
        </p:nvSpPr>
        <p:spPr>
          <a:xfrm>
            <a:off x="2080081" y="1467950"/>
            <a:ext cx="24024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47" name="Google Shape;347;p26"/>
          <p:cNvSpPr txBox="1"/>
          <p:nvPr>
            <p:ph idx="5" type="subTitle"/>
          </p:nvPr>
        </p:nvSpPr>
        <p:spPr>
          <a:xfrm>
            <a:off x="5952050" y="3356175"/>
            <a:ext cx="2402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26"/>
          <p:cNvSpPr txBox="1"/>
          <p:nvPr>
            <p:ph idx="6" type="subTitle"/>
          </p:nvPr>
        </p:nvSpPr>
        <p:spPr>
          <a:xfrm>
            <a:off x="5952050" y="2995375"/>
            <a:ext cx="24024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49" name="Google Shape;349;p26"/>
          <p:cNvSpPr txBox="1"/>
          <p:nvPr>
            <p:ph idx="7" type="subTitle"/>
          </p:nvPr>
        </p:nvSpPr>
        <p:spPr>
          <a:xfrm>
            <a:off x="3370738" y="3356175"/>
            <a:ext cx="2402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0" name="Google Shape;350;p26"/>
          <p:cNvSpPr txBox="1"/>
          <p:nvPr>
            <p:ph idx="8" type="subTitle"/>
          </p:nvPr>
        </p:nvSpPr>
        <p:spPr>
          <a:xfrm>
            <a:off x="3370738" y="2995375"/>
            <a:ext cx="24024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51" name="Google Shape;351;p26"/>
          <p:cNvSpPr txBox="1"/>
          <p:nvPr>
            <p:ph idx="9" type="subTitle"/>
          </p:nvPr>
        </p:nvSpPr>
        <p:spPr>
          <a:xfrm>
            <a:off x="4661394" y="1828750"/>
            <a:ext cx="2402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2" name="Google Shape;352;p26"/>
          <p:cNvSpPr txBox="1"/>
          <p:nvPr>
            <p:ph idx="13" type="subTitle"/>
          </p:nvPr>
        </p:nvSpPr>
        <p:spPr>
          <a:xfrm>
            <a:off x="4661394" y="1467950"/>
            <a:ext cx="24024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53" name="Google Shape;353;p26"/>
          <p:cNvSpPr/>
          <p:nvPr/>
        </p:nvSpPr>
        <p:spPr>
          <a:xfrm rot="10800000">
            <a:off x="311225" y="1579025"/>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53" idx="2"/>
          </p:cNvCxnSpPr>
          <p:nvPr/>
        </p:nvCxnSpPr>
        <p:spPr>
          <a:xfrm rot="10800000">
            <a:off x="713225" y="-290875"/>
            <a:ext cx="0" cy="1869900"/>
          </a:xfrm>
          <a:prstGeom prst="straightConnector1">
            <a:avLst/>
          </a:prstGeom>
          <a:noFill/>
          <a:ln cap="flat" cmpd="sng" w="19050">
            <a:solidFill>
              <a:schemeClr val="accent1"/>
            </a:solidFill>
            <a:prstDash val="solid"/>
            <a:round/>
            <a:headEnd len="med" w="med" type="none"/>
            <a:tailEnd len="med" w="med" type="none"/>
          </a:ln>
        </p:spPr>
      </p:cxnSp>
      <p:cxnSp>
        <p:nvCxnSpPr>
          <p:cNvPr id="355" name="Google Shape;355;p26"/>
          <p:cNvCxnSpPr/>
          <p:nvPr/>
        </p:nvCxnSpPr>
        <p:spPr>
          <a:xfrm>
            <a:off x="4584475" y="4599425"/>
            <a:ext cx="3800400" cy="0"/>
          </a:xfrm>
          <a:prstGeom prst="straightConnector1">
            <a:avLst/>
          </a:prstGeom>
          <a:noFill/>
          <a:ln cap="flat" cmpd="sng" w="19050">
            <a:solidFill>
              <a:schemeClr val="accent1"/>
            </a:solidFill>
            <a:prstDash val="solid"/>
            <a:round/>
            <a:headEnd len="med" w="med" type="none"/>
            <a:tailEnd len="med" w="med" type="none"/>
          </a:ln>
        </p:spPr>
      </p:cxnSp>
      <p:sp>
        <p:nvSpPr>
          <p:cNvPr id="356" name="Google Shape;356;p26"/>
          <p:cNvSpPr/>
          <p:nvPr/>
        </p:nvSpPr>
        <p:spPr>
          <a:xfrm rot="5400000">
            <a:off x="7507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rot="5400000">
            <a:off x="7828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rot="5400000">
            <a:off x="81483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9" name="Shape 359"/>
        <p:cNvGrpSpPr/>
        <p:nvPr/>
      </p:nvGrpSpPr>
      <p:grpSpPr>
        <a:xfrm>
          <a:off x="0" y="0"/>
          <a:ext cx="0" cy="0"/>
          <a:chOff x="0" y="0"/>
          <a:chExt cx="0" cy="0"/>
        </a:xfrm>
      </p:grpSpPr>
      <p:sp>
        <p:nvSpPr>
          <p:cNvPr id="360" name="Google Shape;360;p2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1" name="Google Shape;361;p27"/>
          <p:cNvSpPr txBox="1"/>
          <p:nvPr>
            <p:ph idx="1" type="subTitle"/>
          </p:nvPr>
        </p:nvSpPr>
        <p:spPr>
          <a:xfrm>
            <a:off x="789425" y="3356175"/>
            <a:ext cx="23097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27"/>
          <p:cNvSpPr txBox="1"/>
          <p:nvPr>
            <p:ph idx="2" type="subTitle"/>
          </p:nvPr>
        </p:nvSpPr>
        <p:spPr>
          <a:xfrm>
            <a:off x="789425" y="2995375"/>
            <a:ext cx="23097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63" name="Google Shape;363;p27"/>
          <p:cNvSpPr txBox="1"/>
          <p:nvPr>
            <p:ph idx="3" type="subTitle"/>
          </p:nvPr>
        </p:nvSpPr>
        <p:spPr>
          <a:xfrm>
            <a:off x="789425" y="1828750"/>
            <a:ext cx="23097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27"/>
          <p:cNvSpPr txBox="1"/>
          <p:nvPr>
            <p:ph idx="4" type="subTitle"/>
          </p:nvPr>
        </p:nvSpPr>
        <p:spPr>
          <a:xfrm>
            <a:off x="789425" y="1467950"/>
            <a:ext cx="23097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65" name="Google Shape;365;p27"/>
          <p:cNvSpPr txBox="1"/>
          <p:nvPr>
            <p:ph idx="5" type="subTitle"/>
          </p:nvPr>
        </p:nvSpPr>
        <p:spPr>
          <a:xfrm>
            <a:off x="6044750" y="3356175"/>
            <a:ext cx="23097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 name="Google Shape;366;p27"/>
          <p:cNvSpPr txBox="1"/>
          <p:nvPr>
            <p:ph idx="6" type="subTitle"/>
          </p:nvPr>
        </p:nvSpPr>
        <p:spPr>
          <a:xfrm>
            <a:off x="6044750" y="2995375"/>
            <a:ext cx="23097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67" name="Google Shape;367;p27"/>
          <p:cNvSpPr txBox="1"/>
          <p:nvPr>
            <p:ph idx="7" type="subTitle"/>
          </p:nvPr>
        </p:nvSpPr>
        <p:spPr>
          <a:xfrm>
            <a:off x="6044750" y="1828750"/>
            <a:ext cx="23097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27"/>
          <p:cNvSpPr txBox="1"/>
          <p:nvPr>
            <p:ph idx="8" type="subTitle"/>
          </p:nvPr>
        </p:nvSpPr>
        <p:spPr>
          <a:xfrm>
            <a:off x="6044750" y="1467950"/>
            <a:ext cx="23097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69" name="Google Shape;369;p27"/>
          <p:cNvSpPr txBox="1"/>
          <p:nvPr>
            <p:ph idx="9" type="subTitle"/>
          </p:nvPr>
        </p:nvSpPr>
        <p:spPr>
          <a:xfrm>
            <a:off x="3417088" y="3356175"/>
            <a:ext cx="23097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27"/>
          <p:cNvSpPr txBox="1"/>
          <p:nvPr>
            <p:ph idx="13" type="subTitle"/>
          </p:nvPr>
        </p:nvSpPr>
        <p:spPr>
          <a:xfrm>
            <a:off x="3417088" y="2995375"/>
            <a:ext cx="23097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sp>
        <p:nvSpPr>
          <p:cNvPr id="371" name="Google Shape;371;p27"/>
          <p:cNvSpPr txBox="1"/>
          <p:nvPr>
            <p:ph idx="14" type="subTitle"/>
          </p:nvPr>
        </p:nvSpPr>
        <p:spPr>
          <a:xfrm>
            <a:off x="3417088" y="1828750"/>
            <a:ext cx="23097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7"/>
          <p:cNvSpPr txBox="1"/>
          <p:nvPr>
            <p:ph idx="15" type="subTitle"/>
          </p:nvPr>
        </p:nvSpPr>
        <p:spPr>
          <a:xfrm>
            <a:off x="3417088" y="1467950"/>
            <a:ext cx="2309700" cy="30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1pPr>
            <a:lvl2pPr lvl="1"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2pPr>
            <a:lvl3pPr lvl="2"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3pPr>
            <a:lvl4pPr lvl="3"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4pPr>
            <a:lvl5pPr lvl="4"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5pPr>
            <a:lvl6pPr lvl="5"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6pPr>
            <a:lvl7pPr lvl="6"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7pPr>
            <a:lvl8pPr lvl="7"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8pPr>
            <a:lvl9pPr lvl="8" rtl="0" algn="ctr">
              <a:lnSpc>
                <a:spcPct val="100000"/>
              </a:lnSpc>
              <a:spcBef>
                <a:spcPts val="0"/>
              </a:spcBef>
              <a:spcAft>
                <a:spcPts val="0"/>
              </a:spcAft>
              <a:buClr>
                <a:schemeClr val="dk2"/>
              </a:buClr>
              <a:buSzPts val="2400"/>
              <a:buFont typeface="Bodoni Moda"/>
              <a:buNone/>
              <a:defRPr sz="2400">
                <a:solidFill>
                  <a:schemeClr val="dk2"/>
                </a:solidFill>
                <a:latin typeface="Bodoni Moda"/>
                <a:ea typeface="Bodoni Moda"/>
                <a:cs typeface="Bodoni Moda"/>
                <a:sym typeface="Bodoni Moda"/>
              </a:defRPr>
            </a:lvl9pPr>
          </a:lstStyle>
          <a:p/>
        </p:txBody>
      </p:sp>
      <p:grpSp>
        <p:nvGrpSpPr>
          <p:cNvPr id="373" name="Google Shape;373;p27"/>
          <p:cNvGrpSpPr/>
          <p:nvPr/>
        </p:nvGrpSpPr>
        <p:grpSpPr>
          <a:xfrm>
            <a:off x="-1450936" y="-1446791"/>
            <a:ext cx="2887081" cy="2887038"/>
            <a:chOff x="-1157850" y="-1175191"/>
            <a:chExt cx="2325853" cy="2325818"/>
          </a:xfrm>
        </p:grpSpPr>
        <p:sp>
          <p:nvSpPr>
            <p:cNvPr id="374" name="Google Shape;374;p27"/>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7"/>
          <p:cNvGrpSpPr/>
          <p:nvPr/>
        </p:nvGrpSpPr>
        <p:grpSpPr>
          <a:xfrm>
            <a:off x="2875050" y="4454813"/>
            <a:ext cx="5555700" cy="289200"/>
            <a:chOff x="2875050" y="4454813"/>
            <a:chExt cx="5555700" cy="289200"/>
          </a:xfrm>
        </p:grpSpPr>
        <p:cxnSp>
          <p:nvCxnSpPr>
            <p:cNvPr id="381" name="Google Shape;381;p27"/>
            <p:cNvCxnSpPr/>
            <p:nvPr/>
          </p:nvCxnSpPr>
          <p:spPr>
            <a:xfrm>
              <a:off x="2875050" y="4599425"/>
              <a:ext cx="5555700" cy="0"/>
            </a:xfrm>
            <a:prstGeom prst="straightConnector1">
              <a:avLst/>
            </a:prstGeom>
            <a:noFill/>
            <a:ln cap="flat" cmpd="sng" w="19050">
              <a:solidFill>
                <a:schemeClr val="accent1"/>
              </a:solidFill>
              <a:prstDash val="solid"/>
              <a:round/>
              <a:headEnd len="med" w="med" type="none"/>
              <a:tailEnd len="med" w="med" type="none"/>
            </a:ln>
          </p:spPr>
        </p:cxnSp>
        <p:sp>
          <p:nvSpPr>
            <p:cNvPr id="382" name="Google Shape;382;p27"/>
            <p:cNvSpPr/>
            <p:nvPr/>
          </p:nvSpPr>
          <p:spPr>
            <a:xfrm rot="5400000">
              <a:off x="75536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rot="5400000">
              <a:off x="78739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rot="5400000">
              <a:off x="81941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rot="5400000">
              <a:off x="50216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rot="5400000">
              <a:off x="53418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rot="5400000">
              <a:off x="56621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88" name="Shape 388"/>
        <p:cNvGrpSpPr/>
        <p:nvPr/>
      </p:nvGrpSpPr>
      <p:grpSpPr>
        <a:xfrm>
          <a:off x="0" y="0"/>
          <a:ext cx="0" cy="0"/>
          <a:chOff x="0" y="0"/>
          <a:chExt cx="0" cy="0"/>
        </a:xfrm>
      </p:grpSpPr>
      <p:sp>
        <p:nvSpPr>
          <p:cNvPr id="389" name="Google Shape;389;p28"/>
          <p:cNvSpPr txBox="1"/>
          <p:nvPr>
            <p:ph type="title"/>
          </p:nvPr>
        </p:nvSpPr>
        <p:spPr>
          <a:xfrm>
            <a:off x="2629200" y="748250"/>
            <a:ext cx="3885600" cy="10371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390" name="Google Shape;390;p28"/>
          <p:cNvSpPr txBox="1"/>
          <p:nvPr/>
        </p:nvSpPr>
        <p:spPr>
          <a:xfrm>
            <a:off x="2629200" y="3475879"/>
            <a:ext cx="3885600" cy="618000"/>
          </a:xfrm>
          <a:prstGeom prst="rect">
            <a:avLst/>
          </a:prstGeom>
          <a:noFill/>
          <a:ln>
            <a:noFill/>
          </a:ln>
        </p:spPr>
        <p:txBody>
          <a:bodyPr anchorCtr="0" anchor="ctr" bIns="129525" lIns="129525" spcFirstLastPara="1" rIns="129525" wrap="square" tIns="129525">
            <a:noAutofit/>
          </a:bodyPr>
          <a:lstStyle/>
          <a:p>
            <a:pPr indent="0" lvl="0" marL="0" rtl="0" algn="ctr">
              <a:lnSpc>
                <a:spcPct val="100000"/>
              </a:lnSpc>
              <a:spcBef>
                <a:spcPts val="0"/>
              </a:spcBef>
              <a:spcAft>
                <a:spcPts val="0"/>
              </a:spcAft>
              <a:buSzPts val="1018"/>
              <a:buNone/>
            </a:pPr>
            <a:r>
              <a:rPr lang="en" sz="1200">
                <a:solidFill>
                  <a:schemeClr val="dk1"/>
                </a:solidFill>
                <a:latin typeface="Avenir"/>
                <a:ea typeface="Avenir"/>
                <a:cs typeface="Avenir"/>
                <a:sym typeface="Avenir"/>
              </a:rPr>
              <a:t>Credits: This presentation template was created by </a:t>
            </a:r>
            <a:r>
              <a:rPr b="1" lang="en" sz="1200">
                <a:solidFill>
                  <a:schemeClr val="dk2"/>
                </a:solidFill>
                <a:uFill>
                  <a:noFill/>
                </a:uFill>
                <a:latin typeface="Avenir"/>
                <a:ea typeface="Avenir"/>
                <a:cs typeface="Avenir"/>
                <a:sym typeface="Avenir"/>
                <a:hlinkClick r:id="rId2">
                  <a:extLst>
                    <a:ext uri="{A12FA001-AC4F-418D-AE19-62706E023703}">
                      <ahyp:hlinkClr val="tx"/>
                    </a:ext>
                  </a:extLst>
                </a:hlinkClick>
              </a:rPr>
              <a:t>Slidesgo</a:t>
            </a:r>
            <a:r>
              <a:rPr lang="en" sz="1200">
                <a:solidFill>
                  <a:schemeClr val="dk1"/>
                </a:solidFill>
                <a:latin typeface="Avenir"/>
                <a:ea typeface="Avenir"/>
                <a:cs typeface="Avenir"/>
                <a:sym typeface="Avenir"/>
              </a:rPr>
              <a:t>, including icons by </a:t>
            </a:r>
            <a:r>
              <a:rPr b="1" lang="en" sz="1200">
                <a:solidFill>
                  <a:schemeClr val="dk2"/>
                </a:solidFill>
                <a:uFill>
                  <a:noFill/>
                </a:uFill>
                <a:latin typeface="Avenir"/>
                <a:ea typeface="Avenir"/>
                <a:cs typeface="Avenir"/>
                <a:sym typeface="Avenir"/>
                <a:hlinkClick r:id="rId3">
                  <a:extLst>
                    <a:ext uri="{A12FA001-AC4F-418D-AE19-62706E023703}">
                      <ahyp:hlinkClr val="tx"/>
                    </a:ext>
                  </a:extLst>
                </a:hlinkClick>
              </a:rPr>
              <a:t>Flaticon</a:t>
            </a:r>
            <a:r>
              <a:rPr lang="en" sz="1200">
                <a:solidFill>
                  <a:schemeClr val="dk1"/>
                </a:solidFill>
                <a:latin typeface="Avenir"/>
                <a:ea typeface="Avenir"/>
                <a:cs typeface="Avenir"/>
                <a:sym typeface="Avenir"/>
              </a:rPr>
              <a:t>, and infographics &amp; images by </a:t>
            </a:r>
            <a:r>
              <a:rPr b="1" lang="en" sz="1200">
                <a:solidFill>
                  <a:schemeClr val="dk2"/>
                </a:solidFill>
                <a:uFill>
                  <a:noFill/>
                </a:uFill>
                <a:latin typeface="Avenir"/>
                <a:ea typeface="Avenir"/>
                <a:cs typeface="Avenir"/>
                <a:sym typeface="Avenir"/>
                <a:hlinkClick r:id="rId4">
                  <a:extLst>
                    <a:ext uri="{A12FA001-AC4F-418D-AE19-62706E023703}">
                      <ahyp:hlinkClr val="tx"/>
                    </a:ext>
                  </a:extLst>
                </a:hlinkClick>
              </a:rPr>
              <a:t>Freepik</a:t>
            </a:r>
            <a:endParaRPr sz="1200">
              <a:solidFill>
                <a:schemeClr val="dk1"/>
              </a:solidFill>
              <a:latin typeface="Avenir"/>
              <a:ea typeface="Avenir"/>
              <a:cs typeface="Avenir"/>
              <a:sym typeface="Avenir"/>
            </a:endParaRPr>
          </a:p>
        </p:txBody>
      </p:sp>
      <p:sp>
        <p:nvSpPr>
          <p:cNvPr id="391" name="Google Shape;391;p28"/>
          <p:cNvSpPr txBox="1"/>
          <p:nvPr>
            <p:ph idx="1" type="subTitle"/>
          </p:nvPr>
        </p:nvSpPr>
        <p:spPr>
          <a:xfrm>
            <a:off x="2629200" y="2533375"/>
            <a:ext cx="38856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2" name="Google Shape;392;p28"/>
          <p:cNvSpPr txBox="1"/>
          <p:nvPr>
            <p:ph idx="2" type="subTitle"/>
          </p:nvPr>
        </p:nvSpPr>
        <p:spPr>
          <a:xfrm>
            <a:off x="2629200" y="4158899"/>
            <a:ext cx="3885600" cy="2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2pPr>
            <a:lvl3pPr lvl="2"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3pPr>
            <a:lvl4pPr lvl="3"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4pPr>
            <a:lvl5pPr lvl="4"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5pPr>
            <a:lvl6pPr lvl="5"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6pPr>
            <a:lvl7pPr lvl="6"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7pPr>
            <a:lvl8pPr lvl="7"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8pPr>
            <a:lvl9pPr lvl="8" rtl="0" algn="ctr">
              <a:lnSpc>
                <a:spcPct val="100000"/>
              </a:lnSpc>
              <a:spcBef>
                <a:spcPts val="0"/>
              </a:spcBef>
              <a:spcAft>
                <a:spcPts val="0"/>
              </a:spcAft>
              <a:buSzPts val="1200"/>
              <a:buFont typeface="Faustina SemiBold"/>
              <a:buNone/>
              <a:defRPr sz="1200">
                <a:latin typeface="Faustina SemiBold"/>
                <a:ea typeface="Faustina SemiBold"/>
                <a:cs typeface="Faustina SemiBold"/>
                <a:sym typeface="Faustina SemiBold"/>
              </a:defRPr>
            </a:lvl9pPr>
          </a:lstStyle>
          <a:p/>
        </p:txBody>
      </p:sp>
      <p:grpSp>
        <p:nvGrpSpPr>
          <p:cNvPr id="393" name="Google Shape;393;p28"/>
          <p:cNvGrpSpPr/>
          <p:nvPr/>
        </p:nvGrpSpPr>
        <p:grpSpPr>
          <a:xfrm>
            <a:off x="-1666588" y="3476937"/>
            <a:ext cx="3333179" cy="3333130"/>
            <a:chOff x="-7538424" y="-1175191"/>
            <a:chExt cx="2325853" cy="2325818"/>
          </a:xfrm>
        </p:grpSpPr>
        <p:sp>
          <p:nvSpPr>
            <p:cNvPr id="394" name="Google Shape;394;p28"/>
            <p:cNvSpPr/>
            <p:nvPr/>
          </p:nvSpPr>
          <p:spPr>
            <a:xfrm>
              <a:off x="-7538424"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7350528"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7162666"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6998535"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6803678"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6606728"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8"/>
          <p:cNvGrpSpPr/>
          <p:nvPr/>
        </p:nvGrpSpPr>
        <p:grpSpPr>
          <a:xfrm>
            <a:off x="7477412" y="3476937"/>
            <a:ext cx="3333179" cy="3333130"/>
            <a:chOff x="-1157850" y="-1175191"/>
            <a:chExt cx="2325853" cy="2325818"/>
          </a:xfrm>
        </p:grpSpPr>
        <p:sp>
          <p:nvSpPr>
            <p:cNvPr id="401" name="Google Shape;401;p28"/>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28"/>
          <p:cNvSpPr/>
          <p:nvPr/>
        </p:nvSpPr>
        <p:spPr>
          <a:xfrm rot="10800000">
            <a:off x="982500" y="2207775"/>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28"/>
          <p:cNvCxnSpPr>
            <a:stCxn id="407" idx="2"/>
          </p:cNvCxnSpPr>
          <p:nvPr/>
        </p:nvCxnSpPr>
        <p:spPr>
          <a:xfrm rot="10800000">
            <a:off x="1384500" y="-14925"/>
            <a:ext cx="0" cy="2222700"/>
          </a:xfrm>
          <a:prstGeom prst="straightConnector1">
            <a:avLst/>
          </a:prstGeom>
          <a:noFill/>
          <a:ln cap="flat" cmpd="sng" w="19050">
            <a:solidFill>
              <a:schemeClr val="accent1"/>
            </a:solidFill>
            <a:prstDash val="solid"/>
            <a:round/>
            <a:headEnd len="med" w="med" type="none"/>
            <a:tailEnd len="med" w="med" type="none"/>
          </a:ln>
        </p:spPr>
      </p:cxnSp>
      <p:grpSp>
        <p:nvGrpSpPr>
          <p:cNvPr id="409" name="Google Shape;409;p28"/>
          <p:cNvGrpSpPr/>
          <p:nvPr/>
        </p:nvGrpSpPr>
        <p:grpSpPr>
          <a:xfrm>
            <a:off x="5948238" y="539500"/>
            <a:ext cx="2633700" cy="2472263"/>
            <a:chOff x="5948238" y="539500"/>
            <a:chExt cx="2633700" cy="2472263"/>
          </a:xfrm>
        </p:grpSpPr>
        <p:sp>
          <p:nvSpPr>
            <p:cNvPr id="410" name="Google Shape;410;p28"/>
            <p:cNvSpPr/>
            <p:nvPr/>
          </p:nvSpPr>
          <p:spPr>
            <a:xfrm rot="5400000">
              <a:off x="5954525" y="533213"/>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411" name="Google Shape;411;p28"/>
            <p:cNvSpPr/>
            <p:nvPr/>
          </p:nvSpPr>
          <p:spPr>
            <a:xfrm rot="10800000">
              <a:off x="8280813" y="218731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rot="10800000">
              <a:off x="8280813" y="250758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rot="10800000">
              <a:off x="8292738" y="28278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14" name="Shape 414"/>
        <p:cNvGrpSpPr/>
        <p:nvPr/>
      </p:nvGrpSpPr>
      <p:grpSpPr>
        <a:xfrm>
          <a:off x="0" y="0"/>
          <a:ext cx="0" cy="0"/>
          <a:chOff x="0" y="0"/>
          <a:chExt cx="0" cy="0"/>
        </a:xfrm>
      </p:grpSpPr>
      <p:grpSp>
        <p:nvGrpSpPr>
          <p:cNvPr id="415" name="Google Shape;415;p29"/>
          <p:cNvGrpSpPr/>
          <p:nvPr/>
        </p:nvGrpSpPr>
        <p:grpSpPr>
          <a:xfrm>
            <a:off x="8286175" y="-165300"/>
            <a:ext cx="289200" cy="2670125"/>
            <a:chOff x="8286175" y="-165300"/>
            <a:chExt cx="289200" cy="2670125"/>
          </a:xfrm>
        </p:grpSpPr>
        <p:cxnSp>
          <p:nvCxnSpPr>
            <p:cNvPr id="416" name="Google Shape;416;p29"/>
            <p:cNvCxnSpPr/>
            <p:nvPr/>
          </p:nvCxnSpPr>
          <p:spPr>
            <a:xfrm>
              <a:off x="8430775" y="-165300"/>
              <a:ext cx="0" cy="2623500"/>
            </a:xfrm>
            <a:prstGeom prst="straightConnector1">
              <a:avLst/>
            </a:prstGeom>
            <a:noFill/>
            <a:ln cap="flat" cmpd="sng" w="19050">
              <a:solidFill>
                <a:schemeClr val="accent1"/>
              </a:solidFill>
              <a:prstDash val="solid"/>
              <a:round/>
              <a:headEnd len="med" w="med" type="none"/>
              <a:tailEnd len="med" w="med" type="none"/>
            </a:ln>
          </p:spPr>
        </p:cxnSp>
        <p:sp>
          <p:nvSpPr>
            <p:cNvPr id="417" name="Google Shape;417;p29"/>
            <p:cNvSpPr/>
            <p:nvPr/>
          </p:nvSpPr>
          <p:spPr>
            <a:xfrm rot="10800000">
              <a:off x="8286175" y="168037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rot="10800000">
              <a:off x="8286175" y="2000650"/>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rot="10800000">
              <a:off x="8286175" y="232092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9"/>
          <p:cNvGrpSpPr/>
          <p:nvPr/>
        </p:nvGrpSpPr>
        <p:grpSpPr>
          <a:xfrm>
            <a:off x="-1450936" y="-1446791"/>
            <a:ext cx="2887081" cy="2887038"/>
            <a:chOff x="-1157850" y="-1175191"/>
            <a:chExt cx="2325853" cy="2325818"/>
          </a:xfrm>
        </p:grpSpPr>
        <p:sp>
          <p:nvSpPr>
            <p:cNvPr id="421" name="Google Shape;421;p29"/>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9"/>
          <p:cNvGrpSpPr/>
          <p:nvPr/>
        </p:nvGrpSpPr>
        <p:grpSpPr>
          <a:xfrm>
            <a:off x="1284000" y="4454813"/>
            <a:ext cx="6576000" cy="289200"/>
            <a:chOff x="1284000" y="4454813"/>
            <a:chExt cx="6576000" cy="289200"/>
          </a:xfrm>
        </p:grpSpPr>
        <p:cxnSp>
          <p:nvCxnSpPr>
            <p:cNvPr id="428" name="Google Shape;428;p29"/>
            <p:cNvCxnSpPr/>
            <p:nvPr/>
          </p:nvCxnSpPr>
          <p:spPr>
            <a:xfrm rot="10800000">
              <a:off x="1284000" y="4599425"/>
              <a:ext cx="6576000" cy="0"/>
            </a:xfrm>
            <a:prstGeom prst="straightConnector1">
              <a:avLst/>
            </a:prstGeom>
            <a:noFill/>
            <a:ln cap="flat" cmpd="sng" w="19050">
              <a:solidFill>
                <a:schemeClr val="accent1"/>
              </a:solidFill>
              <a:prstDash val="solid"/>
              <a:round/>
              <a:headEnd len="med" w="med" type="none"/>
              <a:tailEnd len="med" w="med" type="none"/>
            </a:ln>
          </p:spPr>
        </p:cxnSp>
        <p:sp>
          <p:nvSpPr>
            <p:cNvPr id="429" name="Google Shape;429;p29"/>
            <p:cNvSpPr/>
            <p:nvPr/>
          </p:nvSpPr>
          <p:spPr>
            <a:xfrm rot="5400000">
              <a:off x="41071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rot="5400000">
              <a:off x="44273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rot="5400000">
              <a:off x="47476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432" name="Shape 432"/>
        <p:cNvGrpSpPr/>
        <p:nvPr/>
      </p:nvGrpSpPr>
      <p:grpSpPr>
        <a:xfrm>
          <a:off x="0" y="0"/>
          <a:ext cx="0" cy="0"/>
          <a:chOff x="0" y="0"/>
          <a:chExt cx="0" cy="0"/>
        </a:xfrm>
      </p:grpSpPr>
      <p:sp>
        <p:nvSpPr>
          <p:cNvPr id="433" name="Google Shape;433;p30"/>
          <p:cNvSpPr/>
          <p:nvPr/>
        </p:nvSpPr>
        <p:spPr>
          <a:xfrm flipH="1" rot="10800000">
            <a:off x="311225" y="2344500"/>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4" name="Google Shape;434;p30"/>
          <p:cNvCxnSpPr>
            <a:stCxn id="433" idx="2"/>
          </p:cNvCxnSpPr>
          <p:nvPr/>
        </p:nvCxnSpPr>
        <p:spPr>
          <a:xfrm rot="10800000">
            <a:off x="713225" y="-290700"/>
            <a:ext cx="0" cy="2635200"/>
          </a:xfrm>
          <a:prstGeom prst="straightConnector1">
            <a:avLst/>
          </a:prstGeom>
          <a:noFill/>
          <a:ln cap="flat" cmpd="sng" w="19050">
            <a:solidFill>
              <a:schemeClr val="accent1"/>
            </a:solidFill>
            <a:prstDash val="solid"/>
            <a:round/>
            <a:headEnd len="med" w="med" type="none"/>
            <a:tailEnd len="med" w="med" type="none"/>
          </a:ln>
        </p:spPr>
      </p:cxnSp>
      <p:grpSp>
        <p:nvGrpSpPr>
          <p:cNvPr id="435" name="Google Shape;435;p30"/>
          <p:cNvGrpSpPr/>
          <p:nvPr/>
        </p:nvGrpSpPr>
        <p:grpSpPr>
          <a:xfrm>
            <a:off x="5947638" y="2128925"/>
            <a:ext cx="2627738" cy="2470500"/>
            <a:chOff x="5947638" y="2128925"/>
            <a:chExt cx="2627738" cy="2470500"/>
          </a:xfrm>
        </p:grpSpPr>
        <p:sp>
          <p:nvSpPr>
            <p:cNvPr id="436" name="Google Shape;436;p30"/>
            <p:cNvSpPr/>
            <p:nvPr/>
          </p:nvSpPr>
          <p:spPr>
            <a:xfrm flipH="1" rot="5400000">
              <a:off x="5953925" y="2122638"/>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437" name="Google Shape;437;p30"/>
            <p:cNvSpPr/>
            <p:nvPr/>
          </p:nvSpPr>
          <p:spPr>
            <a:xfrm flipH="1">
              <a:off x="8286175" y="212892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flipH="1">
              <a:off x="8286175" y="276947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flipH="1">
              <a:off x="8286175" y="2449200"/>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Clr>
                <a:srgbClr val="22254C"/>
              </a:buClr>
              <a:buSzPts val="3600"/>
              <a:buNone/>
              <a:defRPr>
                <a:solidFill>
                  <a:srgbClr val="22254C"/>
                </a:solidFill>
              </a:defRPr>
            </a:lvl1pPr>
            <a:lvl2pPr lvl="1">
              <a:spcBef>
                <a:spcPts val="0"/>
              </a:spcBef>
              <a:spcAft>
                <a:spcPts val="0"/>
              </a:spcAft>
              <a:buClr>
                <a:srgbClr val="22254C"/>
              </a:buClr>
              <a:buSzPts val="3600"/>
              <a:buNone/>
              <a:defRPr>
                <a:solidFill>
                  <a:srgbClr val="22254C"/>
                </a:solidFill>
              </a:defRPr>
            </a:lvl2pPr>
            <a:lvl3pPr lvl="2">
              <a:spcBef>
                <a:spcPts val="0"/>
              </a:spcBef>
              <a:spcAft>
                <a:spcPts val="0"/>
              </a:spcAft>
              <a:buClr>
                <a:srgbClr val="22254C"/>
              </a:buClr>
              <a:buSzPts val="3600"/>
              <a:buNone/>
              <a:defRPr>
                <a:solidFill>
                  <a:srgbClr val="22254C"/>
                </a:solidFill>
              </a:defRPr>
            </a:lvl3pPr>
            <a:lvl4pPr lvl="3">
              <a:spcBef>
                <a:spcPts val="0"/>
              </a:spcBef>
              <a:spcAft>
                <a:spcPts val="0"/>
              </a:spcAft>
              <a:buClr>
                <a:srgbClr val="22254C"/>
              </a:buClr>
              <a:buSzPts val="3600"/>
              <a:buNone/>
              <a:defRPr>
                <a:solidFill>
                  <a:srgbClr val="22254C"/>
                </a:solidFill>
              </a:defRPr>
            </a:lvl4pPr>
            <a:lvl5pPr lvl="4">
              <a:spcBef>
                <a:spcPts val="0"/>
              </a:spcBef>
              <a:spcAft>
                <a:spcPts val="0"/>
              </a:spcAft>
              <a:buClr>
                <a:srgbClr val="22254C"/>
              </a:buClr>
              <a:buSzPts val="3600"/>
              <a:buNone/>
              <a:defRPr>
                <a:solidFill>
                  <a:srgbClr val="22254C"/>
                </a:solidFill>
              </a:defRPr>
            </a:lvl5pPr>
            <a:lvl6pPr lvl="5">
              <a:spcBef>
                <a:spcPts val="0"/>
              </a:spcBef>
              <a:spcAft>
                <a:spcPts val="0"/>
              </a:spcAft>
              <a:buClr>
                <a:srgbClr val="22254C"/>
              </a:buClr>
              <a:buSzPts val="3600"/>
              <a:buNone/>
              <a:defRPr>
                <a:solidFill>
                  <a:srgbClr val="22254C"/>
                </a:solidFill>
              </a:defRPr>
            </a:lvl6pPr>
            <a:lvl7pPr lvl="6">
              <a:spcBef>
                <a:spcPts val="0"/>
              </a:spcBef>
              <a:spcAft>
                <a:spcPts val="0"/>
              </a:spcAft>
              <a:buClr>
                <a:srgbClr val="22254C"/>
              </a:buClr>
              <a:buSzPts val="3600"/>
              <a:buNone/>
              <a:defRPr>
                <a:solidFill>
                  <a:srgbClr val="22254C"/>
                </a:solidFill>
              </a:defRPr>
            </a:lvl7pPr>
            <a:lvl8pPr lvl="7">
              <a:spcBef>
                <a:spcPts val="0"/>
              </a:spcBef>
              <a:spcAft>
                <a:spcPts val="0"/>
              </a:spcAft>
              <a:buClr>
                <a:srgbClr val="22254C"/>
              </a:buClr>
              <a:buSzPts val="3600"/>
              <a:buNone/>
              <a:defRPr>
                <a:solidFill>
                  <a:srgbClr val="22254C"/>
                </a:solidFill>
              </a:defRPr>
            </a:lvl8pPr>
            <a:lvl9pPr lvl="8">
              <a:spcBef>
                <a:spcPts val="0"/>
              </a:spcBef>
              <a:spcAft>
                <a:spcPts val="0"/>
              </a:spcAft>
              <a:buClr>
                <a:srgbClr val="22254C"/>
              </a:buClr>
              <a:buSzPts val="3600"/>
              <a:buNone/>
              <a:defRPr>
                <a:solidFill>
                  <a:srgbClr val="22254C"/>
                </a:solidFill>
              </a:defRPr>
            </a:lvl9pPr>
          </a:lstStyle>
          <a:p/>
        </p:txBody>
      </p:sp>
      <p:sp>
        <p:nvSpPr>
          <p:cNvPr id="48" name="Google Shape;48;p4"/>
          <p:cNvSpPr txBox="1"/>
          <p:nvPr>
            <p:ph idx="1" type="body"/>
          </p:nvPr>
        </p:nvSpPr>
        <p:spPr>
          <a:xfrm>
            <a:off x="713225" y="1297400"/>
            <a:ext cx="7717500" cy="3302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Font typeface="Avenir"/>
              <a:buAutoNum type="arabicPeriod"/>
              <a:defRPr sz="1300">
                <a:latin typeface="Avenir"/>
                <a:ea typeface="Avenir"/>
                <a:cs typeface="Avenir"/>
                <a:sym typeface="Avenir"/>
              </a:defRPr>
            </a:lvl1pPr>
            <a:lvl2pPr indent="-317500" lvl="1" marL="914400">
              <a:spcBef>
                <a:spcPts val="0"/>
              </a:spcBef>
              <a:spcAft>
                <a:spcPts val="0"/>
              </a:spcAft>
              <a:buClr>
                <a:srgbClr val="434343"/>
              </a:buClr>
              <a:buSzPts val="1400"/>
              <a:buFont typeface="Avenir"/>
              <a:buAutoNum type="alphaLcPeriod"/>
              <a:defRPr>
                <a:latin typeface="Avenir"/>
                <a:ea typeface="Avenir"/>
                <a:cs typeface="Avenir"/>
                <a:sym typeface="Avenir"/>
              </a:defRPr>
            </a:lvl2pPr>
            <a:lvl3pPr indent="-317500" lvl="2" marL="1371600">
              <a:spcBef>
                <a:spcPts val="1600"/>
              </a:spcBef>
              <a:spcAft>
                <a:spcPts val="0"/>
              </a:spcAft>
              <a:buClr>
                <a:srgbClr val="434343"/>
              </a:buClr>
              <a:buSzPts val="1400"/>
              <a:buFont typeface="Avenir"/>
              <a:buAutoNum type="romanLcPeriod"/>
              <a:defRPr>
                <a:latin typeface="Avenir"/>
                <a:ea typeface="Avenir"/>
                <a:cs typeface="Avenir"/>
                <a:sym typeface="Avenir"/>
              </a:defRPr>
            </a:lvl3pPr>
            <a:lvl4pPr indent="-317500" lvl="3" marL="1828800">
              <a:spcBef>
                <a:spcPts val="1600"/>
              </a:spcBef>
              <a:spcAft>
                <a:spcPts val="0"/>
              </a:spcAft>
              <a:buClr>
                <a:srgbClr val="434343"/>
              </a:buClr>
              <a:buSzPts val="1400"/>
              <a:buFont typeface="Avenir"/>
              <a:buAutoNum type="arabicPeriod"/>
              <a:defRPr>
                <a:latin typeface="Avenir"/>
                <a:ea typeface="Avenir"/>
                <a:cs typeface="Avenir"/>
                <a:sym typeface="Avenir"/>
              </a:defRPr>
            </a:lvl4pPr>
            <a:lvl5pPr indent="-317500" lvl="4" marL="2286000">
              <a:spcBef>
                <a:spcPts val="1600"/>
              </a:spcBef>
              <a:spcAft>
                <a:spcPts val="0"/>
              </a:spcAft>
              <a:buClr>
                <a:srgbClr val="434343"/>
              </a:buClr>
              <a:buSzPts val="1400"/>
              <a:buFont typeface="Avenir"/>
              <a:buAutoNum type="alphaLcPeriod"/>
              <a:defRPr>
                <a:latin typeface="Avenir"/>
                <a:ea typeface="Avenir"/>
                <a:cs typeface="Avenir"/>
                <a:sym typeface="Avenir"/>
              </a:defRPr>
            </a:lvl5pPr>
            <a:lvl6pPr indent="-317500" lvl="5" marL="2743200">
              <a:spcBef>
                <a:spcPts val="1600"/>
              </a:spcBef>
              <a:spcAft>
                <a:spcPts val="0"/>
              </a:spcAft>
              <a:buClr>
                <a:srgbClr val="434343"/>
              </a:buClr>
              <a:buSzPts val="1400"/>
              <a:buFont typeface="Avenir"/>
              <a:buAutoNum type="romanLcPeriod"/>
              <a:defRPr>
                <a:latin typeface="Avenir"/>
                <a:ea typeface="Avenir"/>
                <a:cs typeface="Avenir"/>
                <a:sym typeface="Avenir"/>
              </a:defRPr>
            </a:lvl6pPr>
            <a:lvl7pPr indent="-317500" lvl="6" marL="3200400">
              <a:spcBef>
                <a:spcPts val="1600"/>
              </a:spcBef>
              <a:spcAft>
                <a:spcPts val="0"/>
              </a:spcAft>
              <a:buClr>
                <a:srgbClr val="434343"/>
              </a:buClr>
              <a:buSzPts val="1400"/>
              <a:buFont typeface="Avenir"/>
              <a:buAutoNum type="arabicPeriod"/>
              <a:defRPr>
                <a:latin typeface="Avenir"/>
                <a:ea typeface="Avenir"/>
                <a:cs typeface="Avenir"/>
                <a:sym typeface="Avenir"/>
              </a:defRPr>
            </a:lvl7pPr>
            <a:lvl8pPr indent="-317500" lvl="7" marL="3657600">
              <a:spcBef>
                <a:spcPts val="1600"/>
              </a:spcBef>
              <a:spcAft>
                <a:spcPts val="0"/>
              </a:spcAft>
              <a:buClr>
                <a:srgbClr val="434343"/>
              </a:buClr>
              <a:buSzPts val="1400"/>
              <a:buFont typeface="Avenir"/>
              <a:buAutoNum type="alphaLcPeriod"/>
              <a:defRPr>
                <a:latin typeface="Avenir"/>
                <a:ea typeface="Avenir"/>
                <a:cs typeface="Avenir"/>
                <a:sym typeface="Avenir"/>
              </a:defRPr>
            </a:lvl8pPr>
            <a:lvl9pPr indent="-317500" lvl="8" marL="4114800">
              <a:spcBef>
                <a:spcPts val="1600"/>
              </a:spcBef>
              <a:spcAft>
                <a:spcPts val="1600"/>
              </a:spcAft>
              <a:buClr>
                <a:srgbClr val="434343"/>
              </a:buClr>
              <a:buSzPts val="1400"/>
              <a:buFont typeface="Avenir"/>
              <a:buAutoNum type="romanLcPeriod"/>
              <a:defRPr>
                <a:latin typeface="Avenir"/>
                <a:ea typeface="Avenir"/>
                <a:cs typeface="Avenir"/>
                <a:sym typeface="Aveni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Clr>
                <a:srgbClr val="22254C"/>
              </a:buClr>
              <a:buSzPts val="3600"/>
              <a:buNone/>
              <a:defRPr>
                <a:solidFill>
                  <a:srgbClr val="22254C"/>
                </a:solidFill>
              </a:defRPr>
            </a:lvl1pPr>
            <a:lvl2pPr lvl="1">
              <a:spcBef>
                <a:spcPts val="0"/>
              </a:spcBef>
              <a:spcAft>
                <a:spcPts val="0"/>
              </a:spcAft>
              <a:buClr>
                <a:srgbClr val="22254C"/>
              </a:buClr>
              <a:buSzPts val="3600"/>
              <a:buNone/>
              <a:defRPr>
                <a:solidFill>
                  <a:srgbClr val="22254C"/>
                </a:solidFill>
              </a:defRPr>
            </a:lvl2pPr>
            <a:lvl3pPr lvl="2">
              <a:spcBef>
                <a:spcPts val="0"/>
              </a:spcBef>
              <a:spcAft>
                <a:spcPts val="0"/>
              </a:spcAft>
              <a:buClr>
                <a:srgbClr val="22254C"/>
              </a:buClr>
              <a:buSzPts val="3600"/>
              <a:buNone/>
              <a:defRPr>
                <a:solidFill>
                  <a:srgbClr val="22254C"/>
                </a:solidFill>
              </a:defRPr>
            </a:lvl3pPr>
            <a:lvl4pPr lvl="3">
              <a:spcBef>
                <a:spcPts val="0"/>
              </a:spcBef>
              <a:spcAft>
                <a:spcPts val="0"/>
              </a:spcAft>
              <a:buClr>
                <a:srgbClr val="22254C"/>
              </a:buClr>
              <a:buSzPts val="3600"/>
              <a:buNone/>
              <a:defRPr>
                <a:solidFill>
                  <a:srgbClr val="22254C"/>
                </a:solidFill>
              </a:defRPr>
            </a:lvl4pPr>
            <a:lvl5pPr lvl="4">
              <a:spcBef>
                <a:spcPts val="0"/>
              </a:spcBef>
              <a:spcAft>
                <a:spcPts val="0"/>
              </a:spcAft>
              <a:buClr>
                <a:srgbClr val="22254C"/>
              </a:buClr>
              <a:buSzPts val="3600"/>
              <a:buNone/>
              <a:defRPr>
                <a:solidFill>
                  <a:srgbClr val="22254C"/>
                </a:solidFill>
              </a:defRPr>
            </a:lvl5pPr>
            <a:lvl6pPr lvl="5">
              <a:spcBef>
                <a:spcPts val="0"/>
              </a:spcBef>
              <a:spcAft>
                <a:spcPts val="0"/>
              </a:spcAft>
              <a:buClr>
                <a:srgbClr val="22254C"/>
              </a:buClr>
              <a:buSzPts val="3600"/>
              <a:buNone/>
              <a:defRPr>
                <a:solidFill>
                  <a:srgbClr val="22254C"/>
                </a:solidFill>
              </a:defRPr>
            </a:lvl6pPr>
            <a:lvl7pPr lvl="6">
              <a:spcBef>
                <a:spcPts val="0"/>
              </a:spcBef>
              <a:spcAft>
                <a:spcPts val="0"/>
              </a:spcAft>
              <a:buClr>
                <a:srgbClr val="22254C"/>
              </a:buClr>
              <a:buSzPts val="3600"/>
              <a:buNone/>
              <a:defRPr>
                <a:solidFill>
                  <a:srgbClr val="22254C"/>
                </a:solidFill>
              </a:defRPr>
            </a:lvl7pPr>
            <a:lvl8pPr lvl="7">
              <a:spcBef>
                <a:spcPts val="0"/>
              </a:spcBef>
              <a:spcAft>
                <a:spcPts val="0"/>
              </a:spcAft>
              <a:buClr>
                <a:srgbClr val="22254C"/>
              </a:buClr>
              <a:buSzPts val="3600"/>
              <a:buNone/>
              <a:defRPr>
                <a:solidFill>
                  <a:srgbClr val="22254C"/>
                </a:solidFill>
              </a:defRPr>
            </a:lvl8pPr>
            <a:lvl9pPr lvl="8">
              <a:spcBef>
                <a:spcPts val="0"/>
              </a:spcBef>
              <a:spcAft>
                <a:spcPts val="0"/>
              </a:spcAft>
              <a:buClr>
                <a:srgbClr val="22254C"/>
              </a:buClr>
              <a:buSzPts val="3600"/>
              <a:buNone/>
              <a:defRPr>
                <a:solidFill>
                  <a:srgbClr val="22254C"/>
                </a:solidFill>
              </a:defRPr>
            </a:lvl9pPr>
          </a:lstStyle>
          <a:p/>
        </p:txBody>
      </p:sp>
      <p:sp>
        <p:nvSpPr>
          <p:cNvPr id="51" name="Google Shape;51;p5"/>
          <p:cNvSpPr txBox="1"/>
          <p:nvPr>
            <p:ph idx="1" type="subTitle"/>
          </p:nvPr>
        </p:nvSpPr>
        <p:spPr>
          <a:xfrm>
            <a:off x="1788050" y="3244975"/>
            <a:ext cx="2171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idx="2" type="subTitle"/>
          </p:nvPr>
        </p:nvSpPr>
        <p:spPr>
          <a:xfrm>
            <a:off x="1788050" y="2655575"/>
            <a:ext cx="2171400" cy="4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sp>
        <p:nvSpPr>
          <p:cNvPr id="53" name="Google Shape;53;p5"/>
          <p:cNvSpPr txBox="1"/>
          <p:nvPr>
            <p:ph idx="3" type="subTitle"/>
          </p:nvPr>
        </p:nvSpPr>
        <p:spPr>
          <a:xfrm>
            <a:off x="5184575" y="3244975"/>
            <a:ext cx="2171400" cy="7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idx="4" type="subTitle"/>
          </p:nvPr>
        </p:nvSpPr>
        <p:spPr>
          <a:xfrm>
            <a:off x="5184575" y="2655575"/>
            <a:ext cx="2171400" cy="4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1pPr>
            <a:lvl2pPr lvl="1"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2pPr>
            <a:lvl3pPr lvl="2"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3pPr>
            <a:lvl4pPr lvl="3"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4pPr>
            <a:lvl5pPr lvl="4"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5pPr>
            <a:lvl6pPr lvl="5"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6pPr>
            <a:lvl7pPr lvl="6"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7pPr>
            <a:lvl8pPr lvl="7"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8pPr>
            <a:lvl9pPr lvl="8" rtl="0" algn="ctr">
              <a:lnSpc>
                <a:spcPct val="100000"/>
              </a:lnSpc>
              <a:spcBef>
                <a:spcPts val="0"/>
              </a:spcBef>
              <a:spcAft>
                <a:spcPts val="0"/>
              </a:spcAft>
              <a:buClr>
                <a:schemeClr val="dk2"/>
              </a:buClr>
              <a:buSzPts val="2400"/>
              <a:buFont typeface="Yeseva One"/>
              <a:buNone/>
              <a:defRPr sz="2400">
                <a:solidFill>
                  <a:schemeClr val="dk2"/>
                </a:solidFill>
                <a:latin typeface="Yeseva One"/>
                <a:ea typeface="Yeseva One"/>
                <a:cs typeface="Yeseva One"/>
                <a:sym typeface="Yeseva One"/>
              </a:defRPr>
            </a:lvl9pPr>
          </a:lstStyle>
          <a:p/>
        </p:txBody>
      </p:sp>
      <p:grpSp>
        <p:nvGrpSpPr>
          <p:cNvPr id="55" name="Google Shape;55;p5"/>
          <p:cNvGrpSpPr/>
          <p:nvPr/>
        </p:nvGrpSpPr>
        <p:grpSpPr>
          <a:xfrm>
            <a:off x="-1450936" y="-1446791"/>
            <a:ext cx="2887081" cy="2887038"/>
            <a:chOff x="-1157850" y="-1175191"/>
            <a:chExt cx="2325853" cy="2325818"/>
          </a:xfrm>
        </p:grpSpPr>
        <p:sp>
          <p:nvSpPr>
            <p:cNvPr id="56" name="Google Shape;56;p5"/>
            <p:cNvSpPr/>
            <p:nvPr/>
          </p:nvSpPr>
          <p:spPr>
            <a:xfrm>
              <a:off x="-1157850"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969954"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782092"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17962"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23104"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26155"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a:off x="1284000" y="4454813"/>
            <a:ext cx="6576000" cy="289200"/>
            <a:chOff x="1284000" y="4454813"/>
            <a:chExt cx="6576000" cy="289200"/>
          </a:xfrm>
        </p:grpSpPr>
        <p:cxnSp>
          <p:nvCxnSpPr>
            <p:cNvPr id="63" name="Google Shape;63;p5"/>
            <p:cNvCxnSpPr/>
            <p:nvPr/>
          </p:nvCxnSpPr>
          <p:spPr>
            <a:xfrm rot="10800000">
              <a:off x="1284000" y="4599425"/>
              <a:ext cx="6576000" cy="0"/>
            </a:xfrm>
            <a:prstGeom prst="straightConnector1">
              <a:avLst/>
            </a:prstGeom>
            <a:noFill/>
            <a:ln cap="flat" cmpd="sng" w="19050">
              <a:solidFill>
                <a:schemeClr val="accent1"/>
              </a:solidFill>
              <a:prstDash val="solid"/>
              <a:round/>
              <a:headEnd len="med" w="med" type="none"/>
              <a:tailEnd len="med" w="med" type="none"/>
            </a:ln>
          </p:spPr>
        </p:cxnSp>
        <p:sp>
          <p:nvSpPr>
            <p:cNvPr id="64" name="Google Shape;64;p5"/>
            <p:cNvSpPr/>
            <p:nvPr/>
          </p:nvSpPr>
          <p:spPr>
            <a:xfrm rot="5400000">
              <a:off x="41071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rot="5400000">
              <a:off x="44273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rot="5400000">
              <a:off x="47476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a:off x="8286175" y="-165300"/>
            <a:ext cx="289200" cy="2670125"/>
            <a:chOff x="8286175" y="-165300"/>
            <a:chExt cx="289200" cy="2670125"/>
          </a:xfrm>
        </p:grpSpPr>
        <p:cxnSp>
          <p:nvCxnSpPr>
            <p:cNvPr id="68" name="Google Shape;68;p5"/>
            <p:cNvCxnSpPr/>
            <p:nvPr/>
          </p:nvCxnSpPr>
          <p:spPr>
            <a:xfrm>
              <a:off x="8430775" y="-165300"/>
              <a:ext cx="0" cy="2623500"/>
            </a:xfrm>
            <a:prstGeom prst="straightConnector1">
              <a:avLst/>
            </a:prstGeom>
            <a:noFill/>
            <a:ln cap="flat" cmpd="sng" w="19050">
              <a:solidFill>
                <a:schemeClr val="accent1"/>
              </a:solidFill>
              <a:prstDash val="solid"/>
              <a:round/>
              <a:headEnd len="med" w="med" type="none"/>
              <a:tailEnd len="med" w="med" type="none"/>
            </a:ln>
          </p:spPr>
        </p:cxnSp>
        <p:sp>
          <p:nvSpPr>
            <p:cNvPr id="69" name="Google Shape;69;p5"/>
            <p:cNvSpPr/>
            <p:nvPr/>
          </p:nvSpPr>
          <p:spPr>
            <a:xfrm rot="10800000">
              <a:off x="8286175" y="168037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rot="10800000">
              <a:off x="8286175" y="2000650"/>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rot="10800000">
              <a:off x="8286175" y="232092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Clr>
                <a:srgbClr val="22254C"/>
              </a:buClr>
              <a:buSzPts val="3600"/>
              <a:buNone/>
              <a:defRPr>
                <a:solidFill>
                  <a:srgbClr val="22254C"/>
                </a:solidFill>
              </a:defRPr>
            </a:lvl1pPr>
            <a:lvl2pPr lvl="1">
              <a:spcBef>
                <a:spcPts val="0"/>
              </a:spcBef>
              <a:spcAft>
                <a:spcPts val="0"/>
              </a:spcAft>
              <a:buClr>
                <a:srgbClr val="22254C"/>
              </a:buClr>
              <a:buSzPts val="3600"/>
              <a:buNone/>
              <a:defRPr>
                <a:solidFill>
                  <a:srgbClr val="22254C"/>
                </a:solidFill>
              </a:defRPr>
            </a:lvl2pPr>
            <a:lvl3pPr lvl="2">
              <a:spcBef>
                <a:spcPts val="0"/>
              </a:spcBef>
              <a:spcAft>
                <a:spcPts val="0"/>
              </a:spcAft>
              <a:buClr>
                <a:srgbClr val="22254C"/>
              </a:buClr>
              <a:buSzPts val="3600"/>
              <a:buNone/>
              <a:defRPr>
                <a:solidFill>
                  <a:srgbClr val="22254C"/>
                </a:solidFill>
              </a:defRPr>
            </a:lvl3pPr>
            <a:lvl4pPr lvl="3">
              <a:spcBef>
                <a:spcPts val="0"/>
              </a:spcBef>
              <a:spcAft>
                <a:spcPts val="0"/>
              </a:spcAft>
              <a:buClr>
                <a:srgbClr val="22254C"/>
              </a:buClr>
              <a:buSzPts val="3600"/>
              <a:buNone/>
              <a:defRPr>
                <a:solidFill>
                  <a:srgbClr val="22254C"/>
                </a:solidFill>
              </a:defRPr>
            </a:lvl4pPr>
            <a:lvl5pPr lvl="4">
              <a:spcBef>
                <a:spcPts val="0"/>
              </a:spcBef>
              <a:spcAft>
                <a:spcPts val="0"/>
              </a:spcAft>
              <a:buClr>
                <a:srgbClr val="22254C"/>
              </a:buClr>
              <a:buSzPts val="3600"/>
              <a:buNone/>
              <a:defRPr>
                <a:solidFill>
                  <a:srgbClr val="22254C"/>
                </a:solidFill>
              </a:defRPr>
            </a:lvl5pPr>
            <a:lvl6pPr lvl="5">
              <a:spcBef>
                <a:spcPts val="0"/>
              </a:spcBef>
              <a:spcAft>
                <a:spcPts val="0"/>
              </a:spcAft>
              <a:buClr>
                <a:srgbClr val="22254C"/>
              </a:buClr>
              <a:buSzPts val="3600"/>
              <a:buNone/>
              <a:defRPr>
                <a:solidFill>
                  <a:srgbClr val="22254C"/>
                </a:solidFill>
              </a:defRPr>
            </a:lvl6pPr>
            <a:lvl7pPr lvl="6">
              <a:spcBef>
                <a:spcPts val="0"/>
              </a:spcBef>
              <a:spcAft>
                <a:spcPts val="0"/>
              </a:spcAft>
              <a:buClr>
                <a:srgbClr val="22254C"/>
              </a:buClr>
              <a:buSzPts val="3600"/>
              <a:buNone/>
              <a:defRPr>
                <a:solidFill>
                  <a:srgbClr val="22254C"/>
                </a:solidFill>
              </a:defRPr>
            </a:lvl7pPr>
            <a:lvl8pPr lvl="7">
              <a:spcBef>
                <a:spcPts val="0"/>
              </a:spcBef>
              <a:spcAft>
                <a:spcPts val="0"/>
              </a:spcAft>
              <a:buClr>
                <a:srgbClr val="22254C"/>
              </a:buClr>
              <a:buSzPts val="3600"/>
              <a:buNone/>
              <a:defRPr>
                <a:solidFill>
                  <a:srgbClr val="22254C"/>
                </a:solidFill>
              </a:defRPr>
            </a:lvl8pPr>
            <a:lvl9pPr lvl="8">
              <a:spcBef>
                <a:spcPts val="0"/>
              </a:spcBef>
              <a:spcAft>
                <a:spcPts val="0"/>
              </a:spcAft>
              <a:buClr>
                <a:srgbClr val="22254C"/>
              </a:buClr>
              <a:buSzPts val="3600"/>
              <a:buNone/>
              <a:defRPr>
                <a:solidFill>
                  <a:srgbClr val="22254C"/>
                </a:solidFill>
              </a:defRPr>
            </a:lvl9pPr>
          </a:lstStyle>
          <a:p/>
        </p:txBody>
      </p:sp>
      <p:sp>
        <p:nvSpPr>
          <p:cNvPr id="74" name="Google Shape;74;p6"/>
          <p:cNvSpPr/>
          <p:nvPr/>
        </p:nvSpPr>
        <p:spPr>
          <a:xfrm rot="-5400000">
            <a:off x="720263" y="2122638"/>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75" name="Google Shape;75;p6"/>
          <p:cNvSpPr/>
          <p:nvPr/>
        </p:nvSpPr>
        <p:spPr>
          <a:xfrm>
            <a:off x="569313" y="306472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69313" y="3705275"/>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569313" y="3385000"/>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0" name="Google Shape;80;p7"/>
          <p:cNvSpPr txBox="1"/>
          <p:nvPr>
            <p:ph idx="1" type="body"/>
          </p:nvPr>
        </p:nvSpPr>
        <p:spPr>
          <a:xfrm>
            <a:off x="2496025" y="1729050"/>
            <a:ext cx="4152000" cy="2203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rial"/>
              <a:buChar char="●"/>
              <a:defRPr sz="1400"/>
            </a:lvl1pPr>
            <a:lvl2pPr indent="-317500" lvl="1" marL="914400" rtl="0">
              <a:spcBef>
                <a:spcPts val="1600"/>
              </a:spcBef>
              <a:spcAft>
                <a:spcPts val="0"/>
              </a:spcAft>
              <a:buClr>
                <a:schemeClr val="lt2"/>
              </a:buClr>
              <a:buSzPts val="1400"/>
              <a:buFont typeface="Arial"/>
              <a:buChar char="○"/>
              <a:defRPr sz="1200"/>
            </a:lvl2pPr>
            <a:lvl3pPr indent="-317500" lvl="2" marL="1371600" rtl="0">
              <a:spcBef>
                <a:spcPts val="1600"/>
              </a:spcBef>
              <a:spcAft>
                <a:spcPts val="0"/>
              </a:spcAft>
              <a:buClr>
                <a:schemeClr val="lt2"/>
              </a:buClr>
              <a:buSzPts val="1400"/>
              <a:buFont typeface="Arial"/>
              <a:buChar char="■"/>
              <a:defRPr sz="1200"/>
            </a:lvl3pPr>
            <a:lvl4pPr indent="-317500" lvl="3" marL="1828800" rtl="0">
              <a:spcBef>
                <a:spcPts val="1600"/>
              </a:spcBef>
              <a:spcAft>
                <a:spcPts val="0"/>
              </a:spcAft>
              <a:buClr>
                <a:schemeClr val="lt2"/>
              </a:buClr>
              <a:buSzPts val="1400"/>
              <a:buFont typeface="Arial"/>
              <a:buChar char="●"/>
              <a:defRPr sz="1200"/>
            </a:lvl4pPr>
            <a:lvl5pPr indent="-317500" lvl="4" marL="2286000" rtl="0">
              <a:spcBef>
                <a:spcPts val="1600"/>
              </a:spcBef>
              <a:spcAft>
                <a:spcPts val="0"/>
              </a:spcAft>
              <a:buClr>
                <a:schemeClr val="lt2"/>
              </a:buClr>
              <a:buSzPts val="1400"/>
              <a:buFont typeface="Arial"/>
              <a:buChar char="○"/>
              <a:defRPr sz="1200"/>
            </a:lvl5pPr>
            <a:lvl6pPr indent="-317500" lvl="5" marL="2743200" rtl="0">
              <a:spcBef>
                <a:spcPts val="1600"/>
              </a:spcBef>
              <a:spcAft>
                <a:spcPts val="0"/>
              </a:spcAft>
              <a:buClr>
                <a:schemeClr val="lt2"/>
              </a:buClr>
              <a:buSzPts val="1400"/>
              <a:buFont typeface="Arial"/>
              <a:buChar char="■"/>
              <a:defRPr sz="1200"/>
            </a:lvl6pPr>
            <a:lvl7pPr indent="-317500" lvl="6" marL="3200400" rtl="0">
              <a:spcBef>
                <a:spcPts val="1600"/>
              </a:spcBef>
              <a:spcAft>
                <a:spcPts val="0"/>
              </a:spcAft>
              <a:buClr>
                <a:schemeClr val="lt2"/>
              </a:buClr>
              <a:buSzPts val="1400"/>
              <a:buFont typeface="Arial"/>
              <a:buChar char="●"/>
              <a:defRPr sz="1200"/>
            </a:lvl7pPr>
            <a:lvl8pPr indent="-317500" lvl="7" marL="3657600" rtl="0">
              <a:spcBef>
                <a:spcPts val="1600"/>
              </a:spcBef>
              <a:spcAft>
                <a:spcPts val="0"/>
              </a:spcAft>
              <a:buClr>
                <a:schemeClr val="lt2"/>
              </a:buClr>
              <a:buSzPts val="1400"/>
              <a:buFont typeface="Arial"/>
              <a:buChar char="○"/>
              <a:defRPr sz="1200"/>
            </a:lvl8pPr>
            <a:lvl9pPr indent="-317500" lvl="8" marL="4114800" rtl="0">
              <a:spcBef>
                <a:spcPts val="1600"/>
              </a:spcBef>
              <a:spcAft>
                <a:spcPts val="1600"/>
              </a:spcAft>
              <a:buClr>
                <a:schemeClr val="lt2"/>
              </a:buClr>
              <a:buSzPts val="1400"/>
              <a:buFont typeface="Arial"/>
              <a:buChar char="■"/>
              <a:defRPr sz="1200"/>
            </a:lvl9pPr>
          </a:lstStyle>
          <a:p/>
        </p:txBody>
      </p:sp>
      <p:sp>
        <p:nvSpPr>
          <p:cNvPr id="81" name="Google Shape;81;p7"/>
          <p:cNvSpPr/>
          <p:nvPr/>
        </p:nvSpPr>
        <p:spPr>
          <a:xfrm>
            <a:off x="7406125" y="1724625"/>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7"/>
          <p:cNvCxnSpPr>
            <a:stCxn id="81" idx="2"/>
          </p:cNvCxnSpPr>
          <p:nvPr/>
        </p:nvCxnSpPr>
        <p:spPr>
          <a:xfrm>
            <a:off x="7808125" y="2528625"/>
            <a:ext cx="0" cy="2981700"/>
          </a:xfrm>
          <a:prstGeom prst="straightConnector1">
            <a:avLst/>
          </a:prstGeom>
          <a:noFill/>
          <a:ln cap="flat" cmpd="sng" w="19050">
            <a:solidFill>
              <a:schemeClr val="accent1"/>
            </a:solidFill>
            <a:prstDash val="solid"/>
            <a:round/>
            <a:headEnd len="med" w="med" type="none"/>
            <a:tailEnd len="med" w="med" type="none"/>
          </a:ln>
        </p:spPr>
      </p:cxnSp>
      <p:grpSp>
        <p:nvGrpSpPr>
          <p:cNvPr id="83" name="Google Shape;83;p7"/>
          <p:cNvGrpSpPr/>
          <p:nvPr/>
        </p:nvGrpSpPr>
        <p:grpSpPr>
          <a:xfrm>
            <a:off x="713213" y="2128925"/>
            <a:ext cx="2483088" cy="2621063"/>
            <a:chOff x="713213" y="2128925"/>
            <a:chExt cx="2483088" cy="2621063"/>
          </a:xfrm>
        </p:grpSpPr>
        <p:sp>
          <p:nvSpPr>
            <p:cNvPr id="84" name="Google Shape;84;p7"/>
            <p:cNvSpPr/>
            <p:nvPr/>
          </p:nvSpPr>
          <p:spPr>
            <a:xfrm rot="-5400000">
              <a:off x="719500" y="2122638"/>
              <a:ext cx="2470500" cy="2483075"/>
            </a:xfrm>
            <a:custGeom>
              <a:rect b="b" l="l" r="r" t="t"/>
              <a:pathLst>
                <a:path extrusionOk="0" h="99323" w="98820">
                  <a:moveTo>
                    <a:pt x="0" y="99323"/>
                  </a:moveTo>
                  <a:lnTo>
                    <a:pt x="0" y="0"/>
                  </a:lnTo>
                  <a:lnTo>
                    <a:pt x="98820" y="0"/>
                  </a:lnTo>
                </a:path>
              </a:pathLst>
            </a:custGeom>
            <a:noFill/>
            <a:ln cap="flat" cmpd="sng" w="19050">
              <a:solidFill>
                <a:schemeClr val="accent1"/>
              </a:solidFill>
              <a:prstDash val="solid"/>
              <a:round/>
              <a:headEnd len="med" w="med" type="none"/>
              <a:tailEnd len="med" w="med" type="none"/>
            </a:ln>
          </p:spPr>
        </p:sp>
        <p:sp>
          <p:nvSpPr>
            <p:cNvPr id="85" name="Google Shape;85;p7"/>
            <p:cNvSpPr/>
            <p:nvPr/>
          </p:nvSpPr>
          <p:spPr>
            <a:xfrm rot="5400000">
              <a:off x="2959750" y="450151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rot="5400000">
              <a:off x="2319200" y="451343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rot="5400000">
              <a:off x="2639475" y="4513438"/>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sp>
        <p:nvSpPr>
          <p:cNvPr id="89" name="Google Shape;89;p8"/>
          <p:cNvSpPr txBox="1"/>
          <p:nvPr>
            <p:ph type="title"/>
          </p:nvPr>
        </p:nvSpPr>
        <p:spPr>
          <a:xfrm>
            <a:off x="1126200" y="1115700"/>
            <a:ext cx="6891600" cy="2454900"/>
          </a:xfrm>
          <a:prstGeom prst="rect">
            <a:avLst/>
          </a:prstGeom>
        </p:spPr>
        <p:txBody>
          <a:bodyPr anchorCtr="0" anchor="ctr" bIns="91425" lIns="91425" spcFirstLastPara="1" rIns="91425" wrap="square" tIns="91425">
            <a:noAutofit/>
          </a:bodyPr>
          <a:lstStyle>
            <a:lvl1pPr lvl="0">
              <a:lnSpc>
                <a:spcPct val="85000"/>
              </a:lnSpc>
              <a:spcBef>
                <a:spcPts val="0"/>
              </a:spcBef>
              <a:spcAft>
                <a:spcPts val="0"/>
              </a:spcAft>
              <a:buSzPts val="9600"/>
              <a:buNone/>
              <a:defRPr sz="9600"/>
            </a:lvl1pPr>
            <a:lvl2pPr lvl="1">
              <a:lnSpc>
                <a:spcPct val="85000"/>
              </a:lnSpc>
              <a:spcBef>
                <a:spcPts val="0"/>
              </a:spcBef>
              <a:spcAft>
                <a:spcPts val="0"/>
              </a:spcAft>
              <a:buSzPts val="9600"/>
              <a:buNone/>
              <a:defRPr sz="9600"/>
            </a:lvl2pPr>
            <a:lvl3pPr lvl="2">
              <a:lnSpc>
                <a:spcPct val="85000"/>
              </a:lnSpc>
              <a:spcBef>
                <a:spcPts val="0"/>
              </a:spcBef>
              <a:spcAft>
                <a:spcPts val="0"/>
              </a:spcAft>
              <a:buSzPts val="9600"/>
              <a:buNone/>
              <a:defRPr sz="9600"/>
            </a:lvl3pPr>
            <a:lvl4pPr lvl="3">
              <a:lnSpc>
                <a:spcPct val="85000"/>
              </a:lnSpc>
              <a:spcBef>
                <a:spcPts val="0"/>
              </a:spcBef>
              <a:spcAft>
                <a:spcPts val="0"/>
              </a:spcAft>
              <a:buSzPts val="9600"/>
              <a:buNone/>
              <a:defRPr sz="9600"/>
            </a:lvl4pPr>
            <a:lvl5pPr lvl="4">
              <a:lnSpc>
                <a:spcPct val="85000"/>
              </a:lnSpc>
              <a:spcBef>
                <a:spcPts val="0"/>
              </a:spcBef>
              <a:spcAft>
                <a:spcPts val="0"/>
              </a:spcAft>
              <a:buSzPts val="9600"/>
              <a:buNone/>
              <a:defRPr sz="9600"/>
            </a:lvl5pPr>
            <a:lvl6pPr lvl="5">
              <a:lnSpc>
                <a:spcPct val="85000"/>
              </a:lnSpc>
              <a:spcBef>
                <a:spcPts val="0"/>
              </a:spcBef>
              <a:spcAft>
                <a:spcPts val="0"/>
              </a:spcAft>
              <a:buSzPts val="9600"/>
              <a:buNone/>
              <a:defRPr sz="9600"/>
            </a:lvl6pPr>
            <a:lvl7pPr lvl="6">
              <a:lnSpc>
                <a:spcPct val="85000"/>
              </a:lnSpc>
              <a:spcBef>
                <a:spcPts val="0"/>
              </a:spcBef>
              <a:spcAft>
                <a:spcPts val="0"/>
              </a:spcAft>
              <a:buSzPts val="9600"/>
              <a:buNone/>
              <a:defRPr sz="9600"/>
            </a:lvl7pPr>
            <a:lvl8pPr lvl="7">
              <a:lnSpc>
                <a:spcPct val="85000"/>
              </a:lnSpc>
              <a:spcBef>
                <a:spcPts val="0"/>
              </a:spcBef>
              <a:spcAft>
                <a:spcPts val="0"/>
              </a:spcAft>
              <a:buSzPts val="9600"/>
              <a:buNone/>
              <a:defRPr sz="9600"/>
            </a:lvl8pPr>
            <a:lvl9pPr lvl="8">
              <a:lnSpc>
                <a:spcPct val="85000"/>
              </a:lnSpc>
              <a:spcBef>
                <a:spcPts val="0"/>
              </a:spcBef>
              <a:spcAft>
                <a:spcPts val="0"/>
              </a:spcAft>
              <a:buSzPts val="9600"/>
              <a:buNone/>
              <a:defRPr sz="9600"/>
            </a:lvl9pPr>
          </a:lstStyle>
          <a:p/>
        </p:txBody>
      </p:sp>
      <p:grpSp>
        <p:nvGrpSpPr>
          <p:cNvPr id="90" name="Google Shape;90;p8"/>
          <p:cNvGrpSpPr/>
          <p:nvPr/>
        </p:nvGrpSpPr>
        <p:grpSpPr>
          <a:xfrm>
            <a:off x="-1666588" y="3476937"/>
            <a:ext cx="3333179" cy="3333130"/>
            <a:chOff x="-7538424" y="-1175191"/>
            <a:chExt cx="2325853" cy="2325818"/>
          </a:xfrm>
        </p:grpSpPr>
        <p:sp>
          <p:nvSpPr>
            <p:cNvPr id="91" name="Google Shape;91;p8"/>
            <p:cNvSpPr/>
            <p:nvPr/>
          </p:nvSpPr>
          <p:spPr>
            <a:xfrm>
              <a:off x="-7538424"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350528"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7162666"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6998535"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6803678"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606728"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8"/>
          <p:cNvSpPr/>
          <p:nvPr/>
        </p:nvSpPr>
        <p:spPr>
          <a:xfrm>
            <a:off x="8028775" y="539500"/>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8"/>
          <p:cNvCxnSpPr>
            <a:stCxn id="97" idx="2"/>
          </p:cNvCxnSpPr>
          <p:nvPr/>
        </p:nvCxnSpPr>
        <p:spPr>
          <a:xfrm>
            <a:off x="8430775" y="1343500"/>
            <a:ext cx="0" cy="3955500"/>
          </a:xfrm>
          <a:prstGeom prst="straightConnector1">
            <a:avLst/>
          </a:prstGeom>
          <a:noFill/>
          <a:ln cap="flat" cmpd="sng" w="19050">
            <a:solidFill>
              <a:schemeClr val="accent1"/>
            </a:solidFill>
            <a:prstDash val="solid"/>
            <a:round/>
            <a:headEnd len="med" w="med" type="none"/>
            <a:tailEnd len="med" w="med" type="none"/>
          </a:ln>
        </p:spPr>
      </p:cxnSp>
      <p:grpSp>
        <p:nvGrpSpPr>
          <p:cNvPr id="99" name="Google Shape;99;p8"/>
          <p:cNvGrpSpPr/>
          <p:nvPr/>
        </p:nvGrpSpPr>
        <p:grpSpPr>
          <a:xfrm>
            <a:off x="2782050" y="4454813"/>
            <a:ext cx="3579900" cy="289200"/>
            <a:chOff x="2782050" y="4454813"/>
            <a:chExt cx="3579900" cy="289200"/>
          </a:xfrm>
        </p:grpSpPr>
        <p:cxnSp>
          <p:nvCxnSpPr>
            <p:cNvPr id="100" name="Google Shape;100;p8"/>
            <p:cNvCxnSpPr/>
            <p:nvPr/>
          </p:nvCxnSpPr>
          <p:spPr>
            <a:xfrm rot="10800000">
              <a:off x="2782050" y="4599425"/>
              <a:ext cx="3579900" cy="0"/>
            </a:xfrm>
            <a:prstGeom prst="straightConnector1">
              <a:avLst/>
            </a:prstGeom>
            <a:noFill/>
            <a:ln cap="flat" cmpd="sng" w="19050">
              <a:solidFill>
                <a:schemeClr val="accent1"/>
              </a:solidFill>
              <a:prstDash val="solid"/>
              <a:round/>
              <a:headEnd len="med" w="med" type="none"/>
              <a:tailEnd len="med" w="med" type="none"/>
            </a:ln>
          </p:spPr>
        </p:cxnSp>
        <p:sp>
          <p:nvSpPr>
            <p:cNvPr id="101" name="Google Shape;101;p8"/>
            <p:cNvSpPr/>
            <p:nvPr/>
          </p:nvSpPr>
          <p:spPr>
            <a:xfrm rot="5400000">
              <a:off x="41071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rot="5400000">
              <a:off x="442740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rot="5400000">
              <a:off x="47476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9"/>
          <p:cNvSpPr txBox="1"/>
          <p:nvPr>
            <p:ph type="title"/>
          </p:nvPr>
        </p:nvSpPr>
        <p:spPr>
          <a:xfrm>
            <a:off x="3848400" y="1497650"/>
            <a:ext cx="4045200" cy="6282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4200"/>
            </a:lvl1pPr>
            <a:lvl2pPr lvl="1" algn="l">
              <a:spcBef>
                <a:spcPts val="0"/>
              </a:spcBef>
              <a:spcAft>
                <a:spcPts val="0"/>
              </a:spcAft>
              <a:buSzPts val="4200"/>
              <a:buNone/>
              <a:defRPr sz="4200"/>
            </a:lvl2pPr>
            <a:lvl3pPr lvl="2" algn="l">
              <a:spcBef>
                <a:spcPts val="0"/>
              </a:spcBef>
              <a:spcAft>
                <a:spcPts val="0"/>
              </a:spcAft>
              <a:buSzPts val="4200"/>
              <a:buNone/>
              <a:defRPr sz="4200"/>
            </a:lvl3pPr>
            <a:lvl4pPr lvl="3" algn="l">
              <a:spcBef>
                <a:spcPts val="0"/>
              </a:spcBef>
              <a:spcAft>
                <a:spcPts val="0"/>
              </a:spcAft>
              <a:buSzPts val="4200"/>
              <a:buNone/>
              <a:defRPr sz="4200"/>
            </a:lvl4pPr>
            <a:lvl5pPr lvl="4" algn="l">
              <a:spcBef>
                <a:spcPts val="0"/>
              </a:spcBef>
              <a:spcAft>
                <a:spcPts val="0"/>
              </a:spcAft>
              <a:buSzPts val="4200"/>
              <a:buNone/>
              <a:defRPr sz="4200"/>
            </a:lvl5pPr>
            <a:lvl6pPr lvl="5" algn="l">
              <a:spcBef>
                <a:spcPts val="0"/>
              </a:spcBef>
              <a:spcAft>
                <a:spcPts val="0"/>
              </a:spcAft>
              <a:buSzPts val="4200"/>
              <a:buNone/>
              <a:defRPr sz="4200"/>
            </a:lvl6pPr>
            <a:lvl7pPr lvl="6" algn="l">
              <a:spcBef>
                <a:spcPts val="0"/>
              </a:spcBef>
              <a:spcAft>
                <a:spcPts val="0"/>
              </a:spcAft>
              <a:buSzPts val="4200"/>
              <a:buNone/>
              <a:defRPr sz="4200"/>
            </a:lvl7pPr>
            <a:lvl8pPr lvl="7" algn="l">
              <a:spcBef>
                <a:spcPts val="0"/>
              </a:spcBef>
              <a:spcAft>
                <a:spcPts val="0"/>
              </a:spcAft>
              <a:buSzPts val="4200"/>
              <a:buNone/>
              <a:defRPr sz="4200"/>
            </a:lvl8pPr>
            <a:lvl9pPr lvl="8" algn="l">
              <a:spcBef>
                <a:spcPts val="0"/>
              </a:spcBef>
              <a:spcAft>
                <a:spcPts val="0"/>
              </a:spcAft>
              <a:buSzPts val="4200"/>
              <a:buNone/>
              <a:defRPr sz="4200"/>
            </a:lvl9pPr>
          </a:lstStyle>
          <a:p/>
        </p:txBody>
      </p:sp>
      <p:sp>
        <p:nvSpPr>
          <p:cNvPr id="106" name="Google Shape;106;p9"/>
          <p:cNvSpPr txBox="1"/>
          <p:nvPr>
            <p:ph idx="1" type="subTitle"/>
          </p:nvPr>
        </p:nvSpPr>
        <p:spPr>
          <a:xfrm>
            <a:off x="3848400" y="2422150"/>
            <a:ext cx="4045200" cy="1223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grpSp>
        <p:nvGrpSpPr>
          <p:cNvPr id="107" name="Google Shape;107;p9"/>
          <p:cNvGrpSpPr/>
          <p:nvPr/>
        </p:nvGrpSpPr>
        <p:grpSpPr>
          <a:xfrm>
            <a:off x="-1666588" y="3476937"/>
            <a:ext cx="3333179" cy="3333130"/>
            <a:chOff x="-7538424" y="-1175191"/>
            <a:chExt cx="2325853" cy="2325818"/>
          </a:xfrm>
        </p:grpSpPr>
        <p:sp>
          <p:nvSpPr>
            <p:cNvPr id="108" name="Google Shape;108;p9"/>
            <p:cNvSpPr/>
            <p:nvPr/>
          </p:nvSpPr>
          <p:spPr>
            <a:xfrm>
              <a:off x="-7538424" y="-1175191"/>
              <a:ext cx="2325853" cy="2325818"/>
            </a:xfrm>
            <a:custGeom>
              <a:rect b="b" l="l" r="r" t="t"/>
              <a:pathLst>
                <a:path extrusionOk="0" fill="none" h="67818" w="67819">
                  <a:moveTo>
                    <a:pt x="55741" y="12077"/>
                  </a:moveTo>
                  <a:cubicBezTo>
                    <a:pt x="67818" y="24133"/>
                    <a:pt x="67818" y="43684"/>
                    <a:pt x="55741" y="55741"/>
                  </a:cubicBezTo>
                  <a:cubicBezTo>
                    <a:pt x="43685" y="67818"/>
                    <a:pt x="24134" y="67818"/>
                    <a:pt x="12078" y="55741"/>
                  </a:cubicBezTo>
                  <a:cubicBezTo>
                    <a:pt x="1" y="43684"/>
                    <a:pt x="1" y="24133"/>
                    <a:pt x="12078" y="12077"/>
                  </a:cubicBezTo>
                  <a:cubicBezTo>
                    <a:pt x="24134" y="0"/>
                    <a:pt x="43685" y="0"/>
                    <a:pt x="55741" y="120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7350528" y="-987329"/>
              <a:ext cx="1950048" cy="1950082"/>
            </a:xfrm>
            <a:custGeom>
              <a:rect b="b" l="l" r="r" t="t"/>
              <a:pathLst>
                <a:path extrusionOk="0" fill="none" h="56862" w="56861">
                  <a:moveTo>
                    <a:pt x="46739" y="10122"/>
                  </a:moveTo>
                  <a:cubicBezTo>
                    <a:pt x="56861" y="20224"/>
                    <a:pt x="56861" y="36638"/>
                    <a:pt x="46739" y="46740"/>
                  </a:cubicBezTo>
                  <a:cubicBezTo>
                    <a:pt x="36638" y="56861"/>
                    <a:pt x="20223" y="56861"/>
                    <a:pt x="10122" y="46740"/>
                  </a:cubicBezTo>
                  <a:cubicBezTo>
                    <a:pt x="0" y="36638"/>
                    <a:pt x="0" y="20224"/>
                    <a:pt x="10122" y="10122"/>
                  </a:cubicBezTo>
                  <a:cubicBezTo>
                    <a:pt x="20223" y="1"/>
                    <a:pt x="36638" y="1"/>
                    <a:pt x="46739" y="10122"/>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7162666" y="-799467"/>
              <a:ext cx="1574312" cy="1574312"/>
            </a:xfrm>
            <a:custGeom>
              <a:rect b="b" l="l" r="r" t="t"/>
              <a:pathLst>
                <a:path extrusionOk="0" fill="none" h="45905" w="45905">
                  <a:moveTo>
                    <a:pt x="37738" y="8167"/>
                  </a:moveTo>
                  <a:cubicBezTo>
                    <a:pt x="45905" y="16334"/>
                    <a:pt x="45905" y="29572"/>
                    <a:pt x="37738" y="37738"/>
                  </a:cubicBezTo>
                  <a:cubicBezTo>
                    <a:pt x="29571" y="45905"/>
                    <a:pt x="16334" y="45905"/>
                    <a:pt x="8167" y="37738"/>
                  </a:cubicBezTo>
                  <a:cubicBezTo>
                    <a:pt x="0" y="29572"/>
                    <a:pt x="0" y="16334"/>
                    <a:pt x="8167" y="8167"/>
                  </a:cubicBezTo>
                  <a:cubicBezTo>
                    <a:pt x="16334" y="1"/>
                    <a:pt x="29571" y="1"/>
                    <a:pt x="37738" y="816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6998535" y="-636023"/>
              <a:ext cx="1246760" cy="1247446"/>
            </a:xfrm>
            <a:custGeom>
              <a:rect b="b" l="l" r="r" t="t"/>
              <a:pathLst>
                <a:path extrusionOk="0" fill="none" h="36374" w="36354">
                  <a:moveTo>
                    <a:pt x="25926" y="4277"/>
                  </a:moveTo>
                  <a:cubicBezTo>
                    <a:pt x="33604" y="8554"/>
                    <a:pt x="36353" y="18248"/>
                    <a:pt x="32076" y="25926"/>
                  </a:cubicBezTo>
                  <a:cubicBezTo>
                    <a:pt x="27799" y="33624"/>
                    <a:pt x="18105" y="36373"/>
                    <a:pt x="10428" y="32097"/>
                  </a:cubicBezTo>
                  <a:cubicBezTo>
                    <a:pt x="2750" y="27799"/>
                    <a:pt x="0" y="18105"/>
                    <a:pt x="4277" y="10428"/>
                  </a:cubicBezTo>
                  <a:cubicBezTo>
                    <a:pt x="8554" y="2750"/>
                    <a:pt x="18248" y="0"/>
                    <a:pt x="25926" y="4277"/>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6803678" y="-440479"/>
              <a:ext cx="856312" cy="856312"/>
            </a:xfrm>
            <a:custGeom>
              <a:rect b="b" l="l" r="r" t="t"/>
              <a:pathLst>
                <a:path extrusionOk="0" fill="none" h="24969" w="24969">
                  <a:moveTo>
                    <a:pt x="17861" y="2974"/>
                  </a:moveTo>
                  <a:cubicBezTo>
                    <a:pt x="23115" y="5948"/>
                    <a:pt x="24969" y="12607"/>
                    <a:pt x="21995" y="17861"/>
                  </a:cubicBezTo>
                  <a:cubicBezTo>
                    <a:pt x="19042" y="23116"/>
                    <a:pt x="12362" y="24969"/>
                    <a:pt x="7108" y="21996"/>
                  </a:cubicBezTo>
                  <a:cubicBezTo>
                    <a:pt x="1854" y="19022"/>
                    <a:pt x="0" y="12363"/>
                    <a:pt x="2974" y="7108"/>
                  </a:cubicBezTo>
                  <a:cubicBezTo>
                    <a:pt x="5947" y="1854"/>
                    <a:pt x="12607" y="1"/>
                    <a:pt x="17861" y="2974"/>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6606728" y="-243530"/>
              <a:ext cx="463085" cy="462399"/>
            </a:xfrm>
            <a:custGeom>
              <a:rect b="b" l="l" r="r" t="t"/>
              <a:pathLst>
                <a:path extrusionOk="0" fill="none" h="13483" w="13503">
                  <a:moveTo>
                    <a:pt x="11609" y="3341"/>
                  </a:moveTo>
                  <a:cubicBezTo>
                    <a:pt x="13503" y="6029"/>
                    <a:pt x="12851" y="9736"/>
                    <a:pt x="10163" y="11609"/>
                  </a:cubicBezTo>
                  <a:cubicBezTo>
                    <a:pt x="7475" y="13483"/>
                    <a:pt x="3768" y="12831"/>
                    <a:pt x="1895" y="10143"/>
                  </a:cubicBezTo>
                  <a:cubicBezTo>
                    <a:pt x="0" y="7455"/>
                    <a:pt x="652" y="3769"/>
                    <a:pt x="3340" y="1875"/>
                  </a:cubicBezTo>
                  <a:cubicBezTo>
                    <a:pt x="6029" y="1"/>
                    <a:pt x="9735" y="653"/>
                    <a:pt x="11609" y="3341"/>
                  </a:cubicBezTo>
                  <a:close/>
                </a:path>
              </a:pathLst>
            </a:custGeom>
            <a:noFill/>
            <a:ln cap="flat" cmpd="sng" w="19050">
              <a:solidFill>
                <a:schemeClr val="dk1"/>
              </a:solidFill>
              <a:prstDash val="solid"/>
              <a:miter lim="203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9"/>
          <p:cNvSpPr/>
          <p:nvPr/>
        </p:nvSpPr>
        <p:spPr>
          <a:xfrm rot="10800000">
            <a:off x="1794000" y="2115250"/>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9"/>
          <p:cNvCxnSpPr>
            <a:stCxn id="114" idx="2"/>
          </p:cNvCxnSpPr>
          <p:nvPr/>
        </p:nvCxnSpPr>
        <p:spPr>
          <a:xfrm rot="10800000">
            <a:off x="2196000" y="-373850"/>
            <a:ext cx="0" cy="2489100"/>
          </a:xfrm>
          <a:prstGeom prst="straightConnector1">
            <a:avLst/>
          </a:prstGeom>
          <a:noFill/>
          <a:ln cap="flat" cmpd="sng" w="19050">
            <a:solidFill>
              <a:schemeClr val="accent1"/>
            </a:solidFill>
            <a:prstDash val="solid"/>
            <a:round/>
            <a:headEnd len="med" w="med" type="none"/>
            <a:tailEnd len="med" w="med" type="none"/>
          </a:ln>
        </p:spPr>
      </p:cxnSp>
      <p:cxnSp>
        <p:nvCxnSpPr>
          <p:cNvPr id="116" name="Google Shape;116;p9"/>
          <p:cNvCxnSpPr/>
          <p:nvPr/>
        </p:nvCxnSpPr>
        <p:spPr>
          <a:xfrm>
            <a:off x="3241650" y="4599425"/>
            <a:ext cx="5143200" cy="0"/>
          </a:xfrm>
          <a:prstGeom prst="straightConnector1">
            <a:avLst/>
          </a:prstGeom>
          <a:noFill/>
          <a:ln cap="flat" cmpd="sng" w="19050">
            <a:solidFill>
              <a:schemeClr val="accent1"/>
            </a:solidFill>
            <a:prstDash val="solid"/>
            <a:round/>
            <a:headEnd len="med" w="med" type="none"/>
            <a:tailEnd len="med" w="med" type="none"/>
          </a:ln>
        </p:spPr>
      </p:cxnSp>
      <p:sp>
        <p:nvSpPr>
          <p:cNvPr id="117" name="Google Shape;117;p9"/>
          <p:cNvSpPr/>
          <p:nvPr/>
        </p:nvSpPr>
        <p:spPr>
          <a:xfrm rot="5400000">
            <a:off x="750777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rot="5400000">
            <a:off x="7828050"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rot="5400000">
            <a:off x="8148325" y="4507463"/>
            <a:ext cx="289200" cy="183900"/>
          </a:xfrm>
          <a:prstGeom prst="triangle">
            <a:avLst>
              <a:gd fmla="val 49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10"/>
          <p:cNvSpPr/>
          <p:nvPr/>
        </p:nvSpPr>
        <p:spPr>
          <a:xfrm>
            <a:off x="713225" y="3085450"/>
            <a:ext cx="804000" cy="804000"/>
          </a:xfrm>
          <a:prstGeom prst="star8">
            <a:avLst>
              <a:gd fmla="val 24675"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0"/>
          <p:cNvCxnSpPr>
            <a:stCxn id="121" idx="2"/>
          </p:cNvCxnSpPr>
          <p:nvPr/>
        </p:nvCxnSpPr>
        <p:spPr>
          <a:xfrm>
            <a:off x="1115225" y="3889450"/>
            <a:ext cx="0" cy="1565700"/>
          </a:xfrm>
          <a:prstGeom prst="straightConnector1">
            <a:avLst/>
          </a:prstGeom>
          <a:noFill/>
          <a:ln cap="flat" cmpd="sng" w="19050">
            <a:solidFill>
              <a:schemeClr val="accent1"/>
            </a:solidFill>
            <a:prstDash val="solid"/>
            <a:round/>
            <a:headEnd len="med" w="med" type="none"/>
            <a:tailEnd len="med" w="med" type="none"/>
          </a:ln>
        </p:spPr>
      </p:cxnSp>
      <p:sp>
        <p:nvSpPr>
          <p:cNvPr id="123" name="Google Shape;123;p10"/>
          <p:cNvSpPr txBox="1"/>
          <p:nvPr>
            <p:ph type="title"/>
          </p:nvPr>
        </p:nvSpPr>
        <p:spPr>
          <a:xfrm>
            <a:off x="618525" y="522650"/>
            <a:ext cx="3043500" cy="20286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600"/>
              <a:buNone/>
              <a:defRPr/>
            </a:lvl1pPr>
            <a:lvl2pPr lvl="1" rtl="0" algn="l">
              <a:lnSpc>
                <a:spcPct val="90000"/>
              </a:lnSpc>
              <a:spcBef>
                <a:spcPts val="0"/>
              </a:spcBef>
              <a:spcAft>
                <a:spcPts val="0"/>
              </a:spcAft>
              <a:buSzPts val="3600"/>
              <a:buNone/>
              <a:defRPr/>
            </a:lvl2pPr>
            <a:lvl3pPr lvl="2" rtl="0" algn="l">
              <a:lnSpc>
                <a:spcPct val="90000"/>
              </a:lnSpc>
              <a:spcBef>
                <a:spcPts val="0"/>
              </a:spcBef>
              <a:spcAft>
                <a:spcPts val="0"/>
              </a:spcAft>
              <a:buSzPts val="3600"/>
              <a:buNone/>
              <a:defRPr/>
            </a:lvl3pPr>
            <a:lvl4pPr lvl="3" rtl="0" algn="l">
              <a:lnSpc>
                <a:spcPct val="90000"/>
              </a:lnSpc>
              <a:spcBef>
                <a:spcPts val="0"/>
              </a:spcBef>
              <a:spcAft>
                <a:spcPts val="0"/>
              </a:spcAft>
              <a:buSzPts val="3600"/>
              <a:buNone/>
              <a:defRPr/>
            </a:lvl4pPr>
            <a:lvl5pPr lvl="4" rtl="0" algn="l">
              <a:lnSpc>
                <a:spcPct val="90000"/>
              </a:lnSpc>
              <a:spcBef>
                <a:spcPts val="0"/>
              </a:spcBef>
              <a:spcAft>
                <a:spcPts val="0"/>
              </a:spcAft>
              <a:buSzPts val="3600"/>
              <a:buNone/>
              <a:defRPr/>
            </a:lvl5pPr>
            <a:lvl6pPr lvl="5" rtl="0" algn="l">
              <a:lnSpc>
                <a:spcPct val="90000"/>
              </a:lnSpc>
              <a:spcBef>
                <a:spcPts val="0"/>
              </a:spcBef>
              <a:spcAft>
                <a:spcPts val="0"/>
              </a:spcAft>
              <a:buSzPts val="3600"/>
              <a:buNone/>
              <a:defRPr/>
            </a:lvl6pPr>
            <a:lvl7pPr lvl="6" rtl="0" algn="l">
              <a:lnSpc>
                <a:spcPct val="90000"/>
              </a:lnSpc>
              <a:spcBef>
                <a:spcPts val="0"/>
              </a:spcBef>
              <a:spcAft>
                <a:spcPts val="0"/>
              </a:spcAft>
              <a:buSzPts val="3600"/>
              <a:buNone/>
              <a:defRPr/>
            </a:lvl7pPr>
            <a:lvl8pPr lvl="7" rtl="0" algn="l">
              <a:lnSpc>
                <a:spcPct val="90000"/>
              </a:lnSpc>
              <a:spcBef>
                <a:spcPts val="0"/>
              </a:spcBef>
              <a:spcAft>
                <a:spcPts val="0"/>
              </a:spcAft>
              <a:buSzPts val="3600"/>
              <a:buNone/>
              <a:defRPr/>
            </a:lvl8pPr>
            <a:lvl9pPr lvl="8" rtl="0" algn="l">
              <a:lnSpc>
                <a:spcPct val="90000"/>
              </a:lnSpc>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9E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1pPr>
            <a:lvl2pPr lvl="1"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2pPr>
            <a:lvl3pPr lvl="2"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3pPr>
            <a:lvl4pPr lvl="3"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4pPr>
            <a:lvl5pPr lvl="4"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5pPr>
            <a:lvl6pPr lvl="5"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6pPr>
            <a:lvl7pPr lvl="6"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7pPr>
            <a:lvl8pPr lvl="7"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8pPr>
            <a:lvl9pPr lvl="8" algn="ctr">
              <a:spcBef>
                <a:spcPts val="0"/>
              </a:spcBef>
              <a:spcAft>
                <a:spcPts val="0"/>
              </a:spcAft>
              <a:buClr>
                <a:srgbClr val="22254C"/>
              </a:buClr>
              <a:buSzPts val="3600"/>
              <a:buFont typeface="Yeseva One"/>
              <a:buNone/>
              <a:defRPr sz="3600">
                <a:solidFill>
                  <a:srgbClr val="22254C"/>
                </a:solidFill>
                <a:latin typeface="Yeseva One"/>
                <a:ea typeface="Yeseva One"/>
                <a:cs typeface="Yeseva One"/>
                <a:sym typeface="Yeseva One"/>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venir"/>
              <a:buChar char="●"/>
              <a:defRPr>
                <a:solidFill>
                  <a:schemeClr val="dk1"/>
                </a:solidFill>
                <a:latin typeface="Avenir"/>
                <a:ea typeface="Avenir"/>
                <a:cs typeface="Avenir"/>
                <a:sym typeface="Avenir"/>
              </a:defRPr>
            </a:lvl1pPr>
            <a:lvl2pPr indent="-317500" lvl="1" marL="9144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2pPr>
            <a:lvl3pPr indent="-317500" lvl="2" marL="13716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3pPr>
            <a:lvl4pPr indent="-317500" lvl="3" marL="18288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4pPr>
            <a:lvl5pPr indent="-317500" lvl="4" marL="22860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5pPr>
            <a:lvl6pPr indent="-317500" lvl="5" marL="27432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6pPr>
            <a:lvl7pPr indent="-317500" lvl="6" marL="32004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7pPr>
            <a:lvl8pPr indent="-317500" lvl="7" marL="36576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8pPr>
            <a:lvl9pPr indent="-317500" lvl="8" marL="4114800">
              <a:lnSpc>
                <a:spcPct val="115000"/>
              </a:lnSpc>
              <a:spcBef>
                <a:spcPts val="1600"/>
              </a:spcBef>
              <a:spcAft>
                <a:spcPts val="1600"/>
              </a:spcAft>
              <a:buClr>
                <a:schemeClr val="dk1"/>
              </a:buClr>
              <a:buSzPts val="1400"/>
              <a:buFont typeface="Avenir"/>
              <a:buChar char="■"/>
              <a:defRPr>
                <a:solidFill>
                  <a:schemeClr val="dk1"/>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31"/>
          <p:cNvPicPr preferRelativeResize="0"/>
          <p:nvPr/>
        </p:nvPicPr>
        <p:blipFill rotWithShape="1">
          <a:blip r:embed="rId3">
            <a:alphaModFix/>
          </a:blip>
          <a:srcRect b="64106" l="21850" r="0" t="0"/>
          <a:stretch/>
        </p:blipFill>
        <p:spPr>
          <a:xfrm>
            <a:off x="6378125" y="0"/>
            <a:ext cx="2765875" cy="2249275"/>
          </a:xfrm>
          <a:prstGeom prst="rect">
            <a:avLst/>
          </a:prstGeom>
          <a:noFill/>
          <a:ln>
            <a:noFill/>
          </a:ln>
        </p:spPr>
      </p:pic>
      <p:sp>
        <p:nvSpPr>
          <p:cNvPr id="445" name="Google Shape;445;p31"/>
          <p:cNvSpPr txBox="1"/>
          <p:nvPr>
            <p:ph idx="4294967295" type="title"/>
          </p:nvPr>
        </p:nvSpPr>
        <p:spPr>
          <a:xfrm>
            <a:off x="2660250" y="1741375"/>
            <a:ext cx="3823500" cy="11322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800">
                <a:solidFill>
                  <a:srgbClr val="22254C"/>
                </a:solidFill>
                <a:latin typeface="Yeseva One"/>
                <a:ea typeface="Yeseva One"/>
                <a:cs typeface="Yeseva One"/>
                <a:sym typeface="Yeseva One"/>
              </a:rPr>
              <a:t>exploreSG</a:t>
            </a:r>
            <a:endParaRPr sz="4800">
              <a:solidFill>
                <a:srgbClr val="22254C"/>
              </a:solidFill>
              <a:latin typeface="Yeseva One"/>
              <a:ea typeface="Yeseva One"/>
              <a:cs typeface="Yeseva One"/>
              <a:sym typeface="Yeseva One"/>
            </a:endParaRPr>
          </a:p>
        </p:txBody>
      </p:sp>
      <p:sp>
        <p:nvSpPr>
          <p:cNvPr id="446" name="Google Shape;446;p31"/>
          <p:cNvSpPr txBox="1"/>
          <p:nvPr>
            <p:ph idx="4294967295" type="subTitle"/>
          </p:nvPr>
        </p:nvSpPr>
        <p:spPr>
          <a:xfrm>
            <a:off x="2435850" y="1115375"/>
            <a:ext cx="4272300" cy="767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1600"/>
              </a:spcAft>
              <a:buNone/>
            </a:pPr>
            <a:r>
              <a:rPr b="1" lang="en" sz="1800">
                <a:solidFill>
                  <a:schemeClr val="dk2"/>
                </a:solidFill>
              </a:rPr>
              <a:t>discover new places and invite your friends to go together, </a:t>
            </a:r>
            <a:r>
              <a:rPr b="1" lang="en" sz="1800">
                <a:solidFill>
                  <a:schemeClr val="dk2"/>
                </a:solidFill>
              </a:rPr>
              <a:t>w</a:t>
            </a:r>
            <a:r>
              <a:rPr b="1" lang="en" sz="1800">
                <a:solidFill>
                  <a:schemeClr val="dk2"/>
                </a:solidFill>
              </a:rPr>
              <a:t>ith… </a:t>
            </a:r>
            <a:endParaRPr b="1" sz="1800">
              <a:solidFill>
                <a:schemeClr val="dk2"/>
              </a:solidFill>
            </a:endParaRPr>
          </a:p>
        </p:txBody>
      </p:sp>
      <p:sp>
        <p:nvSpPr>
          <p:cNvPr id="447" name="Google Shape;447;p31"/>
          <p:cNvSpPr txBox="1"/>
          <p:nvPr>
            <p:ph idx="4294967295" type="subTitle"/>
          </p:nvPr>
        </p:nvSpPr>
        <p:spPr>
          <a:xfrm>
            <a:off x="2919300" y="2893125"/>
            <a:ext cx="3305400" cy="12318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Avenir"/>
                <a:ea typeface="Avenir"/>
                <a:cs typeface="Avenir"/>
                <a:sym typeface="Avenir"/>
              </a:rPr>
              <a:t>m</a:t>
            </a:r>
            <a:r>
              <a:rPr lang="en" sz="1400">
                <a:latin typeface="Avenir"/>
                <a:ea typeface="Avenir"/>
                <a:cs typeface="Avenir"/>
                <a:sym typeface="Avenir"/>
              </a:rPr>
              <a:t>eet the team (h</a:t>
            </a:r>
            <a:r>
              <a:rPr lang="en"/>
              <a:t>dmilf)</a:t>
            </a:r>
            <a:r>
              <a:rPr lang="en"/>
              <a:t> </a:t>
            </a:r>
            <a:r>
              <a:rPr lang="en" sz="1400">
                <a:latin typeface="Avenir"/>
                <a:ea typeface="Avenir"/>
                <a:cs typeface="Avenir"/>
                <a:sym typeface="Avenir"/>
              </a:rPr>
              <a:t>:</a:t>
            </a:r>
            <a:endParaRPr sz="1400">
              <a:latin typeface="Avenir"/>
              <a:ea typeface="Avenir"/>
              <a:cs typeface="Avenir"/>
              <a:sym typeface="Avenir"/>
            </a:endParaRPr>
          </a:p>
          <a:p>
            <a:pPr indent="0" lvl="0" marL="0" rtl="0" algn="l">
              <a:spcBef>
                <a:spcPts val="1600"/>
              </a:spcBef>
              <a:spcAft>
                <a:spcPts val="1600"/>
              </a:spcAft>
              <a:buNone/>
            </a:pPr>
            <a:r>
              <a:rPr lang="en" sz="1400">
                <a:latin typeface="Avenir"/>
                <a:ea typeface="Avenir"/>
                <a:cs typeface="Avenir"/>
                <a:sym typeface="Avenir"/>
              </a:rPr>
              <a:t>d</a:t>
            </a:r>
            <a:r>
              <a:rPr lang="en" sz="1400">
                <a:latin typeface="Avenir"/>
                <a:ea typeface="Avenir"/>
                <a:cs typeface="Avenir"/>
                <a:sym typeface="Avenir"/>
              </a:rPr>
              <a:t>eionna chee, faith lee, herman foo, ihsan azmi, lara hor, magdeline ng</a:t>
            </a:r>
            <a:endParaRPr sz="1400">
              <a:latin typeface="Avenir"/>
              <a:ea typeface="Avenir"/>
              <a:cs typeface="Avenir"/>
              <a:sym typeface="Avenir"/>
            </a:endParaRPr>
          </a:p>
        </p:txBody>
      </p:sp>
      <p:pic>
        <p:nvPicPr>
          <p:cNvPr id="448" name="Google Shape;448;p31"/>
          <p:cNvPicPr preferRelativeResize="0"/>
          <p:nvPr/>
        </p:nvPicPr>
        <p:blipFill>
          <a:blip r:embed="rId4">
            <a:alphaModFix/>
          </a:blip>
          <a:stretch>
            <a:fillRect/>
          </a:stretch>
        </p:blipFill>
        <p:spPr>
          <a:xfrm>
            <a:off x="1297950" y="478550"/>
            <a:ext cx="1008901" cy="969700"/>
          </a:xfrm>
          <a:prstGeom prst="rect">
            <a:avLst/>
          </a:prstGeom>
          <a:noFill/>
          <a:ln>
            <a:noFill/>
          </a:ln>
        </p:spPr>
      </p:pic>
      <p:pic>
        <p:nvPicPr>
          <p:cNvPr id="449" name="Google Shape;449;p31"/>
          <p:cNvPicPr preferRelativeResize="0"/>
          <p:nvPr/>
        </p:nvPicPr>
        <p:blipFill>
          <a:blip r:embed="rId5">
            <a:alphaModFix/>
          </a:blip>
          <a:stretch>
            <a:fillRect/>
          </a:stretch>
        </p:blipFill>
        <p:spPr>
          <a:xfrm>
            <a:off x="6030300" y="3707125"/>
            <a:ext cx="975500" cy="417800"/>
          </a:xfrm>
          <a:prstGeom prst="rect">
            <a:avLst/>
          </a:prstGeom>
          <a:noFill/>
          <a:ln>
            <a:noFill/>
          </a:ln>
        </p:spPr>
      </p:pic>
      <p:pic>
        <p:nvPicPr>
          <p:cNvPr id="450" name="Google Shape;450;p31"/>
          <p:cNvPicPr preferRelativeResize="0"/>
          <p:nvPr/>
        </p:nvPicPr>
        <p:blipFill>
          <a:blip r:embed="rId6">
            <a:alphaModFix/>
          </a:blip>
          <a:stretch>
            <a:fillRect/>
          </a:stretch>
        </p:blipFill>
        <p:spPr>
          <a:xfrm>
            <a:off x="2135725" y="2313775"/>
            <a:ext cx="524525" cy="1007724"/>
          </a:xfrm>
          <a:prstGeom prst="rect">
            <a:avLst/>
          </a:prstGeom>
          <a:noFill/>
          <a:ln>
            <a:noFill/>
          </a:ln>
        </p:spPr>
      </p:pic>
      <p:pic>
        <p:nvPicPr>
          <p:cNvPr id="451" name="Google Shape;451;p31"/>
          <p:cNvPicPr preferRelativeResize="0"/>
          <p:nvPr/>
        </p:nvPicPr>
        <p:blipFill>
          <a:blip r:embed="rId7">
            <a:alphaModFix/>
          </a:blip>
          <a:stretch>
            <a:fillRect/>
          </a:stretch>
        </p:blipFill>
        <p:spPr>
          <a:xfrm>
            <a:off x="8376300" y="0"/>
            <a:ext cx="767700" cy="767700"/>
          </a:xfrm>
          <a:prstGeom prst="rect">
            <a:avLst/>
          </a:prstGeom>
          <a:noFill/>
          <a:ln>
            <a:noFill/>
          </a:ln>
        </p:spPr>
      </p:pic>
      <p:pic>
        <p:nvPicPr>
          <p:cNvPr id="452" name="Google Shape;452;p31"/>
          <p:cNvPicPr preferRelativeResize="0"/>
          <p:nvPr/>
        </p:nvPicPr>
        <p:blipFill rotWithShape="1">
          <a:blip r:embed="rId8">
            <a:alphaModFix/>
          </a:blip>
          <a:srcRect b="0" l="0" r="0" t="61012"/>
          <a:stretch/>
        </p:blipFill>
        <p:spPr>
          <a:xfrm rot="2541531">
            <a:off x="-695264" y="3352245"/>
            <a:ext cx="2901353" cy="20029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o</a:t>
            </a:r>
            <a:r>
              <a:rPr lang="en" sz="3000"/>
              <a:t>verview of system design</a:t>
            </a:r>
            <a:endParaRPr sz="3000"/>
          </a:p>
        </p:txBody>
      </p:sp>
      <p:sp>
        <p:nvSpPr>
          <p:cNvPr id="539" name="Google Shape;539;p40"/>
          <p:cNvSpPr txBox="1"/>
          <p:nvPr>
            <p:ph idx="1" type="body"/>
          </p:nvPr>
        </p:nvSpPr>
        <p:spPr>
          <a:xfrm>
            <a:off x="713225" y="1297400"/>
            <a:ext cx="7717500" cy="33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layer system architecture</a:t>
            </a:r>
            <a:endParaRPr/>
          </a:p>
        </p:txBody>
      </p:sp>
      <p:pic>
        <p:nvPicPr>
          <p:cNvPr id="540" name="Google Shape;540;p40"/>
          <p:cNvPicPr preferRelativeResize="0"/>
          <p:nvPr/>
        </p:nvPicPr>
        <p:blipFill rotWithShape="1">
          <a:blip r:embed="rId3">
            <a:alphaModFix/>
          </a:blip>
          <a:srcRect b="46463" l="0" r="0" t="0"/>
          <a:stretch/>
        </p:blipFill>
        <p:spPr>
          <a:xfrm>
            <a:off x="-61775" y="694575"/>
            <a:ext cx="9267499" cy="3369000"/>
          </a:xfrm>
          <a:prstGeom prst="rect">
            <a:avLst/>
          </a:prstGeom>
          <a:noFill/>
          <a:ln>
            <a:noFill/>
          </a:ln>
        </p:spPr>
      </p:pic>
      <p:sp>
        <p:nvSpPr>
          <p:cNvPr id="541" name="Google Shape;541;p40"/>
          <p:cNvSpPr txBox="1"/>
          <p:nvPr>
            <p:ph idx="1" type="body"/>
          </p:nvPr>
        </p:nvSpPr>
        <p:spPr>
          <a:xfrm>
            <a:off x="1139075" y="4129800"/>
            <a:ext cx="6865800" cy="1013700"/>
          </a:xfrm>
          <a:prstGeom prst="rect">
            <a:avLst/>
          </a:prstGeom>
          <a:noFill/>
        </p:spPr>
        <p:txBody>
          <a:bodyPr anchorCtr="0" anchor="t" bIns="91425" lIns="114300" spcFirstLastPara="1" rIns="91425" wrap="square" tIns="91425">
            <a:noAutofit/>
          </a:bodyPr>
          <a:lstStyle/>
          <a:p>
            <a:pPr indent="0" lvl="0" marL="0" rtl="0" algn="l">
              <a:lnSpc>
                <a:spcPct val="100000"/>
              </a:lnSpc>
              <a:spcBef>
                <a:spcPts val="0"/>
              </a:spcBef>
              <a:spcAft>
                <a:spcPts val="0"/>
              </a:spcAft>
              <a:buNone/>
            </a:pPr>
            <a:r>
              <a:rPr lang="en" sz="1300" u="sng"/>
              <a:t>single responsibility principle</a:t>
            </a:r>
            <a:endParaRPr sz="1300" u="sng"/>
          </a:p>
          <a:p>
            <a:pPr indent="-311150" lvl="0" marL="457200" rtl="0" algn="l">
              <a:lnSpc>
                <a:spcPct val="100000"/>
              </a:lnSpc>
              <a:spcBef>
                <a:spcPts val="0"/>
              </a:spcBef>
              <a:spcAft>
                <a:spcPts val="0"/>
              </a:spcAft>
              <a:buSzPts val="1300"/>
              <a:buChar char="-"/>
            </a:pPr>
            <a:r>
              <a:rPr lang="en" sz="1300"/>
              <a:t>to achieve high cohesion, we ensured our classes assumed only 1 responsibility</a:t>
            </a:r>
            <a:endParaRPr sz="1300"/>
          </a:p>
          <a:p>
            <a:pPr indent="-311150" lvl="0" marL="457200" rtl="0" algn="l">
              <a:lnSpc>
                <a:spcPct val="100000"/>
              </a:lnSpc>
              <a:spcBef>
                <a:spcPts val="0"/>
              </a:spcBef>
              <a:spcAft>
                <a:spcPts val="0"/>
              </a:spcAft>
              <a:buSzPts val="1300"/>
              <a:buChar char="-"/>
            </a:pPr>
            <a:r>
              <a:rPr lang="en" sz="1300"/>
              <a:t>for example, if invitation class changes, place class need not change</a:t>
            </a:r>
            <a:endParaRPr sz="1300"/>
          </a:p>
          <a:p>
            <a:pPr indent="0" lvl="0" marL="0" rtl="0" algn="l">
              <a:lnSpc>
                <a:spcPct val="100000"/>
              </a:lnSpc>
              <a:spcBef>
                <a:spcPts val="0"/>
              </a:spcBef>
              <a:spcAft>
                <a:spcPts val="0"/>
              </a:spcAft>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1"/>
          <p:cNvSpPr txBox="1"/>
          <p:nvPr>
            <p:ph idx="4294967295"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supporting future updates</a:t>
            </a:r>
            <a:endParaRPr sz="2800"/>
          </a:p>
        </p:txBody>
      </p:sp>
      <p:sp>
        <p:nvSpPr>
          <p:cNvPr id="547" name="Google Shape;547;p41"/>
          <p:cNvSpPr txBox="1"/>
          <p:nvPr>
            <p:ph idx="4294967295" type="body"/>
          </p:nvPr>
        </p:nvSpPr>
        <p:spPr>
          <a:xfrm>
            <a:off x="971300" y="1485075"/>
            <a:ext cx="7305600" cy="2371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t>design principles</a:t>
            </a:r>
            <a:endParaRPr/>
          </a:p>
          <a:p>
            <a:pPr indent="-317500" lvl="0" marL="914400" rtl="0" algn="l">
              <a:lnSpc>
                <a:spcPct val="115000"/>
              </a:lnSpc>
              <a:spcBef>
                <a:spcPts val="0"/>
              </a:spcBef>
              <a:spcAft>
                <a:spcPts val="0"/>
              </a:spcAft>
              <a:buSzPts val="1400"/>
              <a:buChar char="-"/>
            </a:pPr>
            <a:r>
              <a:rPr lang="en"/>
              <a:t>following the single responsibility principle and dependency inversion principle means that classes and methods are separated and categorised well</a:t>
            </a:r>
            <a:endParaRPr/>
          </a:p>
          <a:p>
            <a:pPr indent="-317500" lvl="0" marL="914400" rtl="0" algn="l">
              <a:lnSpc>
                <a:spcPct val="115000"/>
              </a:lnSpc>
              <a:spcBef>
                <a:spcPts val="0"/>
              </a:spcBef>
              <a:spcAft>
                <a:spcPts val="0"/>
              </a:spcAft>
              <a:buSzPts val="1400"/>
              <a:buChar char="-"/>
            </a:pPr>
            <a:r>
              <a:rPr lang="en"/>
              <a:t>makes it easier to implement/extend additional functionalities</a:t>
            </a:r>
            <a:endParaRPr/>
          </a:p>
          <a:p>
            <a:pPr indent="-317500" lvl="0" marL="457200" rtl="0" algn="l">
              <a:lnSpc>
                <a:spcPct val="115000"/>
              </a:lnSpc>
              <a:spcBef>
                <a:spcPts val="1000"/>
              </a:spcBef>
              <a:spcAft>
                <a:spcPts val="0"/>
              </a:spcAft>
              <a:buClr>
                <a:schemeClr val="dk2"/>
              </a:buClr>
              <a:buSzPts val="1400"/>
              <a:buChar char="●"/>
            </a:pPr>
            <a:r>
              <a:rPr lang="en"/>
              <a:t>e</a:t>
            </a:r>
            <a:r>
              <a:rPr lang="en"/>
              <a:t>xample: adding </a:t>
            </a:r>
            <a:r>
              <a:rPr lang="en"/>
              <a:t>multiple places to invitation</a:t>
            </a:r>
            <a:endParaRPr/>
          </a:p>
          <a:p>
            <a:pPr indent="-317500" lvl="0" marL="914400" rtl="0" algn="l">
              <a:lnSpc>
                <a:spcPct val="115000"/>
              </a:lnSpc>
              <a:spcBef>
                <a:spcPts val="0"/>
              </a:spcBef>
              <a:spcAft>
                <a:spcPts val="0"/>
              </a:spcAft>
              <a:buSzPts val="1400"/>
              <a:buChar char="-"/>
            </a:pPr>
            <a:r>
              <a:rPr lang="en"/>
              <a:t>in the future, may want to make it possible for users to add multiple places to a single invitation sent to friends</a:t>
            </a:r>
            <a:endParaRPr/>
          </a:p>
          <a:p>
            <a:pPr indent="-317500" lvl="0" marL="914400" rtl="0" algn="l">
              <a:lnSpc>
                <a:spcPct val="115000"/>
              </a:lnSpc>
              <a:spcBef>
                <a:spcPts val="0"/>
              </a:spcBef>
              <a:spcAft>
                <a:spcPts val="0"/>
              </a:spcAft>
              <a:buSzPts val="1400"/>
              <a:buChar char="-"/>
            </a:pPr>
            <a:r>
              <a:rPr lang="en"/>
              <a:t>can be implemented by simply adding the functionality on to the relevant control classes, without having to modify the existing entity classes.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txBox="1"/>
          <p:nvPr>
            <p:ph type="title"/>
          </p:nvPr>
        </p:nvSpPr>
        <p:spPr>
          <a:xfrm>
            <a:off x="3299850" y="1816116"/>
            <a:ext cx="45591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traceability</a:t>
            </a:r>
            <a:endParaRPr/>
          </a:p>
        </p:txBody>
      </p:sp>
      <p:sp>
        <p:nvSpPr>
          <p:cNvPr id="553" name="Google Shape;553;p42"/>
          <p:cNvSpPr txBox="1"/>
          <p:nvPr>
            <p:ph idx="1" type="subTitle"/>
          </p:nvPr>
        </p:nvSpPr>
        <p:spPr>
          <a:xfrm>
            <a:off x="3299850" y="2640816"/>
            <a:ext cx="4077300" cy="28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and testing</a:t>
            </a:r>
            <a:endParaRPr/>
          </a:p>
        </p:txBody>
      </p:sp>
      <p:sp>
        <p:nvSpPr>
          <p:cNvPr id="554" name="Google Shape;554;p42"/>
          <p:cNvSpPr txBox="1"/>
          <p:nvPr>
            <p:ph idx="2" type="title"/>
          </p:nvPr>
        </p:nvSpPr>
        <p:spPr>
          <a:xfrm>
            <a:off x="2012100" y="1831884"/>
            <a:ext cx="1110900" cy="11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3"/>
          <p:cNvSpPr txBox="1"/>
          <p:nvPr>
            <p:ph type="title"/>
          </p:nvPr>
        </p:nvSpPr>
        <p:spPr>
          <a:xfrm>
            <a:off x="713250" y="1201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use case diagram</a:t>
            </a:r>
            <a:endParaRPr sz="2800"/>
          </a:p>
        </p:txBody>
      </p:sp>
      <p:sp>
        <p:nvSpPr>
          <p:cNvPr id="560" name="Google Shape;560;p43"/>
          <p:cNvSpPr txBox="1"/>
          <p:nvPr>
            <p:ph idx="1" type="body"/>
          </p:nvPr>
        </p:nvSpPr>
        <p:spPr>
          <a:xfrm>
            <a:off x="6305363" y="797000"/>
            <a:ext cx="2543100" cy="40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requirement specification (SRS)</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V</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a:t>
            </a:r>
            <a:r>
              <a:rPr lang="en"/>
              <a:t>se case diagram</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V</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class diagram</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 V</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a:t>
            </a:r>
            <a:r>
              <a:rPr lang="en"/>
              <a:t>equence diagrams</a:t>
            </a:r>
            <a:endParaRPr/>
          </a:p>
        </p:txBody>
      </p:sp>
      <p:pic>
        <p:nvPicPr>
          <p:cNvPr id="561" name="Google Shape;561;p43"/>
          <p:cNvPicPr preferRelativeResize="0"/>
          <p:nvPr/>
        </p:nvPicPr>
        <p:blipFill>
          <a:blip r:embed="rId3">
            <a:alphaModFix/>
          </a:blip>
          <a:stretch>
            <a:fillRect/>
          </a:stretch>
        </p:blipFill>
        <p:spPr>
          <a:xfrm>
            <a:off x="295538" y="797000"/>
            <a:ext cx="5943600" cy="4076700"/>
          </a:xfrm>
          <a:prstGeom prst="rect">
            <a:avLst/>
          </a:prstGeom>
          <a:noFill/>
          <a:ln>
            <a:noFill/>
          </a:ln>
        </p:spPr>
      </p:pic>
      <p:pic>
        <p:nvPicPr>
          <p:cNvPr id="562" name="Google Shape;562;p43"/>
          <p:cNvPicPr preferRelativeResize="0"/>
          <p:nvPr/>
        </p:nvPicPr>
        <p:blipFill>
          <a:blip r:embed="rId4">
            <a:alphaModFix/>
          </a:blip>
          <a:stretch>
            <a:fillRect/>
          </a:stretch>
        </p:blipFill>
        <p:spPr>
          <a:xfrm>
            <a:off x="83800" y="64925"/>
            <a:ext cx="920600" cy="884826"/>
          </a:xfrm>
          <a:prstGeom prst="rect">
            <a:avLst/>
          </a:prstGeom>
          <a:noFill/>
          <a:ln>
            <a:noFill/>
          </a:ln>
        </p:spPr>
      </p:pic>
      <p:pic>
        <p:nvPicPr>
          <p:cNvPr id="563" name="Google Shape;563;p43"/>
          <p:cNvPicPr preferRelativeResize="0"/>
          <p:nvPr/>
        </p:nvPicPr>
        <p:blipFill>
          <a:blip r:embed="rId5">
            <a:alphaModFix/>
          </a:blip>
          <a:stretch>
            <a:fillRect/>
          </a:stretch>
        </p:blipFill>
        <p:spPr>
          <a:xfrm>
            <a:off x="8537500" y="4046675"/>
            <a:ext cx="524525" cy="100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67" name="Shape 567"/>
        <p:cNvGrpSpPr/>
        <p:nvPr/>
      </p:nvGrpSpPr>
      <p:grpSpPr>
        <a:xfrm>
          <a:off x="0" y="0"/>
          <a:ext cx="0" cy="0"/>
          <a:chOff x="0" y="0"/>
          <a:chExt cx="0" cy="0"/>
        </a:xfrm>
      </p:grpSpPr>
      <p:pic>
        <p:nvPicPr>
          <p:cNvPr id="568" name="Google Shape;568;p44"/>
          <p:cNvPicPr preferRelativeResize="0"/>
          <p:nvPr/>
        </p:nvPicPr>
        <p:blipFill>
          <a:blip r:embed="rId3">
            <a:alphaModFix/>
          </a:blip>
          <a:stretch>
            <a:fillRect/>
          </a:stretch>
        </p:blipFill>
        <p:spPr>
          <a:xfrm>
            <a:off x="2629200" y="29350"/>
            <a:ext cx="3885602" cy="5084795"/>
          </a:xfrm>
          <a:prstGeom prst="rect">
            <a:avLst/>
          </a:prstGeom>
          <a:noFill/>
          <a:ln>
            <a:noFill/>
          </a:ln>
        </p:spPr>
      </p:pic>
      <p:sp>
        <p:nvSpPr>
          <p:cNvPr id="569" name="Google Shape;569;p44"/>
          <p:cNvSpPr txBox="1"/>
          <p:nvPr>
            <p:ph type="title"/>
          </p:nvPr>
        </p:nvSpPr>
        <p:spPr>
          <a:xfrm>
            <a:off x="6227450" y="571650"/>
            <a:ext cx="2439300" cy="103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class</a:t>
            </a:r>
            <a:r>
              <a:rPr lang="en" sz="2800"/>
              <a:t> diagram!</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73" name="Shape 573"/>
        <p:cNvGrpSpPr/>
        <p:nvPr/>
      </p:nvGrpSpPr>
      <p:grpSpPr>
        <a:xfrm>
          <a:off x="0" y="0"/>
          <a:ext cx="0" cy="0"/>
          <a:chOff x="0" y="0"/>
          <a:chExt cx="0" cy="0"/>
        </a:xfrm>
      </p:grpSpPr>
      <p:pic>
        <p:nvPicPr>
          <p:cNvPr id="574" name="Google Shape;574;p45"/>
          <p:cNvPicPr preferRelativeResize="0"/>
          <p:nvPr/>
        </p:nvPicPr>
        <p:blipFill rotWithShape="1">
          <a:blip r:embed="rId3">
            <a:alphaModFix/>
          </a:blip>
          <a:srcRect b="0" l="0" r="0" t="1874"/>
          <a:stretch/>
        </p:blipFill>
        <p:spPr>
          <a:xfrm>
            <a:off x="3224925" y="146475"/>
            <a:ext cx="5608852" cy="4850549"/>
          </a:xfrm>
          <a:prstGeom prst="rect">
            <a:avLst/>
          </a:prstGeom>
          <a:noFill/>
          <a:ln>
            <a:noFill/>
          </a:ln>
        </p:spPr>
      </p:pic>
      <p:sp>
        <p:nvSpPr>
          <p:cNvPr id="575" name="Google Shape;575;p45"/>
          <p:cNvSpPr txBox="1"/>
          <p:nvPr>
            <p:ph type="title"/>
          </p:nvPr>
        </p:nvSpPr>
        <p:spPr>
          <a:xfrm>
            <a:off x="150025" y="100100"/>
            <a:ext cx="3236100" cy="7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a:t>
            </a:r>
            <a:r>
              <a:rPr lang="en" sz="1800"/>
              <a:t>avourite from home page - sequence diagram</a:t>
            </a:r>
            <a:endParaRPr sz="1800"/>
          </a:p>
        </p:txBody>
      </p:sp>
      <p:sp>
        <p:nvSpPr>
          <p:cNvPr id="576" name="Google Shape;576;p45"/>
          <p:cNvSpPr txBox="1"/>
          <p:nvPr>
            <p:ph idx="1" type="body"/>
          </p:nvPr>
        </p:nvSpPr>
        <p:spPr>
          <a:xfrm>
            <a:off x="150025" y="857300"/>
            <a:ext cx="3236100" cy="41469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a:t>
            </a:r>
            <a:r>
              <a:rPr lang="en"/>
              <a:t>ser </a:t>
            </a:r>
            <a:r>
              <a:rPr lang="en"/>
              <a:t>c</a:t>
            </a:r>
            <a:r>
              <a:rPr lang="en"/>
              <a:t>licks heart button on the home page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0" name="Shape 580"/>
        <p:cNvGrpSpPr/>
        <p:nvPr/>
      </p:nvGrpSpPr>
      <p:grpSpPr>
        <a:xfrm>
          <a:off x="0" y="0"/>
          <a:ext cx="0" cy="0"/>
          <a:chOff x="0" y="0"/>
          <a:chExt cx="0" cy="0"/>
        </a:xfrm>
      </p:grpSpPr>
      <p:pic>
        <p:nvPicPr>
          <p:cNvPr id="581" name="Google Shape;581;p46"/>
          <p:cNvPicPr preferRelativeResize="0"/>
          <p:nvPr/>
        </p:nvPicPr>
        <p:blipFill rotWithShape="1">
          <a:blip r:embed="rId3">
            <a:alphaModFix/>
          </a:blip>
          <a:srcRect b="0" l="0" r="0" t="1874"/>
          <a:stretch/>
        </p:blipFill>
        <p:spPr>
          <a:xfrm>
            <a:off x="3224925" y="146475"/>
            <a:ext cx="5608852" cy="4850549"/>
          </a:xfrm>
          <a:prstGeom prst="rect">
            <a:avLst/>
          </a:prstGeom>
          <a:noFill/>
          <a:ln>
            <a:noFill/>
          </a:ln>
        </p:spPr>
      </p:pic>
      <p:sp>
        <p:nvSpPr>
          <p:cNvPr id="582" name="Google Shape;582;p46"/>
          <p:cNvSpPr txBox="1"/>
          <p:nvPr>
            <p:ph type="title"/>
          </p:nvPr>
        </p:nvSpPr>
        <p:spPr>
          <a:xfrm>
            <a:off x="150025" y="100100"/>
            <a:ext cx="3236100" cy="7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favourite from home page - sequence diagram</a:t>
            </a:r>
            <a:endParaRPr sz="1800"/>
          </a:p>
        </p:txBody>
      </p:sp>
      <p:sp>
        <p:nvSpPr>
          <p:cNvPr id="583" name="Google Shape;583;p46"/>
          <p:cNvSpPr txBox="1"/>
          <p:nvPr>
            <p:ph idx="1" type="body"/>
          </p:nvPr>
        </p:nvSpPr>
        <p:spPr>
          <a:xfrm>
            <a:off x="150025" y="857300"/>
            <a:ext cx="3236100" cy="41469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clicks heart button on the home page</a:t>
            </a:r>
            <a:endParaRPr/>
          </a:p>
          <a:p>
            <a:pPr indent="-317500" lvl="0" marL="457200" rtl="0" algn="l">
              <a:spcBef>
                <a:spcPts val="0"/>
              </a:spcBef>
              <a:spcAft>
                <a:spcPts val="0"/>
              </a:spcAft>
              <a:buSzPts val="1400"/>
              <a:buChar char="●"/>
            </a:pPr>
            <a:r>
              <a:rPr lang="en"/>
              <a:t>c</a:t>
            </a:r>
            <a:r>
              <a:rPr lang="en"/>
              <a:t>ontroller classes get the user ID, to retrieve their favourites</a:t>
            </a:r>
            <a:endParaRPr/>
          </a:p>
        </p:txBody>
      </p:sp>
      <p:sp>
        <p:nvSpPr>
          <p:cNvPr id="584" name="Google Shape;584;p46"/>
          <p:cNvSpPr/>
          <p:nvPr/>
        </p:nvSpPr>
        <p:spPr>
          <a:xfrm>
            <a:off x="3571875" y="608425"/>
            <a:ext cx="3619500" cy="1320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8" name="Shape 588"/>
        <p:cNvGrpSpPr/>
        <p:nvPr/>
      </p:nvGrpSpPr>
      <p:grpSpPr>
        <a:xfrm>
          <a:off x="0" y="0"/>
          <a:ext cx="0" cy="0"/>
          <a:chOff x="0" y="0"/>
          <a:chExt cx="0" cy="0"/>
        </a:xfrm>
      </p:grpSpPr>
      <p:pic>
        <p:nvPicPr>
          <p:cNvPr id="589" name="Google Shape;589;p47"/>
          <p:cNvPicPr preferRelativeResize="0"/>
          <p:nvPr/>
        </p:nvPicPr>
        <p:blipFill rotWithShape="1">
          <a:blip r:embed="rId3">
            <a:alphaModFix/>
          </a:blip>
          <a:srcRect b="0" l="0" r="0" t="1874"/>
          <a:stretch/>
        </p:blipFill>
        <p:spPr>
          <a:xfrm>
            <a:off x="3224925" y="146475"/>
            <a:ext cx="5608852" cy="4850549"/>
          </a:xfrm>
          <a:prstGeom prst="rect">
            <a:avLst/>
          </a:prstGeom>
          <a:noFill/>
          <a:ln>
            <a:noFill/>
          </a:ln>
        </p:spPr>
      </p:pic>
      <p:sp>
        <p:nvSpPr>
          <p:cNvPr id="590" name="Google Shape;590;p47"/>
          <p:cNvSpPr txBox="1"/>
          <p:nvPr>
            <p:ph type="title"/>
          </p:nvPr>
        </p:nvSpPr>
        <p:spPr>
          <a:xfrm>
            <a:off x="150025" y="100100"/>
            <a:ext cx="3236100" cy="7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favourite from home page - sequence diagram</a:t>
            </a:r>
            <a:endParaRPr sz="1800"/>
          </a:p>
        </p:txBody>
      </p:sp>
      <p:sp>
        <p:nvSpPr>
          <p:cNvPr id="591" name="Google Shape;591;p47"/>
          <p:cNvSpPr txBox="1"/>
          <p:nvPr>
            <p:ph idx="1" type="body"/>
          </p:nvPr>
        </p:nvSpPr>
        <p:spPr>
          <a:xfrm>
            <a:off x="150025" y="857300"/>
            <a:ext cx="3236100" cy="41469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clicks heart button on the home page</a:t>
            </a:r>
            <a:endParaRPr/>
          </a:p>
          <a:p>
            <a:pPr indent="-317500" lvl="0" marL="457200" rtl="0" algn="l">
              <a:spcBef>
                <a:spcPts val="0"/>
              </a:spcBef>
              <a:spcAft>
                <a:spcPts val="0"/>
              </a:spcAft>
              <a:buSzPts val="1400"/>
              <a:buChar char="●"/>
            </a:pPr>
            <a:r>
              <a:rPr lang="en"/>
              <a:t>controller classes get the user ID, to retrieve their favourites</a:t>
            </a:r>
            <a:endParaRPr/>
          </a:p>
          <a:p>
            <a:pPr indent="-317500" lvl="0" marL="457200" rtl="0" algn="l">
              <a:spcBef>
                <a:spcPts val="0"/>
              </a:spcBef>
              <a:spcAft>
                <a:spcPts val="0"/>
              </a:spcAft>
              <a:buSzPts val="1400"/>
              <a:buChar char="●"/>
            </a:pPr>
            <a:r>
              <a:rPr lang="en"/>
              <a:t>i</a:t>
            </a:r>
            <a:r>
              <a:rPr lang="en"/>
              <a:t>f user has no favourites, an empty list is returned</a:t>
            </a:r>
            <a:endParaRPr/>
          </a:p>
          <a:p>
            <a:pPr indent="-317500" lvl="0" marL="457200" rtl="0" algn="l">
              <a:spcBef>
                <a:spcPts val="0"/>
              </a:spcBef>
              <a:spcAft>
                <a:spcPts val="0"/>
              </a:spcAft>
              <a:buSzPts val="1400"/>
              <a:buChar char="●"/>
            </a:pPr>
            <a:r>
              <a:rPr lang="en"/>
              <a:t>e</a:t>
            </a:r>
            <a:r>
              <a:rPr lang="en"/>
              <a:t>lse, the string of favourited place UIDs returned</a:t>
            </a:r>
            <a:endParaRPr/>
          </a:p>
        </p:txBody>
      </p:sp>
      <p:sp>
        <p:nvSpPr>
          <p:cNvPr id="592" name="Google Shape;592;p47"/>
          <p:cNvSpPr/>
          <p:nvPr/>
        </p:nvSpPr>
        <p:spPr>
          <a:xfrm>
            <a:off x="5068500" y="1900200"/>
            <a:ext cx="2710800" cy="1335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6" name="Shape 596"/>
        <p:cNvGrpSpPr/>
        <p:nvPr/>
      </p:nvGrpSpPr>
      <p:grpSpPr>
        <a:xfrm>
          <a:off x="0" y="0"/>
          <a:ext cx="0" cy="0"/>
          <a:chOff x="0" y="0"/>
          <a:chExt cx="0" cy="0"/>
        </a:xfrm>
      </p:grpSpPr>
      <p:pic>
        <p:nvPicPr>
          <p:cNvPr id="597" name="Google Shape;597;p48"/>
          <p:cNvPicPr preferRelativeResize="0"/>
          <p:nvPr/>
        </p:nvPicPr>
        <p:blipFill rotWithShape="1">
          <a:blip r:embed="rId3">
            <a:alphaModFix/>
          </a:blip>
          <a:srcRect b="0" l="0" r="0" t="1874"/>
          <a:stretch/>
        </p:blipFill>
        <p:spPr>
          <a:xfrm>
            <a:off x="3224925" y="146475"/>
            <a:ext cx="5608852" cy="4850549"/>
          </a:xfrm>
          <a:prstGeom prst="rect">
            <a:avLst/>
          </a:prstGeom>
          <a:noFill/>
          <a:ln>
            <a:noFill/>
          </a:ln>
        </p:spPr>
      </p:pic>
      <p:sp>
        <p:nvSpPr>
          <p:cNvPr id="598" name="Google Shape;598;p48"/>
          <p:cNvSpPr txBox="1"/>
          <p:nvPr>
            <p:ph type="title"/>
          </p:nvPr>
        </p:nvSpPr>
        <p:spPr>
          <a:xfrm>
            <a:off x="150025" y="100100"/>
            <a:ext cx="3236100" cy="7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favourite from home page - sequence diagram</a:t>
            </a:r>
            <a:endParaRPr sz="1800"/>
          </a:p>
        </p:txBody>
      </p:sp>
      <p:sp>
        <p:nvSpPr>
          <p:cNvPr id="599" name="Google Shape;599;p48"/>
          <p:cNvSpPr txBox="1"/>
          <p:nvPr>
            <p:ph idx="1" type="body"/>
          </p:nvPr>
        </p:nvSpPr>
        <p:spPr>
          <a:xfrm>
            <a:off x="150025" y="857300"/>
            <a:ext cx="3236100" cy="41469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clicks heart button on the home page</a:t>
            </a:r>
            <a:endParaRPr/>
          </a:p>
          <a:p>
            <a:pPr indent="-317500" lvl="0" marL="457200" rtl="0" algn="l">
              <a:spcBef>
                <a:spcPts val="0"/>
              </a:spcBef>
              <a:spcAft>
                <a:spcPts val="0"/>
              </a:spcAft>
              <a:buSzPts val="1400"/>
              <a:buChar char="●"/>
            </a:pPr>
            <a:r>
              <a:rPr lang="en"/>
              <a:t>controller classes get the user ID, to retrieve their favourites</a:t>
            </a:r>
            <a:endParaRPr/>
          </a:p>
          <a:p>
            <a:pPr indent="-317500" lvl="0" marL="457200" rtl="0" algn="l">
              <a:spcBef>
                <a:spcPts val="0"/>
              </a:spcBef>
              <a:spcAft>
                <a:spcPts val="0"/>
              </a:spcAft>
              <a:buSzPts val="1400"/>
              <a:buChar char="●"/>
            </a:pPr>
            <a:r>
              <a:rPr lang="en"/>
              <a:t>if user has no favourites, an empty list is returned</a:t>
            </a:r>
            <a:endParaRPr/>
          </a:p>
          <a:p>
            <a:pPr indent="-317500" lvl="0" marL="457200" rtl="0" algn="l">
              <a:spcBef>
                <a:spcPts val="0"/>
              </a:spcBef>
              <a:spcAft>
                <a:spcPts val="0"/>
              </a:spcAft>
              <a:buSzPts val="1400"/>
              <a:buChar char="●"/>
            </a:pPr>
            <a:r>
              <a:rPr lang="en"/>
              <a:t>else, the string of favourited place UIDs returned</a:t>
            </a:r>
            <a:endParaRPr/>
          </a:p>
          <a:p>
            <a:pPr indent="-317500" lvl="0" marL="457200" rtl="0" algn="l">
              <a:spcBef>
                <a:spcPts val="0"/>
              </a:spcBef>
              <a:spcAft>
                <a:spcPts val="0"/>
              </a:spcAft>
              <a:buSzPts val="1400"/>
              <a:buChar char="●"/>
            </a:pPr>
            <a:r>
              <a:rPr lang="en"/>
              <a:t>i</a:t>
            </a:r>
            <a:r>
              <a:rPr lang="en"/>
              <a:t>terate through favourites list</a:t>
            </a:r>
            <a:endParaRPr/>
          </a:p>
          <a:p>
            <a:pPr indent="-317500" lvl="0" marL="914400" rtl="0" algn="l">
              <a:spcBef>
                <a:spcPts val="0"/>
              </a:spcBef>
              <a:spcAft>
                <a:spcPts val="0"/>
              </a:spcAft>
              <a:buSzPts val="1400"/>
              <a:buChar char="-"/>
            </a:pPr>
            <a:r>
              <a:rPr lang="en"/>
              <a:t>parse each place UID into the places API to fetch place information</a:t>
            </a:r>
            <a:endParaRPr/>
          </a:p>
          <a:p>
            <a:pPr indent="-317500" lvl="0" marL="914400" rtl="0" algn="l">
              <a:spcBef>
                <a:spcPts val="0"/>
              </a:spcBef>
              <a:spcAft>
                <a:spcPts val="0"/>
              </a:spcAft>
              <a:buSzPts val="1400"/>
              <a:buChar char="-"/>
            </a:pPr>
            <a:r>
              <a:rPr lang="en"/>
              <a:t>w</a:t>
            </a:r>
            <a:r>
              <a:rPr lang="en"/>
              <a:t>hich is constructed as a place object</a:t>
            </a:r>
            <a:endParaRPr/>
          </a:p>
          <a:p>
            <a:pPr indent="-317500" lvl="0" marL="914400" rtl="0" algn="l">
              <a:spcBef>
                <a:spcPts val="0"/>
              </a:spcBef>
              <a:spcAft>
                <a:spcPts val="0"/>
              </a:spcAft>
              <a:buSzPts val="1400"/>
              <a:buChar char="-"/>
            </a:pPr>
            <a:r>
              <a:rPr lang="en"/>
              <a:t>place objects returned and can be viewed in the favourites UI</a:t>
            </a:r>
            <a:endParaRPr/>
          </a:p>
        </p:txBody>
      </p:sp>
      <p:sp>
        <p:nvSpPr>
          <p:cNvPr id="600" name="Google Shape;600;p48"/>
          <p:cNvSpPr/>
          <p:nvPr/>
        </p:nvSpPr>
        <p:spPr>
          <a:xfrm>
            <a:off x="4777025" y="3227450"/>
            <a:ext cx="4152900" cy="1233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49"/>
          <p:cNvPicPr preferRelativeResize="0"/>
          <p:nvPr/>
        </p:nvPicPr>
        <p:blipFill>
          <a:blip r:embed="rId3">
            <a:alphaModFix/>
          </a:blip>
          <a:stretch>
            <a:fillRect/>
          </a:stretch>
        </p:blipFill>
        <p:spPr>
          <a:xfrm>
            <a:off x="528450" y="723188"/>
            <a:ext cx="3720125" cy="3150224"/>
          </a:xfrm>
          <a:prstGeom prst="rect">
            <a:avLst/>
          </a:prstGeom>
          <a:noFill/>
          <a:ln>
            <a:noFill/>
          </a:ln>
        </p:spPr>
      </p:pic>
      <p:pic>
        <p:nvPicPr>
          <p:cNvPr id="606" name="Google Shape;606;p49"/>
          <p:cNvPicPr preferRelativeResize="0"/>
          <p:nvPr/>
        </p:nvPicPr>
        <p:blipFill>
          <a:blip r:embed="rId4">
            <a:alphaModFix/>
          </a:blip>
          <a:stretch>
            <a:fillRect/>
          </a:stretch>
        </p:blipFill>
        <p:spPr>
          <a:xfrm>
            <a:off x="4413975" y="723200"/>
            <a:ext cx="4201519" cy="3150200"/>
          </a:xfrm>
          <a:prstGeom prst="rect">
            <a:avLst/>
          </a:prstGeom>
          <a:noFill/>
          <a:ln>
            <a:noFill/>
          </a:ln>
        </p:spPr>
      </p:pic>
      <p:sp>
        <p:nvSpPr>
          <p:cNvPr id="607" name="Google Shape;607;p49"/>
          <p:cNvSpPr txBox="1"/>
          <p:nvPr>
            <p:ph idx="4294967295" type="title"/>
          </p:nvPr>
        </p:nvSpPr>
        <p:spPr>
          <a:xfrm>
            <a:off x="770450" y="214100"/>
            <a:ext cx="3236100" cy="5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favourite_UI</a:t>
            </a:r>
            <a:endParaRPr sz="2400"/>
          </a:p>
        </p:txBody>
      </p:sp>
      <p:sp>
        <p:nvSpPr>
          <p:cNvPr id="608" name="Google Shape;608;p49"/>
          <p:cNvSpPr txBox="1"/>
          <p:nvPr>
            <p:ph idx="4294967295" type="title"/>
          </p:nvPr>
        </p:nvSpPr>
        <p:spPr>
          <a:xfrm>
            <a:off x="4770838" y="214100"/>
            <a:ext cx="3487800" cy="5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favourite_controller</a:t>
            </a:r>
            <a:endParaRPr sz="2400"/>
          </a:p>
        </p:txBody>
      </p:sp>
      <p:sp>
        <p:nvSpPr>
          <p:cNvPr id="609" name="Google Shape;609;p49"/>
          <p:cNvSpPr txBox="1"/>
          <p:nvPr>
            <p:ph idx="4294967295" type="body"/>
          </p:nvPr>
        </p:nvSpPr>
        <p:spPr>
          <a:xfrm>
            <a:off x="528450" y="3873400"/>
            <a:ext cx="8087100" cy="9036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a:t>separate into boundary for UI and control for app logic</a:t>
            </a:r>
            <a:endParaRPr/>
          </a:p>
          <a:p>
            <a:pPr indent="-317500" lvl="0" marL="457200" rtl="0" algn="l">
              <a:spcBef>
                <a:spcPts val="0"/>
              </a:spcBef>
              <a:spcAft>
                <a:spcPts val="0"/>
              </a:spcAft>
              <a:buClr>
                <a:schemeClr val="accent1"/>
              </a:buClr>
              <a:buSzPts val="1400"/>
              <a:buChar char="●"/>
            </a:pPr>
            <a:r>
              <a:rPr lang="en"/>
              <a:t>d</a:t>
            </a:r>
            <a:r>
              <a:rPr lang="en"/>
              <a:t>emonstrates high cohesion</a:t>
            </a:r>
            <a:endParaRPr/>
          </a:p>
          <a:p>
            <a:pPr indent="-317500" lvl="0" marL="914400" rtl="0" algn="l">
              <a:spcBef>
                <a:spcPts val="0"/>
              </a:spcBef>
              <a:spcAft>
                <a:spcPts val="0"/>
              </a:spcAft>
              <a:buSzPts val="1400"/>
              <a:buChar char="-"/>
            </a:pPr>
            <a:r>
              <a:rPr lang="en"/>
              <a:t>e</a:t>
            </a:r>
            <a:r>
              <a:rPr lang="en"/>
              <a:t>g favourites function is used in several pages such as the favourites UI, tracker UI, and place details 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458" name="Google Shape;458;p32"/>
          <p:cNvSpPr txBox="1"/>
          <p:nvPr>
            <p:ph idx="1" type="subTitle"/>
          </p:nvPr>
        </p:nvSpPr>
        <p:spPr>
          <a:xfrm>
            <a:off x="2005250" y="2062313"/>
            <a:ext cx="24765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 target audience, goals</a:t>
            </a:r>
            <a:endParaRPr/>
          </a:p>
        </p:txBody>
      </p:sp>
      <p:sp>
        <p:nvSpPr>
          <p:cNvPr id="459" name="Google Shape;459;p32"/>
          <p:cNvSpPr txBox="1"/>
          <p:nvPr>
            <p:ph idx="2" type="subTitle"/>
          </p:nvPr>
        </p:nvSpPr>
        <p:spPr>
          <a:xfrm>
            <a:off x="2005250" y="1701513"/>
            <a:ext cx="2476500" cy="3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60" name="Google Shape;460;p32"/>
          <p:cNvSpPr txBox="1"/>
          <p:nvPr>
            <p:ph idx="3" type="subTitle"/>
          </p:nvPr>
        </p:nvSpPr>
        <p:spPr>
          <a:xfrm>
            <a:off x="2005250" y="3347738"/>
            <a:ext cx="24765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good design principles </a:t>
            </a:r>
            <a:r>
              <a:rPr lang="en"/>
              <a:t>adhered</a:t>
            </a:r>
            <a:r>
              <a:rPr lang="en"/>
              <a:t> to</a:t>
            </a:r>
            <a:endParaRPr/>
          </a:p>
        </p:txBody>
      </p:sp>
      <p:sp>
        <p:nvSpPr>
          <p:cNvPr id="461" name="Google Shape;461;p32"/>
          <p:cNvSpPr txBox="1"/>
          <p:nvPr>
            <p:ph idx="4" type="subTitle"/>
          </p:nvPr>
        </p:nvSpPr>
        <p:spPr>
          <a:xfrm>
            <a:off x="2005250" y="2986938"/>
            <a:ext cx="2476500" cy="3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SWE practices</a:t>
            </a:r>
            <a:endParaRPr b="1"/>
          </a:p>
        </p:txBody>
      </p:sp>
      <p:sp>
        <p:nvSpPr>
          <p:cNvPr id="462" name="Google Shape;462;p32"/>
          <p:cNvSpPr txBox="1"/>
          <p:nvPr>
            <p:ph idx="5" type="subTitle"/>
          </p:nvPr>
        </p:nvSpPr>
        <p:spPr>
          <a:xfrm>
            <a:off x="5898300" y="2062313"/>
            <a:ext cx="24765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 our app functionalities</a:t>
            </a:r>
            <a:endParaRPr/>
          </a:p>
        </p:txBody>
      </p:sp>
      <p:sp>
        <p:nvSpPr>
          <p:cNvPr id="463" name="Google Shape;463;p32"/>
          <p:cNvSpPr txBox="1"/>
          <p:nvPr>
            <p:ph idx="6" type="subTitle"/>
          </p:nvPr>
        </p:nvSpPr>
        <p:spPr>
          <a:xfrm>
            <a:off x="5898300" y="1701513"/>
            <a:ext cx="2476500" cy="3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live demo</a:t>
            </a:r>
            <a:endParaRPr b="1"/>
          </a:p>
        </p:txBody>
      </p:sp>
      <p:sp>
        <p:nvSpPr>
          <p:cNvPr id="464" name="Google Shape;464;p32"/>
          <p:cNvSpPr txBox="1"/>
          <p:nvPr>
            <p:ph idx="7" type="subTitle"/>
          </p:nvPr>
        </p:nvSpPr>
        <p:spPr>
          <a:xfrm>
            <a:off x="5898300" y="3347750"/>
            <a:ext cx="22329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and testing</a:t>
            </a:r>
            <a:endParaRPr/>
          </a:p>
        </p:txBody>
      </p:sp>
      <p:sp>
        <p:nvSpPr>
          <p:cNvPr id="465" name="Google Shape;465;p32"/>
          <p:cNvSpPr txBox="1"/>
          <p:nvPr>
            <p:ph idx="8" type="subTitle"/>
          </p:nvPr>
        </p:nvSpPr>
        <p:spPr>
          <a:xfrm>
            <a:off x="5898300" y="2986938"/>
            <a:ext cx="2476500" cy="3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traceability</a:t>
            </a:r>
            <a:endParaRPr b="1"/>
          </a:p>
        </p:txBody>
      </p:sp>
      <p:sp>
        <p:nvSpPr>
          <p:cNvPr id="466" name="Google Shape;466;p32"/>
          <p:cNvSpPr txBox="1"/>
          <p:nvPr>
            <p:ph idx="9" type="title"/>
          </p:nvPr>
        </p:nvSpPr>
        <p:spPr>
          <a:xfrm>
            <a:off x="1130250" y="1722477"/>
            <a:ext cx="8040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67" name="Google Shape;467;p32"/>
          <p:cNvSpPr txBox="1"/>
          <p:nvPr>
            <p:ph idx="13" type="title"/>
          </p:nvPr>
        </p:nvSpPr>
        <p:spPr>
          <a:xfrm>
            <a:off x="1130250" y="3019125"/>
            <a:ext cx="8040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68" name="Google Shape;468;p32"/>
          <p:cNvSpPr txBox="1"/>
          <p:nvPr>
            <p:ph idx="14" type="title"/>
          </p:nvPr>
        </p:nvSpPr>
        <p:spPr>
          <a:xfrm>
            <a:off x="5023300" y="1722477"/>
            <a:ext cx="8040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69" name="Google Shape;469;p32"/>
          <p:cNvSpPr txBox="1"/>
          <p:nvPr>
            <p:ph idx="15" type="title"/>
          </p:nvPr>
        </p:nvSpPr>
        <p:spPr>
          <a:xfrm>
            <a:off x="5023300" y="3019125"/>
            <a:ext cx="8040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70" name="Google Shape;470;p32"/>
          <p:cNvSpPr/>
          <p:nvPr/>
        </p:nvSpPr>
        <p:spPr>
          <a:xfrm rot="1026">
            <a:off x="4513900" y="431150"/>
            <a:ext cx="2010300" cy="798000"/>
          </a:xfrm>
          <a:prstGeom prst="ellipse">
            <a:avLst/>
          </a:prstGeom>
          <a:noFill/>
          <a:ln cap="flat" cmpd="sng" w="19050">
            <a:solidFill>
              <a:srgbClr val="FEADD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32"/>
          <p:cNvPicPr preferRelativeResize="0"/>
          <p:nvPr/>
        </p:nvPicPr>
        <p:blipFill>
          <a:blip r:embed="rId3">
            <a:alphaModFix/>
          </a:blip>
          <a:stretch>
            <a:fillRect/>
          </a:stretch>
        </p:blipFill>
        <p:spPr>
          <a:xfrm>
            <a:off x="8374800" y="0"/>
            <a:ext cx="767700" cy="767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3" name="Shape 613"/>
        <p:cNvGrpSpPr/>
        <p:nvPr/>
      </p:nvGrpSpPr>
      <p:grpSpPr>
        <a:xfrm>
          <a:off x="0" y="0"/>
          <a:ext cx="0" cy="0"/>
          <a:chOff x="0" y="0"/>
          <a:chExt cx="0" cy="0"/>
        </a:xfrm>
      </p:grpSpPr>
      <p:pic>
        <p:nvPicPr>
          <p:cNvPr id="614" name="Google Shape;614;p50"/>
          <p:cNvPicPr preferRelativeResize="0"/>
          <p:nvPr/>
        </p:nvPicPr>
        <p:blipFill rotWithShape="1">
          <a:blip r:embed="rId3">
            <a:alphaModFix/>
          </a:blip>
          <a:srcRect b="1513" l="689" r="827" t="6192"/>
          <a:stretch/>
        </p:blipFill>
        <p:spPr>
          <a:xfrm>
            <a:off x="123825" y="966825"/>
            <a:ext cx="8896350" cy="3941875"/>
          </a:xfrm>
          <a:prstGeom prst="rect">
            <a:avLst/>
          </a:prstGeom>
          <a:noFill/>
          <a:ln>
            <a:noFill/>
          </a:ln>
        </p:spPr>
      </p:pic>
      <p:sp>
        <p:nvSpPr>
          <p:cNvPr id="615" name="Google Shape;615;p50"/>
          <p:cNvSpPr txBox="1"/>
          <p:nvPr>
            <p:ph type="title"/>
          </p:nvPr>
        </p:nvSpPr>
        <p:spPr>
          <a:xfrm>
            <a:off x="713225" y="6125"/>
            <a:ext cx="7717500" cy="64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t</a:t>
            </a:r>
            <a:r>
              <a:rPr lang="en" sz="2800"/>
              <a:t>esting - reviews control flow graph</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1"/>
          <p:cNvSpPr txBox="1"/>
          <p:nvPr>
            <p:ph type="title"/>
          </p:nvPr>
        </p:nvSpPr>
        <p:spPr>
          <a:xfrm>
            <a:off x="713250" y="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r</a:t>
            </a:r>
            <a:r>
              <a:rPr lang="en" sz="2800"/>
              <a:t>eviews - basis path testing</a:t>
            </a:r>
            <a:endParaRPr sz="2800"/>
          </a:p>
        </p:txBody>
      </p:sp>
      <p:graphicFrame>
        <p:nvGraphicFramePr>
          <p:cNvPr id="621" name="Google Shape;621;p51"/>
          <p:cNvGraphicFramePr/>
          <p:nvPr/>
        </p:nvGraphicFramePr>
        <p:xfrm>
          <a:off x="125300" y="875425"/>
          <a:ext cx="3000000" cy="3000000"/>
        </p:xfrm>
        <a:graphic>
          <a:graphicData uri="http://schemas.openxmlformats.org/drawingml/2006/table">
            <a:tbl>
              <a:tblPr>
                <a:noFill/>
                <a:tableStyleId>{AF0778C8-DD02-48FF-A6F2-FAD647C7053B}</a:tableStyleId>
              </a:tblPr>
              <a:tblGrid>
                <a:gridCol w="1183250"/>
                <a:gridCol w="1373300"/>
                <a:gridCol w="1090475"/>
                <a:gridCol w="981425"/>
                <a:gridCol w="2108250"/>
                <a:gridCol w="2156700"/>
              </a:tblGrid>
              <a:tr h="266700">
                <a:tc gridSpan="4">
                  <a:txBody>
                    <a:bodyPr/>
                    <a:lstStyle/>
                    <a:p>
                      <a:pPr indent="0" lvl="0" marL="0" rtl="0" algn="ctr">
                        <a:spcBef>
                          <a:spcPts val="0"/>
                        </a:spcBef>
                        <a:spcAft>
                          <a:spcPts val="0"/>
                        </a:spcAft>
                        <a:buNone/>
                      </a:pPr>
                      <a:r>
                        <a:rPr lang="en" sz="1100" u="sng">
                          <a:latin typeface="Avenir"/>
                          <a:ea typeface="Avenir"/>
                          <a:cs typeface="Avenir"/>
                          <a:sym typeface="Avenir"/>
                        </a:rPr>
                        <a:t>t</a:t>
                      </a:r>
                      <a:r>
                        <a:rPr lang="en" sz="1100" u="sng">
                          <a:latin typeface="Avenir"/>
                          <a:ea typeface="Avenir"/>
                          <a:cs typeface="Avenir"/>
                          <a:sym typeface="Avenir"/>
                        </a:rPr>
                        <a:t>est input</a:t>
                      </a:r>
                      <a:endParaRPr sz="1100" u="sng">
                        <a:latin typeface="Avenir"/>
                        <a:ea typeface="Avenir"/>
                        <a:cs typeface="Avenir"/>
                        <a:sym typeface="Avenir"/>
                      </a:endParaRPr>
                    </a:p>
                  </a:txBody>
                  <a:tcPr marT="63500" marB="63500" marR="63500" marL="63500">
                    <a:solidFill>
                      <a:srgbClr val="F3F3F3"/>
                    </a:solidFill>
                  </a:tcPr>
                </a:tc>
                <a:tc hMerge="1"/>
                <a:tc hMerge="1"/>
                <a:tc hMerge="1"/>
                <a:tc rowSpan="2">
                  <a:txBody>
                    <a:bodyPr/>
                    <a:lstStyle/>
                    <a:p>
                      <a:pPr indent="0" lvl="0" marL="0" rtl="0" algn="ctr">
                        <a:spcBef>
                          <a:spcPts val="0"/>
                        </a:spcBef>
                        <a:spcAft>
                          <a:spcPts val="0"/>
                        </a:spcAft>
                        <a:buNone/>
                      </a:pPr>
                      <a:r>
                        <a:rPr lang="en" sz="1100" u="sng">
                          <a:latin typeface="Avenir"/>
                          <a:ea typeface="Avenir"/>
                          <a:cs typeface="Avenir"/>
                          <a:sym typeface="Avenir"/>
                        </a:rPr>
                        <a:t>e</a:t>
                      </a:r>
                      <a:r>
                        <a:rPr lang="en" sz="1100" u="sng">
                          <a:latin typeface="Avenir"/>
                          <a:ea typeface="Avenir"/>
                          <a:cs typeface="Avenir"/>
                          <a:sym typeface="Avenir"/>
                        </a:rPr>
                        <a:t>xpected output</a:t>
                      </a:r>
                      <a:endParaRPr sz="1100" u="sng">
                        <a:latin typeface="Avenir"/>
                        <a:ea typeface="Avenir"/>
                        <a:cs typeface="Avenir"/>
                        <a:sym typeface="Avenir"/>
                      </a:endParaRPr>
                    </a:p>
                  </a:txBody>
                  <a:tcPr marT="63500" marB="63500" marR="63500" marL="63500">
                    <a:solidFill>
                      <a:srgbClr val="F3F3F3"/>
                    </a:solidFill>
                  </a:tcPr>
                </a:tc>
                <a:tc rowSpan="2">
                  <a:txBody>
                    <a:bodyPr/>
                    <a:lstStyle/>
                    <a:p>
                      <a:pPr indent="0" lvl="0" marL="0" rtl="0" algn="ctr">
                        <a:spcBef>
                          <a:spcPts val="0"/>
                        </a:spcBef>
                        <a:spcAft>
                          <a:spcPts val="0"/>
                        </a:spcAft>
                        <a:buNone/>
                      </a:pPr>
                      <a:r>
                        <a:rPr lang="en" sz="1100" u="sng">
                          <a:latin typeface="Avenir"/>
                          <a:ea typeface="Avenir"/>
                          <a:cs typeface="Avenir"/>
                          <a:sym typeface="Avenir"/>
                        </a:rPr>
                        <a:t>a</a:t>
                      </a:r>
                      <a:r>
                        <a:rPr lang="en" sz="1100" u="sng">
                          <a:latin typeface="Avenir"/>
                          <a:ea typeface="Avenir"/>
                          <a:cs typeface="Avenir"/>
                          <a:sym typeface="Avenir"/>
                        </a:rPr>
                        <a:t>ctual output</a:t>
                      </a:r>
                      <a:endParaRPr sz="1100" u="sng">
                        <a:latin typeface="Avenir"/>
                        <a:ea typeface="Avenir"/>
                        <a:cs typeface="Avenir"/>
                        <a:sym typeface="Avenir"/>
                      </a:endParaRPr>
                    </a:p>
                  </a:txBody>
                  <a:tcPr marT="63500" marB="63500" marR="63500" marL="63500">
                    <a:solidFill>
                      <a:srgbClr val="F3F3F3"/>
                    </a:solidFill>
                  </a:tcPr>
                </a:tc>
              </a:tr>
              <a:tr h="266700">
                <a:tc>
                  <a:txBody>
                    <a:bodyPr/>
                    <a:lstStyle/>
                    <a:p>
                      <a:pPr indent="0" lvl="0" marL="0" rtl="0" algn="l">
                        <a:spcBef>
                          <a:spcPts val="0"/>
                        </a:spcBef>
                        <a:spcAft>
                          <a:spcPts val="0"/>
                        </a:spcAft>
                        <a:buNone/>
                      </a:pPr>
                      <a:r>
                        <a:rPr lang="en" sz="1100">
                          <a:latin typeface="Avenir"/>
                          <a:ea typeface="Avenir"/>
                          <a:cs typeface="Avenir"/>
                          <a:sym typeface="Avenir"/>
                        </a:rPr>
                        <a:t>dropDownValue</a:t>
                      </a:r>
                      <a:endParaRPr sz="1100">
                        <a:latin typeface="Avenir"/>
                        <a:ea typeface="Avenir"/>
                        <a:cs typeface="Avenir"/>
                        <a:sym typeface="Avenir"/>
                      </a:endParaRPr>
                    </a:p>
                  </a:txBody>
                  <a:tcPr marT="63500" marB="63500" marR="63500" marL="63500">
                    <a:solidFill>
                      <a:srgbClr val="F3F3F3"/>
                    </a:solidFill>
                  </a:tcPr>
                </a:tc>
                <a:tc>
                  <a:txBody>
                    <a:bodyPr/>
                    <a:lstStyle/>
                    <a:p>
                      <a:pPr indent="0" lvl="0" marL="0" rtl="0" algn="l">
                        <a:spcBef>
                          <a:spcPts val="0"/>
                        </a:spcBef>
                        <a:spcAft>
                          <a:spcPts val="0"/>
                        </a:spcAft>
                        <a:buNone/>
                      </a:pPr>
                      <a:r>
                        <a:rPr lang="en" sz="1100">
                          <a:latin typeface="Avenir"/>
                          <a:ea typeface="Avenir"/>
                          <a:cs typeface="Avenir"/>
                          <a:sym typeface="Avenir"/>
                        </a:rPr>
                        <a:t>u</a:t>
                      </a:r>
                      <a:r>
                        <a:rPr lang="en" sz="1100">
                          <a:latin typeface="Avenir"/>
                          <a:ea typeface="Avenir"/>
                          <a:cs typeface="Avenir"/>
                          <a:sym typeface="Avenir"/>
                        </a:rPr>
                        <a:t>ser review exists?</a:t>
                      </a:r>
                      <a:endParaRPr sz="1100">
                        <a:latin typeface="Avenir"/>
                        <a:ea typeface="Avenir"/>
                        <a:cs typeface="Avenir"/>
                        <a:sym typeface="Avenir"/>
                      </a:endParaRPr>
                    </a:p>
                  </a:txBody>
                  <a:tcPr marT="63500" marB="63500" marR="63500" marL="63500">
                    <a:solidFill>
                      <a:srgbClr val="F3F3F3"/>
                    </a:solidFill>
                  </a:tcPr>
                </a:tc>
                <a:tc>
                  <a:txBody>
                    <a:bodyPr/>
                    <a:lstStyle/>
                    <a:p>
                      <a:pPr indent="0" lvl="0" marL="0" rtl="0" algn="l">
                        <a:spcBef>
                          <a:spcPts val="0"/>
                        </a:spcBef>
                        <a:spcAft>
                          <a:spcPts val="0"/>
                        </a:spcAft>
                        <a:buNone/>
                      </a:pPr>
                      <a:r>
                        <a:rPr lang="en" sz="1100">
                          <a:latin typeface="Avenir"/>
                          <a:ea typeface="Avenir"/>
                          <a:cs typeface="Avenir"/>
                          <a:sym typeface="Avenir"/>
                        </a:rPr>
                        <a:t>review != “”</a:t>
                      </a:r>
                      <a:endParaRPr sz="1100">
                        <a:latin typeface="Avenir"/>
                        <a:ea typeface="Avenir"/>
                        <a:cs typeface="Avenir"/>
                        <a:sym typeface="Avenir"/>
                      </a:endParaRPr>
                    </a:p>
                  </a:txBody>
                  <a:tcPr marT="63500" marB="63500" marR="63500" marL="63500">
                    <a:solidFill>
                      <a:srgbClr val="F3F3F3"/>
                    </a:solidFill>
                  </a:tcPr>
                </a:tc>
                <a:tc>
                  <a:txBody>
                    <a:bodyPr/>
                    <a:lstStyle/>
                    <a:p>
                      <a:pPr indent="0" lvl="0" marL="0" rtl="0" algn="l">
                        <a:spcBef>
                          <a:spcPts val="0"/>
                        </a:spcBef>
                        <a:spcAft>
                          <a:spcPts val="0"/>
                        </a:spcAft>
                        <a:buNone/>
                      </a:pPr>
                      <a:r>
                        <a:rPr lang="en" sz="1100">
                          <a:latin typeface="Avenir"/>
                          <a:ea typeface="Avenir"/>
                          <a:cs typeface="Avenir"/>
                          <a:sym typeface="Avenir"/>
                        </a:rPr>
                        <a:t>rating != 0</a:t>
                      </a:r>
                      <a:endParaRPr sz="1100">
                        <a:latin typeface="Avenir"/>
                        <a:ea typeface="Avenir"/>
                        <a:cs typeface="Avenir"/>
                        <a:sym typeface="Avenir"/>
                      </a:endParaRPr>
                    </a:p>
                  </a:txBody>
                  <a:tcPr marT="63500" marB="63500" marR="63500" marL="63500">
                    <a:solidFill>
                      <a:srgbClr val="F3F3F3"/>
                    </a:solidFill>
                  </a:tcPr>
                </a:tc>
                <a:tc vMerge="1"/>
                <a:tc vMerge="1"/>
              </a:tr>
              <a:tr h="12700">
                <a:tc>
                  <a:txBody>
                    <a:bodyPr/>
                    <a:lstStyle/>
                    <a:p>
                      <a:pPr indent="0" lvl="0" marL="0" rtl="0" algn="l">
                        <a:spcBef>
                          <a:spcPts val="0"/>
                        </a:spcBef>
                        <a:spcAft>
                          <a:spcPts val="0"/>
                        </a:spcAft>
                        <a:buNone/>
                      </a:pPr>
                      <a:r>
                        <a:rPr lang="en" sz="1100">
                          <a:latin typeface="Avenir"/>
                          <a:ea typeface="Avenir"/>
                          <a:cs typeface="Avenir"/>
                          <a:sym typeface="Avenir"/>
                        </a:rPr>
                        <a:t>‘explored’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n</a:t>
                      </a:r>
                      <a:r>
                        <a:rPr lang="en" sz="1100">
                          <a:latin typeface="Avenir"/>
                          <a:ea typeface="Avenir"/>
                          <a:cs typeface="Avenir"/>
                          <a:sym typeface="Avenir"/>
                        </a:rPr>
                        <a:t>o</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t</a:t>
                      </a:r>
                      <a:r>
                        <a:rPr lang="en" sz="1100">
                          <a:latin typeface="Avenir"/>
                          <a:ea typeface="Avenir"/>
                          <a:cs typeface="Avenir"/>
                          <a:sym typeface="Avenir"/>
                        </a:rPr>
                        <a:t>rue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t</a:t>
                      </a:r>
                      <a:r>
                        <a:rPr lang="en" sz="1100">
                          <a:latin typeface="Avenir"/>
                          <a:ea typeface="Avenir"/>
                          <a:cs typeface="Avenir"/>
                          <a:sym typeface="Avenir"/>
                        </a:rPr>
                        <a:t>rue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user’s review created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user’s review created</a:t>
                      </a:r>
                      <a:endParaRPr sz="1100">
                        <a:latin typeface="Avenir"/>
                        <a:ea typeface="Avenir"/>
                        <a:cs typeface="Avenir"/>
                        <a:sym typeface="Avenir"/>
                      </a:endParaRPr>
                    </a:p>
                  </a:txBody>
                  <a:tcPr marT="63500" marB="63500" marR="63500" marL="63500"/>
                </a:tc>
              </a:tr>
              <a:tr h="12700">
                <a:tc>
                  <a:txBody>
                    <a:bodyPr/>
                    <a:lstStyle/>
                    <a:p>
                      <a:pPr indent="0" lvl="0" marL="0" rtl="0" algn="l">
                        <a:spcBef>
                          <a:spcPts val="0"/>
                        </a:spcBef>
                        <a:spcAft>
                          <a:spcPts val="0"/>
                        </a:spcAft>
                        <a:buNone/>
                      </a:pPr>
                      <a:r>
                        <a:rPr lang="en" sz="1100">
                          <a:latin typeface="Avenir"/>
                          <a:ea typeface="Avenir"/>
                          <a:cs typeface="Avenir"/>
                          <a:sym typeface="Avenir"/>
                        </a:rPr>
                        <a:t>‘explored’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y</a:t>
                      </a:r>
                      <a:r>
                        <a:rPr lang="en" sz="1100">
                          <a:latin typeface="Avenir"/>
                          <a:ea typeface="Avenir"/>
                          <a:cs typeface="Avenir"/>
                          <a:sym typeface="Avenir"/>
                        </a:rPr>
                        <a:t>es</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t</a:t>
                      </a:r>
                      <a:r>
                        <a:rPr lang="en" sz="1100">
                          <a:latin typeface="Avenir"/>
                          <a:ea typeface="Avenir"/>
                          <a:cs typeface="Avenir"/>
                          <a:sym typeface="Avenir"/>
                        </a:rPr>
                        <a:t>rue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t</a:t>
                      </a:r>
                      <a:r>
                        <a:rPr lang="en" sz="1100">
                          <a:latin typeface="Avenir"/>
                          <a:ea typeface="Avenir"/>
                          <a:cs typeface="Avenir"/>
                          <a:sym typeface="Avenir"/>
                        </a:rPr>
                        <a:t>rue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user’s review updated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user’s review updated</a:t>
                      </a:r>
                      <a:endParaRPr sz="1100">
                        <a:latin typeface="Avenir"/>
                        <a:ea typeface="Avenir"/>
                        <a:cs typeface="Avenir"/>
                        <a:sym typeface="Avenir"/>
                      </a:endParaRPr>
                    </a:p>
                  </a:txBody>
                  <a:tcPr marT="63500" marB="63500" marR="63500" marL="63500"/>
                </a:tc>
              </a:tr>
              <a:tr h="12700">
                <a:tc>
                  <a:txBody>
                    <a:bodyPr/>
                    <a:lstStyle/>
                    <a:p>
                      <a:pPr indent="0" lvl="0" marL="0" rtl="0" algn="l">
                        <a:spcBef>
                          <a:spcPts val="0"/>
                        </a:spcBef>
                        <a:spcAft>
                          <a:spcPts val="0"/>
                        </a:spcAft>
                        <a:buNone/>
                      </a:pPr>
                      <a:r>
                        <a:rPr lang="en" sz="1100">
                          <a:latin typeface="Avenir"/>
                          <a:ea typeface="Avenir"/>
                          <a:cs typeface="Avenir"/>
                          <a:sym typeface="Avenir"/>
                        </a:rPr>
                        <a:t>‘explored’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n</a:t>
                      </a:r>
                      <a:r>
                        <a:rPr lang="en" sz="1100">
                          <a:latin typeface="Avenir"/>
                          <a:ea typeface="Avenir"/>
                          <a:cs typeface="Avenir"/>
                          <a:sym typeface="Avenir"/>
                        </a:rPr>
                        <a:t>o</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f</a:t>
                      </a:r>
                      <a:r>
                        <a:rPr lang="en" sz="1100">
                          <a:latin typeface="Avenir"/>
                          <a:ea typeface="Avenir"/>
                          <a:cs typeface="Avenir"/>
                          <a:sym typeface="Avenir"/>
                        </a:rPr>
                        <a:t>alse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t</a:t>
                      </a:r>
                      <a:r>
                        <a:rPr lang="en" sz="1100">
                          <a:latin typeface="Avenir"/>
                          <a:ea typeface="Avenir"/>
                          <a:cs typeface="Avenir"/>
                          <a:sym typeface="Avenir"/>
                        </a:rPr>
                        <a:t>rue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not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display error message: ‘please fill up rating &amp; review field’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not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display error message: ‘please fill up rating &amp; review field’</a:t>
                      </a:r>
                      <a:endParaRPr sz="1100">
                        <a:latin typeface="Avenir"/>
                        <a:ea typeface="Avenir"/>
                        <a:cs typeface="Avenir"/>
                        <a:sym typeface="Avenir"/>
                      </a:endParaRPr>
                    </a:p>
                  </a:txBody>
                  <a:tcPr marT="63500" marB="63500" marR="63500" marL="63500"/>
                </a:tc>
              </a:tr>
              <a:tr h="12700">
                <a:tc>
                  <a:txBody>
                    <a:bodyPr/>
                    <a:lstStyle/>
                    <a:p>
                      <a:pPr indent="0" lvl="0" marL="0" rtl="0" algn="l">
                        <a:spcBef>
                          <a:spcPts val="0"/>
                        </a:spcBef>
                        <a:spcAft>
                          <a:spcPts val="0"/>
                        </a:spcAft>
                        <a:buNone/>
                      </a:pPr>
                      <a:r>
                        <a:rPr lang="en" sz="1100">
                          <a:latin typeface="Avenir"/>
                          <a:ea typeface="Avenir"/>
                          <a:cs typeface="Avenir"/>
                          <a:sym typeface="Avenir"/>
                        </a:rPr>
                        <a:t>‘explored’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y</a:t>
                      </a:r>
                      <a:r>
                        <a:rPr lang="en" sz="1100">
                          <a:latin typeface="Avenir"/>
                          <a:ea typeface="Avenir"/>
                          <a:cs typeface="Avenir"/>
                          <a:sym typeface="Avenir"/>
                        </a:rPr>
                        <a:t>es</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t</a:t>
                      </a:r>
                      <a:r>
                        <a:rPr lang="en" sz="1100">
                          <a:latin typeface="Avenir"/>
                          <a:ea typeface="Avenir"/>
                          <a:cs typeface="Avenir"/>
                          <a:sym typeface="Avenir"/>
                        </a:rPr>
                        <a:t>rue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f</a:t>
                      </a:r>
                      <a:r>
                        <a:rPr lang="en" sz="1100">
                          <a:latin typeface="Avenir"/>
                          <a:ea typeface="Avenir"/>
                          <a:cs typeface="Avenir"/>
                          <a:sym typeface="Avenir"/>
                        </a:rPr>
                        <a:t>alse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not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display error message: ‘please fill up rating &amp; review field’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 review not submitted</a:t>
                      </a:r>
                      <a:endParaRPr sz="1100">
                        <a:latin typeface="Avenir"/>
                        <a:ea typeface="Avenir"/>
                        <a:cs typeface="Avenir"/>
                        <a:sym typeface="Avenir"/>
                      </a:endParaRPr>
                    </a:p>
                    <a:p>
                      <a:pPr indent="0" lvl="0" marL="0" rtl="0" algn="l">
                        <a:spcBef>
                          <a:spcPts val="0"/>
                        </a:spcBef>
                        <a:spcAft>
                          <a:spcPts val="0"/>
                        </a:spcAft>
                        <a:buNone/>
                      </a:pPr>
                      <a:r>
                        <a:rPr lang="en" sz="1100">
                          <a:latin typeface="Avenir"/>
                          <a:ea typeface="Avenir"/>
                          <a:cs typeface="Avenir"/>
                          <a:sym typeface="Avenir"/>
                        </a:rPr>
                        <a:t>- display error message: ‘please fill up rating &amp; review field’</a:t>
                      </a:r>
                      <a:endParaRPr sz="1100">
                        <a:latin typeface="Avenir"/>
                        <a:ea typeface="Avenir"/>
                        <a:cs typeface="Avenir"/>
                        <a:sym typeface="Avenir"/>
                      </a:endParaRPr>
                    </a:p>
                  </a:txBody>
                  <a:tcPr marT="63500" marB="63500" marR="63500" marL="63500"/>
                </a:tc>
              </a:tr>
              <a:tr h="12700">
                <a:tc>
                  <a:txBody>
                    <a:bodyPr/>
                    <a:lstStyle/>
                    <a:p>
                      <a:pPr indent="0" lvl="0" marL="0" rtl="0" algn="l">
                        <a:spcBef>
                          <a:spcPts val="0"/>
                        </a:spcBef>
                        <a:spcAft>
                          <a:spcPts val="0"/>
                        </a:spcAft>
                        <a:buNone/>
                      </a:pPr>
                      <a:r>
                        <a:rPr lang="en" sz="1100">
                          <a:latin typeface="Avenir"/>
                          <a:ea typeface="Avenir"/>
                          <a:cs typeface="Avenir"/>
                          <a:sym typeface="Avenir"/>
                        </a:rPr>
                        <a:t>‘unexplored’</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n</a:t>
                      </a:r>
                      <a:r>
                        <a:rPr lang="en" sz="1100">
                          <a:latin typeface="Avenir"/>
                          <a:ea typeface="Avenir"/>
                          <a:cs typeface="Avenir"/>
                          <a:sym typeface="Avenir"/>
                        </a:rPr>
                        <a:t>o</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r</a:t>
                      </a:r>
                      <a:r>
                        <a:rPr lang="en" sz="1100">
                          <a:latin typeface="Avenir"/>
                          <a:ea typeface="Avenir"/>
                          <a:cs typeface="Avenir"/>
                          <a:sym typeface="Avenir"/>
                        </a:rPr>
                        <a:t>eview/rating option not available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r</a:t>
                      </a:r>
                      <a:r>
                        <a:rPr lang="en" sz="1100">
                          <a:latin typeface="Avenir"/>
                          <a:ea typeface="Avenir"/>
                          <a:cs typeface="Avenir"/>
                          <a:sym typeface="Avenir"/>
                        </a:rPr>
                        <a:t>eview/rating option not available</a:t>
                      </a:r>
                      <a:endParaRPr sz="1100">
                        <a:latin typeface="Avenir"/>
                        <a:ea typeface="Avenir"/>
                        <a:cs typeface="Avenir"/>
                        <a:sym typeface="Avenir"/>
                      </a:endParaRPr>
                    </a:p>
                  </a:txBody>
                  <a:tcPr marT="63500" marB="63500" marR="63500" marL="63500"/>
                </a:tc>
              </a:tr>
              <a:tr h="12700">
                <a:tc>
                  <a:txBody>
                    <a:bodyPr/>
                    <a:lstStyle/>
                    <a:p>
                      <a:pPr indent="0" lvl="0" marL="0" rtl="0" algn="l">
                        <a:spcBef>
                          <a:spcPts val="0"/>
                        </a:spcBef>
                        <a:spcAft>
                          <a:spcPts val="0"/>
                        </a:spcAft>
                        <a:buNone/>
                      </a:pPr>
                      <a:r>
                        <a:rPr lang="en" sz="1100">
                          <a:latin typeface="Avenir"/>
                          <a:ea typeface="Avenir"/>
                          <a:cs typeface="Avenir"/>
                          <a:sym typeface="Avenir"/>
                        </a:rPr>
                        <a:t>‘to explore’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n</a:t>
                      </a:r>
                      <a:r>
                        <a:rPr lang="en" sz="1100">
                          <a:latin typeface="Avenir"/>
                          <a:ea typeface="Avenir"/>
                          <a:cs typeface="Avenir"/>
                          <a:sym typeface="Avenir"/>
                        </a:rPr>
                        <a:t>o</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r</a:t>
                      </a:r>
                      <a:r>
                        <a:rPr lang="en" sz="1100">
                          <a:latin typeface="Avenir"/>
                          <a:ea typeface="Avenir"/>
                          <a:cs typeface="Avenir"/>
                          <a:sym typeface="Avenir"/>
                        </a:rPr>
                        <a:t>eview/rating option not available</a:t>
                      </a:r>
                      <a:endParaRPr sz="1100">
                        <a:latin typeface="Avenir"/>
                        <a:ea typeface="Avenir"/>
                        <a:cs typeface="Avenir"/>
                        <a:sym typeface="Avenir"/>
                      </a:endParaRPr>
                    </a:p>
                  </a:txBody>
                  <a:tcPr marT="63500" marB="63500" marR="63500" marL="63500"/>
                </a:tc>
                <a:tc>
                  <a:txBody>
                    <a:bodyPr/>
                    <a:lstStyle/>
                    <a:p>
                      <a:pPr indent="0" lvl="0" marL="0" rtl="0" algn="l">
                        <a:spcBef>
                          <a:spcPts val="0"/>
                        </a:spcBef>
                        <a:spcAft>
                          <a:spcPts val="0"/>
                        </a:spcAft>
                        <a:buNone/>
                      </a:pPr>
                      <a:r>
                        <a:rPr lang="en" sz="1100">
                          <a:latin typeface="Avenir"/>
                          <a:ea typeface="Avenir"/>
                          <a:cs typeface="Avenir"/>
                          <a:sym typeface="Avenir"/>
                        </a:rPr>
                        <a:t>r</a:t>
                      </a:r>
                      <a:r>
                        <a:rPr lang="en" sz="1100">
                          <a:latin typeface="Avenir"/>
                          <a:ea typeface="Avenir"/>
                          <a:cs typeface="Avenir"/>
                          <a:sym typeface="Avenir"/>
                        </a:rPr>
                        <a:t>eview/rating option not available</a:t>
                      </a:r>
                      <a:endParaRPr sz="1100">
                        <a:latin typeface="Avenir"/>
                        <a:ea typeface="Avenir"/>
                        <a:cs typeface="Avenir"/>
                        <a:sym typeface="Avenir"/>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52"/>
          <p:cNvPicPr preferRelativeResize="0"/>
          <p:nvPr/>
        </p:nvPicPr>
        <p:blipFill rotWithShape="1">
          <a:blip r:embed="rId3">
            <a:alphaModFix/>
          </a:blip>
          <a:srcRect b="64106" l="21850" r="0" t="0"/>
          <a:stretch/>
        </p:blipFill>
        <p:spPr>
          <a:xfrm>
            <a:off x="6192075" y="0"/>
            <a:ext cx="2951925" cy="2400576"/>
          </a:xfrm>
          <a:prstGeom prst="rect">
            <a:avLst/>
          </a:prstGeom>
          <a:noFill/>
          <a:ln>
            <a:noFill/>
          </a:ln>
        </p:spPr>
      </p:pic>
      <p:sp>
        <p:nvSpPr>
          <p:cNvPr id="627" name="Google Shape;627;p52"/>
          <p:cNvSpPr txBox="1"/>
          <p:nvPr>
            <p:ph idx="4294967295" type="title"/>
          </p:nvPr>
        </p:nvSpPr>
        <p:spPr>
          <a:xfrm>
            <a:off x="2660250" y="1741375"/>
            <a:ext cx="3823500" cy="11322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800"/>
              <a:t>thank you!</a:t>
            </a:r>
            <a:endParaRPr sz="4800">
              <a:solidFill>
                <a:srgbClr val="22254C"/>
              </a:solidFill>
              <a:latin typeface="Yeseva One"/>
              <a:ea typeface="Yeseva One"/>
              <a:cs typeface="Yeseva One"/>
              <a:sym typeface="Yeseva One"/>
            </a:endParaRPr>
          </a:p>
        </p:txBody>
      </p:sp>
      <p:pic>
        <p:nvPicPr>
          <p:cNvPr id="628" name="Google Shape;628;p52"/>
          <p:cNvPicPr preferRelativeResize="0"/>
          <p:nvPr/>
        </p:nvPicPr>
        <p:blipFill>
          <a:blip r:embed="rId4">
            <a:alphaModFix/>
          </a:blip>
          <a:stretch>
            <a:fillRect/>
          </a:stretch>
        </p:blipFill>
        <p:spPr>
          <a:xfrm>
            <a:off x="1297950" y="478550"/>
            <a:ext cx="1008901" cy="969700"/>
          </a:xfrm>
          <a:prstGeom prst="rect">
            <a:avLst/>
          </a:prstGeom>
          <a:noFill/>
          <a:ln>
            <a:noFill/>
          </a:ln>
        </p:spPr>
      </p:pic>
      <p:pic>
        <p:nvPicPr>
          <p:cNvPr id="629" name="Google Shape;629;p52"/>
          <p:cNvPicPr preferRelativeResize="0"/>
          <p:nvPr/>
        </p:nvPicPr>
        <p:blipFill>
          <a:blip r:embed="rId5">
            <a:alphaModFix/>
          </a:blip>
          <a:stretch>
            <a:fillRect/>
          </a:stretch>
        </p:blipFill>
        <p:spPr>
          <a:xfrm>
            <a:off x="6378125" y="1448250"/>
            <a:ext cx="975500" cy="417800"/>
          </a:xfrm>
          <a:prstGeom prst="rect">
            <a:avLst/>
          </a:prstGeom>
          <a:noFill/>
          <a:ln>
            <a:noFill/>
          </a:ln>
        </p:spPr>
      </p:pic>
      <p:pic>
        <p:nvPicPr>
          <p:cNvPr id="630" name="Google Shape;630;p52"/>
          <p:cNvPicPr preferRelativeResize="0"/>
          <p:nvPr/>
        </p:nvPicPr>
        <p:blipFill>
          <a:blip r:embed="rId6">
            <a:alphaModFix/>
          </a:blip>
          <a:stretch>
            <a:fillRect/>
          </a:stretch>
        </p:blipFill>
        <p:spPr>
          <a:xfrm>
            <a:off x="2135725" y="2799425"/>
            <a:ext cx="524525" cy="1007724"/>
          </a:xfrm>
          <a:prstGeom prst="rect">
            <a:avLst/>
          </a:prstGeom>
          <a:noFill/>
          <a:ln>
            <a:noFill/>
          </a:ln>
        </p:spPr>
      </p:pic>
      <p:pic>
        <p:nvPicPr>
          <p:cNvPr id="631" name="Google Shape;631;p52"/>
          <p:cNvPicPr preferRelativeResize="0"/>
          <p:nvPr/>
        </p:nvPicPr>
        <p:blipFill>
          <a:blip r:embed="rId7">
            <a:alphaModFix/>
          </a:blip>
          <a:stretch>
            <a:fillRect/>
          </a:stretch>
        </p:blipFill>
        <p:spPr>
          <a:xfrm>
            <a:off x="8376300" y="0"/>
            <a:ext cx="767700" cy="767700"/>
          </a:xfrm>
          <a:prstGeom prst="rect">
            <a:avLst/>
          </a:prstGeom>
          <a:noFill/>
          <a:ln>
            <a:noFill/>
          </a:ln>
        </p:spPr>
      </p:pic>
      <p:pic>
        <p:nvPicPr>
          <p:cNvPr id="632" name="Google Shape;632;p52"/>
          <p:cNvPicPr preferRelativeResize="0"/>
          <p:nvPr/>
        </p:nvPicPr>
        <p:blipFill rotWithShape="1">
          <a:blip r:embed="rId8">
            <a:alphaModFix/>
          </a:blip>
          <a:srcRect b="0" l="0" r="0" t="61012"/>
          <a:stretch/>
        </p:blipFill>
        <p:spPr>
          <a:xfrm rot="2541531">
            <a:off x="-695264" y="3352245"/>
            <a:ext cx="2901353" cy="20029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3"/>
          <p:cNvSpPr txBox="1"/>
          <p:nvPr>
            <p:ph type="title"/>
          </p:nvPr>
        </p:nvSpPr>
        <p:spPr>
          <a:xfrm>
            <a:off x="3299850" y="1816116"/>
            <a:ext cx="45591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77" name="Google Shape;477;p33"/>
          <p:cNvSpPr txBox="1"/>
          <p:nvPr>
            <p:ph idx="1" type="subTitle"/>
          </p:nvPr>
        </p:nvSpPr>
        <p:spPr>
          <a:xfrm>
            <a:off x="3299850" y="2640816"/>
            <a:ext cx="4077300" cy="28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 target audience, goals</a:t>
            </a:r>
            <a:endParaRPr/>
          </a:p>
        </p:txBody>
      </p:sp>
      <p:sp>
        <p:nvSpPr>
          <p:cNvPr id="478" name="Google Shape;478;p33"/>
          <p:cNvSpPr txBox="1"/>
          <p:nvPr>
            <p:ph idx="2" type="title"/>
          </p:nvPr>
        </p:nvSpPr>
        <p:spPr>
          <a:xfrm>
            <a:off x="2012100" y="1831884"/>
            <a:ext cx="1110900" cy="11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p:nvPr/>
        </p:nvSpPr>
        <p:spPr>
          <a:xfrm rot="177530">
            <a:off x="5508098" y="419045"/>
            <a:ext cx="1691255" cy="797859"/>
          </a:xfrm>
          <a:prstGeom prst="ellipse">
            <a:avLst/>
          </a:prstGeom>
          <a:noFill/>
          <a:ln cap="flat" cmpd="sng" w="19050">
            <a:solidFill>
              <a:srgbClr val="FEADD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txBox="1"/>
          <p:nvPr>
            <p:ph type="title"/>
          </p:nvPr>
        </p:nvSpPr>
        <p:spPr>
          <a:xfrm>
            <a:off x="1645500" y="193825"/>
            <a:ext cx="5853000" cy="12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t>
            </a:r>
            <a:r>
              <a:rPr lang="en"/>
              <a:t>ntroducing exploreSG</a:t>
            </a:r>
            <a:endParaRPr/>
          </a:p>
        </p:txBody>
      </p:sp>
      <p:sp>
        <p:nvSpPr>
          <p:cNvPr id="485" name="Google Shape;485;p34"/>
          <p:cNvSpPr txBox="1"/>
          <p:nvPr>
            <p:ph idx="4294967295" type="body"/>
          </p:nvPr>
        </p:nvSpPr>
        <p:spPr>
          <a:xfrm>
            <a:off x="2496025" y="1729050"/>
            <a:ext cx="4152000" cy="22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sure where to go on your next outing? exploreSG will recommend places for you!</a:t>
            </a:r>
            <a:endParaRPr/>
          </a:p>
          <a:p>
            <a:pPr indent="-317500" lvl="0" marL="457200" rtl="0" algn="l">
              <a:spcBef>
                <a:spcPts val="1000"/>
              </a:spcBef>
              <a:spcAft>
                <a:spcPts val="0"/>
              </a:spcAft>
              <a:buClr>
                <a:schemeClr val="accent1"/>
              </a:buClr>
              <a:buSzPts val="1400"/>
              <a:buChar char="●"/>
            </a:pPr>
            <a:r>
              <a:rPr lang="en"/>
              <a:t>clean and pleasing interface</a:t>
            </a:r>
            <a:endParaRPr/>
          </a:p>
          <a:p>
            <a:pPr indent="-317500" lvl="0" marL="457200" rtl="0" algn="l">
              <a:spcBef>
                <a:spcPts val="0"/>
              </a:spcBef>
              <a:spcAft>
                <a:spcPts val="0"/>
              </a:spcAft>
              <a:buClr>
                <a:schemeClr val="accent1"/>
              </a:buClr>
              <a:buSzPts val="1400"/>
              <a:buChar char="●"/>
            </a:pPr>
            <a:r>
              <a:rPr lang="en"/>
              <a:t>algorithm to recommend fresh and fun </a:t>
            </a:r>
            <a:r>
              <a:rPr lang="en"/>
              <a:t>p</a:t>
            </a:r>
            <a:r>
              <a:rPr lang="en"/>
              <a:t>laces according to your interests</a:t>
            </a:r>
            <a:endParaRPr/>
          </a:p>
          <a:p>
            <a:pPr indent="-317500" lvl="0" marL="457200" rtl="0" algn="l">
              <a:spcBef>
                <a:spcPts val="0"/>
              </a:spcBef>
              <a:spcAft>
                <a:spcPts val="0"/>
              </a:spcAft>
              <a:buClr>
                <a:schemeClr val="accent1"/>
              </a:buClr>
              <a:buSzPts val="1400"/>
              <a:buChar char="●"/>
            </a:pPr>
            <a:r>
              <a:rPr lang="en"/>
              <a:t>invite people to check out the place!</a:t>
            </a:r>
            <a:endParaRPr/>
          </a:p>
          <a:p>
            <a:pPr indent="0" lvl="0" marL="0" rtl="0" algn="l">
              <a:spcBef>
                <a:spcPts val="1000"/>
              </a:spcBef>
              <a:spcAft>
                <a:spcPts val="0"/>
              </a:spcAft>
              <a:buNone/>
            </a:pPr>
            <a:r>
              <a:rPr lang="en"/>
              <a:t>our target audience</a:t>
            </a:r>
            <a:r>
              <a:rPr lang="en"/>
              <a:t> are couples, friends, and families</a:t>
            </a:r>
            <a:endParaRPr/>
          </a:p>
        </p:txBody>
      </p:sp>
      <p:pic>
        <p:nvPicPr>
          <p:cNvPr id="486" name="Google Shape;486;p34"/>
          <p:cNvPicPr preferRelativeResize="0"/>
          <p:nvPr/>
        </p:nvPicPr>
        <p:blipFill>
          <a:blip r:embed="rId3">
            <a:alphaModFix/>
          </a:blip>
          <a:stretch>
            <a:fillRect/>
          </a:stretch>
        </p:blipFill>
        <p:spPr>
          <a:xfrm>
            <a:off x="8376300" y="0"/>
            <a:ext cx="767700" cy="767700"/>
          </a:xfrm>
          <a:prstGeom prst="rect">
            <a:avLst/>
          </a:prstGeom>
          <a:noFill/>
          <a:ln>
            <a:noFill/>
          </a:ln>
        </p:spPr>
      </p:pic>
      <p:pic>
        <p:nvPicPr>
          <p:cNvPr id="487" name="Google Shape;487;p34"/>
          <p:cNvPicPr preferRelativeResize="0"/>
          <p:nvPr/>
        </p:nvPicPr>
        <p:blipFill rotWithShape="1">
          <a:blip r:embed="rId4">
            <a:alphaModFix/>
          </a:blip>
          <a:srcRect b="64106" l="21850" r="0" t="0"/>
          <a:stretch/>
        </p:blipFill>
        <p:spPr>
          <a:xfrm flipH="1" rot="-1012562">
            <a:off x="-378514" y="64050"/>
            <a:ext cx="2552052" cy="2075399"/>
          </a:xfrm>
          <a:prstGeom prst="rect">
            <a:avLst/>
          </a:prstGeom>
          <a:noFill/>
          <a:ln>
            <a:noFill/>
          </a:ln>
        </p:spPr>
      </p:pic>
      <p:pic>
        <p:nvPicPr>
          <p:cNvPr id="488" name="Google Shape;488;p34"/>
          <p:cNvPicPr preferRelativeResize="0"/>
          <p:nvPr/>
        </p:nvPicPr>
        <p:blipFill rotWithShape="1">
          <a:blip r:embed="rId5">
            <a:alphaModFix/>
          </a:blip>
          <a:srcRect b="0" l="0" r="0" t="61012"/>
          <a:stretch/>
        </p:blipFill>
        <p:spPr>
          <a:xfrm flipH="1" rot="-2541531">
            <a:off x="6944061" y="3344170"/>
            <a:ext cx="2901353" cy="2002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5"/>
          <p:cNvSpPr/>
          <p:nvPr/>
        </p:nvSpPr>
        <p:spPr>
          <a:xfrm rot="1235">
            <a:off x="4258025" y="431150"/>
            <a:ext cx="1670400" cy="798000"/>
          </a:xfrm>
          <a:prstGeom prst="ellipse">
            <a:avLst/>
          </a:prstGeom>
          <a:noFill/>
          <a:ln cap="flat" cmpd="sng" w="19050">
            <a:solidFill>
              <a:srgbClr val="F9BE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pp functionalities</a:t>
            </a:r>
            <a:endParaRPr/>
          </a:p>
        </p:txBody>
      </p:sp>
      <p:sp>
        <p:nvSpPr>
          <p:cNvPr id="495" name="Google Shape;495;p35"/>
          <p:cNvSpPr txBox="1"/>
          <p:nvPr>
            <p:ph idx="1" type="subTitle"/>
          </p:nvPr>
        </p:nvSpPr>
        <p:spPr>
          <a:xfrm>
            <a:off x="789500" y="3295975"/>
            <a:ext cx="2309700" cy="8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88E5"/>
                </a:solidFill>
              </a:rPr>
              <a:t>i</a:t>
            </a:r>
            <a:r>
              <a:rPr lang="en" sz="1200">
                <a:solidFill>
                  <a:srgbClr val="6488E5"/>
                </a:solidFill>
              </a:rPr>
              <a:t>nvite others to interesting places, then they can quickly check out the places details and decide whether to accept or reject</a:t>
            </a:r>
            <a:endParaRPr sz="1200">
              <a:solidFill>
                <a:srgbClr val="6488E5"/>
              </a:solidFill>
            </a:endParaRPr>
          </a:p>
        </p:txBody>
      </p:sp>
      <p:sp>
        <p:nvSpPr>
          <p:cNvPr id="496" name="Google Shape;496;p35"/>
          <p:cNvSpPr txBox="1"/>
          <p:nvPr>
            <p:ph idx="2" type="subTitle"/>
          </p:nvPr>
        </p:nvSpPr>
        <p:spPr>
          <a:xfrm>
            <a:off x="789425" y="2995375"/>
            <a:ext cx="2309700" cy="3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56372"/>
                </a:solidFill>
                <a:latin typeface="Avenir"/>
                <a:ea typeface="Avenir"/>
                <a:cs typeface="Avenir"/>
                <a:sym typeface="Avenir"/>
              </a:rPr>
              <a:t>i</a:t>
            </a:r>
            <a:r>
              <a:rPr b="1" lang="en">
                <a:solidFill>
                  <a:srgbClr val="E56372"/>
                </a:solidFill>
                <a:latin typeface="Avenir"/>
                <a:ea typeface="Avenir"/>
                <a:cs typeface="Avenir"/>
                <a:sym typeface="Avenir"/>
              </a:rPr>
              <a:t>nvite others</a:t>
            </a:r>
            <a:endParaRPr b="1">
              <a:solidFill>
                <a:srgbClr val="E56372"/>
              </a:solidFill>
              <a:latin typeface="Avenir"/>
              <a:ea typeface="Avenir"/>
              <a:cs typeface="Avenir"/>
              <a:sym typeface="Avenir"/>
            </a:endParaRPr>
          </a:p>
        </p:txBody>
      </p:sp>
      <p:sp>
        <p:nvSpPr>
          <p:cNvPr id="497" name="Google Shape;497;p35"/>
          <p:cNvSpPr txBox="1"/>
          <p:nvPr>
            <p:ph idx="3" type="subTitle"/>
          </p:nvPr>
        </p:nvSpPr>
        <p:spPr>
          <a:xfrm>
            <a:off x="789488" y="1768550"/>
            <a:ext cx="2309700" cy="7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88E5"/>
                </a:solidFill>
              </a:rPr>
              <a:t>u</a:t>
            </a:r>
            <a:r>
              <a:rPr lang="en" sz="1200">
                <a:solidFill>
                  <a:srgbClr val="6488E5"/>
                </a:solidFill>
              </a:rPr>
              <a:t>sers need to create an account to use the app, and can personalise their profile</a:t>
            </a:r>
            <a:endParaRPr sz="1200">
              <a:solidFill>
                <a:srgbClr val="6488E5"/>
              </a:solidFill>
            </a:endParaRPr>
          </a:p>
        </p:txBody>
      </p:sp>
      <p:sp>
        <p:nvSpPr>
          <p:cNvPr id="498" name="Google Shape;498;p35"/>
          <p:cNvSpPr txBox="1"/>
          <p:nvPr>
            <p:ph idx="4" type="subTitle"/>
          </p:nvPr>
        </p:nvSpPr>
        <p:spPr>
          <a:xfrm>
            <a:off x="635250" y="1467950"/>
            <a:ext cx="2618100" cy="3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56372"/>
                </a:solidFill>
                <a:latin typeface="Avenir"/>
                <a:ea typeface="Avenir"/>
                <a:cs typeface="Avenir"/>
                <a:sym typeface="Avenir"/>
              </a:rPr>
              <a:t>account creation</a:t>
            </a:r>
            <a:endParaRPr b="1">
              <a:solidFill>
                <a:srgbClr val="E56372"/>
              </a:solidFill>
              <a:latin typeface="Avenir"/>
              <a:ea typeface="Avenir"/>
              <a:cs typeface="Avenir"/>
              <a:sym typeface="Avenir"/>
            </a:endParaRPr>
          </a:p>
        </p:txBody>
      </p:sp>
      <p:sp>
        <p:nvSpPr>
          <p:cNvPr id="499" name="Google Shape;499;p35"/>
          <p:cNvSpPr txBox="1"/>
          <p:nvPr>
            <p:ph idx="5" type="subTitle"/>
          </p:nvPr>
        </p:nvSpPr>
        <p:spPr>
          <a:xfrm>
            <a:off x="6044800" y="3295975"/>
            <a:ext cx="2309700" cy="7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88E5"/>
                </a:solidFill>
              </a:rPr>
              <a:t>l</a:t>
            </a:r>
            <a:r>
              <a:rPr lang="en" sz="1200">
                <a:solidFill>
                  <a:srgbClr val="6488E5"/>
                </a:solidFill>
              </a:rPr>
              <a:t>eave explorer reviews, to remember the memories as well as help others interested in the place</a:t>
            </a:r>
            <a:endParaRPr sz="1200">
              <a:solidFill>
                <a:srgbClr val="6488E5"/>
              </a:solidFill>
            </a:endParaRPr>
          </a:p>
        </p:txBody>
      </p:sp>
      <p:sp>
        <p:nvSpPr>
          <p:cNvPr id="500" name="Google Shape;500;p35"/>
          <p:cNvSpPr txBox="1"/>
          <p:nvPr>
            <p:ph idx="6" type="subTitle"/>
          </p:nvPr>
        </p:nvSpPr>
        <p:spPr>
          <a:xfrm>
            <a:off x="6044750" y="2995375"/>
            <a:ext cx="2309700" cy="3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56372"/>
                </a:solidFill>
                <a:latin typeface="Avenir"/>
                <a:ea typeface="Avenir"/>
                <a:cs typeface="Avenir"/>
                <a:sym typeface="Avenir"/>
              </a:rPr>
              <a:t>reviews</a:t>
            </a:r>
            <a:endParaRPr b="1">
              <a:solidFill>
                <a:srgbClr val="E56372"/>
              </a:solidFill>
              <a:latin typeface="Avenir"/>
              <a:ea typeface="Avenir"/>
              <a:cs typeface="Avenir"/>
              <a:sym typeface="Avenir"/>
            </a:endParaRPr>
          </a:p>
        </p:txBody>
      </p:sp>
      <p:sp>
        <p:nvSpPr>
          <p:cNvPr id="501" name="Google Shape;501;p35"/>
          <p:cNvSpPr txBox="1"/>
          <p:nvPr>
            <p:ph idx="7" type="subTitle"/>
          </p:nvPr>
        </p:nvSpPr>
        <p:spPr>
          <a:xfrm>
            <a:off x="6044813" y="1768550"/>
            <a:ext cx="2309700" cy="7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88E5"/>
                </a:solidFill>
              </a:rPr>
              <a:t>q</a:t>
            </a:r>
            <a:r>
              <a:rPr lang="en" sz="1200">
                <a:solidFill>
                  <a:srgbClr val="6488E5"/>
                </a:solidFill>
              </a:rPr>
              <a:t>uickly add to favourites any places that catch their interests, for viewing later on</a:t>
            </a:r>
            <a:endParaRPr sz="1200">
              <a:solidFill>
                <a:srgbClr val="6488E5"/>
              </a:solidFill>
            </a:endParaRPr>
          </a:p>
        </p:txBody>
      </p:sp>
      <p:sp>
        <p:nvSpPr>
          <p:cNvPr id="502" name="Google Shape;502;p35"/>
          <p:cNvSpPr txBox="1"/>
          <p:nvPr>
            <p:ph idx="8" type="subTitle"/>
          </p:nvPr>
        </p:nvSpPr>
        <p:spPr>
          <a:xfrm>
            <a:off x="6044750" y="1467950"/>
            <a:ext cx="2309700" cy="3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56372"/>
                </a:solidFill>
                <a:latin typeface="Avenir"/>
                <a:ea typeface="Avenir"/>
                <a:cs typeface="Avenir"/>
                <a:sym typeface="Avenir"/>
              </a:rPr>
              <a:t>favouriting</a:t>
            </a:r>
            <a:endParaRPr b="1">
              <a:solidFill>
                <a:srgbClr val="E56372"/>
              </a:solidFill>
              <a:latin typeface="Avenir"/>
              <a:ea typeface="Avenir"/>
              <a:cs typeface="Avenir"/>
              <a:sym typeface="Avenir"/>
            </a:endParaRPr>
          </a:p>
        </p:txBody>
      </p:sp>
      <p:sp>
        <p:nvSpPr>
          <p:cNvPr id="503" name="Google Shape;503;p35"/>
          <p:cNvSpPr txBox="1"/>
          <p:nvPr>
            <p:ph idx="9" type="subTitle"/>
          </p:nvPr>
        </p:nvSpPr>
        <p:spPr>
          <a:xfrm>
            <a:off x="3417150" y="3295975"/>
            <a:ext cx="2309700" cy="9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88E5"/>
                </a:solidFill>
              </a:rPr>
              <a:t>t</a:t>
            </a:r>
            <a:r>
              <a:rPr lang="en" sz="1200">
                <a:solidFill>
                  <a:srgbClr val="6488E5"/>
                </a:solidFill>
              </a:rPr>
              <a:t>rack places that are to-be-explored, and already-explored. </a:t>
            </a:r>
            <a:r>
              <a:rPr lang="en" sz="1200">
                <a:solidFill>
                  <a:srgbClr val="6488E5"/>
                </a:solidFill>
              </a:rPr>
              <a:t>l</a:t>
            </a:r>
            <a:r>
              <a:rPr lang="en" sz="1200">
                <a:solidFill>
                  <a:srgbClr val="6488E5"/>
                </a:solidFill>
              </a:rPr>
              <a:t>ook back on their trackers to remember the memories</a:t>
            </a:r>
            <a:endParaRPr sz="1200">
              <a:solidFill>
                <a:srgbClr val="6488E5"/>
              </a:solidFill>
            </a:endParaRPr>
          </a:p>
        </p:txBody>
      </p:sp>
      <p:sp>
        <p:nvSpPr>
          <p:cNvPr id="504" name="Google Shape;504;p35"/>
          <p:cNvSpPr txBox="1"/>
          <p:nvPr>
            <p:ph idx="13" type="subTitle"/>
          </p:nvPr>
        </p:nvSpPr>
        <p:spPr>
          <a:xfrm>
            <a:off x="3417088" y="2995375"/>
            <a:ext cx="2309700" cy="3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56372"/>
                </a:solidFill>
                <a:latin typeface="Avenir"/>
                <a:ea typeface="Avenir"/>
                <a:cs typeface="Avenir"/>
                <a:sym typeface="Avenir"/>
              </a:rPr>
              <a:t>t</a:t>
            </a:r>
            <a:r>
              <a:rPr b="1" lang="en">
                <a:solidFill>
                  <a:srgbClr val="E56372"/>
                </a:solidFill>
                <a:latin typeface="Avenir"/>
                <a:ea typeface="Avenir"/>
                <a:cs typeface="Avenir"/>
                <a:sym typeface="Avenir"/>
              </a:rPr>
              <a:t>rack places</a:t>
            </a:r>
            <a:endParaRPr b="1">
              <a:solidFill>
                <a:srgbClr val="E56372"/>
              </a:solidFill>
              <a:latin typeface="Avenir"/>
              <a:ea typeface="Avenir"/>
              <a:cs typeface="Avenir"/>
              <a:sym typeface="Avenir"/>
            </a:endParaRPr>
          </a:p>
        </p:txBody>
      </p:sp>
      <p:sp>
        <p:nvSpPr>
          <p:cNvPr id="505" name="Google Shape;505;p35"/>
          <p:cNvSpPr txBox="1"/>
          <p:nvPr>
            <p:ph idx="14" type="subTitle"/>
          </p:nvPr>
        </p:nvSpPr>
        <p:spPr>
          <a:xfrm>
            <a:off x="3290688" y="1768550"/>
            <a:ext cx="2562600" cy="8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88E5"/>
                </a:solidFill>
              </a:rPr>
              <a:t>u</a:t>
            </a:r>
            <a:r>
              <a:rPr lang="en" sz="1200">
                <a:solidFill>
                  <a:srgbClr val="6488E5"/>
                </a:solidFill>
              </a:rPr>
              <a:t>sers may search by keyword or choose from a list of types, or get random, personalised recommendations to discover new places like a ‘i’m feeling lucky’</a:t>
            </a:r>
            <a:endParaRPr sz="1200">
              <a:solidFill>
                <a:srgbClr val="6488E5"/>
              </a:solidFill>
            </a:endParaRPr>
          </a:p>
        </p:txBody>
      </p:sp>
      <p:sp>
        <p:nvSpPr>
          <p:cNvPr id="506" name="Google Shape;506;p35"/>
          <p:cNvSpPr txBox="1"/>
          <p:nvPr>
            <p:ph idx="15" type="subTitle"/>
          </p:nvPr>
        </p:nvSpPr>
        <p:spPr>
          <a:xfrm>
            <a:off x="3417100" y="1467950"/>
            <a:ext cx="2309700" cy="30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56372"/>
                </a:solidFill>
                <a:latin typeface="Avenir"/>
                <a:ea typeface="Avenir"/>
                <a:cs typeface="Avenir"/>
                <a:sym typeface="Avenir"/>
              </a:rPr>
              <a:t>s</a:t>
            </a:r>
            <a:r>
              <a:rPr b="1" lang="en">
                <a:solidFill>
                  <a:srgbClr val="E56372"/>
                </a:solidFill>
                <a:latin typeface="Avenir"/>
                <a:ea typeface="Avenir"/>
                <a:cs typeface="Avenir"/>
                <a:sym typeface="Avenir"/>
              </a:rPr>
              <a:t>earch</a:t>
            </a:r>
            <a:endParaRPr b="1">
              <a:solidFill>
                <a:srgbClr val="E56372"/>
              </a:solidFill>
              <a:latin typeface="Avenir"/>
              <a:ea typeface="Avenir"/>
              <a:cs typeface="Avenir"/>
              <a:sym typeface="Avenir"/>
            </a:endParaRPr>
          </a:p>
        </p:txBody>
      </p:sp>
      <p:pic>
        <p:nvPicPr>
          <p:cNvPr id="507" name="Google Shape;507;p35"/>
          <p:cNvPicPr preferRelativeResize="0"/>
          <p:nvPr/>
        </p:nvPicPr>
        <p:blipFill>
          <a:blip r:embed="rId3">
            <a:alphaModFix/>
          </a:blip>
          <a:stretch>
            <a:fillRect/>
          </a:stretch>
        </p:blipFill>
        <p:spPr>
          <a:xfrm>
            <a:off x="8376300" y="0"/>
            <a:ext cx="767700" cy="76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6"/>
          <p:cNvSpPr txBox="1"/>
          <p:nvPr>
            <p:ph type="title"/>
          </p:nvPr>
        </p:nvSpPr>
        <p:spPr>
          <a:xfrm>
            <a:off x="2001900" y="1922433"/>
            <a:ext cx="5140200" cy="146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l</a:t>
            </a:r>
            <a:r>
              <a:rPr lang="en" sz="7200"/>
              <a:t>ive demo</a:t>
            </a:r>
            <a:endParaRPr sz="7200"/>
          </a:p>
        </p:txBody>
      </p:sp>
      <p:sp>
        <p:nvSpPr>
          <p:cNvPr id="513" name="Google Shape;513;p36"/>
          <p:cNvSpPr txBox="1"/>
          <p:nvPr>
            <p:ph idx="1" type="subTitle"/>
          </p:nvPr>
        </p:nvSpPr>
        <p:spPr>
          <a:xfrm>
            <a:off x="2661000" y="3145513"/>
            <a:ext cx="3822000" cy="10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a:t>
            </a:r>
            <a:r>
              <a:rPr lang="en"/>
              <a:t>ntroducing our app </a:t>
            </a:r>
            <a:r>
              <a:rPr lang="en"/>
              <a:t>functionalities and use cases in detail!</a:t>
            </a:r>
            <a:endParaRPr/>
          </a:p>
        </p:txBody>
      </p:sp>
      <p:sp>
        <p:nvSpPr>
          <p:cNvPr id="514" name="Google Shape;514;p36"/>
          <p:cNvSpPr txBox="1"/>
          <p:nvPr>
            <p:ph idx="4294967295" type="title"/>
          </p:nvPr>
        </p:nvSpPr>
        <p:spPr>
          <a:xfrm>
            <a:off x="4016550" y="957296"/>
            <a:ext cx="1110900" cy="11115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800"/>
              <a:t>02</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7"/>
          <p:cNvSpPr txBox="1"/>
          <p:nvPr>
            <p:ph type="title"/>
          </p:nvPr>
        </p:nvSpPr>
        <p:spPr>
          <a:xfrm>
            <a:off x="3299850" y="1816125"/>
            <a:ext cx="51315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SWE practices</a:t>
            </a:r>
            <a:endParaRPr/>
          </a:p>
        </p:txBody>
      </p:sp>
      <p:sp>
        <p:nvSpPr>
          <p:cNvPr id="520" name="Google Shape;520;p37"/>
          <p:cNvSpPr txBox="1"/>
          <p:nvPr>
            <p:ph idx="1" type="subTitle"/>
          </p:nvPr>
        </p:nvSpPr>
        <p:spPr>
          <a:xfrm>
            <a:off x="3299850" y="2640816"/>
            <a:ext cx="4077300" cy="28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good design principles adhered to</a:t>
            </a:r>
            <a:endParaRPr/>
          </a:p>
        </p:txBody>
      </p:sp>
      <p:sp>
        <p:nvSpPr>
          <p:cNvPr id="521" name="Google Shape;521;p37"/>
          <p:cNvSpPr txBox="1"/>
          <p:nvPr>
            <p:ph idx="2" type="title"/>
          </p:nvPr>
        </p:nvSpPr>
        <p:spPr>
          <a:xfrm>
            <a:off x="2012100" y="1831884"/>
            <a:ext cx="1110900" cy="11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txBox="1"/>
          <p:nvPr>
            <p:ph idx="4294967295"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a:t>
            </a:r>
            <a:r>
              <a:rPr lang="en" sz="3000"/>
              <a:t>oftware engineering practices</a:t>
            </a:r>
            <a:endParaRPr sz="3000"/>
          </a:p>
        </p:txBody>
      </p:sp>
      <p:sp>
        <p:nvSpPr>
          <p:cNvPr id="527" name="Google Shape;527;p38"/>
          <p:cNvSpPr txBox="1"/>
          <p:nvPr>
            <p:ph idx="4294967295" type="body"/>
          </p:nvPr>
        </p:nvSpPr>
        <p:spPr>
          <a:xfrm>
            <a:off x="952500" y="1296775"/>
            <a:ext cx="7239000" cy="3302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t>collective code ownership</a:t>
            </a:r>
            <a:endParaRPr/>
          </a:p>
          <a:p>
            <a:pPr indent="-317500" lvl="0" marL="914400" rtl="0" algn="l">
              <a:lnSpc>
                <a:spcPct val="115000"/>
              </a:lnSpc>
              <a:spcBef>
                <a:spcPts val="0"/>
              </a:spcBef>
              <a:spcAft>
                <a:spcPts val="0"/>
              </a:spcAft>
              <a:buSzPts val="1400"/>
              <a:buChar char="-"/>
            </a:pPr>
            <a:r>
              <a:rPr lang="en"/>
              <a:t>every </a:t>
            </a:r>
            <a:r>
              <a:rPr lang="en"/>
              <a:t>team member is </a:t>
            </a:r>
            <a:r>
              <a:rPr b="1" lang="en"/>
              <a:t>allowed and encouraged to make changes</a:t>
            </a:r>
            <a:r>
              <a:rPr lang="en"/>
              <a:t> to any code to either complete</a:t>
            </a:r>
            <a:r>
              <a:rPr lang="en"/>
              <a:t> a task, repair a defect</a:t>
            </a:r>
            <a:r>
              <a:rPr lang="en"/>
              <a:t>, or to improve the code’s overall structure</a:t>
            </a:r>
            <a:endParaRPr/>
          </a:p>
          <a:p>
            <a:pPr indent="-317500" lvl="0" marL="457200" rtl="0" algn="l">
              <a:lnSpc>
                <a:spcPct val="115000"/>
              </a:lnSpc>
              <a:spcBef>
                <a:spcPts val="1000"/>
              </a:spcBef>
              <a:spcAft>
                <a:spcPts val="0"/>
              </a:spcAft>
              <a:buClr>
                <a:schemeClr val="dk2"/>
              </a:buClr>
              <a:buSzPts val="1400"/>
              <a:buChar char="●"/>
            </a:pPr>
            <a:r>
              <a:rPr lang="en"/>
              <a:t>c</a:t>
            </a:r>
            <a:r>
              <a:rPr lang="en"/>
              <a:t>ontinuous integration</a:t>
            </a:r>
            <a:endParaRPr/>
          </a:p>
          <a:p>
            <a:pPr indent="-317500" lvl="0" marL="914400" rtl="0" algn="l">
              <a:lnSpc>
                <a:spcPct val="115000"/>
              </a:lnSpc>
              <a:spcBef>
                <a:spcPts val="0"/>
              </a:spcBef>
              <a:spcAft>
                <a:spcPts val="0"/>
              </a:spcAft>
              <a:buSzPts val="1400"/>
              <a:buChar char="-"/>
            </a:pPr>
            <a:r>
              <a:rPr lang="en"/>
              <a:t>routinely integrate code changes into the </a:t>
            </a:r>
            <a:r>
              <a:rPr b="1" lang="en"/>
              <a:t>master branch</a:t>
            </a:r>
            <a:r>
              <a:rPr lang="en"/>
              <a:t>, and </a:t>
            </a:r>
            <a:r>
              <a:rPr b="1" lang="en"/>
              <a:t>test the changes</a:t>
            </a:r>
            <a:r>
              <a:rPr lang="en"/>
              <a:t> as early and often as possible to </a:t>
            </a:r>
            <a:r>
              <a:rPr b="1" lang="en"/>
              <a:t>manage integration errors</a:t>
            </a:r>
            <a:endParaRPr b="1"/>
          </a:p>
          <a:p>
            <a:pPr indent="-317500" lvl="0" marL="457200" rtl="0" algn="l">
              <a:lnSpc>
                <a:spcPct val="115000"/>
              </a:lnSpc>
              <a:spcBef>
                <a:spcPts val="1000"/>
              </a:spcBef>
              <a:spcAft>
                <a:spcPts val="0"/>
              </a:spcAft>
              <a:buClr>
                <a:schemeClr val="dk2"/>
              </a:buClr>
              <a:buSzPts val="1400"/>
              <a:buChar char="●"/>
            </a:pPr>
            <a:r>
              <a:rPr lang="en"/>
              <a:t>unit testing</a:t>
            </a:r>
            <a:endParaRPr/>
          </a:p>
          <a:p>
            <a:pPr indent="-317500" lvl="0" marL="914400" rtl="0" algn="l">
              <a:lnSpc>
                <a:spcPct val="115000"/>
              </a:lnSpc>
              <a:spcBef>
                <a:spcPts val="0"/>
              </a:spcBef>
              <a:spcAft>
                <a:spcPts val="0"/>
              </a:spcAft>
              <a:buSzPts val="1400"/>
              <a:buChar char="-"/>
            </a:pPr>
            <a:r>
              <a:rPr lang="en"/>
              <a:t>often </a:t>
            </a:r>
            <a:r>
              <a:rPr b="1" lang="en"/>
              <a:t>run unit tests</a:t>
            </a:r>
            <a:r>
              <a:rPr lang="en"/>
              <a:t> to ensure our code compiles and our core components work as designed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9"/>
          <p:cNvSpPr txBox="1"/>
          <p:nvPr>
            <p:ph idx="4294967295"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a:t>
            </a:r>
            <a:r>
              <a:rPr lang="en" sz="3000"/>
              <a:t>oftware engineering practices</a:t>
            </a:r>
            <a:endParaRPr sz="3000"/>
          </a:p>
        </p:txBody>
      </p:sp>
      <p:sp>
        <p:nvSpPr>
          <p:cNvPr id="533" name="Google Shape;533;p39"/>
          <p:cNvSpPr txBox="1"/>
          <p:nvPr>
            <p:ph idx="4294967295" type="body"/>
          </p:nvPr>
        </p:nvSpPr>
        <p:spPr>
          <a:xfrm>
            <a:off x="971300" y="1386000"/>
            <a:ext cx="7305600" cy="2371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t>agile development</a:t>
            </a:r>
            <a:endParaRPr/>
          </a:p>
          <a:p>
            <a:pPr indent="-317500" lvl="0" marL="914400" rtl="0" algn="l">
              <a:lnSpc>
                <a:spcPct val="115000"/>
              </a:lnSpc>
              <a:spcBef>
                <a:spcPts val="0"/>
              </a:spcBef>
              <a:spcAft>
                <a:spcPts val="0"/>
              </a:spcAft>
              <a:buSzPts val="1400"/>
              <a:buChar char="-"/>
            </a:pPr>
            <a:r>
              <a:rPr lang="en"/>
              <a:t>embrace change: system requirements may</a:t>
            </a:r>
            <a:r>
              <a:rPr lang="en"/>
              <a:t> change</a:t>
            </a:r>
            <a:r>
              <a:rPr lang="en"/>
              <a:t> and our system is designed to accommodate these changes</a:t>
            </a:r>
            <a:endParaRPr/>
          </a:p>
          <a:p>
            <a:pPr indent="-317500" lvl="0" marL="914400" rtl="0" algn="l">
              <a:lnSpc>
                <a:spcPct val="115000"/>
              </a:lnSpc>
              <a:spcBef>
                <a:spcPts val="0"/>
              </a:spcBef>
              <a:spcAft>
                <a:spcPts val="0"/>
              </a:spcAft>
              <a:buSzPts val="1400"/>
              <a:buChar char="-"/>
            </a:pPr>
            <a:r>
              <a:rPr lang="en"/>
              <a:t>p</a:t>
            </a:r>
            <a:r>
              <a:rPr lang="en"/>
              <a:t>rogram specification, design and implementation are </a:t>
            </a:r>
            <a:r>
              <a:rPr lang="en"/>
              <a:t>interleaved</a:t>
            </a:r>
            <a:endParaRPr/>
          </a:p>
          <a:p>
            <a:pPr indent="-317500" lvl="0" marL="914400" rtl="0" algn="l">
              <a:lnSpc>
                <a:spcPct val="115000"/>
              </a:lnSpc>
              <a:spcBef>
                <a:spcPts val="0"/>
              </a:spcBef>
              <a:spcAft>
                <a:spcPts val="0"/>
              </a:spcAft>
              <a:buSzPts val="1400"/>
              <a:buChar char="-"/>
            </a:pPr>
            <a:r>
              <a:rPr lang="en"/>
              <a:t>the system is developed as a series of versions or increments</a:t>
            </a:r>
            <a:endParaRPr/>
          </a:p>
          <a:p>
            <a:pPr indent="-317500" lvl="0" marL="457200" rtl="0" algn="l">
              <a:lnSpc>
                <a:spcPct val="115000"/>
              </a:lnSpc>
              <a:spcBef>
                <a:spcPts val="1000"/>
              </a:spcBef>
              <a:spcAft>
                <a:spcPts val="0"/>
              </a:spcAft>
              <a:buClr>
                <a:schemeClr val="dk2"/>
              </a:buClr>
              <a:buSzPts val="1400"/>
              <a:buChar char="●"/>
            </a:pPr>
            <a:r>
              <a:rPr lang="en"/>
              <a:t>p</a:t>
            </a:r>
            <a:r>
              <a:rPr lang="en"/>
              <a:t>lan-driven approach</a:t>
            </a:r>
            <a:endParaRPr/>
          </a:p>
          <a:p>
            <a:pPr indent="-317500" lvl="0" marL="914400" rtl="0" algn="l">
              <a:lnSpc>
                <a:spcPct val="115000"/>
              </a:lnSpc>
              <a:spcBef>
                <a:spcPts val="0"/>
              </a:spcBef>
              <a:spcAft>
                <a:spcPts val="0"/>
              </a:spcAft>
              <a:buSzPts val="1400"/>
              <a:buChar char="-"/>
            </a:pPr>
            <a:r>
              <a:rPr lang="en"/>
              <a:t>planned our processes in advance to measure our progress and keep us on track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Issues Thesis: Childhood Obesity by Slidesgo">
  <a:themeElements>
    <a:clrScheme name="Simple Light">
      <a:dk1>
        <a:srgbClr val="313EF2"/>
      </a:dk1>
      <a:lt1>
        <a:srgbClr val="F7E8DC"/>
      </a:lt1>
      <a:dk2>
        <a:srgbClr val="EB6BBE"/>
      </a:dk2>
      <a:lt2>
        <a:srgbClr val="FFFFFF"/>
      </a:lt2>
      <a:accent1>
        <a:srgbClr val="FEADDD"/>
      </a:accent1>
      <a:accent2>
        <a:srgbClr val="FFFFFF"/>
      </a:accent2>
      <a:accent3>
        <a:srgbClr val="FFFFFF"/>
      </a:accent3>
      <a:accent4>
        <a:srgbClr val="FFFFFF"/>
      </a:accent4>
      <a:accent5>
        <a:srgbClr val="FFFFFF"/>
      </a:accent5>
      <a:accent6>
        <a:srgbClr val="FFFFFF"/>
      </a:accent6>
      <a:hlink>
        <a:srgbClr val="4C58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