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477" autoAdjust="0"/>
  </p:normalViewPr>
  <p:slideViewPr>
    <p:cSldViewPr>
      <p:cViewPr>
        <p:scale>
          <a:sx n="76" d="100"/>
          <a:sy n="76" d="100"/>
        </p:scale>
        <p:origin x="-4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"/>
            <a:ext cx="7406640" cy="25178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Expense </a:t>
            </a:r>
            <a:r>
              <a:rPr lang="en-US" b="1" u="sng" dirty="0"/>
              <a:t>Management System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b="1" u="sng" dirty="0" smtClean="0"/>
              <a:t>Expense Code </a:t>
            </a:r>
            <a:r>
              <a:rPr lang="en-US" b="1" u="sng" dirty="0"/>
              <a:t>Module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352800"/>
            <a:ext cx="7406640" cy="2743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4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altLang="en-US" sz="4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02 </a:t>
            </a:r>
            <a:endParaRPr lang="en-US" altLang="en-US" sz="4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  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Kavita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Arora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Requirement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/>
              <a:t>The </a:t>
            </a:r>
            <a:r>
              <a:rPr lang="en-US" sz="2400" dirty="0" smtClean="0"/>
              <a:t>user is classified as:</a:t>
            </a:r>
            <a:endParaRPr lang="en-US" sz="24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200" dirty="0" smtClean="0"/>
              <a:t>User</a:t>
            </a:r>
            <a:r>
              <a:rPr lang="en-US" sz="2200" dirty="0"/>
              <a:t> </a:t>
            </a:r>
            <a:r>
              <a:rPr lang="en-US" sz="2200" dirty="0" smtClean="0"/>
              <a:t>can add/update/view/delete a Expense Details.</a:t>
            </a:r>
            <a:endParaRPr lang="en-US" sz="2200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91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Add </a:t>
            </a:r>
            <a:r>
              <a:rPr lang="en-US" altLang="en-US" dirty="0" smtClean="0">
                <a:latin typeface="Arial" charset="0"/>
                <a:cs typeface="Arial" charset="0"/>
              </a:rPr>
              <a:t>Expense Details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View </a:t>
            </a:r>
            <a:r>
              <a:rPr lang="en-US" altLang="en-US" dirty="0">
                <a:latin typeface="Arial" charset="0"/>
                <a:cs typeface="Arial" charset="0"/>
              </a:rPr>
              <a:t>Expense </a:t>
            </a:r>
            <a:r>
              <a:rPr lang="en-US" altLang="en-US" dirty="0" smtClean="0">
                <a:latin typeface="Arial" charset="0"/>
                <a:cs typeface="Arial" charset="0"/>
              </a:rPr>
              <a:t>Details</a:t>
            </a:r>
          </a:p>
          <a:p>
            <a:pPr>
              <a:defRPr/>
            </a:pPr>
            <a:r>
              <a:rPr lang="en-US" altLang="en-US" dirty="0">
                <a:latin typeface="Arial" charset="0"/>
                <a:cs typeface="Arial" charset="0"/>
              </a:rPr>
              <a:t>Update Expense </a:t>
            </a:r>
            <a:r>
              <a:rPr lang="en-US" altLang="en-US" dirty="0" smtClean="0">
                <a:latin typeface="Arial" charset="0"/>
                <a:cs typeface="Arial" charset="0"/>
              </a:rPr>
              <a:t>Details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View All </a:t>
            </a:r>
            <a:r>
              <a:rPr lang="en-US" altLang="en-US" dirty="0">
                <a:latin typeface="Arial" charset="0"/>
                <a:cs typeface="Arial" charset="0"/>
              </a:rPr>
              <a:t>Expense </a:t>
            </a:r>
            <a:r>
              <a:rPr lang="en-US" altLang="en-US" dirty="0" smtClean="0">
                <a:latin typeface="Arial" charset="0"/>
                <a:cs typeface="Arial" charset="0"/>
              </a:rPr>
              <a:t>Details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Delete </a:t>
            </a:r>
            <a:r>
              <a:rPr lang="en-US" altLang="en-US" dirty="0">
                <a:latin typeface="Arial" charset="0"/>
                <a:cs typeface="Arial" charset="0"/>
              </a:rPr>
              <a:t>Expense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1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u="sng" dirty="0">
                <a:latin typeface="Arial" charset="0"/>
                <a:cs typeface="Arial" charset="0"/>
              </a:rPr>
              <a:t>Add </a:t>
            </a:r>
            <a:r>
              <a:rPr lang="en-US" altLang="en-US" b="1" u="sng" dirty="0">
                <a:latin typeface="Arial" charset="0"/>
                <a:cs typeface="Arial" charset="0"/>
              </a:rPr>
              <a:t>Expense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b="1" u="sng" dirty="0">
                <a:latin typeface="Arial" charset="0"/>
                <a:cs typeface="Arial" charset="0"/>
              </a:rPr>
              <a:t>Details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altLang="en-US" b="1" u="sng" dirty="0" smtClean="0">
                <a:latin typeface="Arial" charset="0"/>
                <a:cs typeface="Arial" charset="0"/>
              </a:rPr>
              <a:t>:</a:t>
            </a:r>
            <a:endParaRPr lang="en-US" altLang="en-US" b="1" dirty="0">
              <a:latin typeface="Arial" charset="0"/>
              <a:cs typeface="Arial" charset="0"/>
            </a:endParaRPr>
          </a:p>
          <a:p>
            <a:r>
              <a:rPr lang="en-US" dirty="0" smtClean="0"/>
              <a:t>User will </a:t>
            </a:r>
            <a:r>
              <a:rPr lang="en-US" dirty="0"/>
              <a:t>add </a:t>
            </a:r>
            <a:r>
              <a:rPr lang="en-US" altLang="en-US" dirty="0">
                <a:latin typeface="Arial" charset="0"/>
                <a:cs typeface="Arial" charset="0"/>
              </a:rPr>
              <a:t>Expense Details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 smtClean="0"/>
              <a:t>User will </a:t>
            </a:r>
            <a:r>
              <a:rPr lang="en-US" dirty="0"/>
              <a:t>be asked to fill the following details about the </a:t>
            </a:r>
            <a:r>
              <a:rPr lang="en-US" altLang="en-US" dirty="0">
                <a:latin typeface="Arial" charset="0"/>
                <a:cs typeface="Arial" charset="0"/>
              </a:rPr>
              <a:t>Expense Details </a:t>
            </a:r>
            <a:r>
              <a:rPr lang="en-US" dirty="0" smtClean="0"/>
              <a:t>:</a:t>
            </a:r>
            <a:endParaRPr lang="en-IN" dirty="0"/>
          </a:p>
          <a:p>
            <a:pPr lvl="0"/>
            <a:r>
              <a:rPr lang="en-US" altLang="en-US" dirty="0" smtClean="0">
                <a:latin typeface="Arial" charset="0"/>
                <a:cs typeface="Arial" charset="0"/>
              </a:rPr>
              <a:t>Expense </a:t>
            </a:r>
            <a:r>
              <a:rPr lang="en-US" dirty="0" smtClean="0"/>
              <a:t>Description</a:t>
            </a:r>
            <a:endParaRPr lang="en-IN" dirty="0"/>
          </a:p>
          <a:p>
            <a:pPr lvl="0"/>
            <a:r>
              <a:rPr lang="en-US" altLang="en-US" dirty="0">
                <a:latin typeface="Arial" charset="0"/>
                <a:cs typeface="Arial" charset="0"/>
              </a:rPr>
              <a:t>Expense </a:t>
            </a:r>
            <a:r>
              <a:rPr lang="en-US" altLang="en-US" dirty="0" smtClean="0">
                <a:latin typeface="Arial" charset="0"/>
                <a:cs typeface="Arial" charset="0"/>
              </a:rPr>
              <a:t>Code </a:t>
            </a:r>
          </a:p>
          <a:p>
            <a:pPr lvl="0"/>
            <a:r>
              <a:rPr lang="en-US" dirty="0" smtClean="0"/>
              <a:t>Expense Type</a:t>
            </a:r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0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View </a:t>
            </a:r>
            <a:r>
              <a:rPr lang="en-US" b="1" u="sng" dirty="0" smtClean="0"/>
              <a:t>Expense Details Module</a:t>
            </a:r>
            <a:r>
              <a:rPr lang="en-US" b="1" u="sng" dirty="0"/>
              <a:t>:</a:t>
            </a:r>
            <a:endParaRPr lang="en-IN" dirty="0"/>
          </a:p>
          <a:p>
            <a:pPr lvl="0"/>
            <a:r>
              <a:rPr lang="en-US" dirty="0" smtClean="0"/>
              <a:t>User will </a:t>
            </a:r>
            <a:r>
              <a:rPr lang="en-US" dirty="0"/>
              <a:t>be able to view  existing </a:t>
            </a:r>
            <a:r>
              <a:rPr lang="en-US" dirty="0" smtClean="0"/>
              <a:t>Expense Details by entering valid expense code.</a:t>
            </a:r>
          </a:p>
          <a:p>
            <a:pPr lvl="0"/>
            <a:r>
              <a:rPr lang="en-US" dirty="0" smtClean="0"/>
              <a:t>If user want to get All expense records , then he has this facility also.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7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/>
              <a:t>Update </a:t>
            </a:r>
            <a:r>
              <a:rPr lang="en-US" altLang="en-US" b="1" u="sng" dirty="0">
                <a:latin typeface="Arial" charset="0"/>
                <a:cs typeface="Arial" charset="0"/>
              </a:rPr>
              <a:t>Expense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b="1" u="sng" dirty="0" smtClean="0"/>
              <a:t>Module</a:t>
            </a:r>
            <a:r>
              <a:rPr lang="en-US" b="1" u="sng" dirty="0"/>
              <a:t>:</a:t>
            </a:r>
            <a:endParaRPr lang="en-IN" u="sng" dirty="0"/>
          </a:p>
          <a:p>
            <a:pPr lvl="0"/>
            <a:r>
              <a:rPr lang="en-US" dirty="0" smtClean="0"/>
              <a:t>User will </a:t>
            </a:r>
            <a:r>
              <a:rPr lang="en-US" dirty="0"/>
              <a:t>update an existing </a:t>
            </a:r>
            <a:r>
              <a:rPr lang="en-US" dirty="0" smtClean="0"/>
              <a:t>Expense Details.</a:t>
            </a:r>
            <a:endParaRPr lang="en-IN" dirty="0"/>
          </a:p>
          <a:p>
            <a:pPr lvl="0"/>
            <a:r>
              <a:rPr lang="en-US" dirty="0" smtClean="0"/>
              <a:t>User can </a:t>
            </a:r>
            <a:r>
              <a:rPr lang="en-US" dirty="0"/>
              <a:t>update all the details mentioned in the </a:t>
            </a:r>
            <a:r>
              <a:rPr lang="en-US" dirty="0" smtClean="0"/>
              <a:t>expense</a:t>
            </a:r>
            <a:r>
              <a:rPr lang="en-US" dirty="0" smtClean="0"/>
              <a:t> </a:t>
            </a:r>
            <a:r>
              <a:rPr lang="en-US" dirty="0"/>
              <a:t>module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sng" dirty="0" smtClean="0"/>
              <a:t>Delete</a:t>
            </a:r>
            <a:r>
              <a:rPr lang="en-US" b="1" u="sng" dirty="0" smtClean="0"/>
              <a:t> </a:t>
            </a:r>
            <a:r>
              <a:rPr lang="en-US" altLang="en-US" b="1" u="sng" dirty="0">
                <a:latin typeface="Arial" charset="0"/>
                <a:cs typeface="Arial" charset="0"/>
              </a:rPr>
              <a:t>Expense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  <a:r>
              <a:rPr lang="en-US" b="1" u="sng" dirty="0" smtClean="0"/>
              <a:t>Module</a:t>
            </a:r>
            <a:r>
              <a:rPr lang="en-US" b="1" u="sng" dirty="0"/>
              <a:t>:</a:t>
            </a:r>
            <a:endParaRPr lang="en-IN" u="sng" dirty="0"/>
          </a:p>
          <a:p>
            <a:pPr lvl="0"/>
            <a:r>
              <a:rPr lang="en-US" dirty="0" smtClean="0"/>
              <a:t>User will delete </a:t>
            </a:r>
            <a:r>
              <a:rPr lang="en-US" dirty="0"/>
              <a:t>an existing </a:t>
            </a:r>
            <a:r>
              <a:rPr lang="en-US" dirty="0" smtClean="0"/>
              <a:t>Expense Details.</a:t>
            </a:r>
            <a:endParaRPr lang="en-IN" dirty="0"/>
          </a:p>
          <a:p>
            <a:pPr lvl="0"/>
            <a:r>
              <a:rPr lang="en-US" dirty="0" smtClean="0"/>
              <a:t>User </a:t>
            </a:r>
            <a:r>
              <a:rPr lang="en-US" dirty="0"/>
              <a:t>can delete all </a:t>
            </a:r>
            <a:r>
              <a:rPr lang="en-US" dirty="0"/>
              <a:t>the details mentioned in the </a:t>
            </a:r>
            <a:r>
              <a:rPr lang="en-US" dirty="0" smtClean="0"/>
              <a:t>expense </a:t>
            </a:r>
            <a:r>
              <a:rPr lang="en-US" dirty="0" smtClean="0"/>
              <a:t>module</a:t>
            </a:r>
            <a:endParaRPr lang="en-IN" dirty="0"/>
          </a:p>
          <a:p>
            <a:pPr marL="822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1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Rohan Singh</a:t>
            </a:r>
          </a:p>
          <a:p>
            <a:r>
              <a:rPr lang="en-US" dirty="0" smtClean="0"/>
              <a:t>Komal</a:t>
            </a:r>
            <a:r>
              <a:rPr lang="en-US" dirty="0" smtClean="0"/>
              <a:t> </a:t>
            </a:r>
            <a:r>
              <a:rPr lang="en-US" dirty="0" smtClean="0"/>
              <a:t>Barapatre</a:t>
            </a:r>
            <a:endParaRPr lang="en-US" dirty="0" smtClean="0"/>
          </a:p>
          <a:p>
            <a:r>
              <a:rPr lang="en-US" dirty="0" smtClean="0"/>
              <a:t>Kamaran</a:t>
            </a:r>
            <a:r>
              <a:rPr lang="en-US" dirty="0" smtClean="0"/>
              <a:t> Khan</a:t>
            </a:r>
          </a:p>
          <a:p>
            <a:r>
              <a:rPr lang="en-US" dirty="0" smtClean="0"/>
              <a:t>Abhijit Roshan</a:t>
            </a:r>
          </a:p>
          <a:p>
            <a:r>
              <a:rPr lang="en-US" dirty="0" smtClean="0"/>
              <a:t>Divya</a:t>
            </a:r>
            <a:r>
              <a:rPr lang="en-US" dirty="0" smtClean="0"/>
              <a:t> Shree</a:t>
            </a:r>
          </a:p>
          <a:p>
            <a:r>
              <a:rPr lang="en-US" dirty="0" smtClean="0"/>
              <a:t>Titksha</a:t>
            </a:r>
            <a:r>
              <a:rPr lang="en-US" dirty="0" smtClean="0"/>
              <a:t> </a:t>
            </a:r>
            <a:r>
              <a:rPr lang="en-US" dirty="0" smtClean="0"/>
              <a:t>Kumbhare</a:t>
            </a:r>
            <a:endParaRPr lang="en-US" dirty="0" smtClean="0"/>
          </a:p>
          <a:p>
            <a:r>
              <a:rPr lang="en-US" dirty="0" smtClean="0"/>
              <a:t>Manik</a:t>
            </a:r>
            <a:r>
              <a:rPr lang="en-US" dirty="0" smtClean="0"/>
              <a:t> Chopra</a:t>
            </a:r>
          </a:p>
          <a:p>
            <a:r>
              <a:rPr lang="en-US" dirty="0" smtClean="0"/>
              <a:t>Jyotsana</a:t>
            </a:r>
            <a:r>
              <a:rPr lang="en-US" dirty="0" smtClean="0"/>
              <a:t> </a:t>
            </a:r>
            <a:r>
              <a:rPr lang="en-US" dirty="0" smtClean="0"/>
              <a:t>Wandhare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3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200400"/>
            <a:ext cx="7498080" cy="48006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US" b="1" u="sng" dirty="0" smtClean="0"/>
              <a:t>THANK YOU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08812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</TotalTime>
  <Words>171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                       Expense Management System  Expense Code Module </vt:lpstr>
      <vt:lpstr>Requirement Understanding</vt:lpstr>
      <vt:lpstr>Modules</vt:lpstr>
      <vt:lpstr>Modules</vt:lpstr>
      <vt:lpstr>Modules</vt:lpstr>
      <vt:lpstr>Modules</vt:lpstr>
      <vt:lpstr>Modules</vt:lpstr>
      <vt:lpstr>Presenters: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System  Project Code Module</dc:title>
  <dc:creator>Pawar, Shreya</dc:creator>
  <cp:lastModifiedBy>vazhavanthan, Divya shree</cp:lastModifiedBy>
  <cp:revision>26</cp:revision>
  <dcterms:created xsi:type="dcterms:W3CDTF">2006-08-16T00:00:00Z</dcterms:created>
  <dcterms:modified xsi:type="dcterms:W3CDTF">2018-12-12T05:44:24Z</dcterms:modified>
</cp:coreProperties>
</file>