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431" r:id="rId5"/>
    <p:sldId id="465" r:id="rId6"/>
    <p:sldId id="322" r:id="rId7"/>
    <p:sldId id="323" r:id="rId8"/>
    <p:sldId id="324" r:id="rId9"/>
    <p:sldId id="460" r:id="rId10"/>
    <p:sldId id="325" r:id="rId11"/>
    <p:sldId id="462" r:id="rId12"/>
    <p:sldId id="461" r:id="rId13"/>
    <p:sldId id="326" r:id="rId14"/>
    <p:sldId id="327" r:id="rId15"/>
    <p:sldId id="358" r:id="rId16"/>
    <p:sldId id="359" r:id="rId17"/>
    <p:sldId id="458" r:id="rId18"/>
    <p:sldId id="459" r:id="rId19"/>
    <p:sldId id="46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6781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992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HostListener</a:t>
            </a:r>
            <a:r>
              <a:rPr lang="en-US" dirty="0" smtClean="0"/>
              <a:t> - Declares a host listener. Angular will invoke the decorated method when the host element emits the specified event.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HostListener</a:t>
            </a:r>
            <a:r>
              <a:rPr lang="en-US" dirty="0" smtClean="0"/>
              <a:t> - will listen to the event emitted by host element, declared with @</a:t>
            </a:r>
            <a:r>
              <a:rPr lang="en-US" dirty="0" err="1" smtClean="0"/>
              <a:t>HostListener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HostBinding</a:t>
            </a:r>
            <a:r>
              <a:rPr lang="en-US" dirty="0" smtClean="0"/>
              <a:t> -Declares a host property </a:t>
            </a:r>
            <a:r>
              <a:rPr lang="en-US" dirty="0" err="1" smtClean="0"/>
              <a:t>binding.Angular</a:t>
            </a:r>
            <a:r>
              <a:rPr lang="en-US" dirty="0" smtClean="0"/>
              <a:t> automatically checks host property bindings during change detection. If a binding changes, it will update the host element of the directive.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HostBinding</a:t>
            </a:r>
            <a:r>
              <a:rPr lang="en-US" dirty="0" smtClean="0"/>
              <a:t> - will bind property to host element, If a binding changes, </a:t>
            </a:r>
            <a:r>
              <a:rPr lang="en-US" dirty="0" err="1" smtClean="0"/>
              <a:t>HostBinding</a:t>
            </a:r>
            <a:r>
              <a:rPr lang="en-US" dirty="0" smtClean="0"/>
              <a:t> will update the host element.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Host Listeners</a:t>
            </a:r>
            <a:r>
              <a:rPr lang="en-US" i="1" dirty="0"/>
              <a:t> are event listeners attached to any element that hosts (the directive is placed on) the directive.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1698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179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93222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2602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3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5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Component is really a directive with a template. It's the most common of the three directives and we tend to write lots of them as we build applications.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Structural directives can change the DOM layout by adding and removing DOM elements.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r>
              <a:rPr lang="en-US" dirty="0"/>
              <a:t> are two familiar examples.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Attribute directive can change the appearance or behavior of an element. The built-in </a:t>
            </a:r>
            <a:r>
              <a:rPr lang="en-US" dirty="0" err="1"/>
              <a:t>NgStyle</a:t>
            </a:r>
            <a:r>
              <a:rPr lang="en-US" dirty="0"/>
              <a:t> directive, for example, can change several element styles at the same time</a:t>
            </a:r>
            <a:r>
              <a:rPr lang="en-US" dirty="0" smtClean="0"/>
              <a:t>.</a:t>
            </a:r>
          </a:p>
          <a:p>
            <a:r>
              <a:rPr lang="en-US" dirty="0"/>
              <a:t>Angular 2 categorizes directives into 3 parts:</a:t>
            </a:r>
          </a:p>
          <a:p>
            <a:r>
              <a:rPr lang="en-US" dirty="0"/>
              <a:t>Directives with templates known as </a:t>
            </a:r>
            <a:r>
              <a:rPr lang="en-US" b="1" dirty="0"/>
              <a:t>Components</a:t>
            </a:r>
            <a:endParaRPr lang="en-US" dirty="0"/>
          </a:p>
          <a:p>
            <a:r>
              <a:rPr lang="en-US" dirty="0"/>
              <a:t>Directives that creates and destroys DOM elements known as </a:t>
            </a:r>
            <a:r>
              <a:rPr lang="en-US" b="1" dirty="0"/>
              <a:t>Structural Directives</a:t>
            </a:r>
            <a:endParaRPr lang="en-US" dirty="0"/>
          </a:p>
          <a:p>
            <a:r>
              <a:rPr lang="en-US" dirty="0"/>
              <a:t>Directives that manipulate DOM by changing behavior and appearance known as </a:t>
            </a:r>
            <a:r>
              <a:rPr lang="en-US" b="1" dirty="0"/>
              <a:t>Attribute Directives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4313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1509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r>
              <a:rPr lang="en-US" dirty="0"/>
              <a:t>Structural directives are not DOM-friendly in the sense that they create, destroy, or re-create DOM elements based on certain conditions.</a:t>
            </a:r>
          </a:p>
          <a:p>
            <a:r>
              <a:rPr lang="en-US" dirty="0"/>
              <a:t>This is a huge difference from what hidden attribute directive does. This is because hidden retains the DOM element but hides it from the user, whereas structural directives like *</a:t>
            </a:r>
            <a:r>
              <a:rPr lang="en-US" dirty="0" err="1"/>
              <a:t>ngIf</a:t>
            </a:r>
            <a:r>
              <a:rPr lang="en-US" dirty="0"/>
              <a:t> destroy the elements.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 and [</a:t>
            </a:r>
            <a:r>
              <a:rPr lang="en-US" dirty="0" err="1"/>
              <a:t>ngSwitch</a:t>
            </a:r>
            <a:r>
              <a:rPr lang="en-US" dirty="0"/>
              <a:t>] are also common structural directives and you can relate them to the common programming flow tasks.</a:t>
            </a:r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9058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ngIf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dirty="0" err="1"/>
              <a:t>ngIf</a:t>
            </a:r>
            <a:r>
              <a:rPr lang="en-US" dirty="0"/>
              <a:t> is a structural directives that removes or recreates a portion of the DOM tree based on an expression. If the expression assigned to the </a:t>
            </a:r>
            <a:r>
              <a:rPr lang="en-US" dirty="0" err="1"/>
              <a:t>ngIf</a:t>
            </a:r>
            <a:r>
              <a:rPr lang="en-US" dirty="0"/>
              <a:t> evaluates to a false value; the element and its children are removed from the DOM, whereas if the expression evaluates to a true value a copy of the element and its children are reinserted into the DOM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ngIf</a:t>
            </a:r>
            <a:r>
              <a:rPr lang="en-US" dirty="0"/>
              <a:t> adds or removes an element subtree (an element and its children) in the DOM. In this example, the parent div has zero children when </a:t>
            </a:r>
            <a:r>
              <a:rPr lang="en-US" dirty="0" err="1"/>
              <a:t>ngIf</a:t>
            </a:r>
            <a:r>
              <a:rPr lang="en-US" dirty="0"/>
              <a:t> is false.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ngFor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ngFor</a:t>
            </a:r>
            <a:r>
              <a:rPr lang="en-US" dirty="0"/>
              <a:t> repeats a portion of the DOM tree once for each item in an </a:t>
            </a:r>
            <a:r>
              <a:rPr lang="en-US" dirty="0" err="1"/>
              <a:t>iterable</a:t>
            </a:r>
            <a:r>
              <a:rPr lang="en-US" dirty="0"/>
              <a:t> list. The let keyword explicitly defines the variable as a local variable used only in the template. It can be referenced  on that element or any sibling element or on any of its child element.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Note:</a:t>
            </a:r>
          </a:p>
          <a:p>
            <a:pPr algn="just"/>
            <a:r>
              <a:rPr lang="en-US" dirty="0"/>
              <a:t>ES 2015 has both  </a:t>
            </a:r>
            <a:r>
              <a:rPr lang="en-US" dirty="0" err="1"/>
              <a:t>for..of</a:t>
            </a:r>
            <a:r>
              <a:rPr lang="en-US" dirty="0"/>
              <a:t> loop and  </a:t>
            </a:r>
            <a:r>
              <a:rPr lang="en-US" dirty="0" err="1"/>
              <a:t>for..in</a:t>
            </a:r>
            <a:r>
              <a:rPr lang="en-US" dirty="0"/>
              <a:t> loop. </a:t>
            </a:r>
            <a:r>
              <a:rPr lang="en-US" dirty="0" err="1"/>
              <a:t>for..of</a:t>
            </a:r>
            <a:r>
              <a:rPr lang="en-US" dirty="0"/>
              <a:t> loop is used to iterate over an </a:t>
            </a:r>
            <a:r>
              <a:rPr lang="en-US" dirty="0" err="1"/>
              <a:t>iterable</a:t>
            </a:r>
            <a:r>
              <a:rPr lang="en-US" dirty="0"/>
              <a:t> objects such as an array where as </a:t>
            </a:r>
            <a:r>
              <a:rPr lang="en-US" dirty="0" err="1"/>
              <a:t>for..in</a:t>
            </a:r>
            <a:r>
              <a:rPr lang="en-US" dirty="0"/>
              <a:t> loop is used to iterate over the properties of an object.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ngSwitch</a:t>
            </a:r>
            <a:r>
              <a:rPr lang="en-US" b="1" dirty="0"/>
              <a:t>, </a:t>
            </a:r>
            <a:r>
              <a:rPr lang="en-US" b="1" dirty="0" err="1"/>
              <a:t>NgSwitchWhen</a:t>
            </a:r>
            <a:r>
              <a:rPr lang="en-US" b="1" dirty="0"/>
              <a:t> &amp; </a:t>
            </a:r>
            <a:r>
              <a:rPr lang="en-US" b="1" dirty="0" err="1"/>
              <a:t>ngSwitchDefault</a:t>
            </a:r>
            <a:r>
              <a:rPr lang="en-US" b="1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ngSwitch</a:t>
            </a:r>
            <a:r>
              <a:rPr lang="en-US" dirty="0"/>
              <a:t> simply inserts nested elements based on which match expression matches the value obtained from the evaluated switch expression. </a:t>
            </a:r>
            <a:r>
              <a:rPr lang="en-US" dirty="0" err="1"/>
              <a:t>ngSwitchWhen</a:t>
            </a:r>
            <a:r>
              <a:rPr lang="en-US" dirty="0"/>
              <a:t>  property is used to inform </a:t>
            </a:r>
            <a:r>
              <a:rPr lang="en-US" dirty="0" err="1"/>
              <a:t>NgSwitch</a:t>
            </a:r>
            <a:r>
              <a:rPr lang="en-US" dirty="0"/>
              <a:t> which element to display when the expression is evaluated. If a matching expression is not found via a </a:t>
            </a:r>
            <a:r>
              <a:rPr lang="en-US" dirty="0" err="1"/>
              <a:t>ngSwitchWhen</a:t>
            </a:r>
            <a:r>
              <a:rPr lang="en-US" dirty="0"/>
              <a:t> property then an element with the </a:t>
            </a:r>
            <a:r>
              <a:rPr lang="en-US" dirty="0" err="1"/>
              <a:t>ngSwitchDefault</a:t>
            </a:r>
            <a:r>
              <a:rPr lang="en-US" dirty="0"/>
              <a:t> attribute is displayed.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035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r>
              <a:rPr lang="en-US" dirty="0"/>
              <a:t>Attribute directives, as the name goes, are applied as attributes to elements. They are used to manipulate the DOM in all kinds of different ways except creating or destroying them. I like to call them DOM-friendly directives.</a:t>
            </a:r>
          </a:p>
          <a:p>
            <a:r>
              <a:rPr lang="en-US" dirty="0"/>
              <a:t>Directives in this categories can help us achieve one of the following tasks:</a:t>
            </a:r>
          </a:p>
          <a:p>
            <a:r>
              <a:rPr lang="en-US" b="1" dirty="0"/>
              <a:t>Apply conditional styles and classes to elements</a:t>
            </a:r>
            <a:endParaRPr lang="en-US" dirty="0"/>
          </a:p>
          <a:p>
            <a:r>
              <a:rPr lang="en-US" dirty="0"/>
              <a:t>&lt;p [</a:t>
            </a:r>
            <a:r>
              <a:rPr lang="en-US" dirty="0" err="1"/>
              <a:t>style.color</a:t>
            </a:r>
            <a:r>
              <a:rPr lang="en-US" dirty="0"/>
              <a:t>]="'blue'"&gt;Directives are awesome&lt;/p&gt; </a:t>
            </a:r>
            <a:r>
              <a:rPr lang="en-US" b="1" dirty="0"/>
              <a:t>Hide and show elements, conditionally (different from creating and destroying elements)</a:t>
            </a:r>
            <a:endParaRPr lang="en-US" dirty="0"/>
          </a:p>
          <a:p>
            <a:r>
              <a:rPr lang="en-US" dirty="0"/>
              <a:t>&lt;p [hidden]="</a:t>
            </a:r>
            <a:r>
              <a:rPr lang="en-US" dirty="0" err="1"/>
              <a:t>shouldHide</a:t>
            </a:r>
            <a:r>
              <a:rPr lang="en-US" dirty="0"/>
              <a:t>"&gt;Directives are awesome&lt;/p&gt; </a:t>
            </a:r>
            <a:r>
              <a:rPr lang="en-US" b="1" dirty="0"/>
              <a:t>Dynamically changing the behavior of a component based on a changing property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5614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43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87486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92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5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978341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0595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8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5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673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Directives</a:t>
            </a:r>
            <a:br>
              <a:rPr lang="en-US" sz="3600" b="0" dirty="0"/>
            </a:b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Lesson 05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Attribute 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Attribute directives alter the appearance or behavior of an existing element.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templates they look like regular HTML </a:t>
            </a:r>
            <a:r>
              <a:rPr lang="en-US" dirty="0" smtClean="0"/>
              <a:t>attributes.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Some important angular in-built attribute directives are :</a:t>
            </a:r>
          </a:p>
          <a:p>
            <a:pPr lvl="2" algn="just">
              <a:lnSpc>
                <a:spcPct val="150000"/>
              </a:lnSpc>
            </a:pPr>
            <a:r>
              <a:rPr lang="en-US" b="1" dirty="0" err="1" smtClean="0"/>
              <a:t>ngModel</a:t>
            </a:r>
            <a:r>
              <a:rPr lang="en-US" dirty="0"/>
              <a:t> :  </a:t>
            </a:r>
            <a:r>
              <a:rPr lang="en-US" dirty="0" smtClean="0"/>
              <a:t>Implements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  <a:r>
              <a:rPr lang="en-US" dirty="0"/>
              <a:t>, which modifies the behavior of an existing element (typically an &lt;input&gt;) by setting its display value property and responding to change events.</a:t>
            </a:r>
            <a:endParaRPr lang="en-US" dirty="0" smtClean="0"/>
          </a:p>
          <a:p>
            <a:pPr lvl="2" algn="just">
              <a:lnSpc>
                <a:spcPct val="150000"/>
              </a:lnSpc>
            </a:pPr>
            <a:r>
              <a:rPr lang="en-US" b="1" dirty="0" err="1" smtClean="0"/>
              <a:t>ngStyle</a:t>
            </a:r>
            <a:r>
              <a:rPr lang="en-US" dirty="0" smtClean="0"/>
              <a:t>   : Changes the style </a:t>
            </a:r>
            <a:r>
              <a:rPr lang="en-US" dirty="0"/>
              <a:t>based on a result of expression evaluation.</a:t>
            </a:r>
          </a:p>
          <a:p>
            <a:pPr lvl="2" algn="just">
              <a:lnSpc>
                <a:spcPct val="150000"/>
              </a:lnSpc>
            </a:pPr>
            <a:r>
              <a:rPr lang="en-US" b="1" dirty="0" err="1" smtClean="0"/>
              <a:t>ngClass</a:t>
            </a:r>
            <a:r>
              <a:rPr lang="en-US" dirty="0"/>
              <a:t> </a:t>
            </a:r>
            <a:r>
              <a:rPr lang="en-US" dirty="0" smtClean="0"/>
              <a:t>: Conditionally </a:t>
            </a:r>
            <a:r>
              <a:rPr lang="en-US" dirty="0"/>
              <a:t>adds and removes CSS classes on an HTML element based on an expression's evaluation result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DemongStyleDirective</a:t>
            </a:r>
            <a:endParaRPr lang="en-US" dirty="0" smtClean="0"/>
          </a:p>
          <a:p>
            <a:r>
              <a:rPr lang="en-US" dirty="0" err="1" smtClean="0"/>
              <a:t>DemongClassDirective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and</a:t>
            </a:r>
            <a:r>
              <a:rPr lang="en-US" dirty="0"/>
              <a:t> @</a:t>
            </a:r>
            <a:r>
              <a:rPr lang="en-US" dirty="0" err="1"/>
              <a:t>HostListener</a:t>
            </a:r>
            <a:r>
              <a:rPr lang="en-US" dirty="0"/>
              <a:t>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/>
              <a:t>property </a:t>
            </a:r>
            <a:r>
              <a:rPr lang="en-US" dirty="0" smtClean="0"/>
              <a:t>decorators are used to </a:t>
            </a:r>
            <a:r>
              <a:rPr lang="en-US" dirty="0"/>
              <a:t>bind a host element to a component or directive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is used to bind the host element property to a directive </a:t>
            </a:r>
            <a:r>
              <a:rPr lang="en-US" dirty="0"/>
              <a:t>property. Angular automatically checks host property bindings during change detection. If a binding changes, it will update the host element of the directive.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HostListener</a:t>
            </a:r>
            <a:r>
              <a:rPr lang="en-US" dirty="0" smtClean="0"/>
              <a:t> will </a:t>
            </a:r>
            <a:r>
              <a:rPr lang="en-US" dirty="0"/>
              <a:t>listen to the event emitted by host element, declared with @</a:t>
            </a:r>
            <a:r>
              <a:rPr lang="en-US" dirty="0" err="1"/>
              <a:t>HostListener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DemoCustomDirective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Component </a:t>
            </a:r>
            <a:r>
              <a:rPr lang="en-US" dirty="0" smtClean="0"/>
              <a:t>Directives is a directive </a:t>
            </a:r>
            <a:r>
              <a:rPr lang="en-US" dirty="0"/>
              <a:t>with a </a:t>
            </a:r>
            <a:r>
              <a:rPr lang="en-US" dirty="0" smtClean="0"/>
              <a:t>template.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Directives can't be </a:t>
            </a:r>
            <a:r>
              <a:rPr lang="en-US" dirty="0" smtClean="0"/>
              <a:t>bootstrapped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</a:t>
            </a:r>
            <a:r>
              <a:rPr lang="en-US" dirty="0" smtClean="0"/>
              <a:t>directives change </a:t>
            </a:r>
            <a:r>
              <a:rPr lang="en-US" dirty="0"/>
              <a:t>the DOM layout by adding and removing DOM elements.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Attribute directives changes </a:t>
            </a:r>
            <a:r>
              <a:rPr lang="en-US" dirty="0"/>
              <a:t>the appearance or behavior of a DOM element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order to use </a:t>
            </a:r>
            <a:r>
              <a:rPr lang="en-US" i="1" dirty="0" err="1"/>
              <a:t>ngModel</a:t>
            </a:r>
            <a:r>
              <a:rPr lang="en-US" dirty="0"/>
              <a:t> in the application components, we need to compulsorily add </a:t>
            </a:r>
            <a:r>
              <a:rPr lang="en-US" dirty="0" err="1"/>
              <a:t>FormsModule</a:t>
            </a:r>
            <a:r>
              <a:rPr lang="en-US" dirty="0"/>
              <a:t> in the Imports array of Application Module </a:t>
            </a:r>
            <a:r>
              <a:rPr lang="en-US" dirty="0" smtClean="0"/>
              <a:t>class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 smtClean="0"/>
              <a:t>ngNonBindable</a:t>
            </a:r>
            <a:r>
              <a:rPr lang="en-US" dirty="0"/>
              <a:t> tells the Angular not to compile or bind a </a:t>
            </a:r>
            <a:r>
              <a:rPr lang="en-US" dirty="0" smtClean="0"/>
              <a:t>particular </a:t>
            </a:r>
            <a:r>
              <a:rPr lang="en-US" dirty="0"/>
              <a:t>section of a </a:t>
            </a:r>
            <a:r>
              <a:rPr lang="en-US" dirty="0" smtClean="0"/>
              <a:t>DOM.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i="1" dirty="0" err="1" smtClean="0"/>
              <a:t>ngStyle</a:t>
            </a:r>
            <a:r>
              <a:rPr lang="en-US" dirty="0" smtClean="0"/>
              <a:t> directive </a:t>
            </a:r>
            <a:r>
              <a:rPr lang="en-US" dirty="0"/>
              <a:t>we can set CSS properties for the DOM element from Angular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0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 err="1" smtClean="0"/>
              <a:t>ngClass</a:t>
            </a:r>
            <a:r>
              <a:rPr lang="en-US" dirty="0" smtClean="0"/>
              <a:t> </a:t>
            </a:r>
            <a:r>
              <a:rPr lang="en-US" dirty="0"/>
              <a:t>directive allows us to dynamically set and change the CSS classes for a given DOM element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8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are directives?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Types of directives - component, structural and attribute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a basic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Handling event &amp; Binding input in  attribute directive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your own structural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Using the structural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Binding input to a structural directive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014984"/>
            <a:ext cx="8845484" cy="532720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Directives</a:t>
            </a:r>
            <a:r>
              <a:rPr lang="en-US" dirty="0"/>
              <a:t> are the most fundamental unit of Angular applications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Components are high-order directives with templates and serve as building blocks of Angular applications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Used to attach behavior to element in DOM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There are three kinds of directives in Angular:</a:t>
            </a:r>
          </a:p>
          <a:p>
            <a:pPr lvl="2"/>
            <a:r>
              <a:rPr lang="en-US" dirty="0"/>
              <a:t>Components—directives with a template.</a:t>
            </a:r>
          </a:p>
          <a:p>
            <a:pPr lvl="2"/>
            <a:r>
              <a:rPr lang="en-US" dirty="0"/>
              <a:t>Structural directives—change the DOM layout by adding and removing DOM elements.</a:t>
            </a:r>
          </a:p>
          <a:p>
            <a:pPr lvl="2"/>
            <a:r>
              <a:rPr lang="en-US" dirty="0"/>
              <a:t>Attribute directives—change the appearance or behavior of an element, component, or another directive.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4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ComponentDirective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Structural </a:t>
            </a:r>
            <a:r>
              <a:rPr lang="en-US" dirty="0" smtClean="0"/>
              <a:t>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289538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directives are responsible for HTML layout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shape or reshape the DOM's </a:t>
            </a:r>
            <a:r>
              <a:rPr lang="en-US" i="1" dirty="0"/>
              <a:t>structure</a:t>
            </a:r>
            <a:r>
              <a:rPr lang="en-US" dirty="0"/>
              <a:t>, typically by adding, removing, or manipulating elements 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directives are easy to recognize. An asterisk (*) precedes the directive attribute </a:t>
            </a:r>
            <a:r>
              <a:rPr lang="en-US" dirty="0" smtClean="0"/>
              <a:t>name. Examples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displaying the hero's name if hero exists</a:t>
            </a:r>
            <a:r>
              <a:rPr lang="en-US" dirty="0" smtClean="0"/>
              <a:t>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dirty="0"/>
              <a:t>&lt;div *</a:t>
            </a:r>
            <a:r>
              <a:rPr lang="en-US" dirty="0" err="1"/>
              <a:t>ngIf</a:t>
            </a:r>
            <a:r>
              <a:rPr lang="en-US" dirty="0"/>
              <a:t>="hero" class="name"&gt;{{hero.name}}&lt;/div&gt;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7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" y="82297"/>
            <a:ext cx="8531352" cy="877824"/>
          </a:xfrm>
        </p:spPr>
        <p:txBody>
          <a:bodyPr/>
          <a:lstStyle/>
          <a:p>
            <a:r>
              <a:rPr lang="en-US" dirty="0"/>
              <a:t>Structural Directives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angular we have three built-in structural directives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/>
              <a:t>ngIf</a:t>
            </a:r>
            <a:r>
              <a:rPr lang="en-US" dirty="0"/>
              <a:t> : </a:t>
            </a:r>
            <a:r>
              <a:rPr lang="en-US" dirty="0" err="1"/>
              <a:t>ngIf</a:t>
            </a:r>
            <a:r>
              <a:rPr lang="en-US" dirty="0"/>
              <a:t> directive  inserts or removes an element based on a </a:t>
            </a:r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falsey</a:t>
            </a:r>
            <a:r>
              <a:rPr lang="en-US" dirty="0"/>
              <a:t> condition.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ngFor</a:t>
            </a:r>
            <a:r>
              <a:rPr lang="en-US" dirty="0"/>
              <a:t> : </a:t>
            </a:r>
            <a:r>
              <a:rPr lang="en-US" dirty="0" err="1"/>
              <a:t>ngFor</a:t>
            </a:r>
            <a:r>
              <a:rPr lang="en-US" dirty="0"/>
              <a:t> directive is used to iterate an array of items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ngSwitch</a:t>
            </a:r>
            <a:r>
              <a:rPr lang="en-US" dirty="0"/>
              <a:t>: </a:t>
            </a:r>
            <a:r>
              <a:rPr lang="en-US" dirty="0" err="1"/>
              <a:t>ngSwitch</a:t>
            </a:r>
            <a:r>
              <a:rPr lang="en-US" dirty="0"/>
              <a:t> directive is used to conditionally swap DOM structure on template based on an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DemongIfDirective</a:t>
            </a:r>
            <a:endParaRPr lang="en-US" dirty="0" smtClean="0"/>
          </a:p>
          <a:p>
            <a:r>
              <a:rPr lang="en-US" dirty="0" err="1" smtClean="0"/>
              <a:t>DemongForDirective</a:t>
            </a:r>
            <a:endParaRPr lang="en-US" dirty="0" smtClean="0"/>
          </a:p>
          <a:p>
            <a:r>
              <a:rPr lang="en-US" dirty="0" err="1" smtClean="0"/>
              <a:t>DemongSwitchDirective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own </a:t>
            </a:r>
            <a:r>
              <a:rPr lang="en-US" dirty="0"/>
              <a:t>structural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097280"/>
            <a:ext cx="8845484" cy="5367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custom attribute directives and custom structural directives using @Directive decorator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directives are responsible for HTML layout.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add and remove elements in DOM layout dynamically.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element using directive is called host element for that directive.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add and remove host elements from DOM layout we can use </a:t>
            </a:r>
            <a:r>
              <a:rPr lang="en-US" dirty="0" err="1"/>
              <a:t>TemplateRef</a:t>
            </a:r>
            <a:r>
              <a:rPr lang="en-US" dirty="0"/>
              <a:t> and </a:t>
            </a:r>
            <a:r>
              <a:rPr lang="en-US" dirty="0" err="1"/>
              <a:t>ViewContainerRef</a:t>
            </a:r>
            <a:r>
              <a:rPr lang="en-US" dirty="0"/>
              <a:t> classes in our structural directive.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DOM layout we should use </a:t>
            </a:r>
            <a:r>
              <a:rPr lang="en-US" dirty="0" err="1"/>
              <a:t>TemplateRef</a:t>
            </a:r>
            <a:r>
              <a:rPr lang="en-US" dirty="0"/>
              <a:t> and </a:t>
            </a:r>
            <a:r>
              <a:rPr lang="en-US" dirty="0" err="1"/>
              <a:t>ViewContainerRef</a:t>
            </a:r>
            <a:r>
              <a:rPr lang="en-US" dirty="0"/>
              <a:t> in our structural directive.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TemplateRef</a:t>
            </a:r>
            <a:r>
              <a:rPr lang="en-US" dirty="0"/>
              <a:t> : It represents an embedded template that can be used to instantiate embedded 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ViewContainerRef</a:t>
            </a:r>
            <a:r>
              <a:rPr lang="en-US" dirty="0"/>
              <a:t>: It represents a container where one or more views can be attached.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DemoOwnstructuralDirective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5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Demos</Material_x0020_Type>
    <_Version xmlns="http://schemas.microsoft.com/sharepoint/v3/fields" xsi:nil="true"/>
    <_DCDateModified xmlns="http://schemas.microsoft.com/sharepoint/v3/fields" xsi:nil="true"/>
    <Level xmlns="f9b258c7-9c72-463b-80f6-91d061ebb25d">L1</Level>
    <Category xmlns="f9b258c7-9c72-463b-80f6-91d061ebb25d">Module Artifact</Category>
  </documentManagement>
</p:properties>
</file>

<file path=customXml/itemProps1.xml><?xml version="1.0" encoding="utf-8"?>
<ds:datastoreItem xmlns:ds="http://schemas.openxmlformats.org/officeDocument/2006/customXml" ds:itemID="{07BD0521-4B12-4FA1-8102-C54249C6ABB9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</TotalTime>
  <Words>928</Words>
  <Application>Microsoft Office PowerPoint</Application>
  <PresentationFormat>On-screen Show (4:3)</PresentationFormat>
  <Paragraphs>135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Section slides</vt:lpstr>
      <vt:lpstr>think-cell Slide</vt:lpstr>
      <vt:lpstr>Directives </vt:lpstr>
      <vt:lpstr>Lesson Objectives</vt:lpstr>
      <vt:lpstr>Directives</vt:lpstr>
      <vt:lpstr>Demo</vt:lpstr>
      <vt:lpstr> Structural Directives </vt:lpstr>
      <vt:lpstr>Structural Directives </vt:lpstr>
      <vt:lpstr>Demo</vt:lpstr>
      <vt:lpstr>Creating own structural directive</vt:lpstr>
      <vt:lpstr>PowerPoint Presentation</vt:lpstr>
      <vt:lpstr> Attribute Directives </vt:lpstr>
      <vt:lpstr>Demo</vt:lpstr>
      <vt:lpstr> @HostBinding and @HostListener </vt:lpstr>
      <vt:lpstr>Demo</vt:lpstr>
      <vt:lpstr>Summary</vt:lpstr>
      <vt:lpstr>Summary</vt:lpstr>
      <vt:lpstr> Lab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931</cp:revision>
  <cp:lastPrinted>2016-10-16T23:19:34Z</cp:lastPrinted>
  <dcterms:created xsi:type="dcterms:W3CDTF">2012-05-18T02:59:15Z</dcterms:created>
  <dcterms:modified xsi:type="dcterms:W3CDTF">2018-03-15T05:14:04Z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