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16"/>
  </p:notesMasterIdLst>
  <p:handoutMasterIdLst>
    <p:handoutMasterId r:id="rId17"/>
  </p:handoutMasterIdLst>
  <p:sldIdLst>
    <p:sldId id="460" r:id="rId5"/>
    <p:sldId id="466" r:id="rId6"/>
    <p:sldId id="463" r:id="rId7"/>
    <p:sldId id="361" r:id="rId8"/>
    <p:sldId id="366" r:id="rId9"/>
    <p:sldId id="450" r:id="rId10"/>
    <p:sldId id="464" r:id="rId11"/>
    <p:sldId id="465" r:id="rId12"/>
    <p:sldId id="371" r:id="rId13"/>
    <p:sldId id="461" r:id="rId14"/>
    <p:sldId id="462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3.png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131106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5412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0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sequences can take many forms such as a stream of data from a backend web service or a set of system notifications or a series of events such as user input.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Reactive  </a:t>
            </a:r>
            <a:r>
              <a:rPr lang="en-US" dirty="0"/>
              <a:t>extensions represent a data sequence as an observable sequence commonly just called an observable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method </a:t>
            </a:r>
            <a:r>
              <a:rPr lang="en-US" dirty="0" smtClean="0"/>
              <a:t>can be subscribed </a:t>
            </a:r>
            <a:r>
              <a:rPr lang="en-US" dirty="0"/>
              <a:t>to an </a:t>
            </a:r>
            <a:r>
              <a:rPr lang="en-US" dirty="0" smtClean="0"/>
              <a:t>observable  </a:t>
            </a:r>
            <a:r>
              <a:rPr lang="en-US" dirty="0"/>
              <a:t>to receive asynchronous notifications as new data arrives. </a:t>
            </a:r>
            <a:r>
              <a:rPr lang="en-US" dirty="0" smtClean="0"/>
              <a:t>The </a:t>
            </a:r>
            <a:r>
              <a:rPr lang="en-US" dirty="0"/>
              <a:t>method can then react </a:t>
            </a:r>
            <a:r>
              <a:rPr lang="en-US" dirty="0" smtClean="0"/>
              <a:t>with the </a:t>
            </a:r>
            <a:r>
              <a:rPr lang="en-US" dirty="0"/>
              <a:t>arrived  data. </a:t>
            </a:r>
            <a:r>
              <a:rPr lang="en-US" dirty="0" smtClean="0"/>
              <a:t>The </a:t>
            </a:r>
            <a:r>
              <a:rPr lang="en-US" dirty="0"/>
              <a:t>method is notified when there is no more data or one an error occurs. </a:t>
            </a:r>
            <a:r>
              <a:rPr lang="en-US" dirty="0" smtClean="0"/>
              <a:t>Since </a:t>
            </a:r>
            <a:r>
              <a:rPr lang="en-US" dirty="0"/>
              <a:t>an observable works like an array we can use the map </a:t>
            </a:r>
            <a:r>
              <a:rPr lang="en-US" dirty="0" smtClean="0"/>
              <a:t>operator.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visualizing observable </a:t>
            </a:r>
            <a:r>
              <a:rPr lang="en-US" dirty="0" smtClean="0"/>
              <a:t>sequences  with </a:t>
            </a:r>
            <a:r>
              <a:rPr lang="en-US" dirty="0"/>
              <a:t>interactive diagrams from </a:t>
            </a:r>
            <a:r>
              <a:rPr lang="en-US" dirty="0">
                <a:hlinkClick r:id="rId3"/>
              </a:rPr>
              <a:t>http://rxmarbles.com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38" y="6956994"/>
            <a:ext cx="4740703" cy="13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8635" y="8304400"/>
            <a:ext cx="1326945" cy="266883"/>
          </a:xfrm>
          <a:prstGeom prst="rect">
            <a:avLst/>
          </a:prstGeom>
          <a:noFill/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Marble diagram</a:t>
            </a:r>
          </a:p>
        </p:txBody>
      </p:sp>
    </p:spTree>
    <p:extLst>
      <p:ext uri="{BB962C8B-B14F-4D97-AF65-F5344CB8AC3E}">
        <p14:creationId xmlns:p14="http://schemas.microsoft.com/office/powerpoint/2010/main" val="238975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 </a:t>
            </a:r>
            <a:r>
              <a:rPr lang="en-US" altLang="en-US" dirty="0" err="1"/>
              <a:t>RxJS</a:t>
            </a:r>
            <a:r>
              <a:rPr lang="en-US" altLang="en-US" dirty="0"/>
              <a:t> library is quite large</a:t>
            </a:r>
            <a:r>
              <a:rPr lang="en-US" altLang="en-US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It's up to us to add the operators we need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i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// Add map operator</a:t>
            </a:r>
            <a:endParaRPr lang="en-US" altLang="en-US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smtClean="0"/>
              <a:t>cdnjs.cloudflare.com/ajax/libs/rxjs/4.1.0/rx.map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i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// Add all operators to Observable</a:t>
            </a:r>
            <a:br>
              <a:rPr lang="en-US" altLang="en-US" i="1" dirty="0"/>
            </a:br>
            <a:r>
              <a:rPr lang="en-US" altLang="en-US" b="1" dirty="0" smtClean="0"/>
              <a:t>https</a:t>
            </a:r>
            <a:r>
              <a:rPr lang="en-US" altLang="en-US" b="1" dirty="0"/>
              <a:t>://cdnjs.cloudflare.com/ajax/libs/rxjs/4.1.0/rx.all.js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 smtClean="0"/>
              <a:t>// </a:t>
            </a:r>
            <a:r>
              <a:rPr lang="en-US" altLang="en-US" i="1" dirty="0"/>
              <a:t>Add map operator</a:t>
            </a:r>
            <a:endParaRPr lang="en-US" altLang="en-US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import</a:t>
            </a:r>
            <a:r>
              <a:rPr lang="en-US" altLang="en-US" i="1" dirty="0"/>
              <a:t> </a:t>
            </a:r>
            <a:r>
              <a:rPr lang="en-US" altLang="en-US" b="1" dirty="0"/>
              <a:t>'</a:t>
            </a:r>
            <a:r>
              <a:rPr lang="en-US" altLang="en-US" b="1" dirty="0" err="1"/>
              <a:t>rxjs</a:t>
            </a:r>
            <a:r>
              <a:rPr lang="en-US" altLang="en-US" b="1" dirty="0"/>
              <a:t>/add/operator/map'</a:t>
            </a:r>
            <a:r>
              <a:rPr lang="en-US" altLang="en-US" i="1" dirty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/>
              <a:t>// Add all operators to Observable</a:t>
            </a:r>
            <a:br>
              <a:rPr lang="en-US" altLang="en-US" i="1" dirty="0"/>
            </a:br>
            <a:r>
              <a:rPr lang="en-US" altLang="en-US" b="1" dirty="0"/>
              <a:t>import '</a:t>
            </a:r>
            <a:r>
              <a:rPr lang="en-US" altLang="en-US" b="1" dirty="0" err="1"/>
              <a:t>rxjs</a:t>
            </a:r>
            <a:r>
              <a:rPr lang="en-US" altLang="en-US" b="1" dirty="0"/>
              <a:t>/Rx'</a:t>
            </a:r>
            <a:r>
              <a:rPr lang="en-US" altLang="en-US" dirty="0"/>
              <a:t>;</a:t>
            </a:r>
            <a:endParaRPr lang="en-US" altLang="en-US" sz="120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1573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68824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basically, map() allows you to perform some kind of action on the values inside a container. And the same thing is true with the then() method in a promise. You can call then() on a promise to call some function on the value inside of a promise. And then that returns a new promise with whatever new value you created</a:t>
            </a:r>
            <a:r>
              <a:rPr lang="en-US" dirty="0" smtClean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subscribe() method as if we were calling then() on a promise that was returned, or if you think about this as an array, subscribe() is like the </a:t>
            </a:r>
            <a:r>
              <a:rPr lang="en-US" dirty="0" err="1"/>
              <a:t>forEach</a:t>
            </a:r>
            <a:r>
              <a:rPr lang="en-US" dirty="0"/>
              <a:t>() method on an array. It's kind of like map() in that it receives whatever is inside of the array, or in this case the observable.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9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8383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3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23187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25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683093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441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4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9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08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8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68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HTTP Client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Lesson08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4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Observables is like an array whose items arrived asynchronously.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Observable help to manage asynchronous data, such as data coming from a backend service.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Observables are proposed feature for ES 2016 the next version of JavaScript. To use observables now angular uses a third party library called reactive extensions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Angular applications often obtain data using http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issues http get requests to a web server which returns http response to the application.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then processes that data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03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HTTP providers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Injecting the providers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GET call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Handling error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About Observables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POST request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Working with headers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779412"/>
          </a:xfrm>
        </p:spPr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0" y="3803904"/>
            <a:ext cx="8845550" cy="18271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2336" y="1720840"/>
            <a:ext cx="8119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Angular applications often obtain data using http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issues http get requests to a web server which returns http </a:t>
            </a:r>
            <a:r>
              <a:rPr lang="en-US" dirty="0" smtClean="0"/>
              <a:t>response-Observable </a:t>
            </a:r>
            <a:r>
              <a:rPr lang="en-US" dirty="0"/>
              <a:t>to the application.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then processes that data </a:t>
            </a:r>
          </a:p>
        </p:txBody>
      </p:sp>
    </p:spTree>
    <p:extLst>
      <p:ext uri="{BB962C8B-B14F-4D97-AF65-F5344CB8AC3E}">
        <p14:creationId xmlns:p14="http://schemas.microsoft.com/office/powerpoint/2010/main" val="236122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8"/>
            <a:ext cx="8845484" cy="490024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Observables is a part of </a:t>
            </a:r>
            <a:r>
              <a:rPr lang="en-US" sz="2000" dirty="0" err="1"/>
              <a:t>R</a:t>
            </a:r>
            <a:r>
              <a:rPr lang="en-US" sz="2000" dirty="0" err="1" smtClean="0"/>
              <a:t>eactiveX</a:t>
            </a:r>
            <a:r>
              <a:rPr lang="en-US" sz="2000" dirty="0" smtClean="0"/>
              <a:t> library also known as </a:t>
            </a:r>
            <a:r>
              <a:rPr lang="en-US" sz="2000" dirty="0" err="1" smtClean="0"/>
              <a:t>rxjs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       import </a:t>
            </a:r>
            <a:r>
              <a:rPr lang="en-US" dirty="0"/>
              <a:t>{ Observable } from '</a:t>
            </a:r>
            <a:r>
              <a:rPr lang="en-US" dirty="0" err="1"/>
              <a:t>rxjs</a:t>
            </a:r>
            <a:r>
              <a:rPr lang="en-US" dirty="0"/>
              <a:t>/Observable';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Observables is like an array whose items arrived asynchronously. The role of </a:t>
            </a:r>
            <a:r>
              <a:rPr lang="en-US" sz="2000" dirty="0" err="1" smtClean="0"/>
              <a:t>ReactiveX</a:t>
            </a:r>
            <a:r>
              <a:rPr lang="en-US" sz="2000" dirty="0" smtClean="0"/>
              <a:t> to </a:t>
            </a:r>
            <a:r>
              <a:rPr lang="en-US" sz="2000" dirty="0"/>
              <a:t>provide </a:t>
            </a:r>
            <a:r>
              <a:rPr lang="en-US" sz="2000" dirty="0" smtClean="0"/>
              <a:t>asynchronously programming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 help to manage asynchronous data, such as data coming from a backend service. That data we are going to subscribe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 work with multiple value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 are cancellable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Observable use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function such as map filter &amp; reduce </a:t>
            </a:r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171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Introducing </a:t>
            </a: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12985"/>
            <a:ext cx="8845484" cy="4911970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 smtClean="0"/>
              <a:t>RxJs</a:t>
            </a:r>
            <a:r>
              <a:rPr lang="en-US" sz="1900" dirty="0" smtClean="0"/>
              <a:t> </a:t>
            </a:r>
            <a:r>
              <a:rPr lang="en-US" sz="1900" dirty="0"/>
              <a:t>stands for Reactive Extensions for </a:t>
            </a:r>
            <a:r>
              <a:rPr lang="en-US" sz="1900" dirty="0" err="1"/>
              <a:t>Javascript</a:t>
            </a:r>
            <a:r>
              <a:rPr lang="en-US" sz="1900" dirty="0"/>
              <a:t>, and its an implementation of Observables for </a:t>
            </a:r>
            <a:r>
              <a:rPr lang="en-US" sz="1900" dirty="0" err="1"/>
              <a:t>Javascript</a:t>
            </a:r>
            <a:r>
              <a:rPr lang="en-US" sz="19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/>
              <a:t>It is a </a:t>
            </a:r>
            <a:r>
              <a:rPr lang="en-US" sz="1900" dirty="0" err="1" smtClean="0"/>
              <a:t>ReactiveX</a:t>
            </a:r>
            <a:r>
              <a:rPr lang="en-US" sz="1900" dirty="0" smtClean="0"/>
              <a:t> </a:t>
            </a:r>
            <a:r>
              <a:rPr lang="en-US" sz="1900" dirty="0"/>
              <a:t>library for </a:t>
            </a:r>
            <a:r>
              <a:rPr lang="en-US" sz="1900" dirty="0" smtClean="0"/>
              <a:t>JavaScript.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/>
              <a:t>It provides an  </a:t>
            </a:r>
            <a:r>
              <a:rPr lang="en-US" sz="1900" dirty="0"/>
              <a:t>API for asynchronous </a:t>
            </a:r>
            <a:r>
              <a:rPr lang="en-US" sz="1900" dirty="0" smtClean="0"/>
              <a:t>programming with </a:t>
            </a:r>
            <a:r>
              <a:rPr lang="en-US" sz="1900" dirty="0"/>
              <a:t>observable </a:t>
            </a:r>
            <a:r>
              <a:rPr lang="en-US" sz="1900" dirty="0" smtClean="0"/>
              <a:t>streams.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ReactiveX</a:t>
            </a:r>
            <a:r>
              <a:rPr lang="en-US" sz="1900" dirty="0"/>
              <a:t> is a combination of the best ideas </a:t>
            </a:r>
            <a:r>
              <a:rPr lang="en-US" sz="1900" dirty="0" smtClean="0"/>
              <a:t>from the </a:t>
            </a:r>
            <a:r>
              <a:rPr lang="en-US" sz="1900" dirty="0"/>
              <a:t>Observer pattern, the Iterator pattern, and functional </a:t>
            </a:r>
            <a:r>
              <a:rPr lang="en-US" sz="1900" dirty="0" smtClean="0"/>
              <a:t>programming.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Observable is a </a:t>
            </a:r>
            <a:r>
              <a:rPr lang="en-US" sz="1900" dirty="0" err="1"/>
              <a:t>RxJS</a:t>
            </a:r>
            <a:r>
              <a:rPr lang="en-US" sz="1900" dirty="0"/>
              <a:t> API. Observable is a representation of any set of values over any amount of time. All angular Http methods return instance of Observable. Find some of its operators. 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map: It applies a function to each value emitted by source Observable and returns finally an instance of Observable. 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catch: It is called when an error is occurred. catch also returns Observable.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373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Angular2 HTTP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896112"/>
            <a:ext cx="8845484" cy="53288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 </a:t>
            </a: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781" y="3931920"/>
            <a:ext cx="8436369" cy="235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4904" y="848220"/>
            <a:ext cx="84232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HttpModule</a:t>
            </a:r>
            <a:r>
              <a:rPr lang="en-US" dirty="0"/>
              <a:t> is not a core Angular module. </a:t>
            </a:r>
            <a:r>
              <a:rPr lang="en-US" dirty="0" err="1"/>
              <a:t>HttpModule</a:t>
            </a:r>
            <a:r>
              <a:rPr lang="en-US" dirty="0"/>
              <a:t> is </a:t>
            </a:r>
            <a:r>
              <a:rPr lang="en-US" dirty="0" err="1"/>
              <a:t>Angular's</a:t>
            </a:r>
            <a:r>
              <a:rPr lang="en-US" dirty="0"/>
              <a:t> optional approach to web access. It exists as a separate add-on module called @angular/http and is shipped in a separate script file as part of the Angular </a:t>
            </a:r>
            <a:r>
              <a:rPr lang="en-US" dirty="0" err="1"/>
              <a:t>npm</a:t>
            </a:r>
            <a:r>
              <a:rPr lang="en-US" dirty="0"/>
              <a:t> package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We need to import </a:t>
            </a:r>
            <a:r>
              <a:rPr lang="en-US" dirty="0"/>
              <a:t>from @angular/http because </a:t>
            </a:r>
            <a:r>
              <a:rPr lang="en-US" dirty="0" err="1"/>
              <a:t>systemjs.config</a:t>
            </a:r>
            <a:r>
              <a:rPr lang="en-US" dirty="0"/>
              <a:t> configured </a:t>
            </a:r>
            <a:r>
              <a:rPr lang="en-US" dirty="0" err="1"/>
              <a:t>SystemJS</a:t>
            </a:r>
            <a:r>
              <a:rPr lang="en-US" dirty="0"/>
              <a:t> to load that library when you need it.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From Angular client we request from web server &amp; we get the data back from in response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allow access to these services from anywhere in the app, add </a:t>
            </a:r>
            <a:r>
              <a:rPr lang="en-US" dirty="0" err="1"/>
              <a:t>HttpModule</a:t>
            </a:r>
            <a:r>
              <a:rPr lang="en-US" dirty="0"/>
              <a:t> to the imports list of the </a:t>
            </a:r>
            <a:r>
              <a:rPr lang="en-US" dirty="0" err="1"/>
              <a:t>AppModule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4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 </a:t>
            </a:r>
            <a:r>
              <a:rPr lang="en-US" dirty="0" smtClean="0"/>
              <a:t>HTTP-</a:t>
            </a:r>
            <a:r>
              <a:rPr lang="en-US" dirty="0" err="1" smtClean="0"/>
              <a:t>Services.ts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813816"/>
            <a:ext cx="8845484" cy="5870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HttpModule</a:t>
            </a:r>
            <a:r>
              <a:rPr lang="en-US" dirty="0"/>
              <a:t> from the @angular/http library holds providers for a complete set of HTTP services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Angular </a:t>
            </a:r>
            <a:r>
              <a:rPr lang="en-US" dirty="0" err="1"/>
              <a:t>http.get</a:t>
            </a:r>
            <a:r>
              <a:rPr lang="en-US" dirty="0"/>
              <a:t> returns an </a:t>
            </a:r>
            <a:r>
              <a:rPr lang="en-US" dirty="0" err="1"/>
              <a:t>RxJS</a:t>
            </a:r>
            <a:r>
              <a:rPr lang="en-US" dirty="0"/>
              <a:t> Observable. Observables are a powerful way to manage asynchronous data </a:t>
            </a:r>
            <a:r>
              <a:rPr lang="en-US" dirty="0" smtClean="0"/>
              <a:t>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 JSON has a single data property, which holds the array of </a:t>
            </a:r>
            <a:r>
              <a:rPr lang="en-US" dirty="0" smtClean="0"/>
              <a:t>employee </a:t>
            </a:r>
            <a:r>
              <a:rPr lang="en-US" dirty="0"/>
              <a:t>that the caller wants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want to read any </a:t>
            </a:r>
            <a:r>
              <a:rPr lang="en-US" dirty="0" err="1" smtClean="0"/>
              <a:t>json</a:t>
            </a:r>
            <a:r>
              <a:rPr lang="en-US" dirty="0" smtClean="0"/>
              <a:t> file instead of </a:t>
            </a:r>
            <a:r>
              <a:rPr lang="en-US" dirty="0" err="1" smtClean="0"/>
              <a:t>http.get</a:t>
            </a:r>
            <a:r>
              <a:rPr lang="en-US" dirty="0" smtClean="0"/>
              <a:t>(“</a:t>
            </a:r>
            <a:r>
              <a:rPr lang="en-US" dirty="0" err="1" smtClean="0"/>
              <a:t>employee.json</a:t>
            </a:r>
            <a:r>
              <a:rPr lang="en-US" dirty="0" smtClean="0"/>
              <a:t>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 is imported from </a:t>
            </a:r>
            <a:r>
              <a:rPr lang="en-US" dirty="0" err="1"/>
              <a:t>rxjs</a:t>
            </a:r>
            <a:r>
              <a:rPr lang="en-US" dirty="0"/>
              <a:t>/add/operator/map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handling error we use catch imported from "</a:t>
            </a:r>
            <a:r>
              <a:rPr lang="en-US" dirty="0" err="1"/>
              <a:t>rxjs</a:t>
            </a:r>
            <a:r>
              <a:rPr lang="en-US" dirty="0"/>
              <a:t>/add/operator/catch"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130" y="1883664"/>
            <a:ext cx="8275320" cy="197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getAllEmployee</a:t>
            </a:r>
            <a:r>
              <a:rPr lang="en-US" dirty="0"/>
              <a:t>():Observable&lt;Employee[]&gt; </a:t>
            </a:r>
          </a:p>
          <a:p>
            <a:r>
              <a:rPr lang="en-US" dirty="0"/>
              <a:t>{ return  </a:t>
            </a:r>
            <a:r>
              <a:rPr lang="en-US" dirty="0" err="1"/>
              <a:t>this.http.get</a:t>
            </a:r>
            <a:r>
              <a:rPr lang="en-US" dirty="0"/>
              <a:t>("http://localhost:9090/</a:t>
            </a:r>
            <a:r>
              <a:rPr lang="en-US" dirty="0" err="1"/>
              <a:t>SpringWithAngular</a:t>
            </a:r>
            <a:r>
              <a:rPr lang="en-US" dirty="0"/>
              <a:t>/rest/employee</a:t>
            </a:r>
            <a:r>
              <a:rPr lang="en-US" dirty="0" smtClean="0"/>
              <a:t>")</a:t>
            </a:r>
            <a:r>
              <a:rPr lang="en-US" dirty="0"/>
              <a:t> map((</a:t>
            </a:r>
            <a:r>
              <a:rPr lang="en-US" dirty="0" err="1"/>
              <a:t>response:Response</a:t>
            </a:r>
            <a:r>
              <a:rPr lang="en-US" dirty="0"/>
              <a:t>)</a:t>
            </a:r>
            <a:r>
              <a:rPr lang="en-US" b="1" dirty="0"/>
              <a:t>=&gt;&lt;Employee[]&gt;</a:t>
            </a:r>
            <a:r>
              <a:rPr lang="en-US" b="1" dirty="0" err="1"/>
              <a:t>response.json</a:t>
            </a:r>
            <a:r>
              <a:rPr lang="en-US" b="1" dirty="0"/>
              <a:t>())</a:t>
            </a:r>
          </a:p>
          <a:p>
            <a:r>
              <a:rPr lang="en-US" dirty="0"/>
              <a:t>        .catch(</a:t>
            </a:r>
            <a:r>
              <a:rPr lang="en-US" dirty="0" err="1"/>
              <a:t>this.handleError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615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 </a:t>
            </a:r>
            <a:r>
              <a:rPr lang="en-US" dirty="0" smtClean="0"/>
              <a:t>HTTP-</a:t>
            </a:r>
            <a:r>
              <a:rPr lang="en-US" dirty="0" err="1" smtClean="0"/>
              <a:t>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component requesting service to get employee </a:t>
            </a:r>
            <a:r>
              <a:rPr lang="en-US" dirty="0" err="1" smtClean="0"/>
              <a:t>data,get</a:t>
            </a:r>
            <a:r>
              <a:rPr lang="en-US" dirty="0" smtClean="0"/>
              <a:t> the JSON data back from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 your Service ---providers</a:t>
            </a:r>
            <a:r>
              <a:rPr lang="en-US" dirty="0"/>
              <a:t>:[</a:t>
            </a:r>
            <a:r>
              <a:rPr lang="en-US" dirty="0" err="1"/>
              <a:t>EmployeeService</a:t>
            </a:r>
            <a:r>
              <a:rPr lang="en-US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Import---- </a:t>
            </a:r>
            <a:r>
              <a:rPr lang="en-US" dirty="0"/>
              <a:t>import {</a:t>
            </a:r>
            <a:r>
              <a:rPr lang="en-US" dirty="0" err="1"/>
              <a:t>EmployeeService</a:t>
            </a:r>
            <a:r>
              <a:rPr lang="en-US" dirty="0"/>
              <a:t>} from './</a:t>
            </a:r>
            <a:r>
              <a:rPr lang="en-US" dirty="0" err="1"/>
              <a:t>employee.service</a:t>
            </a:r>
            <a:r>
              <a:rPr lang="en-US" dirty="0"/>
              <a:t>'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072" y="3291840"/>
            <a:ext cx="8321040" cy="2642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this.empservice.getAllEmployee().subscribe((employeeData)</a:t>
            </a:r>
            <a:r>
              <a:rPr lang="en-US" b="1"/>
              <a:t>=&gt;this.employees=employeeData,</a:t>
            </a:r>
          </a:p>
          <a:p>
            <a:r>
              <a:rPr lang="en-US"/>
              <a:t>    (error)</a:t>
            </a:r>
            <a:r>
              <a:rPr lang="en-US" b="1"/>
              <a:t>=&gt;{</a:t>
            </a:r>
          </a:p>
          <a:p>
            <a:r>
              <a:rPr lang="en-US"/>
              <a:t>        this.statusmessage="Problem with service check server"</a:t>
            </a:r>
          </a:p>
          <a:p>
            <a:r>
              <a:rPr lang="en-US"/>
              <a:t>           // console.error(error);</a:t>
            </a:r>
          </a:p>
          <a:p>
            <a:r>
              <a:rPr lang="en-US"/>
              <a:t>    }    </a:t>
            </a:r>
          </a:p>
          <a:p>
            <a:r>
              <a:rPr lang="en-US"/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283711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7" y="1188720"/>
            <a:ext cx="6649748" cy="4949797"/>
          </a:xfrm>
        </p:spPr>
        <p:txBody>
          <a:bodyPr/>
          <a:lstStyle/>
          <a:p>
            <a:r>
              <a:rPr lang="en-US" dirty="0" err="1" smtClean="0"/>
              <a:t>DemoHttpGet</a:t>
            </a:r>
            <a:endParaRPr lang="en-US" dirty="0" smtClean="0"/>
          </a:p>
          <a:p>
            <a:r>
              <a:rPr lang="en-US" dirty="0" err="1" smtClean="0"/>
              <a:t>DemoHttpDelete</a:t>
            </a:r>
            <a:endParaRPr lang="en-US" dirty="0" smtClean="0"/>
          </a:p>
          <a:p>
            <a:r>
              <a:rPr lang="en-US" dirty="0" err="1"/>
              <a:t>DemoHttpGetErrorHanding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4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Demos</Material_x0020_Type>
    <_Version xmlns="http://schemas.microsoft.com/sharepoint/v3/fields" xsi:nil="true"/>
    <_DCDateModified xmlns="http://schemas.microsoft.com/sharepoint/v3/fields" xsi:nil="true"/>
    <Level xmlns="f9b258c7-9c72-463b-80f6-91d061ebb25d">L1</Level>
    <Category xmlns="f9b258c7-9c72-463b-80f6-91d061ebb25d">Module Artifact</Category>
  </documentManagement>
</p:properties>
</file>

<file path=customXml/itemProps1.xml><?xml version="1.0" encoding="utf-8"?>
<ds:datastoreItem xmlns:ds="http://schemas.openxmlformats.org/officeDocument/2006/customXml" ds:itemID="{6E54CCCC-9382-49B9-887E-7EB28AE78DF8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8574</TotalTime>
  <Words>837</Words>
  <Application>Microsoft Office PowerPoint</Application>
  <PresentationFormat>On-screen Show (4:3)</PresentationFormat>
  <Paragraphs>112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Section slides</vt:lpstr>
      <vt:lpstr>think-cell Slide</vt:lpstr>
      <vt:lpstr>HTTP Client</vt:lpstr>
      <vt:lpstr>Lesson Objectives</vt:lpstr>
      <vt:lpstr>HTTP</vt:lpstr>
      <vt:lpstr>Observables</vt:lpstr>
      <vt:lpstr>Introducing RxJs</vt:lpstr>
      <vt:lpstr>Angular2 HTTP</vt:lpstr>
      <vt:lpstr>Angular2 HTTP-Services.ts</vt:lpstr>
      <vt:lpstr>Angular2 HTTP-Component.ts</vt:lpstr>
      <vt:lpstr>Demo</vt:lpstr>
      <vt:lpstr> Lab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938</cp:revision>
  <cp:lastPrinted>2016-10-16T23:19:34Z</cp:lastPrinted>
  <dcterms:created xsi:type="dcterms:W3CDTF">2012-05-18T02:59:15Z</dcterms:created>
  <dcterms:modified xsi:type="dcterms:W3CDTF">2018-03-15T04:56:48Z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</Properties>
</file>