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/>
    <p:restoredTop sz="90925" autoAdjust="0"/>
  </p:normalViewPr>
  <p:slideViewPr>
    <p:cSldViewPr snapToGrid="0" snapToObjects="1">
      <p:cViewPr varScale="1">
        <p:scale>
          <a:sx n="17" d="100"/>
          <a:sy n="17" d="100"/>
        </p:scale>
        <p:origin x="156" y="1026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F96B-7E1B-464B-BEE4-5F0F36B3DC5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7BBA-5B91-4069-A8E8-333133AC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7BBA-5B91-4069-A8E8-333133ACA1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40755" y="8206309"/>
            <a:ext cx="845712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Purpose</a:t>
            </a:r>
          </a:p>
          <a:p>
            <a:r>
              <a:rPr lang="en-US" sz="3600" dirty="0">
                <a:latin typeface="Arial"/>
                <a:cs typeface="Arial"/>
              </a:rPr>
              <a:t>MWXKDTD is the development of a modular Kinect data transfer solution that seeks to alleviate issues a Microsoft Xbox Kinect user may experience when attempting to operate multiple devices with their Personal Computer. Problems faced: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Installation of PCI card per Kinect device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Motherboard may not have multiple PCI card slots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Each Kinect device requires unique serial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Each Kinect utilizes full power capacity of PCI card</a:t>
            </a:r>
          </a:p>
          <a:p>
            <a:endParaRPr lang="en-US" sz="3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25624" y="8206309"/>
            <a:ext cx="90055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Goals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Develop software to interpret data from Raspberry 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Adapt existing Raspberry Pi Kinect API for wireless data transmission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Implement software to virtualize Kinect video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Test functionality by operating the our solution with an existing computer vision project that uses multiple Kinects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232891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629447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3321999"/>
            <a:ext cx="3760968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Modular Wireless Xbox Kinect Data Transfer Device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Eric Olson, </a:t>
            </a:r>
            <a:r>
              <a:rPr lang="en-US" sz="3600" b="1" dirty="0" err="1">
                <a:solidFill>
                  <a:srgbClr val="3C3C3B"/>
                </a:solidFill>
                <a:latin typeface="Arial"/>
                <a:cs typeface="Arial"/>
              </a:rPr>
              <a:t>Ayush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US" sz="3600" b="1" dirty="0" err="1">
                <a:solidFill>
                  <a:srgbClr val="3C3C3B"/>
                </a:solidFill>
                <a:latin typeface="Arial"/>
                <a:cs typeface="Arial"/>
              </a:rPr>
              <a:t>Rohatgi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, </a:t>
            </a:r>
            <a:r>
              <a:rPr lang="en-US" sz="3600" b="1" dirty="0" err="1">
                <a:solidFill>
                  <a:srgbClr val="3C3C3B"/>
                </a:solidFill>
                <a:latin typeface="Arial"/>
                <a:cs typeface="Arial"/>
              </a:rPr>
              <a:t>Dat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 Doan, Millad Nooristani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Yuichi </a:t>
            </a:r>
            <a:r>
              <a:rPr lang="en-US" sz="3600" b="1" dirty="0" err="1">
                <a:solidFill>
                  <a:srgbClr val="3C3C3B"/>
                </a:solidFill>
                <a:latin typeface="Arial"/>
                <a:cs typeface="Arial"/>
              </a:rPr>
              <a:t>Motai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, Ph. D. </a:t>
            </a:r>
            <a:endParaRPr lang="en-US" sz="4800" b="1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7346374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19747" y="604467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409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29269" y="15484345"/>
            <a:ext cx="900554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800" b="1" dirty="0">
                <a:solidFill>
                  <a:prstClr val="black"/>
                </a:solidFill>
                <a:latin typeface="Arial"/>
                <a:cs typeface="Arial"/>
              </a:rPr>
              <a:t>Design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Arial"/>
                <a:cs typeface="Arial"/>
              </a:rPr>
              <a:t>Our solution is a combination of hardware and software that seamlessly integrate to allow the wireless transfer: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Arial"/>
                <a:cs typeface="Arial"/>
              </a:rPr>
              <a:t>The Kinect transfers information to the Pi via USB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Arial"/>
                <a:cs typeface="Arial"/>
              </a:rPr>
              <a:t>The Pi captures the information using the ROS framework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Arial"/>
                <a:cs typeface="Arial"/>
              </a:rPr>
              <a:t>The Pi transmits this information to the main Desktop (Linux) over a 802.11ac connection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Arial"/>
                <a:cs typeface="Arial"/>
              </a:rPr>
              <a:t>The Main Desktop decodes he information using the ROS framework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Arial"/>
                <a:cs typeface="Arial"/>
              </a:rPr>
              <a:t>The bitmap is displayed in RVIZ as point clouds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1FFA59-9085-49E0-B724-8D633FD9BF7F}"/>
              </a:ext>
            </a:extLst>
          </p:cNvPr>
          <p:cNvSpPr txBox="1"/>
          <p:nvPr/>
        </p:nvSpPr>
        <p:spPr>
          <a:xfrm>
            <a:off x="32463607" y="8206309"/>
            <a:ext cx="84571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noFill/>
                  <a:prstDash val="dot"/>
                </a:ln>
                <a:latin typeface="Arial"/>
                <a:cs typeface="Arial"/>
              </a:rPr>
              <a:t>Results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Our 3 Kinects send video data [30 images per second, infrared, and depth] to a Raspberry Pi device via USB connection. The Raspberry Pi processes the video stream using ROS and wirelessly transfers the video stream to a Linux host PC over a Wi-Fi network. The host PC virtualizes the video stream at 30 FPS using ROS.</a:t>
            </a:r>
          </a:p>
          <a:p>
            <a:pPr lvl="0"/>
            <a:endParaRPr lang="en-US" sz="3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839D3C-7681-45AC-9876-C20F4C24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625" y="14125738"/>
            <a:ext cx="6437727" cy="4187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C3FEB4-E33A-46B8-8EAA-4E91AFAC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4626" y="18321996"/>
            <a:ext cx="6437726" cy="41872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728A14-8245-4649-851D-3355BD1369E7}"/>
              </a:ext>
            </a:extLst>
          </p:cNvPr>
          <p:cNvSpPr txBox="1"/>
          <p:nvPr/>
        </p:nvSpPr>
        <p:spPr>
          <a:xfrm>
            <a:off x="3137858" y="23424981"/>
            <a:ext cx="900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Figure 1:</a:t>
            </a:r>
            <a:r>
              <a:rPr lang="en-US" sz="3600" dirty="0">
                <a:latin typeface="Arial"/>
                <a:cs typeface="Arial"/>
              </a:rPr>
              <a:t> Schematic diagram of system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61FAE1-4BAB-4FB8-AA03-D35FC8402A8F}"/>
              </a:ext>
            </a:extLst>
          </p:cNvPr>
          <p:cNvSpPr txBox="1"/>
          <p:nvPr/>
        </p:nvSpPr>
        <p:spPr>
          <a:xfrm>
            <a:off x="12925623" y="23424980"/>
            <a:ext cx="900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Figure 2:</a:t>
            </a:r>
            <a:r>
              <a:rPr lang="en-US" sz="3600" dirty="0">
                <a:latin typeface="Arial"/>
                <a:cs typeface="Arial"/>
              </a:rPr>
              <a:t> System on Pioneer 2 robot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1707F-4643-4884-B75D-A2E7313FD940}"/>
              </a:ext>
            </a:extLst>
          </p:cNvPr>
          <p:cNvSpPr txBox="1"/>
          <p:nvPr/>
        </p:nvSpPr>
        <p:spPr>
          <a:xfrm>
            <a:off x="32309763" y="22712064"/>
            <a:ext cx="845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  <a:latin typeface="Arial"/>
                <a:cs typeface="Arial"/>
              </a:rPr>
              <a:t>Figure 4:</a:t>
            </a:r>
            <a:r>
              <a:rPr lang="en-US" sz="3600" dirty="0">
                <a:solidFill>
                  <a:prstClr val="black"/>
                </a:solidFill>
                <a:latin typeface="Arial"/>
                <a:cs typeface="Arial"/>
              </a:rPr>
              <a:t> Sample point cloud from Kinect delivered wirelessly to host PC.</a:t>
            </a:r>
            <a:endParaRPr lang="en-US" sz="36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DE70A-8780-428A-BCC5-69CF84B0A43C}"/>
              </a:ext>
            </a:extLst>
          </p:cNvPr>
          <p:cNvSpPr txBox="1"/>
          <p:nvPr/>
        </p:nvSpPr>
        <p:spPr>
          <a:xfrm>
            <a:off x="23286491" y="14739346"/>
            <a:ext cx="900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Figure 3:</a:t>
            </a:r>
            <a:r>
              <a:rPr lang="en-US" sz="3600" dirty="0">
                <a:latin typeface="Arial"/>
                <a:cs typeface="Arial"/>
              </a:rPr>
              <a:t> System design protocol</a:t>
            </a:r>
            <a:endParaRPr lang="en-US" sz="3600" b="1" dirty="0">
              <a:latin typeface="Arial"/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85ECC4-3FE8-4D29-B2B5-97552F6F5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1169" y="8392818"/>
            <a:ext cx="9248434" cy="65171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2D5B96-2CE4-41C1-9782-9B261FD72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474" y="17491827"/>
            <a:ext cx="9325194" cy="55285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7293121-2557-455A-9E5D-1DED572F0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8214" y="14296726"/>
            <a:ext cx="6817049" cy="89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1864</TotalTime>
  <Words>317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 O</cp:lastModifiedBy>
  <cp:revision>24</cp:revision>
  <dcterms:created xsi:type="dcterms:W3CDTF">2018-02-06T18:12:23Z</dcterms:created>
  <dcterms:modified xsi:type="dcterms:W3CDTF">2018-04-09T15:20:35Z</dcterms:modified>
</cp:coreProperties>
</file>