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Modular Wireless Xbox Kinect Data Transfer </a:t>
            </a:r>
            <a:r>
              <a:rPr lang="en-US" b="1" dirty="0" smtClean="0"/>
              <a:t>Device</a:t>
            </a:r>
            <a:br>
              <a:rPr lang="en-US" b="1" dirty="0" smtClean="0"/>
            </a:br>
            <a:r>
              <a:rPr lang="en-US" b="1" dirty="0" smtClean="0"/>
              <a:t>(MWXKDTD)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ECE 409</a:t>
            </a:r>
          </a:p>
          <a:p>
            <a:r>
              <a:rPr lang="en-US" dirty="0" err="1" smtClean="0"/>
              <a:t>Millad</a:t>
            </a:r>
            <a:r>
              <a:rPr lang="en-US" dirty="0" smtClean="0"/>
              <a:t> </a:t>
            </a:r>
            <a:r>
              <a:rPr lang="en-US" dirty="0" err="1" smtClean="0"/>
              <a:t>Nooristani</a:t>
            </a:r>
            <a:r>
              <a:rPr lang="en-US" dirty="0" smtClean="0"/>
              <a:t>, Eric Olson, Ayush Rohatgi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Design:</a:t>
            </a:r>
            <a:br>
              <a:rPr lang="en-US" dirty="0"/>
            </a:b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1789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SW</a:t>
            </a:r>
          </a:p>
          <a:p>
            <a:pPr lvl="2"/>
            <a:r>
              <a:rPr lang="en-US" sz="1600" dirty="0" smtClean="0"/>
              <a:t>Kinect is a Windows product, and Pi is running Raspbian</a:t>
            </a:r>
          </a:p>
          <a:p>
            <a:pPr lvl="3"/>
            <a:r>
              <a:rPr lang="en-US" sz="1600" dirty="0" smtClean="0"/>
              <a:t>This is solved with the libraries Libfreenect and OpenCV</a:t>
            </a:r>
          </a:p>
          <a:p>
            <a:pPr lvl="2"/>
            <a:r>
              <a:rPr lang="en-US" sz="1600" dirty="0" smtClean="0"/>
              <a:t>Image data from the network to the host</a:t>
            </a:r>
          </a:p>
          <a:p>
            <a:pPr lvl="3"/>
            <a:r>
              <a:rPr lang="en-US" sz="1600" dirty="0" smtClean="0"/>
              <a:t>This is still in development</a:t>
            </a:r>
          </a:p>
          <a:p>
            <a:pPr lvl="1"/>
            <a:r>
              <a:rPr lang="en-US" dirty="0" smtClean="0"/>
              <a:t>I/O</a:t>
            </a:r>
          </a:p>
          <a:p>
            <a:pPr lvl="2"/>
            <a:r>
              <a:rPr lang="en-US" sz="1600" dirty="0" smtClean="0"/>
              <a:t>Kinect &lt;-&gt; Pi</a:t>
            </a:r>
          </a:p>
          <a:p>
            <a:pPr lvl="3"/>
            <a:r>
              <a:rPr lang="en-US" sz="1600" dirty="0" smtClean="0"/>
              <a:t>USB 2.0</a:t>
            </a:r>
          </a:p>
          <a:p>
            <a:pPr lvl="2"/>
            <a:r>
              <a:rPr lang="en-US" sz="1600" dirty="0" smtClean="0"/>
              <a:t>Pi &lt;-&gt; Network</a:t>
            </a:r>
          </a:p>
          <a:p>
            <a:pPr lvl="3"/>
            <a:r>
              <a:rPr lang="en-US" sz="1600" dirty="0" smtClean="0"/>
              <a:t>Wi-Fi</a:t>
            </a:r>
          </a:p>
          <a:p>
            <a:pPr lvl="2"/>
            <a:r>
              <a:rPr lang="en-US" sz="1600" dirty="0" smtClean="0"/>
              <a:t>Network &lt;-&gt; Host</a:t>
            </a:r>
          </a:p>
          <a:p>
            <a:pPr lvl="3"/>
            <a:r>
              <a:rPr lang="en-US" sz="1600" dirty="0" smtClean="0"/>
              <a:t>Ethernet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08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Main Tasks</a:t>
            </a:r>
          </a:p>
          <a:p>
            <a:pPr lvl="1"/>
            <a:r>
              <a:rPr lang="en-US" dirty="0" smtClean="0"/>
              <a:t>Stream and display data from Pi to Host (in progress)</a:t>
            </a:r>
          </a:p>
          <a:p>
            <a:pPr lvl="1"/>
            <a:r>
              <a:rPr lang="en-US" dirty="0" smtClean="0"/>
              <a:t>Add multiple simultaneous streams from several Pis</a:t>
            </a:r>
          </a:p>
          <a:p>
            <a:pPr lvl="1"/>
            <a:r>
              <a:rPr lang="en-US" dirty="0" smtClean="0"/>
              <a:t>Do something with the stream (most likely legacy multi-Kinect facial recognition project)</a:t>
            </a:r>
          </a:p>
          <a:p>
            <a:r>
              <a:rPr lang="en-US" sz="1600" dirty="0" smtClean="0"/>
              <a:t>Who is doing what</a:t>
            </a:r>
          </a:p>
          <a:p>
            <a:pPr lvl="1"/>
            <a:r>
              <a:rPr lang="en-US" dirty="0" smtClean="0"/>
              <a:t>Now: Stream and Pi-case</a:t>
            </a:r>
          </a:p>
          <a:p>
            <a:pPr lvl="2"/>
            <a:r>
              <a:rPr lang="en-US" sz="1600" dirty="0" smtClean="0"/>
              <a:t>Whole group</a:t>
            </a:r>
          </a:p>
          <a:p>
            <a:pPr lvl="1"/>
            <a:r>
              <a:rPr lang="en-US" dirty="0" smtClean="0"/>
              <a:t>Later: Multiple Streams and facial recognition</a:t>
            </a:r>
          </a:p>
          <a:p>
            <a:pPr lvl="2"/>
            <a:r>
              <a:rPr lang="en-US" sz="1600" dirty="0" smtClean="0"/>
              <a:t>Will split into teams</a:t>
            </a:r>
          </a:p>
        </p:txBody>
      </p:sp>
    </p:spTree>
    <p:extLst>
      <p:ext uri="{BB962C8B-B14F-4D97-AF65-F5344CB8AC3E}">
        <p14:creationId xmlns:p14="http://schemas.microsoft.com/office/powerpoint/2010/main" val="3244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Currently</a:t>
            </a:r>
          </a:p>
          <a:p>
            <a:pPr lvl="1"/>
            <a:r>
              <a:rPr lang="en-US" dirty="0" smtClean="0"/>
              <a:t>We have isolated the data from the Kinect on the Raspberry Pi</a:t>
            </a:r>
          </a:p>
          <a:p>
            <a:pPr lvl="1"/>
            <a:r>
              <a:rPr lang="en-US" dirty="0" smtClean="0"/>
              <a:t>We need to find the most efficient way to transmit the data</a:t>
            </a:r>
          </a:p>
          <a:p>
            <a:pPr lvl="1"/>
            <a:r>
              <a:rPr lang="en-US" dirty="0" smtClean="0"/>
              <a:t>Slowest: We convert the data to image format on Pi and send</a:t>
            </a:r>
          </a:p>
          <a:p>
            <a:pPr lvl="2"/>
            <a:r>
              <a:rPr lang="en-US" sz="1600" dirty="0" smtClean="0"/>
              <a:t>Tested: 4-5 FPS with transmission</a:t>
            </a:r>
          </a:p>
          <a:p>
            <a:pPr lvl="1"/>
            <a:r>
              <a:rPr lang="en-US" dirty="0" smtClean="0"/>
              <a:t>Fastest: We don’t modify data at all on Raspberry Pi</a:t>
            </a:r>
          </a:p>
          <a:p>
            <a:pPr lvl="2"/>
            <a:r>
              <a:rPr lang="en-US" sz="1600" dirty="0" smtClean="0"/>
              <a:t>Tested: 30 FPS without transmission</a:t>
            </a:r>
          </a:p>
          <a:p>
            <a:pPr lvl="2"/>
            <a:r>
              <a:rPr lang="en-US" sz="1600" dirty="0" smtClean="0"/>
              <a:t>Problem: we need to find a way to process data on host 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732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Future</a:t>
            </a:r>
          </a:p>
          <a:p>
            <a:pPr lvl="1"/>
            <a:r>
              <a:rPr lang="en-US" dirty="0" smtClean="0"/>
              <a:t>Find way to process data on Host and display</a:t>
            </a:r>
          </a:p>
          <a:p>
            <a:pPr lvl="2"/>
            <a:r>
              <a:rPr lang="en-US" dirty="0" smtClean="0"/>
              <a:t>Possible ways</a:t>
            </a:r>
          </a:p>
          <a:p>
            <a:pPr lvl="3"/>
            <a:r>
              <a:rPr lang="en-US" dirty="0" smtClean="0"/>
              <a:t>Write a GUI from scratch and process data for display in real time</a:t>
            </a:r>
          </a:p>
          <a:p>
            <a:pPr lvl="3"/>
            <a:r>
              <a:rPr lang="en-US" dirty="0" smtClean="0"/>
              <a:t>Try to virtualize Kinect data for use with existing Matlab library</a:t>
            </a:r>
          </a:p>
        </p:txBody>
      </p:sp>
    </p:spTree>
    <p:extLst>
      <p:ext uri="{BB962C8B-B14F-4D97-AF65-F5344CB8AC3E}">
        <p14:creationId xmlns:p14="http://schemas.microsoft.com/office/powerpoint/2010/main" val="17300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project to allow several Xbox Kinects to connect and transmit to a host system simultaneously</a:t>
            </a:r>
            <a:endParaRPr lang="en-US" sz="1600" dirty="0"/>
          </a:p>
          <a:p>
            <a:r>
              <a:rPr lang="en-US" sz="1600" dirty="0" smtClean="0"/>
              <a:t>This is useful for two reasons:</a:t>
            </a:r>
          </a:p>
          <a:p>
            <a:pPr lvl="1"/>
            <a:r>
              <a:rPr lang="en-US" dirty="0" smtClean="0"/>
              <a:t>It gives wireless functionality to the Xbox Kinect with Windows 10</a:t>
            </a:r>
          </a:p>
          <a:p>
            <a:pPr lvl="1"/>
            <a:r>
              <a:rPr lang="en-US" dirty="0" smtClean="0"/>
              <a:t>It allows several Kinects to work on the same system, which is not doable through USB hardwire connection</a:t>
            </a:r>
          </a:p>
          <a:p>
            <a:r>
              <a:rPr lang="en-US" sz="1600" dirty="0" smtClean="0"/>
              <a:t>This will most likely be used for research purposes</a:t>
            </a:r>
          </a:p>
          <a:p>
            <a:pPr lvl="1"/>
            <a:r>
              <a:rPr lang="en-US" dirty="0" smtClean="0"/>
              <a:t>This is the main use of all Xbox Kinects currently</a:t>
            </a:r>
          </a:p>
          <a:p>
            <a:r>
              <a:rPr lang="en-US" sz="1600" dirty="0" smtClean="0"/>
              <a:t>This allows multi-Kinect systems to be more spread out and to function on the same system without the installation of extra PCI cards</a:t>
            </a:r>
          </a:p>
        </p:txBody>
      </p:sp>
    </p:spTree>
    <p:extLst>
      <p:ext uri="{BB962C8B-B14F-4D97-AF65-F5344CB8AC3E}">
        <p14:creationId xmlns:p14="http://schemas.microsoft.com/office/powerpoint/2010/main" val="15732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Main Requirements:</a:t>
            </a:r>
          </a:p>
          <a:p>
            <a:pPr lvl="1"/>
            <a:r>
              <a:rPr lang="en-US" dirty="0" smtClean="0"/>
              <a:t>Host a steady stream of Kinect data to be displayed on a host system</a:t>
            </a:r>
          </a:p>
          <a:p>
            <a:pPr lvl="1"/>
            <a:r>
              <a:rPr lang="en-US" dirty="0" smtClean="0"/>
              <a:t>Allow for multiple streams simultaneously</a:t>
            </a:r>
          </a:p>
          <a:p>
            <a:pPr lvl="1"/>
            <a:r>
              <a:rPr lang="en-US" dirty="0" smtClean="0"/>
              <a:t>Integrate with existing Kinect projects</a:t>
            </a:r>
          </a:p>
          <a:p>
            <a:r>
              <a:rPr lang="en-US" sz="1600" dirty="0" smtClean="0"/>
              <a:t>Sub-Requirements:</a:t>
            </a:r>
          </a:p>
          <a:p>
            <a:pPr lvl="1"/>
            <a:r>
              <a:rPr lang="en-US" dirty="0" smtClean="0"/>
              <a:t>The addition of multiple streams does not impact the quality of existing streams</a:t>
            </a:r>
          </a:p>
          <a:p>
            <a:pPr lvl="1"/>
            <a:r>
              <a:rPr lang="en-US" dirty="0" smtClean="0"/>
              <a:t>Able to switch between data type streams at user command</a:t>
            </a:r>
          </a:p>
          <a:p>
            <a:pPr lvl="1"/>
            <a:r>
              <a:rPr lang="en-US" dirty="0" smtClean="0"/>
              <a:t>User-friendly Windows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Overview:</a:t>
            </a:r>
            <a:br>
              <a:rPr lang="en-US" dirty="0" smtClean="0"/>
            </a:br>
            <a:r>
              <a:rPr lang="en-US" dirty="0" smtClean="0"/>
              <a:t>Conceptual Functional diagram</a:t>
            </a:r>
            <a:endParaRPr lang="en-US" dirty="0"/>
          </a:p>
        </p:txBody>
      </p:sp>
      <p:pic>
        <p:nvPicPr>
          <p:cNvPr id="1026" name="Picture 2" descr="https://lh4.googleusercontent.com/PtJhEWCRLaK6GpvAMeR6cCFLsR2mKqSn2DZKPCy5MNlRN8LYQcxN6tQ3mCgA7nLXjOO6UHjDO9QV5zgZO4T0m6AdUsa-83AqfQCRykWyvtiKYKR_z0P5K2RVz3xOPbw7ilg2_e5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00" y="1905001"/>
            <a:ext cx="8489607" cy="428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Overview:</a:t>
            </a:r>
            <a:br>
              <a:rPr lang="en-US" dirty="0" smtClean="0"/>
            </a:br>
            <a:r>
              <a:rPr lang="en-US" dirty="0" smtClean="0"/>
              <a:t>Major Functions/Subsystems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Major Functions</a:t>
            </a:r>
          </a:p>
          <a:p>
            <a:pPr lvl="1"/>
            <a:r>
              <a:rPr lang="en-US" dirty="0" smtClean="0"/>
              <a:t>Kinect data capturing</a:t>
            </a:r>
          </a:p>
          <a:p>
            <a:pPr lvl="2"/>
            <a:r>
              <a:rPr lang="en-US" sz="1600" dirty="0" smtClean="0"/>
              <a:t>Performed on Raspberry Pi</a:t>
            </a:r>
          </a:p>
          <a:p>
            <a:pPr lvl="2"/>
            <a:r>
              <a:rPr lang="en-US" sz="1600" dirty="0" smtClean="0"/>
              <a:t>Uses installed libraries Libfreenect and OpenCV</a:t>
            </a:r>
          </a:p>
          <a:p>
            <a:pPr lvl="2"/>
            <a:r>
              <a:rPr lang="en-US" sz="1600" dirty="0" smtClean="0"/>
              <a:t>Sends data using SSH </a:t>
            </a:r>
            <a:r>
              <a:rPr lang="en-US" sz="1600" dirty="0" smtClean="0"/>
              <a:t>Wi-Fi </a:t>
            </a:r>
            <a:r>
              <a:rPr lang="en-US" sz="1600" dirty="0" smtClean="0"/>
              <a:t>connection protocol over a closed network</a:t>
            </a:r>
          </a:p>
          <a:p>
            <a:pPr lvl="1"/>
            <a:r>
              <a:rPr lang="en-US" dirty="0" smtClean="0"/>
              <a:t>Host System Display</a:t>
            </a:r>
          </a:p>
          <a:p>
            <a:pPr lvl="2"/>
            <a:r>
              <a:rPr lang="en-US" sz="1600" dirty="0" smtClean="0"/>
              <a:t>Still in development</a:t>
            </a:r>
          </a:p>
          <a:p>
            <a:pPr lvl="2"/>
            <a:r>
              <a:rPr lang="en-US" sz="1600" dirty="0" smtClean="0"/>
              <a:t>Will most likely be through Matlab or created </a:t>
            </a:r>
            <a:r>
              <a:rPr lang="en-US" sz="1600" dirty="0" smtClean="0"/>
              <a:t>GUI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6240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Justification:</a:t>
            </a:r>
            <a:br>
              <a:rPr lang="en-US" dirty="0" smtClean="0"/>
            </a:br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Self created idea</a:t>
            </a:r>
          </a:p>
          <a:p>
            <a:pPr lvl="1"/>
            <a:r>
              <a:rPr lang="en-US" dirty="0" smtClean="0"/>
              <a:t>Only constraint was to use a Raspberry Pi and a Kinect</a:t>
            </a:r>
          </a:p>
          <a:p>
            <a:r>
              <a:rPr lang="en-US" sz="1600" dirty="0" smtClean="0"/>
              <a:t>Earlier ideas</a:t>
            </a:r>
          </a:p>
          <a:p>
            <a:pPr lvl="1"/>
            <a:r>
              <a:rPr lang="en-US" dirty="0" smtClean="0"/>
              <a:t>Wired Kinect Hub for multiple Kinects on one PCI card</a:t>
            </a:r>
          </a:p>
          <a:p>
            <a:pPr lvl="2"/>
            <a:r>
              <a:rPr lang="en-US" sz="1600" dirty="0" smtClean="0"/>
              <a:t>Too many Pis to make economic sense</a:t>
            </a:r>
          </a:p>
          <a:p>
            <a:pPr lvl="1"/>
            <a:r>
              <a:rPr lang="en-US" dirty="0" smtClean="0"/>
              <a:t>Bluetooth </a:t>
            </a:r>
            <a:r>
              <a:rPr lang="en-US" dirty="0"/>
              <a:t>Xbox Kinect Data Transfer </a:t>
            </a:r>
            <a:r>
              <a:rPr lang="en-US" dirty="0" smtClean="0"/>
              <a:t>Device</a:t>
            </a:r>
          </a:p>
          <a:p>
            <a:pPr lvl="2"/>
            <a:r>
              <a:rPr lang="en-US" sz="1600" dirty="0" smtClean="0"/>
              <a:t>Bluetooth proved slow and annoying to use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946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Justification:</a:t>
            </a:r>
            <a:br>
              <a:rPr lang="en-US" dirty="0" smtClean="0"/>
            </a:br>
            <a:r>
              <a:rPr lang="en-US" dirty="0" smtClean="0"/>
              <a:t>Current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Modular Wireless Xbox Kinect Data Transfer </a:t>
            </a:r>
            <a:r>
              <a:rPr lang="en-US" sz="1600" dirty="0" smtClean="0"/>
              <a:t>Device</a:t>
            </a:r>
          </a:p>
          <a:p>
            <a:pPr lvl="1"/>
            <a:r>
              <a:rPr lang="en-US" dirty="0" smtClean="0"/>
              <a:t>The switch to using a Wi-Fi network accomplished many things:</a:t>
            </a:r>
          </a:p>
          <a:p>
            <a:pPr lvl="2"/>
            <a:r>
              <a:rPr lang="en-US" sz="1600" dirty="0" smtClean="0"/>
              <a:t>Cheaper than original wired hub (one less Pi required)</a:t>
            </a:r>
          </a:p>
          <a:p>
            <a:pPr lvl="2"/>
            <a:r>
              <a:rPr lang="en-US" sz="1600" dirty="0" smtClean="0"/>
              <a:t>Limited data loss as compared to Bluetooth</a:t>
            </a:r>
          </a:p>
          <a:p>
            <a:pPr lvl="3"/>
            <a:r>
              <a:rPr lang="en-US" sz="1600" dirty="0" smtClean="0"/>
              <a:t>Even more relevant when supporting multiple cameras</a:t>
            </a:r>
          </a:p>
          <a:p>
            <a:pPr lvl="2"/>
            <a:r>
              <a:rPr lang="en-US" sz="1600" dirty="0" smtClean="0"/>
              <a:t>Larger range</a:t>
            </a:r>
          </a:p>
          <a:p>
            <a:pPr lvl="3"/>
            <a:r>
              <a:rPr lang="en-US" sz="1600" dirty="0" smtClean="0"/>
              <a:t>Easier to extend Wi-Fi network range than to extend Bluetooth network range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41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Design:</a:t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852736"/>
          </a:xfrm>
        </p:spPr>
        <p:txBody>
          <a:bodyPr>
            <a:noAutofit/>
          </a:bodyPr>
          <a:lstStyle/>
          <a:p>
            <a:r>
              <a:rPr lang="en-US" sz="1600" dirty="0" smtClean="0"/>
              <a:t>HW</a:t>
            </a:r>
          </a:p>
          <a:p>
            <a:pPr lvl="1"/>
            <a:r>
              <a:rPr lang="en-US" dirty="0" smtClean="0"/>
              <a:t>Pi and Host Computer</a:t>
            </a:r>
          </a:p>
          <a:p>
            <a:pPr lvl="2"/>
            <a:r>
              <a:rPr lang="en-US" sz="1600" dirty="0" smtClean="0"/>
              <a:t>Wireless communication through SSH Wi-Fi protocol</a:t>
            </a:r>
            <a:endParaRPr lang="en-US" sz="1600" dirty="0"/>
          </a:p>
          <a:p>
            <a:pPr lvl="1"/>
            <a:r>
              <a:rPr lang="en-US" dirty="0" smtClean="0"/>
              <a:t>Xbox Kinect</a:t>
            </a:r>
          </a:p>
          <a:p>
            <a:pPr lvl="2"/>
            <a:r>
              <a:rPr lang="en-US" sz="1600" dirty="0" smtClean="0"/>
              <a:t>RGB and Depth Image capture</a:t>
            </a:r>
          </a:p>
          <a:p>
            <a:r>
              <a:rPr lang="en-US" sz="1600" dirty="0" smtClean="0"/>
              <a:t>SW</a:t>
            </a:r>
          </a:p>
          <a:p>
            <a:pPr lvl="1"/>
            <a:r>
              <a:rPr lang="en-US" dirty="0" smtClean="0"/>
              <a:t>Pi</a:t>
            </a:r>
          </a:p>
          <a:p>
            <a:pPr lvl="2"/>
            <a:r>
              <a:rPr lang="en-US" sz="1600" dirty="0" smtClean="0"/>
              <a:t>Python scripting</a:t>
            </a:r>
          </a:p>
          <a:p>
            <a:pPr lvl="2"/>
            <a:r>
              <a:rPr lang="en-US" sz="1600" dirty="0" smtClean="0"/>
              <a:t>Data capturing, parsing, and forwarding to host system</a:t>
            </a:r>
          </a:p>
          <a:p>
            <a:pPr lvl="1"/>
            <a:r>
              <a:rPr lang="en-US" dirty="0" smtClean="0"/>
              <a:t>Host (Windows System)</a:t>
            </a:r>
          </a:p>
          <a:p>
            <a:pPr lvl="2"/>
            <a:r>
              <a:rPr lang="en-US" sz="1600" dirty="0" smtClean="0"/>
              <a:t>Data receiving</a:t>
            </a:r>
          </a:p>
          <a:p>
            <a:pPr lvl="2"/>
            <a:r>
              <a:rPr lang="en-US" sz="1600" dirty="0" smtClean="0"/>
              <a:t>User Friendly data display and data type options</a:t>
            </a:r>
          </a:p>
          <a:p>
            <a:pPr lvl="2"/>
            <a:r>
              <a:rPr lang="en-US" sz="1600" dirty="0" smtClean="0"/>
              <a:t>User ability to activate/deactivate individual cameras on the network</a:t>
            </a:r>
          </a:p>
          <a:p>
            <a:pPr lvl="3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2404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Design:</a:t>
            </a:r>
            <a:br>
              <a:rPr lang="en-US" dirty="0"/>
            </a:br>
            <a:r>
              <a:rPr lang="en-US" dirty="0" smtClean="0"/>
              <a:t>I/0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Inputs</a:t>
            </a:r>
          </a:p>
          <a:p>
            <a:pPr lvl="1"/>
            <a:r>
              <a:rPr lang="en-US" dirty="0" smtClean="0"/>
              <a:t>Kinect -&gt; Raspberry Pi -&gt; Host</a:t>
            </a:r>
          </a:p>
          <a:p>
            <a:pPr lvl="2"/>
            <a:r>
              <a:rPr lang="en-US" sz="1600" dirty="0" smtClean="0"/>
              <a:t>RGB and Depth Image data</a:t>
            </a:r>
          </a:p>
          <a:p>
            <a:pPr lvl="1"/>
            <a:r>
              <a:rPr lang="en-US" dirty="0" smtClean="0"/>
              <a:t>Host -&gt; Raspberry Pi</a:t>
            </a:r>
          </a:p>
          <a:p>
            <a:pPr lvl="2"/>
            <a:r>
              <a:rPr lang="en-US" sz="1600" dirty="0" smtClean="0"/>
              <a:t>User inputs: data types, activate/deactivate</a:t>
            </a:r>
          </a:p>
          <a:p>
            <a:r>
              <a:rPr lang="en-US" sz="1600" dirty="0" smtClean="0"/>
              <a:t>Outputs</a:t>
            </a:r>
          </a:p>
          <a:p>
            <a:pPr lvl="1"/>
            <a:r>
              <a:rPr lang="en-US" dirty="0" smtClean="0"/>
              <a:t>Host</a:t>
            </a:r>
          </a:p>
          <a:p>
            <a:pPr lvl="2"/>
            <a:r>
              <a:rPr lang="en-US" sz="1600" dirty="0"/>
              <a:t>RGB </a:t>
            </a:r>
            <a:r>
              <a:rPr lang="en-US" sz="1600" dirty="0" smtClean="0"/>
              <a:t>or </a:t>
            </a:r>
            <a:r>
              <a:rPr lang="en-US" sz="1600" dirty="0"/>
              <a:t>Depth Image data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3646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650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Modular Wireless Xbox Kinect Data Transfer Device (MWXKDTD)</vt:lpstr>
      <vt:lpstr>Project Description</vt:lpstr>
      <vt:lpstr>Requirements</vt:lpstr>
      <vt:lpstr>System Overview: Conceptual Functional diagram</vt:lpstr>
      <vt:lpstr>System Overview: Major Functions/Subsystems</vt:lpstr>
      <vt:lpstr>Design and Justification: Conception</vt:lpstr>
      <vt:lpstr>Design and Justification: Current </vt:lpstr>
      <vt:lpstr>Implementation of Design: Functions</vt:lpstr>
      <vt:lpstr>Implementation of Design: I/0</vt:lpstr>
      <vt:lpstr>Implementation of Design: Integration</vt:lpstr>
      <vt:lpstr>Work Breakdown</vt:lpstr>
      <vt:lpstr>PowerPoint Presentation</vt:lpstr>
      <vt:lpstr>Moving Forward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Wireless Xbox Kinect Data Transfer Device</dc:title>
  <dc:creator>Ayush Rohatgi</dc:creator>
  <cp:lastModifiedBy>Administrator</cp:lastModifiedBy>
  <cp:revision>21</cp:revision>
  <dcterms:created xsi:type="dcterms:W3CDTF">2018-01-30T20:21:54Z</dcterms:created>
  <dcterms:modified xsi:type="dcterms:W3CDTF">2018-02-01T18:53:21Z</dcterms:modified>
</cp:coreProperties>
</file>