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EB2-DF7C-4DE3-AE4A-42DECA7D53FB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AF18-2253-4E6D-A577-569D447D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9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EB2-DF7C-4DE3-AE4A-42DECA7D53FB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AF18-2253-4E6D-A577-569D447D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EB2-DF7C-4DE3-AE4A-42DECA7D53FB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AF18-2253-4E6D-A577-569D447D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EB2-DF7C-4DE3-AE4A-42DECA7D53FB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AF18-2253-4E6D-A577-569D447D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7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EB2-DF7C-4DE3-AE4A-42DECA7D53FB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AF18-2253-4E6D-A577-569D447D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16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EB2-DF7C-4DE3-AE4A-42DECA7D53FB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AF18-2253-4E6D-A577-569D447D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EB2-DF7C-4DE3-AE4A-42DECA7D53FB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AF18-2253-4E6D-A577-569D447D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EB2-DF7C-4DE3-AE4A-42DECA7D53FB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AF18-2253-4E6D-A577-569D447D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8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EB2-DF7C-4DE3-AE4A-42DECA7D53FB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AF18-2253-4E6D-A577-569D447D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6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EF0EB2-DF7C-4DE3-AE4A-42DECA7D53FB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42AF18-2253-4E6D-A577-569D447D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8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0EB2-DF7C-4DE3-AE4A-42DECA7D53FB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AF18-2253-4E6D-A577-569D447D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EF0EB2-DF7C-4DE3-AE4A-42DECA7D53FB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42AF18-2253-4E6D-A577-569D447DFD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69FE-88CF-57DD-0A5D-2E6BA98B3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ISYE 7406 – DMSL Project Presentation	</a:t>
            </a:r>
            <a:br>
              <a:rPr lang="en-US" dirty="0"/>
            </a:br>
            <a:r>
              <a:rPr lang="en-US" dirty="0"/>
              <a:t>Group 102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5D9E5-4FCF-03F5-1D71-584008D339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/>
              <a:t>Amit </a:t>
            </a:r>
            <a:r>
              <a:rPr lang="en-US" sz="1800" dirty="0" err="1"/>
              <a:t>kumar</a:t>
            </a:r>
            <a:r>
              <a:rPr lang="en-US" sz="1800" dirty="0"/>
              <a:t> Rohatgi</a:t>
            </a:r>
          </a:p>
          <a:p>
            <a:r>
              <a:rPr lang="en-US" sz="1800" dirty="0"/>
              <a:t>Chandrika </a:t>
            </a:r>
            <a:r>
              <a:rPr lang="en-US" sz="1800" dirty="0" err="1"/>
              <a:t>GuruDatt</a:t>
            </a:r>
            <a:endParaRPr lang="en-US" sz="1800" dirty="0"/>
          </a:p>
          <a:p>
            <a:r>
              <a:rPr lang="en-US" sz="1800" dirty="0"/>
              <a:t>Jasmeet </a:t>
            </a:r>
            <a:r>
              <a:rPr lang="en-US" sz="1800" dirty="0" err="1"/>
              <a:t>singh</a:t>
            </a:r>
            <a:r>
              <a:rPr lang="en-US" sz="1800" dirty="0"/>
              <a:t> Chawa</a:t>
            </a:r>
          </a:p>
          <a:p>
            <a:r>
              <a:rPr lang="en-US" sz="1800" dirty="0"/>
              <a:t>Sebastian De La </a:t>
            </a:r>
            <a:r>
              <a:rPr lang="en-US" sz="1800" dirty="0" err="1"/>
              <a:t>Hoz</a:t>
            </a:r>
            <a:r>
              <a:rPr lang="en-US" sz="1800" dirty="0"/>
              <a:t> luna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8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9266-3597-1F46-6C32-11D6ED6F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88359-6DFB-692C-CE2F-FE186A93F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Objective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Develop a predictive model by identifying the key features that significantly impact player salaries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Analyze the relationships between player performance metrics, team dynamics, and salaries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Assess models’ accuracy and reliability in predicting player salaries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5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9266-3597-1F46-6C32-11D6ED6F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88359-6DFB-692C-CE2F-FE186A93F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Players.csv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Seasons_Stats.csv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nba_2022-23_all_stats_with_salary.csv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nba_salaries.csv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player_data.csv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Cleaned Dataset – testing_dataset.csv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Number of Players – 421 | Number of Variables – 51 | Average Salary - $5.4M | Max Salary - $26.5M | Min Salary - $5849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Average Age – 25.4 Years | Oldest Player – 42 Years old (Udonis Haslem) | Youngest Player – 19 Years old (</a:t>
            </a:r>
            <a:r>
              <a:rPr lang="en-US" dirty="0" err="1"/>
              <a:t>Shaedon</a:t>
            </a:r>
            <a:r>
              <a:rPr lang="en-US" dirty="0"/>
              <a:t> Sharpe)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0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9266-3597-1F46-6C32-11D6ED6F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88359-6DFB-692C-CE2F-FE186A93F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9266-3597-1F46-6C32-11D6ED6F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88359-6DFB-692C-CE2F-FE186A93F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Split and Process the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Z-Norm Data/Scale the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80% Data to Train, 20% Data to 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Remove Player Name/Team/Position to reduce noise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Model Creation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Linear Regression with all predictors (Mean Squared Error)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Stepwise using AIC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Ridge Regression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Lasso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PC Regression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Monte-Carlo CV</a:t>
            </a:r>
          </a:p>
        </p:txBody>
      </p:sp>
    </p:spTree>
    <p:extLst>
      <p:ext uri="{BB962C8B-B14F-4D97-AF65-F5344CB8AC3E}">
        <p14:creationId xmlns:p14="http://schemas.microsoft.com/office/powerpoint/2010/main" val="37227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9266-3597-1F46-6C32-11D6ED6F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88359-6DFB-692C-CE2F-FE186A93F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173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</TotalTime>
  <Words>224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Retrospect</vt:lpstr>
      <vt:lpstr>ISYE 7406 – DMSL Project Presentation  Group 102</vt:lpstr>
      <vt:lpstr>Problem Statement</vt:lpstr>
      <vt:lpstr>Data Source</vt:lpstr>
      <vt:lpstr>Main Ideas</vt:lpstr>
      <vt:lpstr>Proposed Methodology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ISYE 7406 – DMSL Project Presentation  Group 102</dc:title>
  <dc:creator>Jasmeet Singh</dc:creator>
  <cp:lastModifiedBy>Jasmeet Singh</cp:lastModifiedBy>
  <cp:revision>1</cp:revision>
  <dcterms:created xsi:type="dcterms:W3CDTF">2023-11-04T22:52:27Z</dcterms:created>
  <dcterms:modified xsi:type="dcterms:W3CDTF">2023-11-05T00:55:20Z</dcterms:modified>
</cp:coreProperties>
</file>