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3" r:id="rId3"/>
    <p:sldId id="264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441" autoAdjust="0"/>
    <p:restoredTop sz="94660"/>
  </p:normalViewPr>
  <p:slideViewPr>
    <p:cSldViewPr>
      <p:cViewPr varScale="1">
        <p:scale>
          <a:sx n="69" d="100"/>
          <a:sy n="69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F543-43C9-4F61-A83B-2575E9F66662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B35E-E719-460B-A084-82020F898D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F543-43C9-4F61-A83B-2575E9F66662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B35E-E719-460B-A084-82020F898D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F543-43C9-4F61-A83B-2575E9F66662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B35E-E719-460B-A084-82020F898D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F543-43C9-4F61-A83B-2575E9F66662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B35E-E719-460B-A084-82020F898D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F543-43C9-4F61-A83B-2575E9F66662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B35E-E719-460B-A084-82020F898D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F543-43C9-4F61-A83B-2575E9F66662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B35E-E719-460B-A084-82020F898D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F543-43C9-4F61-A83B-2575E9F66662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B35E-E719-460B-A084-82020F898D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F543-43C9-4F61-A83B-2575E9F66662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B35E-E719-460B-A084-82020F898D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F543-43C9-4F61-A83B-2575E9F66662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B35E-E719-460B-A084-82020F898D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F543-43C9-4F61-A83B-2575E9F66662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B35E-E719-460B-A084-82020F898D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F543-43C9-4F61-A83B-2575E9F66662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B35E-E719-460B-A084-82020F898D25}" type="slidenum">
              <a:rPr lang="en-US" smtClean="0"/>
              <a:t>‹#›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F543-43C9-4F61-A83B-2575E9F66662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DB35E-E719-460B-A084-82020F898D25}" type="slidenum">
              <a:rPr lang="en-US" smtClean="0"/>
              <a:t>‹#›</a:t>
            </a:fld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19200"/>
            <a:ext cx="7345780" cy="2079625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>
                <a:latin typeface="Arial Black" pitchFamily="34" charset="0"/>
              </a:rPr>
              <a:t>Pengembangan</a:t>
            </a:r>
            <a:r>
              <a:rPr lang="en-US" sz="3200" dirty="0" smtClean="0">
                <a:latin typeface="Arial Black" pitchFamily="34" charset="0"/>
              </a:rPr>
              <a:t> </a:t>
            </a:r>
            <a:r>
              <a:rPr lang="en-US" sz="3200" dirty="0" err="1">
                <a:latin typeface="Arial Black" pitchFamily="34" charset="0"/>
              </a:rPr>
              <a:t>S</a:t>
            </a:r>
            <a:r>
              <a:rPr lang="en-US" sz="3200" dirty="0" err="1" smtClean="0">
                <a:latin typeface="Arial Black" pitchFamily="34" charset="0"/>
              </a:rPr>
              <a:t>istem</a:t>
            </a:r>
            <a:r>
              <a:rPr lang="en-US" sz="3200" dirty="0" smtClean="0">
                <a:latin typeface="Arial Black" pitchFamily="34" charset="0"/>
              </a:rPr>
              <a:t> Theme Provider </a:t>
            </a:r>
            <a:r>
              <a:rPr lang="en-US" sz="3200" dirty="0" err="1">
                <a:latin typeface="Arial Black" pitchFamily="34" charset="0"/>
              </a:rPr>
              <a:t>U</a:t>
            </a:r>
            <a:r>
              <a:rPr lang="en-US" sz="3200" dirty="0" err="1" smtClean="0">
                <a:latin typeface="Arial Black" pitchFamily="34" charset="0"/>
              </a:rPr>
              <a:t>ntuk</a:t>
            </a:r>
            <a:r>
              <a:rPr lang="en-US" sz="3200" dirty="0" smtClean="0">
                <a:latin typeface="Arial Black" pitchFamily="34" charset="0"/>
              </a:rPr>
              <a:t> E-commerce </a:t>
            </a:r>
            <a:r>
              <a:rPr lang="en-US" sz="3200" dirty="0" err="1" smtClean="0">
                <a:latin typeface="Arial Black" pitchFamily="34" charset="0"/>
              </a:rPr>
              <a:t>Berbasis</a:t>
            </a:r>
            <a:r>
              <a:rPr lang="en-US" sz="3200" dirty="0" smtClean="0">
                <a:latin typeface="Arial Black" pitchFamily="34" charset="0"/>
              </a:rPr>
              <a:t> </a:t>
            </a:r>
            <a:r>
              <a:rPr lang="en-US" sz="3200" dirty="0" err="1" smtClean="0">
                <a:latin typeface="Arial Black" pitchFamily="34" charset="0"/>
              </a:rPr>
              <a:t>Wordpress</a:t>
            </a:r>
            <a:r>
              <a:rPr lang="en-US" sz="3200" dirty="0" smtClean="0">
                <a:latin typeface="Arial Black" pitchFamily="34" charset="0"/>
              </a:rPr>
              <a:t> </a:t>
            </a:r>
            <a:r>
              <a:rPr lang="en-US" sz="3200" dirty="0" err="1" smtClean="0">
                <a:latin typeface="Arial Black" pitchFamily="34" charset="0"/>
              </a:rPr>
              <a:t>Menggunakan</a:t>
            </a:r>
            <a:r>
              <a:rPr lang="en-US" sz="3200" dirty="0" smtClean="0">
                <a:latin typeface="Arial Black" pitchFamily="34" charset="0"/>
              </a:rPr>
              <a:t> </a:t>
            </a:r>
            <a:r>
              <a:rPr lang="en-US" sz="3200" dirty="0" err="1">
                <a:latin typeface="Arial Black" pitchFamily="34" charset="0"/>
              </a:rPr>
              <a:t>M</a:t>
            </a:r>
            <a:r>
              <a:rPr lang="en-US" sz="3200" dirty="0" err="1" smtClean="0">
                <a:latin typeface="Arial Black" pitchFamily="34" charset="0"/>
              </a:rPr>
              <a:t>etode</a:t>
            </a:r>
            <a:r>
              <a:rPr lang="en-US" sz="3200" dirty="0" smtClean="0">
                <a:latin typeface="Arial Black" pitchFamily="34" charset="0"/>
              </a:rPr>
              <a:t> Agile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Mabrur</a:t>
            </a:r>
            <a:r>
              <a:rPr lang="en-US" dirty="0" smtClean="0"/>
              <a:t> </a:t>
            </a:r>
            <a:r>
              <a:rPr lang="en-US" dirty="0" err="1" smtClean="0"/>
              <a:t>Roh</a:t>
            </a:r>
            <a:r>
              <a:rPr lang="en-US" dirty="0" smtClean="0"/>
              <a:t> </a:t>
            </a:r>
            <a:r>
              <a:rPr lang="en-US" dirty="0" err="1" smtClean="0"/>
              <a:t>Bintang</a:t>
            </a:r>
            <a:r>
              <a:rPr lang="en-US" dirty="0" smtClean="0"/>
              <a:t> Jaya</a:t>
            </a:r>
          </a:p>
          <a:p>
            <a:r>
              <a:rPr lang="en-US" dirty="0" smtClean="0"/>
              <a:t>10650007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3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Kebutuhan</a:t>
            </a:r>
            <a:r>
              <a:rPr lang="en-US" dirty="0" smtClean="0"/>
              <a:t> Theme E-commerce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Theme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bervariasi</a:t>
            </a:r>
            <a:endParaRPr lang="en-US" dirty="0" smtClean="0"/>
          </a:p>
          <a:p>
            <a:r>
              <a:rPr lang="en-US" dirty="0" smtClean="0"/>
              <a:t>Theme creator </a:t>
            </a:r>
            <a:r>
              <a:rPr lang="en-US" dirty="0" err="1" smtClean="0"/>
              <a:t>menjual</a:t>
            </a:r>
            <a:r>
              <a:rPr lang="en-US" dirty="0" smtClean="0"/>
              <a:t> theme </a:t>
            </a:r>
            <a:r>
              <a:rPr lang="en-US" dirty="0" err="1" smtClean="0"/>
              <a:t>sendiri</a:t>
            </a:r>
            <a:r>
              <a:rPr lang="en-US" dirty="0" smtClean="0"/>
              <a:t> (</a:t>
            </a:r>
            <a:r>
              <a:rPr lang="en-US" dirty="0" err="1" smtClean="0"/>
              <a:t>melalui</a:t>
            </a:r>
            <a:r>
              <a:rPr lang="en-US" dirty="0" smtClean="0"/>
              <a:t> web </a:t>
            </a:r>
            <a:r>
              <a:rPr lang="en-US" dirty="0" err="1" smtClean="0"/>
              <a:t>dan</a:t>
            </a:r>
            <a:r>
              <a:rPr lang="en-US" dirty="0" smtClean="0"/>
              <a:t> forum)</a:t>
            </a:r>
          </a:p>
          <a:p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market place theme di </a:t>
            </a:r>
            <a:r>
              <a:rPr lang="en-US" dirty="0" err="1" smtClean="0"/>
              <a:t>indonesia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theme provider yang </a:t>
            </a:r>
            <a:r>
              <a:rPr lang="en-US" dirty="0" err="1" smtClean="0"/>
              <a:t>menjadi</a:t>
            </a:r>
            <a:r>
              <a:rPr lang="en-US" dirty="0" smtClean="0"/>
              <a:t> market place theme </a:t>
            </a:r>
            <a:r>
              <a:rPr lang="en-US" dirty="0" err="1" smtClean="0"/>
              <a:t>khusus</a:t>
            </a:r>
            <a:r>
              <a:rPr lang="en-US" dirty="0" smtClean="0"/>
              <a:t> e-commerce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wordpress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4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Memudahkan</a:t>
            </a:r>
            <a:r>
              <a:rPr lang="en-US" dirty="0" smtClean="0"/>
              <a:t> theme creator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memasarkan</a:t>
            </a:r>
            <a:r>
              <a:rPr lang="en-US" dirty="0" smtClean="0"/>
              <a:t> theme e-commerce </a:t>
            </a:r>
            <a:r>
              <a:rPr lang="en-US" dirty="0" err="1" smtClean="0"/>
              <a:t>bebasis</a:t>
            </a:r>
            <a:r>
              <a:rPr lang="en-US" dirty="0" smtClean="0"/>
              <a:t> </a:t>
            </a:r>
            <a:r>
              <a:rPr lang="en-US" dirty="0" err="1" smtClean="0"/>
              <a:t>wordpress</a:t>
            </a:r>
            <a:endParaRPr lang="en-US" dirty="0" smtClean="0"/>
          </a:p>
          <a:p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market place theme e-commerce</a:t>
            </a:r>
          </a:p>
          <a:p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Pemilik</a:t>
            </a:r>
            <a:r>
              <a:rPr lang="en-US" dirty="0" smtClean="0"/>
              <a:t> e-commerce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theme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3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di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framework code igniter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Basis Data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err="1" smtClean="0"/>
              <a:t>Sistem</a:t>
            </a:r>
            <a:r>
              <a:rPr lang="en-US" dirty="0" smtClean="0"/>
              <a:t> delivery theme </a:t>
            </a:r>
            <a:r>
              <a:rPr lang="en-US" dirty="0" err="1" smtClean="0"/>
              <a:t>secara</a:t>
            </a:r>
            <a:r>
              <a:rPr lang="en-US" dirty="0" smtClean="0"/>
              <a:t> manual (download)</a:t>
            </a:r>
          </a:p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Review Theme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manual </a:t>
            </a:r>
            <a:r>
              <a:rPr lang="en-US" dirty="0" err="1" smtClean="0"/>
              <a:t>oleh</a:t>
            </a:r>
            <a:r>
              <a:rPr lang="en-US" dirty="0" smtClean="0"/>
              <a:t> administrator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0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600201"/>
            <a:ext cx="7125112" cy="4258598"/>
          </a:xfrm>
        </p:spPr>
        <p:txBody>
          <a:bodyPr>
            <a:normAutofit lnSpcReduction="10000"/>
          </a:bodyPr>
          <a:lstStyle/>
          <a:p>
            <a:r>
              <a:rPr lang="id-ID" i="1" dirty="0"/>
              <a:t>Nuryad </a:t>
            </a:r>
            <a:r>
              <a:rPr lang="en-US" i="1" dirty="0"/>
              <a:t>,</a:t>
            </a:r>
            <a:r>
              <a:rPr lang="id-ID" i="1" dirty="0"/>
              <a:t>Sidiq Tri</a:t>
            </a:r>
            <a:r>
              <a:rPr lang="en-US" i="1" dirty="0"/>
              <a:t>. (2011). </a:t>
            </a:r>
            <a:r>
              <a:rPr lang="en-US" i="1" dirty="0" err="1"/>
              <a:t>Rancang</a:t>
            </a:r>
            <a:r>
              <a:rPr lang="en-US" i="1" dirty="0"/>
              <a:t> </a:t>
            </a:r>
            <a:r>
              <a:rPr lang="en-US" i="1" dirty="0" err="1"/>
              <a:t>Bangun</a:t>
            </a:r>
            <a:r>
              <a:rPr lang="en-US" i="1" dirty="0"/>
              <a:t> </a:t>
            </a:r>
            <a:r>
              <a:rPr lang="en-US" i="1" dirty="0" err="1"/>
              <a:t>Aplikasi</a:t>
            </a:r>
            <a:r>
              <a:rPr lang="en-US" i="1" dirty="0"/>
              <a:t> </a:t>
            </a:r>
            <a:r>
              <a:rPr lang="en-US" i="1" dirty="0" err="1"/>
              <a:t>Berbasis</a:t>
            </a:r>
            <a:r>
              <a:rPr lang="en-US" i="1" dirty="0"/>
              <a:t> Web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Pertukaran</a:t>
            </a:r>
            <a:r>
              <a:rPr lang="en-US" i="1" dirty="0"/>
              <a:t> </a:t>
            </a:r>
            <a:r>
              <a:rPr lang="en-US" i="1" dirty="0" err="1"/>
              <a:t>Barang</a:t>
            </a:r>
            <a:r>
              <a:rPr lang="en-US" i="1" dirty="0"/>
              <a:t> Dan </a:t>
            </a:r>
            <a:r>
              <a:rPr lang="en-US" i="1" dirty="0" err="1"/>
              <a:t>Jual</a:t>
            </a:r>
            <a:r>
              <a:rPr lang="en-US" i="1" dirty="0"/>
              <a:t> </a:t>
            </a:r>
            <a:r>
              <a:rPr lang="en-US" i="1" dirty="0" err="1"/>
              <a:t>Beli</a:t>
            </a:r>
            <a:r>
              <a:rPr lang="en-US" i="1" dirty="0"/>
              <a:t>. Yogyakarta: </a:t>
            </a:r>
            <a:r>
              <a:rPr lang="en-US" i="1" dirty="0" err="1"/>
              <a:t>Sekolah</a:t>
            </a:r>
            <a:r>
              <a:rPr lang="en-US" i="1" dirty="0"/>
              <a:t> </a:t>
            </a:r>
            <a:r>
              <a:rPr lang="en-US" i="1" dirty="0" err="1"/>
              <a:t>Tinggi</a:t>
            </a:r>
            <a:r>
              <a:rPr lang="en-US" i="1" dirty="0"/>
              <a:t> </a:t>
            </a:r>
            <a:r>
              <a:rPr lang="en-US" i="1" dirty="0" err="1"/>
              <a:t>Manajemen</a:t>
            </a:r>
            <a:r>
              <a:rPr lang="en-US" i="1" dirty="0"/>
              <a:t> </a:t>
            </a:r>
            <a:r>
              <a:rPr lang="en-US" i="1" dirty="0" err="1"/>
              <a:t>Informatika</a:t>
            </a:r>
            <a:r>
              <a:rPr lang="en-US" i="1" dirty="0"/>
              <a:t> Dan </a:t>
            </a:r>
            <a:r>
              <a:rPr lang="en-US" i="1" dirty="0" err="1"/>
              <a:t>Komputer</a:t>
            </a:r>
            <a:r>
              <a:rPr lang="en-US" i="1" dirty="0"/>
              <a:t> </a:t>
            </a:r>
            <a:r>
              <a:rPr lang="en-US" i="1" dirty="0" err="1"/>
              <a:t>Amikom</a:t>
            </a:r>
            <a:r>
              <a:rPr lang="en-US" i="1" dirty="0"/>
              <a:t> Yogyakarta.</a:t>
            </a:r>
            <a:endParaRPr lang="en-US" dirty="0"/>
          </a:p>
          <a:p>
            <a:r>
              <a:rPr lang="en-US" dirty="0" err="1"/>
              <a:t>Fadhilah</a:t>
            </a:r>
            <a:r>
              <a:rPr lang="en-US" dirty="0"/>
              <a:t>, </a:t>
            </a:r>
            <a:r>
              <a:rPr lang="en-US" dirty="0" err="1"/>
              <a:t>Aisyatul</a:t>
            </a:r>
            <a:r>
              <a:rPr lang="en-US" dirty="0"/>
              <a:t> (2013). </a:t>
            </a:r>
            <a:r>
              <a:rPr lang="en-US" i="1" dirty="0" err="1"/>
              <a:t>Rancang</a:t>
            </a:r>
            <a:r>
              <a:rPr lang="en-US" i="1" dirty="0"/>
              <a:t> </a:t>
            </a:r>
            <a:r>
              <a:rPr lang="en-US" i="1" dirty="0" err="1"/>
              <a:t>Bangun</a:t>
            </a:r>
            <a:r>
              <a:rPr lang="en-US" i="1" dirty="0"/>
              <a:t> </a:t>
            </a:r>
            <a:r>
              <a:rPr lang="en-US" i="1" dirty="0" err="1"/>
              <a:t>Sistem</a:t>
            </a:r>
            <a:r>
              <a:rPr lang="en-US" i="1" dirty="0"/>
              <a:t> </a:t>
            </a:r>
            <a:r>
              <a:rPr lang="en-US" i="1" dirty="0" err="1"/>
              <a:t>Penjualan</a:t>
            </a:r>
            <a:r>
              <a:rPr lang="en-US" i="1" dirty="0"/>
              <a:t>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Glovella</a:t>
            </a:r>
            <a:r>
              <a:rPr lang="en-US" i="1" dirty="0"/>
              <a:t> Shop </a:t>
            </a:r>
            <a:r>
              <a:rPr lang="en-US" i="1" dirty="0" err="1"/>
              <a:t>menggunakan</a:t>
            </a:r>
            <a:r>
              <a:rPr lang="en-US" i="1" dirty="0"/>
              <a:t> Web </a:t>
            </a:r>
            <a:r>
              <a:rPr lang="en-US" i="1" dirty="0" err="1"/>
              <a:t>Berbasis</a:t>
            </a:r>
            <a:r>
              <a:rPr lang="en-US" i="1" dirty="0"/>
              <a:t> PHP. </a:t>
            </a:r>
            <a:r>
              <a:rPr lang="en-US" i="1" dirty="0" err="1"/>
              <a:t>Semarang:UNISBANK</a:t>
            </a:r>
            <a:r>
              <a:rPr lang="en-US" i="1" dirty="0"/>
              <a:t>.</a:t>
            </a:r>
            <a:endParaRPr lang="en-US" dirty="0"/>
          </a:p>
          <a:p>
            <a:r>
              <a:rPr lang="en-US" dirty="0" err="1"/>
              <a:t>Wijayanto</a:t>
            </a:r>
            <a:r>
              <a:rPr lang="en-US" dirty="0"/>
              <a:t>, </a:t>
            </a:r>
            <a:r>
              <a:rPr lang="en-US" dirty="0" err="1"/>
              <a:t>Arif</a:t>
            </a:r>
            <a:r>
              <a:rPr lang="en-US" dirty="0"/>
              <a:t>. (2012). </a:t>
            </a:r>
            <a:r>
              <a:rPr lang="en-US" i="1" dirty="0" err="1"/>
              <a:t>Analisis</a:t>
            </a:r>
            <a:r>
              <a:rPr lang="en-US" i="1" dirty="0"/>
              <a:t> Dan </a:t>
            </a:r>
            <a:r>
              <a:rPr lang="en-US" i="1" dirty="0" err="1"/>
              <a:t>Perancangan</a:t>
            </a:r>
            <a:r>
              <a:rPr lang="en-US" i="1" dirty="0"/>
              <a:t> Website </a:t>
            </a:r>
            <a:r>
              <a:rPr lang="en-US" i="1" dirty="0" err="1"/>
              <a:t>Sebagai</a:t>
            </a:r>
            <a:r>
              <a:rPr lang="en-US" i="1" dirty="0"/>
              <a:t> Media </a:t>
            </a:r>
            <a:r>
              <a:rPr lang="en-US" i="1" dirty="0" err="1"/>
              <a:t>Jual</a:t>
            </a:r>
            <a:r>
              <a:rPr lang="en-US" i="1" dirty="0"/>
              <a:t> </a:t>
            </a:r>
            <a:r>
              <a:rPr lang="en-US" i="1" dirty="0" err="1"/>
              <a:t>Beli</a:t>
            </a:r>
            <a:r>
              <a:rPr lang="en-US" i="1" dirty="0"/>
              <a:t> Online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Toko</a:t>
            </a:r>
            <a:r>
              <a:rPr lang="en-US" i="1" dirty="0"/>
              <a:t> Flash Multimedia </a:t>
            </a:r>
            <a:r>
              <a:rPr lang="en-US" i="1" dirty="0" err="1"/>
              <a:t>Yogyakarta.Yogyakarta</a:t>
            </a:r>
            <a:r>
              <a:rPr lang="en-US" i="1" dirty="0"/>
              <a:t> : STIMIK AMIKOM.</a:t>
            </a:r>
            <a:endParaRPr lang="en-US" dirty="0"/>
          </a:p>
          <a:p>
            <a:r>
              <a:rPr lang="en-US" i="1" dirty="0" err="1"/>
              <a:t>Syafrudin</a:t>
            </a:r>
            <a:r>
              <a:rPr lang="en-US" i="1" dirty="0"/>
              <a:t>, Muhammad.(2013). </a:t>
            </a:r>
            <a:r>
              <a:rPr lang="en-US" i="1" dirty="0" err="1"/>
              <a:t>Pengembangan</a:t>
            </a:r>
            <a:r>
              <a:rPr lang="en-US" i="1" dirty="0"/>
              <a:t> </a:t>
            </a:r>
            <a:r>
              <a:rPr lang="en-US" i="1" dirty="0" err="1"/>
              <a:t>Sistem</a:t>
            </a:r>
            <a:r>
              <a:rPr lang="en-US" i="1" dirty="0"/>
              <a:t> </a:t>
            </a:r>
            <a:r>
              <a:rPr lang="en-US" i="1" dirty="0" err="1"/>
              <a:t>Informasi</a:t>
            </a:r>
            <a:r>
              <a:rPr lang="en-US" i="1" dirty="0"/>
              <a:t> Alumni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i="1" dirty="0" err="1"/>
              <a:t>Pendekatan</a:t>
            </a:r>
            <a:r>
              <a:rPr lang="en-US" i="1" dirty="0"/>
              <a:t> </a:t>
            </a:r>
            <a:r>
              <a:rPr lang="en-US" i="1" dirty="0" err="1"/>
              <a:t>Metode</a:t>
            </a:r>
            <a:r>
              <a:rPr lang="en-US" i="1" dirty="0"/>
              <a:t> Agile Di </a:t>
            </a:r>
            <a:r>
              <a:rPr lang="en-US" i="1" dirty="0" err="1"/>
              <a:t>Uin</a:t>
            </a:r>
            <a:r>
              <a:rPr lang="en-US" i="1" dirty="0"/>
              <a:t> </a:t>
            </a:r>
            <a:r>
              <a:rPr lang="en-US" i="1" dirty="0" err="1"/>
              <a:t>Sunan</a:t>
            </a:r>
            <a:r>
              <a:rPr lang="en-US" i="1" dirty="0"/>
              <a:t> </a:t>
            </a:r>
            <a:r>
              <a:rPr lang="en-US" i="1" dirty="0" err="1"/>
              <a:t>Kalijaga</a:t>
            </a:r>
            <a:r>
              <a:rPr lang="en-US" i="1" dirty="0"/>
              <a:t> </a:t>
            </a:r>
            <a:r>
              <a:rPr lang="en-US" i="1" dirty="0" err="1"/>
              <a:t>Yogyakarata</a:t>
            </a:r>
            <a:r>
              <a:rPr lang="en-US" i="1" dirty="0"/>
              <a:t>. Yogyakarta : UIN </a:t>
            </a:r>
            <a:r>
              <a:rPr lang="en-US" i="1" dirty="0" err="1"/>
              <a:t>Sunan</a:t>
            </a:r>
            <a:r>
              <a:rPr lang="en-US" i="1" dirty="0"/>
              <a:t> </a:t>
            </a:r>
            <a:r>
              <a:rPr lang="en-US" i="1" dirty="0" err="1"/>
              <a:t>Kalijaga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METODE PENGEMBANGAN 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Metode</a:t>
            </a:r>
            <a:r>
              <a:rPr lang="en-US" dirty="0" smtClean="0"/>
              <a:t> Agile     :</a:t>
            </a:r>
          </a:p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en-US" dirty="0"/>
          </a:p>
          <a:p>
            <a:r>
              <a:rPr lang="en-US" dirty="0" err="1"/>
              <a:t>Desain</a:t>
            </a:r>
            <a:endParaRPr lang="en-US" dirty="0"/>
          </a:p>
          <a:p>
            <a:r>
              <a:rPr lang="en-US" dirty="0" err="1"/>
              <a:t>Pemrograman</a:t>
            </a:r>
            <a:r>
              <a:rPr lang="en-US" dirty="0"/>
              <a:t>.</a:t>
            </a:r>
          </a:p>
          <a:p>
            <a:r>
              <a:rPr lang="en-US" dirty="0" err="1"/>
              <a:t>Pengujian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1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7592"/>
          </a:xfrm>
        </p:spPr>
      </p:pic>
    </p:spTree>
    <p:extLst>
      <p:ext uri="{BB962C8B-B14F-4D97-AF65-F5344CB8AC3E}">
        <p14:creationId xmlns:p14="http://schemas.microsoft.com/office/powerpoint/2010/main" val="252759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TC101972873[[fn=Summer]]</Template>
  <TotalTime>129</TotalTime>
  <Words>238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Summer</vt:lpstr>
      <vt:lpstr>Pengembangan Sistem Theme Provider Untuk E-commerce Berbasis Wordpress Menggunakan Metode Agile</vt:lpstr>
      <vt:lpstr>Latar Belakang</vt:lpstr>
      <vt:lpstr>Rumusan Masalah</vt:lpstr>
      <vt:lpstr>Tujuan Penelitian</vt:lpstr>
      <vt:lpstr>Batasan Penelitian</vt:lpstr>
      <vt:lpstr>Daftar Pustaka</vt:lpstr>
      <vt:lpstr>METODE PENGEMBANGAN SISTEM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Pengembangan Sistem Theme Provider Untuk E-commerce Berbasis Wordpress Menggunakan Metode Agile</dc:title>
  <dc:creator>Bintang</dc:creator>
  <cp:lastModifiedBy>Bintang</cp:lastModifiedBy>
  <cp:revision>7</cp:revision>
  <dcterms:created xsi:type="dcterms:W3CDTF">2014-01-15T13:28:11Z</dcterms:created>
  <dcterms:modified xsi:type="dcterms:W3CDTF">2014-01-15T16:00:37Z</dcterms:modified>
</cp:coreProperties>
</file>