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E4AF4C8-46D6-4C1D-9AD0-E310E3317FD0}">
          <p14:sldIdLst>
            <p14:sldId id="257"/>
            <p14:sldId id="258"/>
            <p14:sldId id="260"/>
          </p14:sldIdLst>
        </p14:section>
        <p14:section name="Untitled Section" id="{A95106A4-33F2-4100-B66A-1520B27184B9}">
          <p14:sldIdLst>
            <p14:sldId id="261"/>
            <p14:sldId id="262"/>
            <p14:sldId id="263"/>
          </p14:sldIdLst>
        </p14:section>
        <p14:section name="Untitled Section" id="{A1916B9D-A614-42C0-A520-6E59853323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6754FE-01B7-4762-B9BD-BD2AEC76A298}" v="7" dt="2024-09-03T08:25:01.8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 m" userId="c71bb62dcd5641e1" providerId="LiveId" clId="{A36754FE-01B7-4762-B9BD-BD2AEC76A298}"/>
    <pc:docChg chg="undo redo custSel addSld delSld modSld sldOrd addSection modSection">
      <pc:chgData name="rohit m" userId="c71bb62dcd5641e1" providerId="LiveId" clId="{A36754FE-01B7-4762-B9BD-BD2AEC76A298}" dt="2024-09-03T14:06:38.571" v="771" actId="1076"/>
      <pc:docMkLst>
        <pc:docMk/>
      </pc:docMkLst>
      <pc:sldChg chg="addSp delSp modSp mod modClrScheme delDesignElem chgLayout">
        <pc:chgData name="rohit m" userId="c71bb62dcd5641e1" providerId="LiveId" clId="{A36754FE-01B7-4762-B9BD-BD2AEC76A298}" dt="2024-09-03T14:04:59.788" v="768" actId="14100"/>
        <pc:sldMkLst>
          <pc:docMk/>
          <pc:sldMk cId="191714609" sldId="258"/>
        </pc:sldMkLst>
        <pc:spChg chg="mod ord">
          <ac:chgData name="rohit m" userId="c71bb62dcd5641e1" providerId="LiveId" clId="{A36754FE-01B7-4762-B9BD-BD2AEC76A298}" dt="2024-09-03T14:04:51.787" v="767" actId="14100"/>
          <ac:spMkLst>
            <pc:docMk/>
            <pc:sldMk cId="191714609" sldId="258"/>
            <ac:spMk id="2" creationId="{9AB2EA78-AEB3-469B-9025-3B17201A457B}"/>
          </ac:spMkLst>
        </pc:spChg>
        <pc:spChg chg="mod ord">
          <ac:chgData name="rohit m" userId="c71bb62dcd5641e1" providerId="LiveId" clId="{A36754FE-01B7-4762-B9BD-BD2AEC76A298}" dt="2024-09-03T14:04:59.788" v="768" actId="14100"/>
          <ac:spMkLst>
            <pc:docMk/>
            <pc:sldMk cId="191714609" sldId="258"/>
            <ac:spMk id="3" creationId="{255E1F2F-E259-4EA8-9FFD-3A10AF541859}"/>
          </ac:spMkLst>
        </pc:spChg>
        <pc:spChg chg="add del">
          <ac:chgData name="rohit m" userId="c71bb62dcd5641e1" providerId="LiveId" clId="{A36754FE-01B7-4762-B9BD-BD2AEC76A298}" dt="2024-09-03T09:15:55.225" v="676" actId="700"/>
          <ac:spMkLst>
            <pc:docMk/>
            <pc:sldMk cId="191714609" sldId="258"/>
            <ac:spMk id="47" creationId="{FBDCECDC-EEE3-4128-AA5E-82A8C08796E8}"/>
          </ac:spMkLst>
        </pc:spChg>
        <pc:spChg chg="add del">
          <ac:chgData name="rohit m" userId="c71bb62dcd5641e1" providerId="LiveId" clId="{A36754FE-01B7-4762-B9BD-BD2AEC76A298}" dt="2024-09-03T09:15:55.225" v="676" actId="700"/>
          <ac:spMkLst>
            <pc:docMk/>
            <pc:sldMk cId="191714609" sldId="258"/>
            <ac:spMk id="49" creationId="{4260EDE0-989C-4E16-AF94-F652294D828E}"/>
          </ac:spMkLst>
        </pc:spChg>
      </pc:sldChg>
      <pc:sldChg chg="del">
        <pc:chgData name="rohit m" userId="c71bb62dcd5641e1" providerId="LiveId" clId="{A36754FE-01B7-4762-B9BD-BD2AEC76A298}" dt="2024-09-03T07:36:34.795" v="7" actId="2696"/>
        <pc:sldMkLst>
          <pc:docMk/>
          <pc:sldMk cId="2734055254" sldId="259"/>
        </pc:sldMkLst>
      </pc:sldChg>
      <pc:sldChg chg="addSp delSp modSp new mod modClrScheme chgLayout">
        <pc:chgData name="rohit m" userId="c71bb62dcd5641e1" providerId="LiveId" clId="{A36754FE-01B7-4762-B9BD-BD2AEC76A298}" dt="2024-09-03T14:06:38.571" v="771" actId="1076"/>
        <pc:sldMkLst>
          <pc:docMk/>
          <pc:sldMk cId="1974882794" sldId="260"/>
        </pc:sldMkLst>
        <pc:spChg chg="add mod ord">
          <ac:chgData name="rohit m" userId="c71bb62dcd5641e1" providerId="LiveId" clId="{A36754FE-01B7-4762-B9BD-BD2AEC76A298}" dt="2024-09-03T09:07:25.839" v="553" actId="14100"/>
          <ac:spMkLst>
            <pc:docMk/>
            <pc:sldMk cId="1974882794" sldId="260"/>
            <ac:spMk id="9" creationId="{916D944B-81F6-F1DC-032F-093183FA30B3}"/>
          </ac:spMkLst>
        </pc:spChg>
        <pc:spChg chg="add mod ord">
          <ac:chgData name="rohit m" userId="c71bb62dcd5641e1" providerId="LiveId" clId="{A36754FE-01B7-4762-B9BD-BD2AEC76A298}" dt="2024-09-03T09:19:30.193" v="746" actId="20577"/>
          <ac:spMkLst>
            <pc:docMk/>
            <pc:sldMk cId="1974882794" sldId="260"/>
            <ac:spMk id="10" creationId="{3C42A9D3-A95D-4B56-5BE7-61DE24A54590}"/>
          </ac:spMkLst>
        </pc:spChg>
        <pc:picChg chg="add mod">
          <ac:chgData name="rohit m" userId="c71bb62dcd5641e1" providerId="LiveId" clId="{A36754FE-01B7-4762-B9BD-BD2AEC76A298}" dt="2024-09-03T14:06:38.571" v="771" actId="1076"/>
          <ac:picMkLst>
            <pc:docMk/>
            <pc:sldMk cId="1974882794" sldId="260"/>
            <ac:picMk id="2" creationId="{B3A6AD5A-B563-5032-0898-FDFBA3420B1E}"/>
          </ac:picMkLst>
        </pc:picChg>
        <pc:picChg chg="add del">
          <ac:chgData name="rohit m" userId="c71bb62dcd5641e1" providerId="LiveId" clId="{A36754FE-01B7-4762-B9BD-BD2AEC76A298}" dt="2024-09-03T07:47:21.015" v="18" actId="478"/>
          <ac:picMkLst>
            <pc:docMk/>
            <pc:sldMk cId="1974882794" sldId="260"/>
            <ac:picMk id="4" creationId="{71028734-B8EB-D979-D2D7-380505309007}"/>
          </ac:picMkLst>
        </pc:picChg>
        <pc:picChg chg="add del">
          <ac:chgData name="rohit m" userId="c71bb62dcd5641e1" providerId="LiveId" clId="{A36754FE-01B7-4762-B9BD-BD2AEC76A298}" dt="2024-09-03T07:47:28.880" v="20" actId="478"/>
          <ac:picMkLst>
            <pc:docMk/>
            <pc:sldMk cId="1974882794" sldId="260"/>
            <ac:picMk id="6" creationId="{10E4D7A4-F83C-A1EE-2422-99AA33568677}"/>
          </ac:picMkLst>
        </pc:picChg>
        <pc:picChg chg="add del">
          <ac:chgData name="rohit m" userId="c71bb62dcd5641e1" providerId="LiveId" clId="{A36754FE-01B7-4762-B9BD-BD2AEC76A298}" dt="2024-09-03T07:47:46.702" v="22" actId="478"/>
          <ac:picMkLst>
            <pc:docMk/>
            <pc:sldMk cId="1974882794" sldId="260"/>
            <ac:picMk id="8" creationId="{818FF35C-B0D5-0D09-6BA2-B920F030DC28}"/>
          </ac:picMkLst>
        </pc:picChg>
      </pc:sldChg>
      <pc:sldChg chg="addSp delSp modSp add mod modClrScheme chgLayout">
        <pc:chgData name="rohit m" userId="c71bb62dcd5641e1" providerId="LiveId" clId="{A36754FE-01B7-4762-B9BD-BD2AEC76A298}" dt="2024-09-03T09:20:05.482" v="749" actId="1036"/>
        <pc:sldMkLst>
          <pc:docMk/>
          <pc:sldMk cId="3424628369" sldId="261"/>
        </pc:sldMkLst>
        <pc:spChg chg="add mod ord">
          <ac:chgData name="rohit m" userId="c71bb62dcd5641e1" providerId="LiveId" clId="{A36754FE-01B7-4762-B9BD-BD2AEC76A298}" dt="2024-09-03T09:13:58.499" v="647" actId="1076"/>
          <ac:spMkLst>
            <pc:docMk/>
            <pc:sldMk cId="3424628369" sldId="261"/>
            <ac:spMk id="5" creationId="{041CA13B-DF32-2352-8841-AAC5A48FF4AC}"/>
          </ac:spMkLst>
        </pc:spChg>
        <pc:spChg chg="add mod ord">
          <ac:chgData name="rohit m" userId="c71bb62dcd5641e1" providerId="LiveId" clId="{A36754FE-01B7-4762-B9BD-BD2AEC76A298}" dt="2024-09-03T09:19:52.292" v="748" actId="20577"/>
          <ac:spMkLst>
            <pc:docMk/>
            <pc:sldMk cId="3424628369" sldId="261"/>
            <ac:spMk id="6" creationId="{FE4AC2FB-E99C-46E9-6EB8-8787CFA5740D}"/>
          </ac:spMkLst>
        </pc:spChg>
        <pc:picChg chg="del">
          <ac:chgData name="rohit m" userId="c71bb62dcd5641e1" providerId="LiveId" clId="{A36754FE-01B7-4762-B9BD-BD2AEC76A298}" dt="2024-09-03T07:36:42.138" v="11" actId="478"/>
          <ac:picMkLst>
            <pc:docMk/>
            <pc:sldMk cId="3424628369" sldId="261"/>
            <ac:picMk id="2" creationId="{B3A6AD5A-B563-5032-0898-FDFBA3420B1E}"/>
          </ac:picMkLst>
        </pc:picChg>
        <pc:picChg chg="add mod">
          <ac:chgData name="rohit m" userId="c71bb62dcd5641e1" providerId="LiveId" clId="{A36754FE-01B7-4762-B9BD-BD2AEC76A298}" dt="2024-09-03T09:20:05.482" v="749" actId="1036"/>
          <ac:picMkLst>
            <pc:docMk/>
            <pc:sldMk cId="3424628369" sldId="261"/>
            <ac:picMk id="4" creationId="{F5638C95-E8D5-0068-2F3F-6DA251253C51}"/>
          </ac:picMkLst>
        </pc:picChg>
      </pc:sldChg>
      <pc:sldChg chg="addSp delSp modSp add mod modClrScheme chgLayout">
        <pc:chgData name="rohit m" userId="c71bb62dcd5641e1" providerId="LiveId" clId="{A36754FE-01B7-4762-B9BD-BD2AEC76A298}" dt="2024-09-03T14:05:55.590" v="770" actId="1076"/>
        <pc:sldMkLst>
          <pc:docMk/>
          <pc:sldMk cId="976194804" sldId="262"/>
        </pc:sldMkLst>
        <pc:spChg chg="add mod ord">
          <ac:chgData name="rohit m" userId="c71bb62dcd5641e1" providerId="LiveId" clId="{A36754FE-01B7-4762-B9BD-BD2AEC76A298}" dt="2024-09-03T09:14:28.506" v="650" actId="108"/>
          <ac:spMkLst>
            <pc:docMk/>
            <pc:sldMk cId="976194804" sldId="262"/>
            <ac:spMk id="7" creationId="{04491BC6-2106-A2A6-FBC7-2D55C8AB51F1}"/>
          </ac:spMkLst>
        </pc:spChg>
        <pc:spChg chg="add mod ord">
          <ac:chgData name="rohit m" userId="c71bb62dcd5641e1" providerId="LiveId" clId="{A36754FE-01B7-4762-B9BD-BD2AEC76A298}" dt="2024-09-03T09:16:58.845" v="711" actId="20577"/>
          <ac:spMkLst>
            <pc:docMk/>
            <pc:sldMk cId="976194804" sldId="262"/>
            <ac:spMk id="8" creationId="{10F1175C-B424-AD5D-E1F8-15795327617C}"/>
          </ac:spMkLst>
        </pc:spChg>
        <pc:picChg chg="del">
          <ac:chgData name="rohit m" userId="c71bb62dcd5641e1" providerId="LiveId" clId="{A36754FE-01B7-4762-B9BD-BD2AEC76A298}" dt="2024-09-03T07:36:43.995" v="12" actId="478"/>
          <ac:picMkLst>
            <pc:docMk/>
            <pc:sldMk cId="976194804" sldId="262"/>
            <ac:picMk id="2" creationId="{B3A6AD5A-B563-5032-0898-FDFBA3420B1E}"/>
          </ac:picMkLst>
        </pc:picChg>
        <pc:picChg chg="add mod">
          <ac:chgData name="rohit m" userId="c71bb62dcd5641e1" providerId="LiveId" clId="{A36754FE-01B7-4762-B9BD-BD2AEC76A298}" dt="2024-09-03T14:05:55.590" v="770" actId="1076"/>
          <ac:picMkLst>
            <pc:docMk/>
            <pc:sldMk cId="976194804" sldId="262"/>
            <ac:picMk id="4" creationId="{65FE4BEB-432E-F22A-17D7-AB2C38DCA5E3}"/>
          </ac:picMkLst>
        </pc:picChg>
        <pc:picChg chg="add del mod">
          <ac:chgData name="rohit m" userId="c71bb62dcd5641e1" providerId="LiveId" clId="{A36754FE-01B7-4762-B9BD-BD2AEC76A298}" dt="2024-09-03T08:24:48.046" v="393" actId="478"/>
          <ac:picMkLst>
            <pc:docMk/>
            <pc:sldMk cId="976194804" sldId="262"/>
            <ac:picMk id="5" creationId="{C7984FD1-1617-71B9-CBE9-62B79FBEFE95}"/>
          </ac:picMkLst>
        </pc:picChg>
        <pc:picChg chg="add del mod">
          <ac:chgData name="rohit m" userId="c71bb62dcd5641e1" providerId="LiveId" clId="{A36754FE-01B7-4762-B9BD-BD2AEC76A298}" dt="2024-09-03T08:25:03.344" v="400" actId="478"/>
          <ac:picMkLst>
            <pc:docMk/>
            <pc:sldMk cId="976194804" sldId="262"/>
            <ac:picMk id="6" creationId="{25B98302-FBDE-D5C3-0F85-E0849E9EB6B5}"/>
          </ac:picMkLst>
        </pc:picChg>
      </pc:sldChg>
      <pc:sldChg chg="addSp delSp modSp add mod modClrScheme chgLayout">
        <pc:chgData name="rohit m" userId="c71bb62dcd5641e1" providerId="LiveId" clId="{A36754FE-01B7-4762-B9BD-BD2AEC76A298}" dt="2024-09-03T09:20:35.241" v="753" actId="1076"/>
        <pc:sldMkLst>
          <pc:docMk/>
          <pc:sldMk cId="2740412757" sldId="263"/>
        </pc:sldMkLst>
        <pc:spChg chg="add del mod ord">
          <ac:chgData name="rohit m" userId="c71bb62dcd5641e1" providerId="LiveId" clId="{A36754FE-01B7-4762-B9BD-BD2AEC76A298}" dt="2024-09-03T08:12:57.977" v="37" actId="700"/>
          <ac:spMkLst>
            <pc:docMk/>
            <pc:sldMk cId="2740412757" sldId="263"/>
            <ac:spMk id="5" creationId="{A4FE33D0-4120-DBDA-7789-2B59CCF3A381}"/>
          </ac:spMkLst>
        </pc:spChg>
        <pc:spChg chg="add del mod ord">
          <ac:chgData name="rohit m" userId="c71bb62dcd5641e1" providerId="LiveId" clId="{A36754FE-01B7-4762-B9BD-BD2AEC76A298}" dt="2024-09-03T08:12:57.977" v="37" actId="700"/>
          <ac:spMkLst>
            <pc:docMk/>
            <pc:sldMk cId="2740412757" sldId="263"/>
            <ac:spMk id="6" creationId="{944C9804-FBA4-2457-A9A5-C745F56A0A03}"/>
          </ac:spMkLst>
        </pc:spChg>
        <pc:spChg chg="add del mod ord">
          <ac:chgData name="rohit m" userId="c71bb62dcd5641e1" providerId="LiveId" clId="{A36754FE-01B7-4762-B9BD-BD2AEC76A298}" dt="2024-09-03T08:12:57.977" v="37" actId="700"/>
          <ac:spMkLst>
            <pc:docMk/>
            <pc:sldMk cId="2740412757" sldId="263"/>
            <ac:spMk id="7" creationId="{F95261C8-73E2-EF7A-D4FA-B8E6D1837995}"/>
          </ac:spMkLst>
        </pc:spChg>
        <pc:spChg chg="add del mod ord">
          <ac:chgData name="rohit m" userId="c71bb62dcd5641e1" providerId="LiveId" clId="{A36754FE-01B7-4762-B9BD-BD2AEC76A298}" dt="2024-09-03T08:13:03.924" v="38" actId="700"/>
          <ac:spMkLst>
            <pc:docMk/>
            <pc:sldMk cId="2740412757" sldId="263"/>
            <ac:spMk id="8" creationId="{8AC4E808-4E79-86F0-5934-782FDFE0134A}"/>
          </ac:spMkLst>
        </pc:spChg>
        <pc:spChg chg="add del mod ord">
          <ac:chgData name="rohit m" userId="c71bb62dcd5641e1" providerId="LiveId" clId="{A36754FE-01B7-4762-B9BD-BD2AEC76A298}" dt="2024-09-03T08:13:03.924" v="38" actId="700"/>
          <ac:spMkLst>
            <pc:docMk/>
            <pc:sldMk cId="2740412757" sldId="263"/>
            <ac:spMk id="9" creationId="{8D602D5A-5115-7C0D-018E-F6D1A85618E3}"/>
          </ac:spMkLst>
        </pc:spChg>
        <pc:spChg chg="add del mod ord">
          <ac:chgData name="rohit m" userId="c71bb62dcd5641e1" providerId="LiveId" clId="{A36754FE-01B7-4762-B9BD-BD2AEC76A298}" dt="2024-09-03T08:13:03.924" v="38" actId="700"/>
          <ac:spMkLst>
            <pc:docMk/>
            <pc:sldMk cId="2740412757" sldId="263"/>
            <ac:spMk id="10" creationId="{E185D8EC-335C-2A29-0498-BA76685D8309}"/>
          </ac:spMkLst>
        </pc:spChg>
        <pc:spChg chg="add del mod ord">
          <ac:chgData name="rohit m" userId="c71bb62dcd5641e1" providerId="LiveId" clId="{A36754FE-01B7-4762-B9BD-BD2AEC76A298}" dt="2024-09-03T08:13:16.417" v="40" actId="700"/>
          <ac:spMkLst>
            <pc:docMk/>
            <pc:sldMk cId="2740412757" sldId="263"/>
            <ac:spMk id="11" creationId="{0EB8427D-3AD3-C624-EFA3-710011614566}"/>
          </ac:spMkLst>
        </pc:spChg>
        <pc:spChg chg="add del mod ord">
          <ac:chgData name="rohit m" userId="c71bb62dcd5641e1" providerId="LiveId" clId="{A36754FE-01B7-4762-B9BD-BD2AEC76A298}" dt="2024-09-03T08:13:40.030" v="44" actId="700"/>
          <ac:spMkLst>
            <pc:docMk/>
            <pc:sldMk cId="2740412757" sldId="263"/>
            <ac:spMk id="12" creationId="{527F87BE-5921-6CCB-4339-B83B7E1A5A28}"/>
          </ac:spMkLst>
        </pc:spChg>
        <pc:spChg chg="add del mod ord">
          <ac:chgData name="rohit m" userId="c71bb62dcd5641e1" providerId="LiveId" clId="{A36754FE-01B7-4762-B9BD-BD2AEC76A298}" dt="2024-09-03T08:13:40.030" v="44" actId="700"/>
          <ac:spMkLst>
            <pc:docMk/>
            <pc:sldMk cId="2740412757" sldId="263"/>
            <ac:spMk id="13" creationId="{3DDCE063-566B-EAE2-65C5-FFC8FB25E178}"/>
          </ac:spMkLst>
        </pc:spChg>
        <pc:spChg chg="add del mod ord">
          <ac:chgData name="rohit m" userId="c71bb62dcd5641e1" providerId="LiveId" clId="{A36754FE-01B7-4762-B9BD-BD2AEC76A298}" dt="2024-09-03T08:13:43.220" v="45" actId="700"/>
          <ac:spMkLst>
            <pc:docMk/>
            <pc:sldMk cId="2740412757" sldId="263"/>
            <ac:spMk id="14" creationId="{F31E0F9C-AAF8-387F-2F93-EFE1411474DF}"/>
          </ac:spMkLst>
        </pc:spChg>
        <pc:spChg chg="add del mod ord">
          <ac:chgData name="rohit m" userId="c71bb62dcd5641e1" providerId="LiveId" clId="{A36754FE-01B7-4762-B9BD-BD2AEC76A298}" dt="2024-09-03T08:13:43.220" v="45" actId="700"/>
          <ac:spMkLst>
            <pc:docMk/>
            <pc:sldMk cId="2740412757" sldId="263"/>
            <ac:spMk id="15" creationId="{68DCEA30-305F-3FED-3E07-C275B67CC1A2}"/>
          </ac:spMkLst>
        </pc:spChg>
        <pc:spChg chg="add del mod ord">
          <ac:chgData name="rohit m" userId="c71bb62dcd5641e1" providerId="LiveId" clId="{A36754FE-01B7-4762-B9BD-BD2AEC76A298}" dt="2024-09-03T08:13:43.220" v="45" actId="700"/>
          <ac:spMkLst>
            <pc:docMk/>
            <pc:sldMk cId="2740412757" sldId="263"/>
            <ac:spMk id="16" creationId="{FD918940-B50C-94EB-9EAA-40CBCDCC0389}"/>
          </ac:spMkLst>
        </pc:spChg>
        <pc:spChg chg="add del mod ord">
          <ac:chgData name="rohit m" userId="c71bb62dcd5641e1" providerId="LiveId" clId="{A36754FE-01B7-4762-B9BD-BD2AEC76A298}" dt="2024-09-03T08:13:46.843" v="46" actId="700"/>
          <ac:spMkLst>
            <pc:docMk/>
            <pc:sldMk cId="2740412757" sldId="263"/>
            <ac:spMk id="17" creationId="{5B362477-E237-FF30-715B-AB1A911391EF}"/>
          </ac:spMkLst>
        </pc:spChg>
        <pc:spChg chg="add del mod ord">
          <ac:chgData name="rohit m" userId="c71bb62dcd5641e1" providerId="LiveId" clId="{A36754FE-01B7-4762-B9BD-BD2AEC76A298}" dt="2024-09-03T08:13:46.843" v="46" actId="700"/>
          <ac:spMkLst>
            <pc:docMk/>
            <pc:sldMk cId="2740412757" sldId="263"/>
            <ac:spMk id="18" creationId="{97AE2DE4-3254-4D8C-22A9-CB248FD2E641}"/>
          </ac:spMkLst>
        </pc:spChg>
        <pc:spChg chg="add mod ord">
          <ac:chgData name="rohit m" userId="c71bb62dcd5641e1" providerId="LiveId" clId="{A36754FE-01B7-4762-B9BD-BD2AEC76A298}" dt="2024-09-03T09:13:19.340" v="637" actId="700"/>
          <ac:spMkLst>
            <pc:docMk/>
            <pc:sldMk cId="2740412757" sldId="263"/>
            <ac:spMk id="19" creationId="{8B8A2644-2019-04B0-B80F-2C0B937D04EF}"/>
          </ac:spMkLst>
        </pc:spChg>
        <pc:spChg chg="add del mod ord">
          <ac:chgData name="rohit m" userId="c71bb62dcd5641e1" providerId="LiveId" clId="{A36754FE-01B7-4762-B9BD-BD2AEC76A298}" dt="2024-09-03T08:15:38.678" v="127" actId="700"/>
          <ac:spMkLst>
            <pc:docMk/>
            <pc:sldMk cId="2740412757" sldId="263"/>
            <ac:spMk id="20" creationId="{55B6BE77-784B-0C8B-E7CF-268A7BF762AC}"/>
          </ac:spMkLst>
        </pc:spChg>
        <pc:spChg chg="add del mod ord">
          <ac:chgData name="rohit m" userId="c71bb62dcd5641e1" providerId="LiveId" clId="{A36754FE-01B7-4762-B9BD-BD2AEC76A298}" dt="2024-09-03T08:18:41.443" v="383" actId="700"/>
          <ac:spMkLst>
            <pc:docMk/>
            <pc:sldMk cId="2740412757" sldId="263"/>
            <ac:spMk id="21" creationId="{ED2F5FA5-0AA4-FD7C-E7DE-09EDB58939AB}"/>
          </ac:spMkLst>
        </pc:spChg>
        <pc:spChg chg="add del mod ord">
          <ac:chgData name="rohit m" userId="c71bb62dcd5641e1" providerId="LiveId" clId="{A36754FE-01B7-4762-B9BD-BD2AEC76A298}" dt="2024-09-03T08:18:54.020" v="386" actId="478"/>
          <ac:spMkLst>
            <pc:docMk/>
            <pc:sldMk cId="2740412757" sldId="263"/>
            <ac:spMk id="22" creationId="{BE344FC9-9379-5F9B-E2D1-B32D61EE5DE0}"/>
          </ac:spMkLst>
        </pc:spChg>
        <pc:spChg chg="add del mod ord">
          <ac:chgData name="rohit m" userId="c71bb62dcd5641e1" providerId="LiveId" clId="{A36754FE-01B7-4762-B9BD-BD2AEC76A298}" dt="2024-09-03T08:43:24.034" v="485" actId="700"/>
          <ac:spMkLst>
            <pc:docMk/>
            <pc:sldMk cId="2740412757" sldId="263"/>
            <ac:spMk id="23" creationId="{7269A3F8-4D10-92B7-FA38-DCC6BDCE2D85}"/>
          </ac:spMkLst>
        </pc:spChg>
        <pc:spChg chg="add mod ord">
          <ac:chgData name="rohit m" userId="c71bb62dcd5641e1" providerId="LiveId" clId="{A36754FE-01B7-4762-B9BD-BD2AEC76A298}" dt="2024-09-03T09:20:28.549" v="752" actId="27636"/>
          <ac:spMkLst>
            <pc:docMk/>
            <pc:sldMk cId="2740412757" sldId="263"/>
            <ac:spMk id="24" creationId="{BC24ADA1-7D0E-2E89-C207-FA718DE2DA8C}"/>
          </ac:spMkLst>
        </pc:spChg>
        <pc:picChg chg="del">
          <ac:chgData name="rohit m" userId="c71bb62dcd5641e1" providerId="LiveId" clId="{A36754FE-01B7-4762-B9BD-BD2AEC76A298}" dt="2024-09-03T07:36:45.263" v="13" actId="478"/>
          <ac:picMkLst>
            <pc:docMk/>
            <pc:sldMk cId="2740412757" sldId="263"/>
            <ac:picMk id="2" creationId="{B3A6AD5A-B563-5032-0898-FDFBA3420B1E}"/>
          </ac:picMkLst>
        </pc:picChg>
        <pc:picChg chg="add mod">
          <ac:chgData name="rohit m" userId="c71bb62dcd5641e1" providerId="LiveId" clId="{A36754FE-01B7-4762-B9BD-BD2AEC76A298}" dt="2024-09-03T09:20:35.241" v="753" actId="1076"/>
          <ac:picMkLst>
            <pc:docMk/>
            <pc:sldMk cId="2740412757" sldId="263"/>
            <ac:picMk id="4" creationId="{55D7DFBA-33D1-261D-99EA-0377325F683D}"/>
          </ac:picMkLst>
        </pc:picChg>
      </pc:sldChg>
      <pc:sldChg chg="addSp delSp modSp new del mod ord">
        <pc:chgData name="rohit m" userId="c71bb62dcd5641e1" providerId="LiveId" clId="{A36754FE-01B7-4762-B9BD-BD2AEC76A298}" dt="2024-09-03T14:03:17.348" v="755" actId="2696"/>
        <pc:sldMkLst>
          <pc:docMk/>
          <pc:sldMk cId="177359526" sldId="264"/>
        </pc:sldMkLst>
        <pc:spChg chg="mod">
          <ac:chgData name="rohit m" userId="c71bb62dcd5641e1" providerId="LiveId" clId="{A36754FE-01B7-4762-B9BD-BD2AEC76A298}" dt="2024-09-03T08:12:07.442" v="34" actId="14100"/>
          <ac:spMkLst>
            <pc:docMk/>
            <pc:sldMk cId="177359526" sldId="264"/>
            <ac:spMk id="2" creationId="{DC6DEF5B-53AB-EABB-01A1-7196651089BB}"/>
          </ac:spMkLst>
        </pc:spChg>
        <pc:spChg chg="del">
          <ac:chgData name="rohit m" userId="c71bb62dcd5641e1" providerId="LiveId" clId="{A36754FE-01B7-4762-B9BD-BD2AEC76A298}" dt="2024-09-03T07:48:48.391" v="26"/>
          <ac:spMkLst>
            <pc:docMk/>
            <pc:sldMk cId="177359526" sldId="264"/>
            <ac:spMk id="3" creationId="{C5CEB49D-7C1C-3CBA-27FC-6E3EF76771F1}"/>
          </ac:spMkLst>
        </pc:spChg>
        <pc:spChg chg="mod">
          <ac:chgData name="rohit m" userId="c71bb62dcd5641e1" providerId="LiveId" clId="{A36754FE-01B7-4762-B9BD-BD2AEC76A298}" dt="2024-09-03T08:24:56.910" v="398" actId="20577"/>
          <ac:spMkLst>
            <pc:docMk/>
            <pc:sldMk cId="177359526" sldId="264"/>
            <ac:spMk id="4" creationId="{4CA2330C-132D-492B-F3EF-A921BFD8AC0F}"/>
          </ac:spMkLst>
        </pc:spChg>
        <pc:picChg chg="add mod">
          <ac:chgData name="rohit m" userId="c71bb62dcd5641e1" providerId="LiveId" clId="{A36754FE-01B7-4762-B9BD-BD2AEC76A298}" dt="2024-09-03T07:49:08.191" v="32" actId="1076"/>
          <ac:picMkLst>
            <pc:docMk/>
            <pc:sldMk cId="177359526" sldId="264"/>
            <ac:picMk id="5" creationId="{3C72EAB4-D914-E16D-A76D-6D3CA414C540}"/>
          </ac:picMkLst>
        </pc:picChg>
      </pc:sldChg>
      <pc:sldChg chg="new del">
        <pc:chgData name="rohit m" userId="c71bb62dcd5641e1" providerId="LiveId" clId="{A36754FE-01B7-4762-B9BD-BD2AEC76A298}" dt="2024-09-03T07:48:20.306" v="24" actId="2696"/>
        <pc:sldMkLst>
          <pc:docMk/>
          <pc:sldMk cId="4082679385" sldId="26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9/3/2024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9/3/2024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9/3/2024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9/3/2024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9/3/2024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9/3/2024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9/3/2024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9/3/2024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9/3/2024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9/3/2024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9/3/2024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9/3/2024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Fraud Data Analytics </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Rohit Metri</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16000" y="2301240"/>
            <a:ext cx="10038080" cy="1905000"/>
          </a:xfrm>
        </p:spPr>
        <p:txBody>
          <a:bodyPr anchor="ctr">
            <a:noAutofit/>
          </a:bodyPr>
          <a:lstStyle/>
          <a:p>
            <a:pPr lvl="0" algn="ctr"/>
            <a:r>
              <a:rPr lang="en-US" sz="3600" dirty="0">
                <a:solidFill>
                  <a:srgbClr val="374151"/>
                </a:solidFill>
                <a:latin typeface="__Inter_36bd41"/>
              </a:rPr>
              <a:t>Fraud and money laundering are significant risks for financial institutions, and data analytics plays a crucial role in detecting and preventing these crimes. By using tools like SQL and data analysis techniques, financial institutions can improve their ability to detect and prevent fraud and money laundering</a:t>
            </a:r>
            <a:br>
              <a:rPr lang="en-US" sz="3600" dirty="0">
                <a:solidFill>
                  <a:srgbClr val="374151"/>
                </a:solidFill>
                <a:latin typeface="__Inter_36bd41"/>
              </a:rPr>
            </a:br>
            <a:br>
              <a:rPr lang="en-US" sz="3600" dirty="0">
                <a:solidFill>
                  <a:srgbClr val="374151"/>
                </a:solidFill>
                <a:latin typeface="__Inter_36bd41"/>
              </a:rPr>
            </a:br>
            <a:br>
              <a:rPr lang="en-US" sz="3600" b="0" i="0" dirty="0">
                <a:solidFill>
                  <a:srgbClr val="374151"/>
                </a:solidFill>
                <a:effectLst/>
                <a:latin typeface="__Inter_36bd41"/>
              </a:rPr>
            </a:br>
            <a:endParaRPr lang="en-US" sz="36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508000" y="5049520"/>
            <a:ext cx="11338560" cy="1808480"/>
          </a:xfrm>
        </p:spPr>
        <p:txBody>
          <a:bodyPr>
            <a:normAutofit lnSpcReduction="10000"/>
          </a:bodyPr>
          <a:lstStyle/>
          <a:p>
            <a:pPr algn="ctr"/>
            <a:r>
              <a:rPr lang="en-US" i="0" dirty="0">
                <a:solidFill>
                  <a:schemeClr val="bg1">
                    <a:lumMod val="95000"/>
                  </a:schemeClr>
                </a:solidFill>
                <a:effectLst/>
                <a:latin typeface="__Inter_36bd41"/>
              </a:rPr>
              <a:t>"The most important thing in finance is to have the right information, and to be able to analyze it correctly, but also to be aware of the risks of financial fraud." </a:t>
            </a:r>
          </a:p>
          <a:p>
            <a:pPr algn="r"/>
            <a:r>
              <a:rPr lang="en-US" i="0" dirty="0">
                <a:solidFill>
                  <a:schemeClr val="bg1">
                    <a:lumMod val="95000"/>
                  </a:schemeClr>
                </a:solidFill>
                <a:effectLst/>
                <a:latin typeface="__Inter_36bd41"/>
              </a:rPr>
              <a:t>- Warren Buffett</a:t>
            </a:r>
            <a:endParaRPr lang="en-US" dirty="0">
              <a:solidFill>
                <a:schemeClr val="bg1">
                  <a:lumMod val="95000"/>
                </a:schemeClr>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B3A6AD5A-B563-5032-0898-FDFBA3420B1E}"/>
              </a:ext>
            </a:extLst>
          </p:cNvPr>
          <p:cNvPicPr>
            <a:picLocks noChangeAspect="1"/>
          </p:cNvPicPr>
          <p:nvPr/>
        </p:nvPicPr>
        <p:blipFill>
          <a:blip r:embed="rId2"/>
          <a:stretch>
            <a:fillRect/>
          </a:stretch>
        </p:blipFill>
        <p:spPr>
          <a:xfrm>
            <a:off x="7319136" y="670559"/>
            <a:ext cx="4872864" cy="4897121"/>
          </a:xfrm>
          <a:prstGeom prst="rect">
            <a:avLst/>
          </a:prstGeom>
        </p:spPr>
      </p:pic>
      <p:sp>
        <p:nvSpPr>
          <p:cNvPr id="9" name="Title 8">
            <a:extLst>
              <a:ext uri="{FF2B5EF4-FFF2-40B4-BE49-F238E27FC236}">
                <a16:creationId xmlns:a16="http://schemas.microsoft.com/office/drawing/2014/main" id="{916D944B-81F6-F1DC-032F-093183FA30B3}"/>
              </a:ext>
            </a:extLst>
          </p:cNvPr>
          <p:cNvSpPr>
            <a:spLocks noGrp="1"/>
          </p:cNvSpPr>
          <p:nvPr>
            <p:ph type="title"/>
          </p:nvPr>
        </p:nvSpPr>
        <p:spPr>
          <a:xfrm>
            <a:off x="1097280" y="286603"/>
            <a:ext cx="6221856" cy="1450757"/>
          </a:xfrm>
        </p:spPr>
        <p:txBody>
          <a:bodyPr>
            <a:normAutofit/>
          </a:bodyPr>
          <a:lstStyle/>
          <a:p>
            <a:r>
              <a:rPr lang="en-US" sz="2400" dirty="0"/>
              <a:t>1. Detecting Recursive Fraudulent Transactions</a:t>
            </a:r>
            <a:endParaRPr lang="en-IN" sz="2400" dirty="0"/>
          </a:p>
        </p:txBody>
      </p:sp>
      <p:sp>
        <p:nvSpPr>
          <p:cNvPr id="10" name="Subtitle 9">
            <a:extLst>
              <a:ext uri="{FF2B5EF4-FFF2-40B4-BE49-F238E27FC236}">
                <a16:creationId xmlns:a16="http://schemas.microsoft.com/office/drawing/2014/main" id="{3C42A9D3-A95D-4B56-5BE7-61DE24A54590}"/>
              </a:ext>
            </a:extLst>
          </p:cNvPr>
          <p:cNvSpPr>
            <a:spLocks noGrp="1"/>
          </p:cNvSpPr>
          <p:nvPr>
            <p:ph idx="1"/>
          </p:nvPr>
        </p:nvSpPr>
        <p:spPr>
          <a:xfrm>
            <a:off x="1097280" y="2108201"/>
            <a:ext cx="6221856" cy="3760891"/>
          </a:xfrm>
        </p:spPr>
        <p:txBody>
          <a:bodyPr>
            <a:noAutofit/>
          </a:bodyPr>
          <a:lstStyle/>
          <a:p>
            <a:r>
              <a:rPr lang="en-US" sz="1400" dirty="0"/>
              <a:t>Using a recursive CTE to identify potential money laundering chains where money is transferred from one account to another across multiple steps, with all transactions flagged as fraudulent.</a:t>
            </a:r>
          </a:p>
          <a:p>
            <a:r>
              <a:rPr lang="en-US" sz="1400" dirty="0"/>
              <a:t>This query uses a recursive CTE to track the flow of money through multiple accounts over successive steps. The recursive part of the CTE allows us to follow the chain of transactions and identify patterns that could indicate money laundering activities. It filters out chains where all transactions are marked as fraudulent.</a:t>
            </a:r>
            <a:endParaRPr lang="en-IN" sz="1400" dirty="0"/>
          </a:p>
        </p:txBody>
      </p:sp>
    </p:spTree>
    <p:extLst>
      <p:ext uri="{BB962C8B-B14F-4D97-AF65-F5344CB8AC3E}">
        <p14:creationId xmlns:p14="http://schemas.microsoft.com/office/powerpoint/2010/main" val="1974882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638C95-E8D5-0068-2F3F-6DA251253C51}"/>
              </a:ext>
            </a:extLst>
          </p:cNvPr>
          <p:cNvPicPr>
            <a:picLocks noChangeAspect="1"/>
          </p:cNvPicPr>
          <p:nvPr/>
        </p:nvPicPr>
        <p:blipFill>
          <a:blip r:embed="rId2"/>
          <a:stretch>
            <a:fillRect/>
          </a:stretch>
        </p:blipFill>
        <p:spPr>
          <a:xfrm rot="10800000" flipH="1" flipV="1">
            <a:off x="883920" y="3728720"/>
            <a:ext cx="9499600" cy="2214880"/>
          </a:xfrm>
          <a:prstGeom prst="rect">
            <a:avLst/>
          </a:prstGeom>
        </p:spPr>
      </p:pic>
      <p:sp>
        <p:nvSpPr>
          <p:cNvPr id="5" name="Title 4">
            <a:extLst>
              <a:ext uri="{FF2B5EF4-FFF2-40B4-BE49-F238E27FC236}">
                <a16:creationId xmlns:a16="http://schemas.microsoft.com/office/drawing/2014/main" id="{041CA13B-DF32-2352-8841-AAC5A48FF4AC}"/>
              </a:ext>
            </a:extLst>
          </p:cNvPr>
          <p:cNvSpPr>
            <a:spLocks noGrp="1"/>
          </p:cNvSpPr>
          <p:nvPr>
            <p:ph type="title"/>
          </p:nvPr>
        </p:nvSpPr>
        <p:spPr>
          <a:xfrm>
            <a:off x="1097280" y="203198"/>
            <a:ext cx="10058400" cy="1450757"/>
          </a:xfrm>
        </p:spPr>
        <p:txBody>
          <a:bodyPr>
            <a:normAutofit/>
          </a:bodyPr>
          <a:lstStyle/>
          <a:p>
            <a:r>
              <a:rPr lang="en-US" sz="2000" dirty="0"/>
              <a:t>2. Analyzing Fraudulent Activity over Time</a:t>
            </a:r>
            <a:endParaRPr lang="en-IN" sz="2000" dirty="0"/>
          </a:p>
        </p:txBody>
      </p:sp>
      <p:sp>
        <p:nvSpPr>
          <p:cNvPr id="6" name="Subtitle 5">
            <a:extLst>
              <a:ext uri="{FF2B5EF4-FFF2-40B4-BE49-F238E27FC236}">
                <a16:creationId xmlns:a16="http://schemas.microsoft.com/office/drawing/2014/main" id="{FE4AC2FB-E99C-46E9-6EB8-8787CFA5740D}"/>
              </a:ext>
            </a:extLst>
          </p:cNvPr>
          <p:cNvSpPr>
            <a:spLocks noGrp="1"/>
          </p:cNvSpPr>
          <p:nvPr>
            <p:ph idx="1"/>
          </p:nvPr>
        </p:nvSpPr>
        <p:spPr>
          <a:xfrm>
            <a:off x="1097280" y="1859279"/>
            <a:ext cx="10058400" cy="2682241"/>
          </a:xfrm>
        </p:spPr>
        <p:txBody>
          <a:bodyPr>
            <a:noAutofit/>
          </a:bodyPr>
          <a:lstStyle/>
          <a:p>
            <a:pPr marL="0" indent="0">
              <a:buNone/>
            </a:pPr>
            <a:endParaRPr lang="en-US" sz="1600" b="1" dirty="0"/>
          </a:p>
          <a:p>
            <a:pPr marL="0" indent="0">
              <a:buNone/>
            </a:pPr>
            <a:r>
              <a:rPr lang="en-US" sz="1600" dirty="0"/>
              <a:t>Using a CTE to calculate the rolling sum of fraudulent transactions for each account over the last 5 steps.</a:t>
            </a:r>
            <a:r>
              <a:rPr lang="en-US" sz="1600" b="1" dirty="0"/>
              <a:t> </a:t>
            </a:r>
            <a:r>
              <a:rPr lang="en-US" sz="1600" dirty="0"/>
              <a:t>This query uses a CTE to calculate the cumulative sum of fraudulent transactions for each account over the last five steps. It helps in understanding the temporal distribution of fraudulent activities, which is crucial for identifying patterns over time.</a:t>
            </a:r>
            <a:endParaRPr lang="en-IN" sz="1600" dirty="0"/>
          </a:p>
        </p:txBody>
      </p:sp>
    </p:spTree>
    <p:extLst>
      <p:ext uri="{BB962C8B-B14F-4D97-AF65-F5344CB8AC3E}">
        <p14:creationId xmlns:p14="http://schemas.microsoft.com/office/powerpoint/2010/main" val="3424628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FE4BEB-432E-F22A-17D7-AB2C38DCA5E3}"/>
              </a:ext>
            </a:extLst>
          </p:cNvPr>
          <p:cNvPicPr>
            <a:picLocks noChangeAspect="1"/>
          </p:cNvPicPr>
          <p:nvPr/>
        </p:nvPicPr>
        <p:blipFill>
          <a:blip r:embed="rId2"/>
          <a:stretch>
            <a:fillRect/>
          </a:stretch>
        </p:blipFill>
        <p:spPr>
          <a:xfrm>
            <a:off x="3444240" y="2293205"/>
            <a:ext cx="8107680" cy="3528475"/>
          </a:xfrm>
          <a:prstGeom prst="rect">
            <a:avLst/>
          </a:prstGeom>
        </p:spPr>
      </p:pic>
      <p:sp>
        <p:nvSpPr>
          <p:cNvPr id="7" name="Title 6">
            <a:extLst>
              <a:ext uri="{FF2B5EF4-FFF2-40B4-BE49-F238E27FC236}">
                <a16:creationId xmlns:a16="http://schemas.microsoft.com/office/drawing/2014/main" id="{04491BC6-2106-A2A6-FBC7-2D55C8AB51F1}"/>
              </a:ext>
            </a:extLst>
          </p:cNvPr>
          <p:cNvSpPr>
            <a:spLocks noGrp="1"/>
          </p:cNvSpPr>
          <p:nvPr>
            <p:ph type="title"/>
          </p:nvPr>
        </p:nvSpPr>
        <p:spPr/>
        <p:txBody>
          <a:bodyPr>
            <a:normAutofit/>
          </a:bodyPr>
          <a:lstStyle/>
          <a:p>
            <a:r>
              <a:rPr lang="en-IN" sz="2400" dirty="0"/>
              <a:t>3. Complex Fraud Detection Using Multiple CTES</a:t>
            </a:r>
          </a:p>
        </p:txBody>
      </p:sp>
      <p:sp>
        <p:nvSpPr>
          <p:cNvPr id="8" name="Subtitle 7">
            <a:extLst>
              <a:ext uri="{FF2B5EF4-FFF2-40B4-BE49-F238E27FC236}">
                <a16:creationId xmlns:a16="http://schemas.microsoft.com/office/drawing/2014/main" id="{10F1175C-B424-AD5D-E1F8-15795327617C}"/>
              </a:ext>
            </a:extLst>
          </p:cNvPr>
          <p:cNvSpPr>
            <a:spLocks noGrp="1"/>
          </p:cNvSpPr>
          <p:nvPr>
            <p:ph idx="1"/>
          </p:nvPr>
        </p:nvSpPr>
        <p:spPr>
          <a:xfrm>
            <a:off x="1097280" y="1931045"/>
            <a:ext cx="1727200" cy="2752715"/>
          </a:xfrm>
        </p:spPr>
        <p:txBody>
          <a:bodyPr>
            <a:normAutofit fontScale="77500" lnSpcReduction="20000"/>
          </a:bodyPr>
          <a:lstStyle/>
          <a:p>
            <a:endParaRPr lang="en-US" dirty="0"/>
          </a:p>
          <a:p>
            <a:r>
              <a:rPr lang="en-US" dirty="0"/>
              <a:t>Using multiple CTEs to identify accounts with suspicious activity, including large transfers, consecutive transactions without balance change, and flagged transactions.</a:t>
            </a:r>
            <a:endParaRPr lang="en-IN" dirty="0"/>
          </a:p>
        </p:txBody>
      </p:sp>
    </p:spTree>
    <p:extLst>
      <p:ext uri="{BB962C8B-B14F-4D97-AF65-F5344CB8AC3E}">
        <p14:creationId xmlns:p14="http://schemas.microsoft.com/office/powerpoint/2010/main" val="976194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D7DFBA-33D1-261D-99EA-0377325F683D}"/>
              </a:ext>
            </a:extLst>
          </p:cNvPr>
          <p:cNvPicPr>
            <a:picLocks noChangeAspect="1"/>
          </p:cNvPicPr>
          <p:nvPr/>
        </p:nvPicPr>
        <p:blipFill>
          <a:blip r:embed="rId2"/>
          <a:stretch>
            <a:fillRect/>
          </a:stretch>
        </p:blipFill>
        <p:spPr>
          <a:xfrm>
            <a:off x="859638" y="2578518"/>
            <a:ext cx="10533683" cy="2011680"/>
          </a:xfrm>
          <a:prstGeom prst="rect">
            <a:avLst/>
          </a:prstGeom>
        </p:spPr>
      </p:pic>
      <p:sp>
        <p:nvSpPr>
          <p:cNvPr id="19" name="Title 18">
            <a:extLst>
              <a:ext uri="{FF2B5EF4-FFF2-40B4-BE49-F238E27FC236}">
                <a16:creationId xmlns:a16="http://schemas.microsoft.com/office/drawing/2014/main" id="{8B8A2644-2019-04B0-B80F-2C0B937D04EF}"/>
              </a:ext>
            </a:extLst>
          </p:cNvPr>
          <p:cNvSpPr>
            <a:spLocks noGrp="1"/>
          </p:cNvSpPr>
          <p:nvPr>
            <p:ph type="title"/>
          </p:nvPr>
        </p:nvSpPr>
        <p:spPr/>
        <p:txBody>
          <a:bodyPr>
            <a:normAutofit/>
          </a:bodyPr>
          <a:lstStyle/>
          <a:p>
            <a:br>
              <a:rPr lang="en-IN" dirty="0"/>
            </a:br>
            <a:endParaRPr lang="en-IN" dirty="0"/>
          </a:p>
        </p:txBody>
      </p:sp>
      <p:sp>
        <p:nvSpPr>
          <p:cNvPr id="24" name="Subtitle 23">
            <a:extLst>
              <a:ext uri="{FF2B5EF4-FFF2-40B4-BE49-F238E27FC236}">
                <a16:creationId xmlns:a16="http://schemas.microsoft.com/office/drawing/2014/main" id="{BC24ADA1-7D0E-2E89-C207-FA718DE2DA8C}"/>
              </a:ext>
            </a:extLst>
          </p:cNvPr>
          <p:cNvSpPr>
            <a:spLocks noGrp="1"/>
          </p:cNvSpPr>
          <p:nvPr>
            <p:ph idx="1"/>
          </p:nvPr>
        </p:nvSpPr>
        <p:spPr>
          <a:xfrm>
            <a:off x="1097280" y="975360"/>
            <a:ext cx="10058400" cy="762000"/>
          </a:xfrm>
        </p:spPr>
        <p:txBody>
          <a:bodyPr>
            <a:normAutofit fontScale="92500" lnSpcReduction="10000"/>
          </a:bodyPr>
          <a:lstStyle/>
          <a:p>
            <a:r>
              <a:rPr lang="en-US" sz="2400" spc="-50" dirty="0">
                <a:latin typeface="+mj-lt"/>
                <a:ea typeface="+mj-ea"/>
                <a:cs typeface="+mj-cs"/>
              </a:rPr>
              <a:t>4. A query that checks if the computed new balance is the same as the actual new </a:t>
            </a:r>
            <a:r>
              <a:rPr lang="en-US" sz="2400" spc="-50" dirty="0" err="1">
                <a:latin typeface="+mj-lt"/>
                <a:ea typeface="+mj-ea"/>
                <a:cs typeface="+mj-cs"/>
              </a:rPr>
              <a:t>balanceDest</a:t>
            </a:r>
            <a:r>
              <a:rPr lang="en-US" sz="2400" spc="-50" dirty="0">
                <a:latin typeface="+mj-lt"/>
                <a:ea typeface="+mj-ea"/>
                <a:cs typeface="+mj-cs"/>
              </a:rPr>
              <a:t> in the table. If they are equal, it returns those rows.</a:t>
            </a:r>
            <a:endParaRPr lang="en-IN" sz="2400" spc="-50" dirty="0">
              <a:latin typeface="+mj-lt"/>
              <a:ea typeface="+mj-ea"/>
              <a:cs typeface="+mj-cs"/>
            </a:endParaRPr>
          </a:p>
        </p:txBody>
      </p:sp>
    </p:spTree>
    <p:extLst>
      <p:ext uri="{BB962C8B-B14F-4D97-AF65-F5344CB8AC3E}">
        <p14:creationId xmlns:p14="http://schemas.microsoft.com/office/powerpoint/2010/main" val="2740412757"/>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{DAFADD10-0DFD-439D-8D80-37B322641AF8}tf56160789_win32</Template>
  <TotalTime>435</TotalTime>
  <Words>321</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__Inter_36bd41</vt:lpstr>
      <vt:lpstr>Arial</vt:lpstr>
      <vt:lpstr>Bookman Old Style</vt:lpstr>
      <vt:lpstr>Calibri</vt:lpstr>
      <vt:lpstr>Franklin Gothic Book</vt:lpstr>
      <vt:lpstr>Custom</vt:lpstr>
      <vt:lpstr>Fraud Data Analytics </vt:lpstr>
      <vt:lpstr>Fraud and money laundering are significant risks for financial institutions, and data analytics plays a crucial role in detecting and preventing these crimes. By using tools like SQL and data analysis techniques, financial institutions can improve their ability to detect and prevent fraud and money laundering   </vt:lpstr>
      <vt:lpstr>1. Detecting Recursive Fraudulent Transactions</vt:lpstr>
      <vt:lpstr>2. Analyzing Fraudulent Activity over Time</vt:lpstr>
      <vt:lpstr>3. Complex Fraud Detection Using Multiple CTES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 m</dc:creator>
  <cp:lastModifiedBy>rohit m</cp:lastModifiedBy>
  <cp:revision>1</cp:revision>
  <dcterms:created xsi:type="dcterms:W3CDTF">2024-09-03T06:51:13Z</dcterms:created>
  <dcterms:modified xsi:type="dcterms:W3CDTF">2024-09-03T14:06:47Z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