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hit Chavan, Pune, India"/>
          <p:cNvSpPr txBox="1"/>
          <p:nvPr>
            <p:ph type="body" idx="21"/>
          </p:nvPr>
        </p:nvSpPr>
        <p:spPr>
          <a:xfrm>
            <a:off x="8880859" y="7912905"/>
            <a:ext cx="6359604" cy="6057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Rohit Chavan, Pune, India</a:t>
            </a:r>
          </a:p>
        </p:txBody>
      </p:sp>
      <p:sp>
        <p:nvSpPr>
          <p:cNvPr id="152" name="Classic Snake Game In Python"/>
          <p:cNvSpPr txBox="1"/>
          <p:nvPr>
            <p:ph type="ctrTitle"/>
          </p:nvPr>
        </p:nvSpPr>
        <p:spPr>
          <a:xfrm>
            <a:off x="1478407" y="4883164"/>
            <a:ext cx="21945601" cy="2205259"/>
          </a:xfrm>
          <a:prstGeom prst="rect">
            <a:avLst/>
          </a:prstGeom>
        </p:spPr>
        <p:txBody>
          <a:bodyPr/>
          <a:lstStyle>
            <a:lvl1pPr>
              <a:defRPr spc="-91" sz="9100"/>
            </a:lvl1pPr>
          </a:lstStyle>
          <a:p>
            <a:pPr/>
            <a:r>
              <a:t>Classic Snake Game In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lassic Snake Game In Python"/>
          <p:cNvSpPr txBox="1"/>
          <p:nvPr>
            <p:ph type="title" idx="4294967295"/>
          </p:nvPr>
        </p:nvSpPr>
        <p:spPr>
          <a:xfrm>
            <a:off x="1219200" y="-23260"/>
            <a:ext cx="21945600" cy="2205259"/>
          </a:xfrm>
          <a:prstGeom prst="rect">
            <a:avLst/>
          </a:prstGeom>
        </p:spPr>
        <p:txBody>
          <a:bodyPr anchor="b"/>
          <a:lstStyle>
            <a:lvl1pPr>
              <a:defRPr spc="-91" sz="9100"/>
            </a:lvl1pPr>
          </a:lstStyle>
          <a:p>
            <a:pPr/>
            <a:r>
              <a:t>Classic Snake Game In Python</a:t>
            </a:r>
          </a:p>
        </p:txBody>
      </p:sp>
      <p:sp>
        <p:nvSpPr>
          <p:cNvPr id="155" name="-  Rohit Chavan, Pune, India"/>
          <p:cNvSpPr txBox="1"/>
          <p:nvPr/>
        </p:nvSpPr>
        <p:spPr>
          <a:xfrm>
            <a:off x="16564503" y="2414008"/>
            <a:ext cx="6359604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-  Rohit Chavan, Pune, India</a:t>
            </a:r>
          </a:p>
        </p:txBody>
      </p:sp>
      <p:sp>
        <p:nvSpPr>
          <p:cNvPr id="156" name="Welcome to Snake Game!…"/>
          <p:cNvSpPr txBox="1"/>
          <p:nvPr>
            <p:ph type="body" idx="4294967295"/>
          </p:nvPr>
        </p:nvSpPr>
        <p:spPr>
          <a:xfrm>
            <a:off x="1219199" y="5670535"/>
            <a:ext cx="21945601" cy="6737365"/>
          </a:xfrm>
          <a:prstGeom prst="rect">
            <a:avLst/>
          </a:prstGeom>
        </p:spPr>
        <p:txBody>
          <a:bodyPr/>
          <a:lstStyle/>
          <a:p>
            <a:pPr>
              <a:defRPr sz="4500"/>
            </a:pPr>
            <a:r>
              <a:t>Welcome to Snake Game!</a:t>
            </a:r>
          </a:p>
          <a:p>
            <a:pPr>
              <a:defRPr sz="4500"/>
            </a:pPr>
            <a:r>
              <a:t>It’s a classic game where you control a snake to eat food and grow while avoiding collisions.</a:t>
            </a:r>
          </a:p>
        </p:txBody>
      </p:sp>
      <p:sp>
        <p:nvSpPr>
          <p:cNvPr id="157" name="Introduction"/>
          <p:cNvSpPr txBox="1"/>
          <p:nvPr/>
        </p:nvSpPr>
        <p:spPr>
          <a:xfrm>
            <a:off x="1277521" y="3396042"/>
            <a:ext cx="11524264" cy="106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000" u="sng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lassic Snake Game In Python"/>
          <p:cNvSpPr txBox="1"/>
          <p:nvPr>
            <p:ph type="title" idx="4294967295"/>
          </p:nvPr>
        </p:nvSpPr>
        <p:spPr>
          <a:xfrm>
            <a:off x="1219200" y="-23260"/>
            <a:ext cx="21945600" cy="2205259"/>
          </a:xfrm>
          <a:prstGeom prst="rect">
            <a:avLst/>
          </a:prstGeom>
        </p:spPr>
        <p:txBody>
          <a:bodyPr anchor="b"/>
          <a:lstStyle>
            <a:lvl1pPr>
              <a:defRPr spc="-91" sz="9100"/>
            </a:lvl1pPr>
          </a:lstStyle>
          <a:p>
            <a:pPr/>
            <a:r>
              <a:t>Classic Snake Game In Python</a:t>
            </a:r>
          </a:p>
        </p:txBody>
      </p:sp>
      <p:sp>
        <p:nvSpPr>
          <p:cNvPr id="160" name="Controls: Use the arrow keys(Up, Down, Left, Right) to control snake direction.…"/>
          <p:cNvSpPr txBox="1"/>
          <p:nvPr>
            <p:ph type="body" idx="4294967295"/>
          </p:nvPr>
        </p:nvSpPr>
        <p:spPr>
          <a:xfrm>
            <a:off x="1219200" y="5670535"/>
            <a:ext cx="21945600" cy="6737365"/>
          </a:xfrm>
          <a:prstGeom prst="rect">
            <a:avLst/>
          </a:prstGeom>
        </p:spPr>
        <p:txBody>
          <a:bodyPr/>
          <a:lstStyle/>
          <a:p>
            <a:pPr>
              <a:defRPr sz="4500"/>
            </a:pPr>
            <a:r>
              <a:t>Controls: Use the arrow keys(Up, Down, Left, Right) to control snake direction.</a:t>
            </a:r>
          </a:p>
          <a:p>
            <a:pPr>
              <a:defRPr sz="4500"/>
            </a:pPr>
            <a:r>
              <a:t>Starting the Game: To start playing, run the project.py script from command line.</a:t>
            </a:r>
          </a:p>
        </p:txBody>
      </p:sp>
      <p:sp>
        <p:nvSpPr>
          <p:cNvPr id="161" name="-  Rohit Chavan, Pune, India"/>
          <p:cNvSpPr txBox="1"/>
          <p:nvPr/>
        </p:nvSpPr>
        <p:spPr>
          <a:xfrm>
            <a:off x="16564503" y="2414008"/>
            <a:ext cx="6359604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-  Rohit Chavan, Pune, India</a:t>
            </a:r>
          </a:p>
        </p:txBody>
      </p:sp>
      <p:sp>
        <p:nvSpPr>
          <p:cNvPr id="162" name="Controls &amp; Starting the Game"/>
          <p:cNvSpPr txBox="1"/>
          <p:nvPr/>
        </p:nvSpPr>
        <p:spPr>
          <a:xfrm>
            <a:off x="1277521" y="3396041"/>
            <a:ext cx="11524264" cy="106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000" u="sng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Controls &amp; Starting the Game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lassic Snake Game In Python"/>
          <p:cNvSpPr txBox="1"/>
          <p:nvPr>
            <p:ph type="title" idx="4294967295"/>
          </p:nvPr>
        </p:nvSpPr>
        <p:spPr>
          <a:xfrm>
            <a:off x="1219200" y="-23260"/>
            <a:ext cx="21945600" cy="2205259"/>
          </a:xfrm>
          <a:prstGeom prst="rect">
            <a:avLst/>
          </a:prstGeom>
        </p:spPr>
        <p:txBody>
          <a:bodyPr anchor="b"/>
          <a:lstStyle>
            <a:lvl1pPr>
              <a:defRPr spc="-91" sz="9100"/>
            </a:lvl1pPr>
          </a:lstStyle>
          <a:p>
            <a:pPr/>
            <a:r>
              <a:t>Classic Snake Game In Python</a:t>
            </a:r>
          </a:p>
        </p:txBody>
      </p:sp>
      <p:sp>
        <p:nvSpPr>
          <p:cNvPr id="165" name="Gameplay: The objective is to move the snake, eat food items (represented by symbols), and avoid collisions with walls and the snake's body.…"/>
          <p:cNvSpPr txBox="1"/>
          <p:nvPr>
            <p:ph type="body" idx="4294967295"/>
          </p:nvPr>
        </p:nvSpPr>
        <p:spPr>
          <a:xfrm>
            <a:off x="1219200" y="5670535"/>
            <a:ext cx="21945600" cy="6737365"/>
          </a:xfrm>
          <a:prstGeom prst="rect">
            <a:avLst/>
          </a:prstGeom>
        </p:spPr>
        <p:txBody>
          <a:bodyPr/>
          <a:lstStyle/>
          <a:p>
            <a:pPr>
              <a:defRPr sz="4500"/>
            </a:pPr>
            <a:r>
              <a:t>Gameplay: The objective is to move the snake, eat food items (represented by symbols), and avoid collisions with walls and the snake's body.</a:t>
            </a:r>
          </a:p>
          <a:p>
            <a:pPr>
              <a:defRPr sz="4500"/>
            </a:pPr>
            <a:r>
              <a:t>Scoring: Your score increases with each food item eaten. Try to achieve the highest score possible.</a:t>
            </a:r>
          </a:p>
        </p:txBody>
      </p:sp>
      <p:sp>
        <p:nvSpPr>
          <p:cNvPr id="166" name="-  Rohit Chavan, Pune, India"/>
          <p:cNvSpPr txBox="1"/>
          <p:nvPr/>
        </p:nvSpPr>
        <p:spPr>
          <a:xfrm>
            <a:off x="16564503" y="2414008"/>
            <a:ext cx="6359604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-  Rohit Chavan, Pune, India</a:t>
            </a:r>
          </a:p>
        </p:txBody>
      </p:sp>
      <p:sp>
        <p:nvSpPr>
          <p:cNvPr id="167" name="Gameplay &amp; Scoring"/>
          <p:cNvSpPr txBox="1"/>
          <p:nvPr/>
        </p:nvSpPr>
        <p:spPr>
          <a:xfrm>
            <a:off x="1277521" y="3396041"/>
            <a:ext cx="11524264" cy="106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000" u="sng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Gameplay &amp; Scoring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lassic Snake Game In Python"/>
          <p:cNvSpPr txBox="1"/>
          <p:nvPr>
            <p:ph type="title" idx="4294967295"/>
          </p:nvPr>
        </p:nvSpPr>
        <p:spPr>
          <a:xfrm>
            <a:off x="1219200" y="-23260"/>
            <a:ext cx="21945600" cy="2205259"/>
          </a:xfrm>
          <a:prstGeom prst="rect">
            <a:avLst/>
          </a:prstGeom>
        </p:spPr>
        <p:txBody>
          <a:bodyPr anchor="b"/>
          <a:lstStyle>
            <a:lvl1pPr>
              <a:defRPr spc="-91" sz="9100"/>
            </a:lvl1pPr>
          </a:lstStyle>
          <a:p>
            <a:pPr/>
            <a:r>
              <a:t>Classic Snake Game In Python</a:t>
            </a:r>
          </a:p>
        </p:txBody>
      </p:sp>
      <p:sp>
        <p:nvSpPr>
          <p:cNvPr id="170" name="Game Over: The game ends if the snake collides with walls or itself.…"/>
          <p:cNvSpPr txBox="1"/>
          <p:nvPr>
            <p:ph type="body" idx="4294967295"/>
          </p:nvPr>
        </p:nvSpPr>
        <p:spPr>
          <a:xfrm>
            <a:off x="1219200" y="5670535"/>
            <a:ext cx="21945600" cy="6737365"/>
          </a:xfrm>
          <a:prstGeom prst="rect">
            <a:avLst/>
          </a:prstGeom>
        </p:spPr>
        <p:txBody>
          <a:bodyPr/>
          <a:lstStyle/>
          <a:p>
            <a:pPr>
              <a:defRPr sz="4500"/>
            </a:pPr>
            <a:r>
              <a:t>Game Over: The game ends if the snake collides with walls or itself.</a:t>
            </a:r>
          </a:p>
          <a:p>
            <a:pPr>
              <a:defRPr sz="4500"/>
            </a:pPr>
            <a:r>
              <a:t>Tips: Plan your moves ahead to avoid collisions and maximise your snake's length.</a:t>
            </a:r>
          </a:p>
        </p:txBody>
      </p:sp>
      <p:sp>
        <p:nvSpPr>
          <p:cNvPr id="171" name="-  Rohit Chavan, Pune, India"/>
          <p:cNvSpPr txBox="1"/>
          <p:nvPr/>
        </p:nvSpPr>
        <p:spPr>
          <a:xfrm>
            <a:off x="16564503" y="2414008"/>
            <a:ext cx="6359604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-  Rohit Chavan, Pune, India</a:t>
            </a:r>
          </a:p>
        </p:txBody>
      </p:sp>
      <p:sp>
        <p:nvSpPr>
          <p:cNvPr id="172" name="Game Over &amp; Tips"/>
          <p:cNvSpPr txBox="1"/>
          <p:nvPr/>
        </p:nvSpPr>
        <p:spPr>
          <a:xfrm>
            <a:off x="1277521" y="3396041"/>
            <a:ext cx="11524264" cy="106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000" u="sng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Game Over &amp; Tips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lassic Snake Game In Python"/>
          <p:cNvSpPr txBox="1"/>
          <p:nvPr>
            <p:ph type="title" idx="4294967295"/>
          </p:nvPr>
        </p:nvSpPr>
        <p:spPr>
          <a:xfrm>
            <a:off x="1219200" y="-23260"/>
            <a:ext cx="21945600" cy="2205259"/>
          </a:xfrm>
          <a:prstGeom prst="rect">
            <a:avLst/>
          </a:prstGeom>
        </p:spPr>
        <p:txBody>
          <a:bodyPr anchor="b"/>
          <a:lstStyle>
            <a:lvl1pPr>
              <a:defRPr spc="-91" sz="9100"/>
            </a:lvl1pPr>
          </a:lstStyle>
          <a:p>
            <a:pPr/>
            <a:r>
              <a:t>Classic Snake Game In Python</a:t>
            </a:r>
          </a:p>
        </p:txBody>
      </p:sp>
      <p:sp>
        <p:nvSpPr>
          <p:cNvPr id="175" name="Snake Body: Represents the snake's current length.…"/>
          <p:cNvSpPr txBox="1"/>
          <p:nvPr>
            <p:ph type="body" idx="4294967295"/>
          </p:nvPr>
        </p:nvSpPr>
        <p:spPr>
          <a:xfrm>
            <a:off x="1219200" y="5670535"/>
            <a:ext cx="21945600" cy="6737365"/>
          </a:xfrm>
          <a:prstGeom prst="rect">
            <a:avLst/>
          </a:prstGeom>
        </p:spPr>
        <p:txBody>
          <a:bodyPr/>
          <a:lstStyle/>
          <a:p>
            <a:pPr>
              <a:defRPr sz="4500"/>
            </a:pPr>
            <a:r>
              <a:t>Snake Body: Represents the snake's current length.</a:t>
            </a:r>
          </a:p>
          <a:p>
            <a:pPr>
              <a:defRPr sz="4500"/>
            </a:pPr>
            <a:r>
              <a:t>Food: Collect food items to grow the snake.</a:t>
            </a:r>
          </a:p>
          <a:p>
            <a:pPr>
              <a:defRPr sz="4500"/>
            </a:pPr>
            <a:r>
              <a:t>Score: Keep track of your progress.</a:t>
            </a:r>
          </a:p>
          <a:p>
            <a:pPr>
              <a:defRPr sz="4500"/>
            </a:pPr>
            <a:r>
              <a:t>Walls: Colliding with walls ends the game.</a:t>
            </a:r>
          </a:p>
        </p:txBody>
      </p:sp>
      <p:sp>
        <p:nvSpPr>
          <p:cNvPr id="176" name="-  Rohit Chavan, Pune, India"/>
          <p:cNvSpPr txBox="1"/>
          <p:nvPr/>
        </p:nvSpPr>
        <p:spPr>
          <a:xfrm>
            <a:off x="16564503" y="2414008"/>
            <a:ext cx="6359604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-  Rohit Chavan, Pune, India</a:t>
            </a:r>
          </a:p>
        </p:txBody>
      </p:sp>
      <p:sp>
        <p:nvSpPr>
          <p:cNvPr id="177" name="Important Parts of Game"/>
          <p:cNvSpPr txBox="1"/>
          <p:nvPr/>
        </p:nvSpPr>
        <p:spPr>
          <a:xfrm>
            <a:off x="1277521" y="3396041"/>
            <a:ext cx="11524264" cy="106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000" u="sng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Important Parts of Game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lassic Snake Game In Python"/>
          <p:cNvSpPr txBox="1"/>
          <p:nvPr>
            <p:ph type="title" idx="4294967295"/>
          </p:nvPr>
        </p:nvSpPr>
        <p:spPr>
          <a:xfrm>
            <a:off x="1219200" y="-23260"/>
            <a:ext cx="21945600" cy="2205259"/>
          </a:xfrm>
          <a:prstGeom prst="rect">
            <a:avLst/>
          </a:prstGeom>
        </p:spPr>
        <p:txBody>
          <a:bodyPr anchor="b"/>
          <a:lstStyle>
            <a:lvl1pPr>
              <a:defRPr spc="-91" sz="9100"/>
            </a:lvl1pPr>
          </a:lstStyle>
          <a:p>
            <a:pPr/>
            <a:r>
              <a:t>Classic Snake Game In Python</a:t>
            </a:r>
          </a:p>
        </p:txBody>
      </p:sp>
      <p:sp>
        <p:nvSpPr>
          <p:cNvPr id="180" name="-  Rohit Chavan, Pune, India"/>
          <p:cNvSpPr txBox="1"/>
          <p:nvPr/>
        </p:nvSpPr>
        <p:spPr>
          <a:xfrm>
            <a:off x="16564503" y="2414008"/>
            <a:ext cx="6359604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-  Rohit Chavan, Pune, India</a:t>
            </a:r>
          </a:p>
        </p:txBody>
      </p:sp>
      <p:sp>
        <p:nvSpPr>
          <p:cNvPr id="181" name="Demo"/>
          <p:cNvSpPr txBox="1"/>
          <p:nvPr/>
        </p:nvSpPr>
        <p:spPr>
          <a:xfrm>
            <a:off x="1478407" y="4883164"/>
            <a:ext cx="21945601" cy="2205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defRPr spc="-91" sz="91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