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5591-6D1B-49CB-8597-9F26E42D6901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756038" y="2303173"/>
            <a:ext cx="1757054" cy="1708880"/>
          </a:xfrm>
          <a:prstGeom prst="arc">
            <a:avLst>
              <a:gd name="adj1" fmla="val 6798800"/>
              <a:gd name="adj2" fmla="val 9563397"/>
            </a:avLst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82038" y="3983766"/>
            <a:ext cx="838200" cy="0"/>
          </a:xfrm>
          <a:prstGeom prst="line">
            <a:avLst/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5410200" y="2535967"/>
            <a:ext cx="0" cy="1447800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19800" y="2535968"/>
            <a:ext cx="0" cy="66117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19800" y="3185847"/>
            <a:ext cx="0" cy="797873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553200" y="2535968"/>
            <a:ext cx="0" cy="1447800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5975404" y="3264508"/>
            <a:ext cx="1219200" cy="723900"/>
          </a:xfrm>
          <a:prstGeom prst="arc">
            <a:avLst>
              <a:gd name="adj1" fmla="val 19023373"/>
              <a:gd name="adj2" fmla="val 5752802"/>
            </a:avLst>
          </a:prstGeom>
          <a:ln w="254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2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16200000">
            <a:off x="2756038" y="2303173"/>
            <a:ext cx="1757054" cy="1708880"/>
          </a:xfrm>
          <a:prstGeom prst="arc">
            <a:avLst>
              <a:gd name="adj1" fmla="val 6798800"/>
              <a:gd name="adj2" fmla="val 9563397"/>
            </a:avLst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82038" y="3983766"/>
            <a:ext cx="838200" cy="0"/>
          </a:xfrm>
          <a:prstGeom prst="line">
            <a:avLst/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10200" y="2535967"/>
            <a:ext cx="0" cy="1447800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019800" y="2535968"/>
            <a:ext cx="0" cy="66117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19800" y="3185847"/>
            <a:ext cx="0" cy="797873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553200" y="2535968"/>
            <a:ext cx="0" cy="1447800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5975404" y="3264508"/>
            <a:ext cx="1219200" cy="723900"/>
          </a:xfrm>
          <a:prstGeom prst="arc">
            <a:avLst>
              <a:gd name="adj1" fmla="val 19023373"/>
              <a:gd name="adj2" fmla="val 5752802"/>
            </a:avLst>
          </a:prstGeom>
          <a:noFill/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Febret</cp:lastModifiedBy>
  <cp:revision>5</cp:revision>
  <dcterms:created xsi:type="dcterms:W3CDTF">2010-07-22T20:33:10Z</dcterms:created>
  <dcterms:modified xsi:type="dcterms:W3CDTF">2010-08-25T03:06:10Z</dcterms:modified>
</cp:coreProperties>
</file>