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82" y="8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5591-6D1B-49CB-8597-9F26E42D690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756038" y="2303173"/>
            <a:ext cx="1757054" cy="1708880"/>
          </a:xfrm>
          <a:prstGeom prst="arc">
            <a:avLst>
              <a:gd name="adj1" fmla="val 6798800"/>
              <a:gd name="adj2" fmla="val 9563397"/>
            </a:avLst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82038" y="3983766"/>
            <a:ext cx="838200" cy="0"/>
          </a:xfrm>
          <a:prstGeom prst="line">
            <a:avLst/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5410200" y="2535967"/>
            <a:ext cx="0" cy="1447800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19800" y="2535968"/>
            <a:ext cx="0" cy="66117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19800" y="3185847"/>
            <a:ext cx="0" cy="797873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553200" y="2535968"/>
            <a:ext cx="0" cy="1447800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5975404" y="3264508"/>
            <a:ext cx="1219200" cy="723900"/>
          </a:xfrm>
          <a:prstGeom prst="arc">
            <a:avLst>
              <a:gd name="adj1" fmla="val 19023373"/>
              <a:gd name="adj2" fmla="val 5752802"/>
            </a:avLst>
          </a:prstGeom>
          <a:ln w="254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24703" y="1900807"/>
            <a:ext cx="3049170" cy="2004615"/>
            <a:chOff x="2133600" y="2172245"/>
            <a:chExt cx="3049170" cy="2004615"/>
          </a:xfrm>
          <a:effectLst>
            <a:reflection stA="50000" endA="275" endPos="24000" dir="5400000" sy="-100000" algn="bl" rotWithShape="0"/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2133600" y="3983767"/>
              <a:ext cx="838200" cy="0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 rot="16200000">
              <a:off x="2540063" y="2146784"/>
              <a:ext cx="1892175" cy="1943098"/>
            </a:xfrm>
            <a:prstGeom prst="arc">
              <a:avLst>
                <a:gd name="adj1" fmla="val 12236703"/>
                <a:gd name="adj2" fmla="val 4295368"/>
              </a:avLst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2756038" y="2303173"/>
              <a:ext cx="1757054" cy="1708880"/>
            </a:xfrm>
            <a:prstGeom prst="arc">
              <a:avLst>
                <a:gd name="adj1" fmla="val 6798800"/>
                <a:gd name="adj2" fmla="val 9563397"/>
              </a:avLst>
            </a:prstGeom>
            <a:ln w="260350" cap="rnd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982038" y="3983766"/>
              <a:ext cx="838200" cy="0"/>
            </a:xfrm>
            <a:prstGeom prst="line">
              <a:avLst/>
            </a:prstGeom>
            <a:ln w="260350" cap="rnd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82038" y="2806988"/>
              <a:ext cx="419100" cy="0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82038" y="2360786"/>
              <a:ext cx="0" cy="386499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34438" y="2484903"/>
              <a:ext cx="0" cy="301658"/>
            </a:xfrm>
            <a:prstGeom prst="line">
              <a:avLst/>
            </a:prstGeom>
            <a:ln w="260350" cap="rnd" cmpd="sng">
              <a:solidFill>
                <a:schemeClr val="accent3"/>
              </a:solidFill>
              <a:round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76200" prstMaterial="dkEdge">
              <a:bevelB w="114300" prst="hardEdge"/>
              <a:extrusionClr>
                <a:schemeClr val="bg1"/>
              </a:extrusionClr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22352" y="2607200"/>
              <a:ext cx="176041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/>
                <a:t>3.4</a:t>
              </a:r>
              <a:endParaRPr lang="en-US" sz="9600" b="1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1644459" y="1480039"/>
            <a:ext cx="3065585" cy="240323"/>
          </a:xfrm>
          <a:prstGeom prst="ellipse">
            <a:avLst/>
          </a:prstGeom>
          <a:effectLst>
            <a:outerShdw blurRad="177800" dist="2425700" dir="5400000" sx="90000" sy="-19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0985" y="2088517"/>
            <a:ext cx="1915909" cy="26468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600" b="1" dirty="0" smtClean="0">
                <a:ln w="18415" cmpd="sng">
                  <a:noFill/>
                  <a:prstDash val="solid"/>
                </a:ln>
                <a:solidFill>
                  <a:srgbClr val="92D050"/>
                </a:solidFill>
                <a:effectLst>
                  <a:outerShdw blurRad="101600" sx="103000" sy="103000" algn="ctr" rotWithShape="0">
                    <a:prstClr val="black">
                      <a:alpha val="80000"/>
                    </a:prstClr>
                  </a:outerShdw>
                </a:effectLst>
                <a:latin typeface="+mj-lt"/>
              </a:rPr>
              <a:t>m</a:t>
            </a:r>
            <a:endParaRPr lang="en-US" sz="6600" b="1" dirty="0">
              <a:ln w="18415" cmpd="sng">
                <a:noFill/>
                <a:prstDash val="solid"/>
              </a:ln>
              <a:solidFill>
                <a:srgbClr val="92D050"/>
              </a:solidFill>
              <a:effectLst>
                <a:outerShdw blurRad="101600" sx="103000" sy="103000" algn="ctr" rotWithShape="0">
                  <a:prstClr val="black">
                    <a:alpha val="8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8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08729" y="2928246"/>
            <a:ext cx="198483" cy="0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6200000">
            <a:off x="2748029" y="2456662"/>
            <a:ext cx="528070" cy="460118"/>
          </a:xfrm>
          <a:prstGeom prst="arc">
            <a:avLst>
              <a:gd name="adj1" fmla="val 12236703"/>
              <a:gd name="adj2" fmla="val 4295368"/>
            </a:avLst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802027" y="2495355"/>
            <a:ext cx="490360" cy="404656"/>
          </a:xfrm>
          <a:prstGeom prst="arc">
            <a:avLst>
              <a:gd name="adj1" fmla="val 6798800"/>
              <a:gd name="adj2" fmla="val 9563397"/>
            </a:avLst>
          </a:prstGeom>
          <a:ln w="10160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9487" y="2928246"/>
            <a:ext cx="198483" cy="0"/>
          </a:xfrm>
          <a:prstGeom prst="line">
            <a:avLst/>
          </a:prstGeom>
          <a:ln w="10160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9487" y="2599831"/>
            <a:ext cx="99242" cy="0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29487" y="2475304"/>
            <a:ext cx="0" cy="107864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5575" y="2509943"/>
            <a:ext cx="0" cy="84187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6200000">
            <a:off x="2444975" y="1652087"/>
            <a:ext cx="1177000" cy="2054605"/>
          </a:xfrm>
          <a:prstGeom prst="arc">
            <a:avLst>
              <a:gd name="adj1" fmla="val 16648670"/>
              <a:gd name="adj2" fmla="val 4984098"/>
            </a:avLst>
          </a:prstGeom>
          <a:ln w="127000" cap="sq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400000" flipV="1">
            <a:off x="2469313" y="1666770"/>
            <a:ext cx="1128322" cy="2054604"/>
          </a:xfrm>
          <a:prstGeom prst="arc">
            <a:avLst>
              <a:gd name="adj1" fmla="val 16681143"/>
              <a:gd name="adj2" fmla="val 4973386"/>
            </a:avLst>
          </a:prstGeom>
          <a:ln w="127000" cap="sq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73560" y="1894559"/>
            <a:ext cx="4700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 MT" pitchFamily="34" charset="0"/>
              </a:rPr>
              <a:t>Cyclops</a:t>
            </a:r>
            <a:endParaRPr lang="en-US" sz="9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rot="16200000">
            <a:off x="2756038" y="2303173"/>
            <a:ext cx="1757054" cy="1708880"/>
          </a:xfrm>
          <a:prstGeom prst="arc">
            <a:avLst>
              <a:gd name="adj1" fmla="val 6798800"/>
              <a:gd name="adj2" fmla="val 9563397"/>
            </a:avLst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82038" y="3983766"/>
            <a:ext cx="838200" cy="0"/>
          </a:xfrm>
          <a:prstGeom prst="line">
            <a:avLst/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10200" y="2535967"/>
            <a:ext cx="0" cy="1447800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019800" y="2535968"/>
            <a:ext cx="0" cy="66117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19800" y="3185847"/>
            <a:ext cx="0" cy="797873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553200" y="2535968"/>
            <a:ext cx="0" cy="1447800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5975404" y="3264508"/>
            <a:ext cx="1219200" cy="723900"/>
          </a:xfrm>
          <a:prstGeom prst="arc">
            <a:avLst>
              <a:gd name="adj1" fmla="val 19023373"/>
              <a:gd name="adj2" fmla="val 5752802"/>
            </a:avLst>
          </a:prstGeom>
          <a:noFill/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8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14</cp:revision>
  <dcterms:created xsi:type="dcterms:W3CDTF">2010-07-22T20:33:10Z</dcterms:created>
  <dcterms:modified xsi:type="dcterms:W3CDTF">2013-03-05T06:06:24Z</dcterms:modified>
</cp:coreProperties>
</file>