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128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4505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-183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hristmas_Tree.jpg"/>
          <p:cNvPicPr>
            <a:picLocks noChangeAspect="1"/>
          </p:cNvPicPr>
          <p:nvPr/>
        </p:nvPicPr>
        <p:blipFill>
          <a:blip r:embed="rId2">
            <a:alphaModFix amt="55000"/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749300" y="939800"/>
            <a:ext cx="11506200" cy="4826000"/>
          </a:xfrm>
          <a:prstGeom prst="rect">
            <a:avLst/>
          </a:prstGeom>
          <a:effectLst>
            <a:outerShdw blurRad="127000" dist="330200" dir="2700000" rotWithShape="0">
              <a:srgbClr val="000000"/>
            </a:outerShdw>
          </a:effectLst>
        </p:spPr>
        <p:txBody>
          <a:bodyPr anchor="ctr"/>
          <a:lstStyle/>
          <a:p>
            <a:pPr defTabSz="484886">
              <a:defRPr sz="6640" b="1">
                <a:latin typeface="Helvetica"/>
                <a:ea typeface="Helvetica"/>
                <a:cs typeface="Helvetica"/>
                <a:sym typeface="Helvetica"/>
              </a:defRPr>
            </a:pPr>
            <a:r>
              <a:t>2015年</a:t>
            </a:r>
            <a:br/>
            <a:r>
              <a:t>Android開発科 7月生</a:t>
            </a:r>
            <a:br/>
            <a:r>
              <a:t/>
            </a:r>
            <a:br/>
            <a:r>
              <a:t>卒業制作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1270000" y="6845300"/>
            <a:ext cx="10464800" cy="1130300"/>
          </a:xfrm>
          <a:prstGeom prst="rect">
            <a:avLst/>
          </a:prstGeom>
          <a:effectLst>
            <a:outerShdw blurRad="127000" dist="241300" dir="2700000" rotWithShape="0">
              <a:srgbClr val="000000"/>
            </a:outerShdw>
          </a:effectLst>
        </p:spPr>
        <p:txBody>
          <a:bodyPr anchor="ctr"/>
          <a:lstStyle>
            <a:lvl1pPr>
              <a:defRPr sz="6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鈴木　潤太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-183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952500" y="26670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t>制作したゲーム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2181920" y="2212504"/>
            <a:ext cx="9289032" cy="7189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6488" indent="-536488" defTabSz="531622">
              <a:spcBef>
                <a:spcPts val="3800"/>
              </a:spcBef>
              <a:defRPr sz="4459"/>
            </a:pPr>
            <a:r>
              <a:rPr sz="4800" dirty="0" err="1"/>
              <a:t>タイトル</a:t>
            </a:r>
            <a:r>
              <a:rPr sz="4800" dirty="0"/>
              <a:t>：</a:t>
            </a:r>
          </a:p>
          <a:p>
            <a:pPr marL="536488" indent="-536488" defTabSz="531622">
              <a:spcBef>
                <a:spcPts val="3800"/>
              </a:spcBef>
              <a:defRPr sz="4459"/>
            </a:pPr>
            <a:r>
              <a:rPr sz="4800" dirty="0" err="1"/>
              <a:t>内容：ひたすら上を目指す</a:t>
            </a:r>
            <a:r>
              <a:rPr sz="4800" dirty="0"/>
              <a:t/>
            </a:r>
            <a:br>
              <a:rPr sz="4800" dirty="0"/>
            </a:br>
            <a:r>
              <a:rPr sz="4800" dirty="0"/>
              <a:t>　　　</a:t>
            </a:r>
            <a:r>
              <a:rPr sz="4800" dirty="0" err="1"/>
              <a:t>ジャンプアクションゲーム</a:t>
            </a:r>
            <a:endParaRPr sz="4800" dirty="0"/>
          </a:p>
          <a:p>
            <a:pPr marL="536488" indent="-536488" defTabSz="531622">
              <a:spcBef>
                <a:spcPts val="3800"/>
              </a:spcBef>
              <a:defRPr sz="4459"/>
            </a:pPr>
            <a:r>
              <a:rPr sz="4800" dirty="0" err="1"/>
              <a:t>操作方法：傾きで左右移動</a:t>
            </a:r>
            <a:r>
              <a:rPr sz="4800" dirty="0"/>
              <a:t/>
            </a:r>
            <a:br>
              <a:rPr sz="4800" dirty="0"/>
            </a:br>
            <a:r>
              <a:rPr sz="4800" dirty="0"/>
              <a:t>　　　　　</a:t>
            </a:r>
            <a:r>
              <a:rPr sz="4800" dirty="0" err="1"/>
              <a:t>タップでメニュー選択と</a:t>
            </a:r>
            <a:r>
              <a:rPr sz="4800" dirty="0"/>
              <a:t/>
            </a:r>
            <a:br>
              <a:rPr sz="4800" dirty="0"/>
            </a:br>
            <a:r>
              <a:rPr sz="4800" dirty="0"/>
              <a:t>　　　　　</a:t>
            </a:r>
            <a:r>
              <a:rPr sz="4800" dirty="0" err="1"/>
              <a:t>スローモード</a:t>
            </a:r>
            <a:endParaRPr sz="4800" dirty="0"/>
          </a:p>
        </p:txBody>
      </p:sp>
      <p:pic>
        <p:nvPicPr>
          <p:cNvPr id="125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6108" y="2644552"/>
            <a:ext cx="4838700" cy="1571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-183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ジャンプゲームとは？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859396" y="2526343"/>
            <a:ext cx="65786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561152" indent="-561152" defTabSz="514095">
              <a:spcBef>
                <a:spcPts val="3600"/>
              </a:spcBef>
              <a:defRPr sz="4664"/>
            </a:lvl1pPr>
          </a:lstStyle>
          <a:p>
            <a:r>
              <a:rPr sz="4800" dirty="0" err="1"/>
              <a:t>代表作：Doodle</a:t>
            </a:r>
            <a:r>
              <a:rPr sz="4800" dirty="0"/>
              <a:t> Jump</a:t>
            </a:r>
          </a:p>
        </p:txBody>
      </p:sp>
      <p:pic>
        <p:nvPicPr>
          <p:cNvPr id="129" name="doodlejum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6536" y="2531533"/>
            <a:ext cx="4089401" cy="681566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734635" y="4005377"/>
            <a:ext cx="5753101" cy="444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rPr dirty="0" err="1"/>
              <a:t>足場に乗ったら</a:t>
            </a:r>
            <a:r>
              <a:rPr dirty="0"/>
              <a:t/>
            </a:r>
            <a:br>
              <a:rPr dirty="0"/>
            </a:br>
            <a:r>
              <a:rPr dirty="0" err="1"/>
              <a:t>自動的にジャンプ</a:t>
            </a:r>
            <a:r>
              <a:rPr dirty="0"/>
              <a:t>！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 err="1"/>
              <a:t>基本操作はスマホを傾けるだけ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-183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工夫した点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101800" y="2216946"/>
            <a:ext cx="7344816" cy="6921504"/>
          </a:xfrm>
          <a:prstGeom prst="rect">
            <a:avLst/>
          </a:prstGeom>
        </p:spPr>
        <p:txBody>
          <a:bodyPr/>
          <a:lstStyle/>
          <a:p>
            <a:pPr marL="496663" indent="-496663" defTabSz="502412">
              <a:spcBef>
                <a:spcPts val="3600"/>
              </a:spcBef>
              <a:defRPr sz="4128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ジャンプゲームには珍しい</a:t>
            </a:r>
            <a:r>
              <a:rPr dirty="0"/>
              <a:t/>
            </a:r>
            <a:br>
              <a:rPr dirty="0"/>
            </a:br>
            <a:r>
              <a:rPr dirty="0" err="1"/>
              <a:t>ステージクリア型</a:t>
            </a:r>
            <a:endParaRPr dirty="0"/>
          </a:p>
          <a:p>
            <a:pPr marL="496663" indent="-496663" defTabSz="502412">
              <a:spcBef>
                <a:spcPts val="3600"/>
              </a:spcBef>
              <a:defRPr sz="4128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画面をタッチすると時間が</a:t>
            </a:r>
            <a:r>
              <a:rPr dirty="0"/>
              <a:t/>
            </a:r>
            <a:br>
              <a:rPr dirty="0"/>
            </a:br>
            <a:r>
              <a:rPr dirty="0" err="1"/>
              <a:t>ゆっくり流れ、敵を</a:t>
            </a:r>
            <a:r>
              <a:rPr dirty="0"/>
              <a:t/>
            </a:r>
            <a:br>
              <a:rPr dirty="0"/>
            </a:br>
            <a:r>
              <a:rPr dirty="0" err="1"/>
              <a:t>避けやすくなる</a:t>
            </a:r>
            <a:endParaRPr dirty="0"/>
          </a:p>
          <a:p>
            <a:pPr marL="496663" indent="-496663" defTabSz="502412">
              <a:spcBef>
                <a:spcPts val="3600"/>
              </a:spcBef>
              <a:defRPr sz="4128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通常、ジャンプゲームは</a:t>
            </a:r>
            <a:r>
              <a:rPr dirty="0"/>
              <a:t/>
            </a:r>
            <a:br>
              <a:rPr dirty="0"/>
            </a:br>
            <a:r>
              <a:rPr dirty="0" err="1"/>
              <a:t>敵に触れると即死だが</a:t>
            </a:r>
            <a:r>
              <a:rPr dirty="0"/>
              <a:t/>
            </a:r>
            <a:br>
              <a:rPr dirty="0"/>
            </a:br>
            <a:r>
              <a:rPr dirty="0" err="1"/>
              <a:t>ヒットポイント制を導入</a:t>
            </a:r>
            <a:endParaRPr dirty="0"/>
          </a:p>
        </p:txBody>
      </p:sp>
      <p:pic>
        <p:nvPicPr>
          <p:cNvPr id="1026" name="Picture 2" descr="C:\Users\0701AND\Pictures\game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624" y="2572544"/>
            <a:ext cx="3744416" cy="62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-183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1029792" y="2140496"/>
            <a:ext cx="117602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 err="1"/>
              <a:t>LibGDX：海外でUnity</a:t>
            </a:r>
            <a:r>
              <a:rPr sz="4400" dirty="0" err="1" smtClean="0"/>
              <a:t>並みの人気を誇る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ja-JP" altLang="en-US" sz="4400" dirty="0" smtClean="0"/>
              <a:t>　　　　　　</a:t>
            </a:r>
            <a:r>
              <a:rPr sz="4400" dirty="0" err="1" smtClean="0"/>
              <a:t>ゲーム用フレームワーク</a:t>
            </a:r>
            <a:endParaRPr sz="4400" dirty="0"/>
          </a:p>
          <a:p>
            <a:r>
              <a:rPr sz="4400" dirty="0" err="1"/>
              <a:t>代表作</a:t>
            </a:r>
            <a:r>
              <a:rPr sz="4400" dirty="0"/>
              <a:t>：</a:t>
            </a:r>
            <a:br>
              <a:rPr sz="4400" dirty="0"/>
            </a:br>
            <a:r>
              <a:rPr sz="4400" dirty="0" err="1"/>
              <a:t>Google制作の</a:t>
            </a:r>
            <a:r>
              <a:rPr sz="4400" dirty="0"/>
              <a:t/>
            </a:r>
            <a:br>
              <a:rPr sz="4400" dirty="0"/>
            </a:br>
            <a:r>
              <a:rPr sz="4400" dirty="0" err="1"/>
              <a:t>位置ゲ</a:t>
            </a:r>
            <a:r>
              <a:rPr sz="4400" dirty="0"/>
              <a:t>ー </a:t>
            </a:r>
            <a:br>
              <a:rPr sz="4400" dirty="0"/>
            </a:br>
            <a:r>
              <a:rPr sz="4400" dirty="0"/>
              <a:t>”Ingress”</a:t>
            </a:r>
          </a:p>
        </p:txBody>
      </p:sp>
      <p:pic>
        <p:nvPicPr>
          <p:cNvPr id="137" name="Ingress-game-gamepla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8264" y="4732784"/>
            <a:ext cx="7056784" cy="4147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libGDX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1200" y="558800"/>
            <a:ext cx="6502400" cy="20193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-183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1244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使用した機能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457200" y="2362200"/>
            <a:ext cx="79502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 err="1"/>
              <a:t>エフェクトを簡単に作れる</a:t>
            </a:r>
            <a:r>
              <a:rPr sz="4400" dirty="0"/>
              <a:t/>
            </a:r>
            <a:br>
              <a:rPr sz="4400" dirty="0"/>
            </a:br>
            <a:r>
              <a:rPr sz="4400" dirty="0" err="1"/>
              <a:t>パーティクルエディタ</a:t>
            </a:r>
            <a:r>
              <a:rPr sz="4400" dirty="0"/>
              <a:t>ー</a:t>
            </a:r>
          </a:p>
          <a:p>
            <a:r>
              <a:rPr sz="4400" dirty="0" err="1"/>
              <a:t>ステージ用</a:t>
            </a:r>
            <a:r>
              <a:rPr sz="4400" dirty="0"/>
              <a:t/>
            </a:r>
            <a:br>
              <a:rPr sz="4400" dirty="0"/>
            </a:br>
            <a:r>
              <a:rPr sz="4400" dirty="0" err="1"/>
              <a:t>タイルマップ表示</a:t>
            </a:r>
            <a:endParaRPr sz="4400" dirty="0"/>
          </a:p>
          <a:p>
            <a:r>
              <a:rPr sz="4400" dirty="0" err="1"/>
              <a:t>画像をスプライトシートに</a:t>
            </a:r>
            <a:r>
              <a:rPr sz="4400" dirty="0"/>
              <a:t/>
            </a:r>
            <a:br>
              <a:rPr sz="4400" dirty="0"/>
            </a:br>
            <a:r>
              <a:rPr sz="4400" dirty="0" err="1"/>
              <a:t>まとめるテクスチャパッカ</a:t>
            </a:r>
            <a:r>
              <a:rPr sz="4400" dirty="0"/>
              <a:t>ー</a:t>
            </a:r>
          </a:p>
        </p:txBody>
      </p:sp>
      <p:pic>
        <p:nvPicPr>
          <p:cNvPr id="142" name="particle_edi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5400" y="2159000"/>
            <a:ext cx="4902200" cy="3186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texturepack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5400" y="5754827"/>
            <a:ext cx="4902200" cy="30589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-183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今後の課題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2253928" y="2428528"/>
            <a:ext cx="8485690" cy="62865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13610" indent="-613610">
              <a:defRPr sz="5100"/>
            </a:pPr>
            <a:r>
              <a:rPr sz="5400" dirty="0"/>
              <a:t>１０ステージ以上に増やす</a:t>
            </a:r>
          </a:p>
          <a:p>
            <a:pPr marL="613610" indent="-613610">
              <a:defRPr sz="5100"/>
            </a:pPr>
            <a:r>
              <a:rPr lang="ja-JP" altLang="en-US" sz="5400" dirty="0" smtClean="0"/>
              <a:t>多重</a:t>
            </a:r>
            <a:r>
              <a:rPr sz="5400" dirty="0" err="1" smtClean="0"/>
              <a:t>スクロールを実装</a:t>
            </a:r>
            <a:endParaRPr sz="5400" dirty="0"/>
          </a:p>
          <a:p>
            <a:pPr marL="613610" indent="-613610">
              <a:defRPr sz="5100"/>
            </a:pPr>
            <a:r>
              <a:rPr sz="5400" dirty="0" err="1"/>
              <a:t>フェードイン、アウトを実装</a:t>
            </a:r>
            <a:endParaRPr sz="5400" dirty="0"/>
          </a:p>
          <a:p>
            <a:pPr marL="613610" indent="-613610">
              <a:defRPr sz="5100"/>
            </a:pPr>
            <a:r>
              <a:rPr sz="5400" dirty="0"/>
              <a:t>Google </a:t>
            </a:r>
            <a:r>
              <a:rPr sz="5400" dirty="0" err="1"/>
              <a:t>Playに出品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36</Words>
  <Application>Microsoft Office PowerPoint</Application>
  <PresentationFormat>ユーザー設定</PresentationFormat>
  <Paragraphs>24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Gradient</vt:lpstr>
      <vt:lpstr>2015年 Android開発科 7月生  卒業制作</vt:lpstr>
      <vt:lpstr>制作したゲーム</vt:lpstr>
      <vt:lpstr>ジャンプゲームとは？</vt:lpstr>
      <vt:lpstr>工夫した点</vt:lpstr>
      <vt:lpstr>PowerPoint プレゼンテーション</vt:lpstr>
      <vt:lpstr>使用した機能</vt:lpstr>
      <vt:lpstr>今後の課題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2015年 Android開発科 7月生  卒業制作</dc:title>
  <cp:lastModifiedBy>0701AND</cp:lastModifiedBy>
  <cp:revision>10</cp:revision>
  <dcterms:modified xsi:type="dcterms:W3CDTF">2015-11-20T07:17:28Z</dcterms:modified>
</cp:coreProperties>
</file>