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4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B04A-34E6-9D46-B06E-7D7756630C1F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8CB1-C8F8-CC42-B69D-69CE27165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498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 production of </a:t>
            </a:r>
            <a:r>
              <a:rPr lang="en-US" sz="5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trtl </a:t>
            </a:r>
            <a:r>
              <a:rPr lang="en-US" dirty="0" smtClean="0"/>
              <a:t>Enterprises</a:t>
            </a:r>
            <a:br>
              <a:rPr lang="en-US" dirty="0" smtClean="0"/>
            </a:br>
            <a:r>
              <a:rPr lang="en-US" sz="2800" dirty="0" smtClean="0"/>
              <a:t>Josh Forman, Robert Hernandez, Kelly Kapp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26" y="306286"/>
            <a:ext cx="4809721" cy="4026743"/>
          </a:xfrm>
        </p:spPr>
      </p:pic>
      <p:sp>
        <p:nvSpPr>
          <p:cNvPr id="6" name="TextBox 5"/>
          <p:cNvSpPr txBox="1"/>
          <p:nvPr/>
        </p:nvSpPr>
        <p:spPr>
          <a:xfrm>
            <a:off x="9348537" y="2358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4" y="1376135"/>
            <a:ext cx="7230979" cy="4915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21105"/>
            <a:ext cx="937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Target end-user: Coding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453"/>
            <a:ext cx="10515600" cy="5623510"/>
          </a:xfrm>
        </p:spPr>
        <p:txBody>
          <a:bodyPr/>
          <a:lstStyle/>
          <a:p>
            <a:r>
              <a:rPr lang="en-US" sz="3200" dirty="0" smtClean="0"/>
              <a:t>Problem: Too tired and frustrated to absorb new information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53" y="1451142"/>
            <a:ext cx="7411452" cy="48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1038893"/>
            <a:ext cx="10515600" cy="472423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Solution</a:t>
            </a:r>
            <a:r>
              <a:rPr lang="is-IS" sz="6000" dirty="0" smtClean="0">
                <a:latin typeface="+mn-lt"/>
              </a:rPr>
              <a:t>….</a:t>
            </a:r>
            <a:r>
              <a:rPr lang="is-IS" dirty="0" smtClean="0"/>
              <a:t/>
            </a:r>
            <a:br>
              <a:rPr lang="is-IS" dirty="0" smtClean="0"/>
            </a:br>
            <a:r>
              <a:rPr lang="is-IS" dirty="0"/>
              <a:t/>
            </a:r>
            <a:br>
              <a:rPr lang="is-IS" dirty="0"/>
            </a:br>
            <a:r>
              <a:rPr lang="is-IS" dirty="0" smtClean="0"/>
              <a:t>A fun way to quiz yourself and reinforce </a:t>
            </a:r>
            <a:br>
              <a:rPr lang="is-IS" dirty="0" smtClean="0"/>
            </a:br>
            <a:r>
              <a:rPr lang="is-IS" dirty="0" smtClean="0"/>
              <a:t>your coding 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+mn-lt"/>
                <a:ea typeface="Andale Mono" charset="0"/>
                <a:cs typeface="Andale Mono" charset="0"/>
              </a:rPr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Built with Mongo backend. Easy to add additional games.</a:t>
            </a:r>
          </a:p>
          <a:p>
            <a:r>
              <a:rPr lang="en-US" dirty="0" smtClean="0"/>
              <a:t>Future versions</a:t>
            </a:r>
          </a:p>
          <a:p>
            <a:pPr lvl="1"/>
            <a:r>
              <a:rPr lang="en-US" dirty="0" smtClean="0"/>
              <a:t>User interface for build-your-own games.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653" y="1712662"/>
            <a:ext cx="9131968" cy="2426201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THANK YOU!!!!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8102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Andale Mono</vt:lpstr>
      <vt:lpstr>Calibri</vt:lpstr>
      <vt:lpstr>Calibri Light</vt:lpstr>
      <vt:lpstr>Nanum Pen Script</vt:lpstr>
      <vt:lpstr>Arial</vt:lpstr>
      <vt:lpstr>Office Theme</vt:lpstr>
      <vt:lpstr>A production of trtl Enterprises Josh Forman, Robert Hernandez, Kelly Kapp</vt:lpstr>
      <vt:lpstr>PowerPoint Presentation</vt:lpstr>
      <vt:lpstr>PowerPoint Presentation</vt:lpstr>
      <vt:lpstr>Solution….  A fun way to quiz yourself and reinforce  your coding knowledge.</vt:lpstr>
      <vt:lpstr>Design Considerations</vt:lpstr>
      <vt:lpstr>THANK YOU!!!!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Kapp</dc:creator>
  <cp:lastModifiedBy>Kelly Kapp</cp:lastModifiedBy>
  <cp:revision>6</cp:revision>
  <dcterms:created xsi:type="dcterms:W3CDTF">2016-08-09T15:41:21Z</dcterms:created>
  <dcterms:modified xsi:type="dcterms:W3CDTF">2016-08-09T17:14:56Z</dcterms:modified>
</cp:coreProperties>
</file>