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70" r:id="rId10"/>
    <p:sldId id="269" r:id="rId11"/>
    <p:sldId id="265" r:id="rId12"/>
    <p:sldId id="26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0704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061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1416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171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83136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78859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3403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74498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5035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9718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3225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12F6-2DAB-4B49-B536-C13D226F1D65}" type="datetimeFigureOut">
              <a:rPr lang="es-CO" smtClean="0"/>
              <a:pPr/>
              <a:t>02/04/2020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CA7E-2872-487D-ACC7-25918CF427A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83326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3245476" y="2823693"/>
            <a:ext cx="5988676" cy="605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4610637" y="2823693"/>
            <a:ext cx="551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Nombre del proyecto</a:t>
            </a:r>
            <a:endParaRPr lang="es-CO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618963" y="534684"/>
            <a:ext cx="597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NOMBRE DE LA APLICACIÓN 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6704" y="4391963"/>
            <a:ext cx="1691741" cy="20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20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8" name="Rectángulo redondeado 7"/>
          <p:cNvSpPr/>
          <p:nvPr/>
        </p:nvSpPr>
        <p:spPr>
          <a:xfrm>
            <a:off x="6802496" y="1876561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6898307" y="1934435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-Comentarios</a:t>
            </a:r>
            <a:endParaRPr lang="es-CO" sz="2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70646" y="915209"/>
            <a:ext cx="4149145" cy="757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831090" y="1012093"/>
            <a:ext cx="553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4. </a:t>
            </a:r>
            <a:r>
              <a:rPr lang="es-CO" sz="2800" dirty="0" smtClean="0"/>
              <a:t>Documentos</a:t>
            </a:r>
            <a:endParaRPr lang="es-CO" sz="28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9478" y="2703761"/>
            <a:ext cx="4512454" cy="32499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CuadroTexto 12"/>
          <p:cNvSpPr txBox="1"/>
          <p:nvPr/>
        </p:nvSpPr>
        <p:spPr>
          <a:xfrm>
            <a:off x="8171328" y="780375"/>
            <a:ext cx="37406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Seleccionando esta actividad, podemos ingresar texto(según imagen).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  <p:sp>
        <p:nvSpPr>
          <p:cNvPr id="15" name="Rectángulo redondeado 7"/>
          <p:cNvSpPr/>
          <p:nvPr/>
        </p:nvSpPr>
        <p:spPr>
          <a:xfrm>
            <a:off x="645537" y="1937522"/>
            <a:ext cx="4605731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8"/>
          <p:cNvSpPr txBox="1"/>
          <p:nvPr/>
        </p:nvSpPr>
        <p:spPr>
          <a:xfrm>
            <a:off x="819725" y="1982333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-Informes SST (Archivo </a:t>
            </a:r>
            <a:r>
              <a:rPr lang="es-CO" sz="2800" dirty="0" err="1" smtClean="0"/>
              <a:t>word</a:t>
            </a:r>
            <a:r>
              <a:rPr lang="es-CO" sz="2800" dirty="0" smtClean="0"/>
              <a:t>)</a:t>
            </a:r>
            <a:endParaRPr lang="es-CO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34465" r="81025" b="60713"/>
          <a:stretch>
            <a:fillRect/>
          </a:stretch>
        </p:blipFill>
        <p:spPr bwMode="auto">
          <a:xfrm>
            <a:off x="731518" y="3448593"/>
            <a:ext cx="4663431" cy="6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967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8" name="Rectángulo redondeado 7"/>
          <p:cNvSpPr/>
          <p:nvPr/>
        </p:nvSpPr>
        <p:spPr>
          <a:xfrm>
            <a:off x="198549" y="989984"/>
            <a:ext cx="5655971" cy="5803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1067203" y="1017052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4.1 Planos - Base </a:t>
            </a:r>
            <a:r>
              <a:rPr lang="es-CO" sz="2800" dirty="0" smtClean="0"/>
              <a:t>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990655" y="1748635"/>
            <a:ext cx="3436270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3190965" y="1806509"/>
            <a:ext cx="179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-Área </a:t>
            </a:r>
            <a:endParaRPr lang="es-CO" sz="28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3005679" y="2651076"/>
            <a:ext cx="3421246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205989" y="2708950"/>
            <a:ext cx="290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-Nombre del plano</a:t>
            </a:r>
            <a:endParaRPr lang="es-CO" sz="28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015933" y="3601960"/>
            <a:ext cx="3410991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3216243" y="3659834"/>
            <a:ext cx="3210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-Fecha de </a:t>
            </a:r>
            <a:r>
              <a:rPr lang="es-CO" sz="2800" dirty="0" err="1" smtClean="0"/>
              <a:t>ult</a:t>
            </a:r>
            <a:r>
              <a:rPr lang="es-CO" sz="2800" dirty="0" smtClean="0"/>
              <a:t>. Modif.</a:t>
            </a:r>
            <a:endParaRPr lang="es-CO" sz="28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26189" y="4469138"/>
            <a:ext cx="3400736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3226499" y="4527012"/>
            <a:ext cx="245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-Comentarios</a:t>
            </a:r>
            <a:endParaRPr lang="es-CO" sz="28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049323" y="5290044"/>
            <a:ext cx="3377602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3249633" y="5347918"/>
            <a:ext cx="258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-Plano en PDF</a:t>
            </a:r>
            <a:endParaRPr lang="es-CO" sz="2800" dirty="0"/>
          </a:p>
        </p:txBody>
      </p:sp>
      <p:cxnSp>
        <p:nvCxnSpPr>
          <p:cNvPr id="22" name="Conector angular 21"/>
          <p:cNvCxnSpPr>
            <a:endCxn id="20" idx="1"/>
          </p:cNvCxnSpPr>
          <p:nvPr/>
        </p:nvCxnSpPr>
        <p:spPr>
          <a:xfrm rot="16200000" flipH="1">
            <a:off x="386792" y="2946997"/>
            <a:ext cx="4039226" cy="12858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8" idx="1"/>
          </p:cNvCxnSpPr>
          <p:nvPr/>
        </p:nvCxnSpPr>
        <p:spPr>
          <a:xfrm>
            <a:off x="1763486" y="4781005"/>
            <a:ext cx="1262703" cy="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763486" y="3918854"/>
            <a:ext cx="1252926" cy="14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763486" y="2978333"/>
            <a:ext cx="1250780" cy="14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1763486" y="2087827"/>
            <a:ext cx="1244933" cy="2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7363895" y="885334"/>
            <a:ext cx="3517465" cy="5267601"/>
            <a:chOff x="7177363" y="261257"/>
            <a:chExt cx="3656324" cy="5841532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9681" y="261257"/>
              <a:ext cx="3654005" cy="311926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 rotWithShape="1">
            <a:blip r:embed="rId3" cstate="print"/>
            <a:srcRect l="18677" t="17096" r="22826" b="5514"/>
            <a:stretch/>
          </p:blipFill>
          <p:spPr>
            <a:xfrm>
              <a:off x="7177363" y="3383156"/>
              <a:ext cx="3656324" cy="2719633"/>
            </a:xfrm>
            <a:prstGeom prst="rect">
              <a:avLst/>
            </a:prstGeom>
          </p:spPr>
        </p:pic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014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8" name="Rectángulo redondeado 7"/>
          <p:cNvSpPr/>
          <p:nvPr/>
        </p:nvSpPr>
        <p:spPr>
          <a:xfrm>
            <a:off x="198549" y="989984"/>
            <a:ext cx="5655971" cy="5803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1067203" y="1017052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5. </a:t>
            </a:r>
            <a:r>
              <a:rPr lang="es-CO" sz="2800" dirty="0" smtClean="0"/>
              <a:t>Materiales</a:t>
            </a:r>
            <a:endParaRPr lang="es-CO" sz="2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023999" y="1748635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446380" y="1806509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-Nombre de material</a:t>
            </a:r>
            <a:endParaRPr lang="es-CO" sz="28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065148" y="2611885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87529" y="2669759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-Referencia</a:t>
            </a:r>
            <a:endParaRPr lang="es-CO" sz="28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091274" y="3465217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2513655" y="3523091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-Descripción</a:t>
            </a:r>
            <a:endParaRPr lang="es-CO" sz="28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088466" y="4346546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2510847" y="4404420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-Cantidad</a:t>
            </a:r>
            <a:endParaRPr lang="es-CO" sz="28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2072596" y="5252910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2494977" y="5310784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-Estado de la solicitud</a:t>
            </a:r>
            <a:endParaRPr lang="es-CO" sz="2800" dirty="0"/>
          </a:p>
        </p:txBody>
      </p:sp>
      <p:cxnSp>
        <p:nvCxnSpPr>
          <p:cNvPr id="22" name="Conector angular 21"/>
          <p:cNvCxnSpPr/>
          <p:nvPr/>
        </p:nvCxnSpPr>
        <p:spPr>
          <a:xfrm rot="16200000" flipH="1">
            <a:off x="-263406" y="3263454"/>
            <a:ext cx="4039225" cy="6529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0873" y="2124521"/>
            <a:ext cx="5899638" cy="2621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  <p:cxnSp>
        <p:nvCxnSpPr>
          <p:cNvPr id="38" name="Conector recto de flecha 37"/>
          <p:cNvCxnSpPr/>
          <p:nvPr/>
        </p:nvCxnSpPr>
        <p:spPr>
          <a:xfrm flipV="1">
            <a:off x="1398493" y="4680296"/>
            <a:ext cx="629788" cy="5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1432798" y="3863078"/>
            <a:ext cx="629788" cy="5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1419735" y="3004302"/>
            <a:ext cx="629788" cy="5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V="1">
            <a:off x="1406672" y="2062673"/>
            <a:ext cx="629788" cy="5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490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0" y="0"/>
            <a:ext cx="12192000" cy="6883509"/>
            <a:chOff x="0" y="0"/>
            <a:chExt cx="12192000" cy="6883509"/>
          </a:xfrm>
        </p:grpSpPr>
        <p:sp>
          <p:nvSpPr>
            <p:cNvPr id="2" name="Rectángulo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3026535" y="106251"/>
              <a:ext cx="6877318" cy="6777258"/>
              <a:chOff x="3026535" y="106251"/>
              <a:chExt cx="6877318" cy="6777258"/>
            </a:xfrm>
          </p:grpSpPr>
          <p:sp>
            <p:nvSpPr>
              <p:cNvPr id="3" name="Rectángulo redondeado 2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" name="CuadroTexto 3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3359240" y="6298734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31" name="Rectángulo redondeado 30"/>
          <p:cNvSpPr/>
          <p:nvPr/>
        </p:nvSpPr>
        <p:spPr>
          <a:xfrm>
            <a:off x="6172844" y="3631018"/>
            <a:ext cx="2428784" cy="6216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/>
          <p:cNvGrpSpPr/>
          <p:nvPr/>
        </p:nvGrpSpPr>
        <p:grpSpPr>
          <a:xfrm>
            <a:off x="2599389" y="2198447"/>
            <a:ext cx="6570370" cy="3893774"/>
            <a:chOff x="334851" y="1381259"/>
            <a:chExt cx="5574406" cy="3110792"/>
          </a:xfrm>
        </p:grpSpPr>
        <p:sp>
          <p:nvSpPr>
            <p:cNvPr id="5" name="Rectángulo redondeado 4"/>
            <p:cNvSpPr/>
            <p:nvPr/>
          </p:nvSpPr>
          <p:spPr>
            <a:xfrm>
              <a:off x="334851" y="1381259"/>
              <a:ext cx="2060619" cy="6053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82581" y="1381259"/>
              <a:ext cx="2202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smtClean="0"/>
                <a:t>Usuario</a:t>
              </a:r>
              <a:endParaRPr lang="es-CO" sz="2800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3359240" y="1923945"/>
              <a:ext cx="2060619" cy="49662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706970" y="1944821"/>
              <a:ext cx="2202287" cy="4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smtClean="0"/>
                <a:t>Director</a:t>
              </a:r>
              <a:endParaRPr lang="es-CO" sz="28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565652" y="2574868"/>
              <a:ext cx="2202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smtClean="0"/>
                <a:t>Residente</a:t>
              </a:r>
              <a:endParaRPr lang="es-CO" sz="2800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3369973" y="3091109"/>
              <a:ext cx="2060619" cy="4893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618613" y="3079178"/>
              <a:ext cx="2202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smtClean="0"/>
                <a:t>Dibujante</a:t>
              </a:r>
              <a:endParaRPr lang="es-CO" sz="2800" dirty="0"/>
            </a:p>
          </p:txBody>
        </p:sp>
        <p:cxnSp>
          <p:nvCxnSpPr>
            <p:cNvPr id="20" name="Conector angular 19"/>
            <p:cNvCxnSpPr/>
            <p:nvPr/>
          </p:nvCxnSpPr>
          <p:spPr>
            <a:xfrm rot="16200000" flipH="1">
              <a:off x="1008801" y="2158478"/>
              <a:ext cx="2505485" cy="2161662"/>
            </a:xfrm>
            <a:prstGeom prst="bentConnector3">
              <a:avLst>
                <a:gd name="adj1" fmla="val 1004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ángulo redondeado 24"/>
          <p:cNvSpPr/>
          <p:nvPr/>
        </p:nvSpPr>
        <p:spPr>
          <a:xfrm>
            <a:off x="121483" y="1057755"/>
            <a:ext cx="5988676" cy="605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1486644" y="1057755"/>
            <a:ext cx="551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Nombre del proyecto</a:t>
            </a:r>
            <a:endParaRPr lang="es-CO" sz="2800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631842" y="1663062"/>
            <a:ext cx="0" cy="552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errar llave 28"/>
          <p:cNvSpPr/>
          <p:nvPr/>
        </p:nvSpPr>
        <p:spPr>
          <a:xfrm>
            <a:off x="8809377" y="2853361"/>
            <a:ext cx="425002" cy="357258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9559976" y="3437419"/>
            <a:ext cx="1593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Cada uno de los usuarios entra a la aplicación, dependiendo su rol en el proyecto.</a:t>
            </a:r>
            <a:endParaRPr lang="es-CO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6163989" y="5052132"/>
            <a:ext cx="2428784" cy="6125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6457053" y="5037198"/>
            <a:ext cx="259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Siso</a:t>
            </a:r>
            <a:endParaRPr lang="es-CO" sz="28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6163989" y="5785966"/>
            <a:ext cx="2428784" cy="6125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457053" y="5771032"/>
            <a:ext cx="259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Almacenista</a:t>
            </a:r>
            <a:endParaRPr lang="es-CO" sz="28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3596377" y="5347230"/>
            <a:ext cx="2557747" cy="19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3600892" y="4627545"/>
            <a:ext cx="2557747" cy="19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3583473" y="3904731"/>
            <a:ext cx="2557747" cy="19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3605243" y="3168856"/>
            <a:ext cx="2557747" cy="19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9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6" name="Rectángulo redondeado 5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9" name="Rectángulo redondeado 8"/>
          <p:cNvSpPr/>
          <p:nvPr/>
        </p:nvSpPr>
        <p:spPr>
          <a:xfrm>
            <a:off x="690616" y="1101551"/>
            <a:ext cx="2428784" cy="757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100474" y="1101551"/>
            <a:ext cx="2595764" cy="65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Director</a:t>
            </a:r>
            <a:endParaRPr lang="es-CO" sz="28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359240" y="1979896"/>
            <a:ext cx="5655971" cy="580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227894" y="2032722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1. Cronograma de actividades</a:t>
            </a:r>
            <a:endParaRPr lang="es-CO" sz="28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359240" y="2770552"/>
            <a:ext cx="5655971" cy="580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4227894" y="2797620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2. Actividades en ejecución </a:t>
            </a:r>
            <a:endParaRPr lang="es-CO" sz="28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359240" y="3548329"/>
            <a:ext cx="5655971" cy="580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227894" y="3588276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3. Frentes de trabajo </a:t>
            </a:r>
            <a:endParaRPr lang="es-CO" sz="28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3359240" y="4299855"/>
            <a:ext cx="5655971" cy="580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4227894" y="4326923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4.Planos </a:t>
            </a:r>
            <a:r>
              <a:rPr lang="es-CO" sz="2800" dirty="0" smtClean="0"/>
              <a:t>y Documentos</a:t>
            </a:r>
            <a:endParaRPr lang="es-CO" sz="2800" dirty="0"/>
          </a:p>
        </p:txBody>
      </p:sp>
      <p:sp>
        <p:nvSpPr>
          <p:cNvPr id="19" name="Cerrar llave 18"/>
          <p:cNvSpPr/>
          <p:nvPr/>
        </p:nvSpPr>
        <p:spPr>
          <a:xfrm>
            <a:off x="9453092" y="2057170"/>
            <a:ext cx="425002" cy="3554143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10203691" y="2647405"/>
            <a:ext cx="1593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5 Grupos de trabajo y de cada uno de ellos se desprenden las tareas que se pueden realizar en la aplicación</a:t>
            </a:r>
          </a:p>
          <a:p>
            <a:endParaRPr lang="es-CO" dirty="0"/>
          </a:p>
        </p:txBody>
      </p:sp>
      <p:sp>
        <p:nvSpPr>
          <p:cNvPr id="21" name="Cerrar llave 20"/>
          <p:cNvSpPr/>
          <p:nvPr/>
        </p:nvSpPr>
        <p:spPr>
          <a:xfrm>
            <a:off x="3206841" y="987811"/>
            <a:ext cx="425002" cy="92468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3865473" y="1146175"/>
            <a:ext cx="475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Ejemplo del usuario que entra en la aplicación, puede ser con los otros dos usuarios </a:t>
            </a:r>
            <a:endParaRPr lang="es-CO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3359240" y="5033068"/>
            <a:ext cx="5655971" cy="580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4227894" y="5073015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5</a:t>
            </a:r>
            <a:r>
              <a:rPr lang="es-CO" sz="2800" dirty="0" smtClean="0"/>
              <a:t>. </a:t>
            </a:r>
            <a:r>
              <a:rPr lang="es-CO" sz="2800" dirty="0" smtClean="0"/>
              <a:t>Materiales</a:t>
            </a:r>
            <a:endParaRPr lang="es-CO" sz="2800" dirty="0"/>
          </a:p>
        </p:txBody>
      </p:sp>
      <p:cxnSp>
        <p:nvCxnSpPr>
          <p:cNvPr id="45" name="Conector angular 44"/>
          <p:cNvCxnSpPr>
            <a:endCxn id="43" idx="1"/>
          </p:cNvCxnSpPr>
          <p:nvPr/>
        </p:nvCxnSpPr>
        <p:spPr>
          <a:xfrm rot="16200000" flipH="1">
            <a:off x="799839" y="2763826"/>
            <a:ext cx="3464015" cy="16547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1714229" y="4577797"/>
            <a:ext cx="1645010" cy="19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1704453" y="3825359"/>
            <a:ext cx="1654786" cy="2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1724960" y="3004425"/>
            <a:ext cx="1645010" cy="19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V="1">
            <a:off x="1715184" y="2251987"/>
            <a:ext cx="1654786" cy="2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86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6" name="Rectángulo redondeado 5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9" name="Rectángulo redondeado 8"/>
          <p:cNvSpPr/>
          <p:nvPr/>
        </p:nvSpPr>
        <p:spPr>
          <a:xfrm>
            <a:off x="229673" y="962466"/>
            <a:ext cx="5975798" cy="757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098326" y="1079687"/>
            <a:ext cx="553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1. Cronograma de actividades</a:t>
            </a:r>
            <a:endParaRPr lang="es-CO" sz="2800" dirty="0"/>
          </a:p>
        </p:txBody>
      </p:sp>
      <p:sp>
        <p:nvSpPr>
          <p:cNvPr id="11" name="Cerrar llave 10"/>
          <p:cNvSpPr/>
          <p:nvPr/>
        </p:nvSpPr>
        <p:spPr>
          <a:xfrm>
            <a:off x="6230156" y="876563"/>
            <a:ext cx="425002" cy="92468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6888788" y="1034927"/>
            <a:ext cx="47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Primer grupo de trabajo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642574" y="2606521"/>
            <a:ext cx="5975798" cy="7576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endCxn id="20" idx="1"/>
          </p:cNvCxnSpPr>
          <p:nvPr/>
        </p:nvCxnSpPr>
        <p:spPr>
          <a:xfrm rot="16200000" flipH="1">
            <a:off x="1546360" y="1999481"/>
            <a:ext cx="2397338" cy="18386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03018" y="2723742"/>
            <a:ext cx="553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1.1. Cronograma de obra (Excel)</a:t>
            </a:r>
            <a:endParaRPr lang="es-CO" sz="28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  <p:sp>
        <p:nvSpPr>
          <p:cNvPr id="20" name="Rectángulo redondeado 12"/>
          <p:cNvSpPr/>
          <p:nvPr/>
        </p:nvSpPr>
        <p:spPr>
          <a:xfrm>
            <a:off x="3664345" y="3738635"/>
            <a:ext cx="5975798" cy="7576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uadroTexto 16"/>
          <p:cNvSpPr txBox="1"/>
          <p:nvPr/>
        </p:nvSpPr>
        <p:spPr>
          <a:xfrm>
            <a:off x="4259475" y="3855856"/>
            <a:ext cx="553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1.2. Reunión – Comité (Calendario)</a:t>
            </a:r>
            <a:endParaRPr lang="es-CO" sz="2800" dirty="0"/>
          </a:p>
        </p:txBody>
      </p:sp>
      <p:cxnSp>
        <p:nvCxnSpPr>
          <p:cNvPr id="24" name="Conector recto de flecha 43"/>
          <p:cNvCxnSpPr/>
          <p:nvPr/>
        </p:nvCxnSpPr>
        <p:spPr>
          <a:xfrm>
            <a:off x="1802569" y="2999039"/>
            <a:ext cx="1802780" cy="5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7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10" name="Rectángulo redondeado 9"/>
          <p:cNvSpPr/>
          <p:nvPr/>
        </p:nvSpPr>
        <p:spPr>
          <a:xfrm>
            <a:off x="268309" y="1035299"/>
            <a:ext cx="5975798" cy="757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928753" y="1152520"/>
            <a:ext cx="553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1.1. Cronograma de obra (Excel)</a:t>
            </a:r>
            <a:endParaRPr lang="es-CO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903853" y="2820405"/>
            <a:ext cx="19855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Seleccionando esta actividad se pasa a un archivo Excel.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07" t="21333" r="11286" b="6857"/>
          <a:stretch/>
        </p:blipFill>
        <p:spPr>
          <a:xfrm>
            <a:off x="1640508" y="1964811"/>
            <a:ext cx="8157234" cy="38489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792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7" name="Rectángulo redondeado 6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2" name="Rectángulo redondeado 1"/>
          <p:cNvSpPr/>
          <p:nvPr/>
        </p:nvSpPr>
        <p:spPr>
          <a:xfrm>
            <a:off x="198549" y="1031904"/>
            <a:ext cx="5655971" cy="5803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1067203" y="1058972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2. Actividades en ejecución </a:t>
            </a:r>
            <a:endParaRPr lang="es-CO" sz="28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2182411" y="1825909"/>
            <a:ext cx="4518832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2604793" y="1883783"/>
            <a:ext cx="371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-Nombre de la actividad</a:t>
            </a:r>
            <a:endParaRPr lang="es-CO" sz="28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197435" y="2815927"/>
            <a:ext cx="4503808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2619816" y="2873801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-Responsable</a:t>
            </a:r>
            <a:endParaRPr lang="es-CO" sz="28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197435" y="3898868"/>
            <a:ext cx="4503808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2606753" y="3956742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-Descripción de la actividad</a:t>
            </a:r>
            <a:endParaRPr lang="es-CO" sz="28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207690" y="4893535"/>
            <a:ext cx="4493553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/>
          <p:cNvSpPr txBox="1"/>
          <p:nvPr/>
        </p:nvSpPr>
        <p:spPr>
          <a:xfrm>
            <a:off x="2630071" y="4951409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-Actividad finalizada o no </a:t>
            </a:r>
            <a:endParaRPr lang="es-CO" sz="2800" dirty="0"/>
          </a:p>
        </p:txBody>
      </p:sp>
      <p:cxnSp>
        <p:nvCxnSpPr>
          <p:cNvPr id="34" name="Conector angular 33"/>
          <p:cNvCxnSpPr>
            <a:endCxn id="28" idx="1"/>
          </p:cNvCxnSpPr>
          <p:nvPr/>
        </p:nvCxnSpPr>
        <p:spPr>
          <a:xfrm rot="16200000" flipH="1">
            <a:off x="-187103" y="2818226"/>
            <a:ext cx="3600796" cy="11887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1018899" y="4206240"/>
            <a:ext cx="1189270" cy="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1018899" y="3183736"/>
            <a:ext cx="1187124" cy="3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018899" y="2155371"/>
            <a:ext cx="1181277" cy="9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2175" y="2550343"/>
            <a:ext cx="4532943" cy="30126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" name="CuadroTexto 30"/>
          <p:cNvSpPr txBox="1"/>
          <p:nvPr/>
        </p:nvSpPr>
        <p:spPr>
          <a:xfrm>
            <a:off x="6969545" y="1420455"/>
            <a:ext cx="37406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Seleccionando esta actividad, podemos ingresar texto(según imagen).</a:t>
            </a:r>
            <a:endParaRPr lang="es-CO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002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8" name="Rectángulo redondeado 7"/>
          <p:cNvSpPr/>
          <p:nvPr/>
        </p:nvSpPr>
        <p:spPr>
          <a:xfrm>
            <a:off x="198549" y="1036949"/>
            <a:ext cx="5655971" cy="5803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1067203" y="1076896"/>
            <a:ext cx="5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3. Frentes de trabajo </a:t>
            </a:r>
            <a:endParaRPr lang="es-CO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4196" y="1810400"/>
            <a:ext cx="5850729" cy="412195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uadroTexto 10"/>
          <p:cNvSpPr txBox="1"/>
          <p:nvPr/>
        </p:nvSpPr>
        <p:spPr>
          <a:xfrm>
            <a:off x="8117463" y="1600116"/>
            <a:ext cx="37406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Seleccionando esta actividad, podemos ingresar los datos solicitados (según imagen).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034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8" name="Rectángulo redondeado 7"/>
          <p:cNvSpPr/>
          <p:nvPr/>
        </p:nvSpPr>
        <p:spPr>
          <a:xfrm>
            <a:off x="242551" y="1130497"/>
            <a:ext cx="4149145" cy="757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902995" y="1227381"/>
            <a:ext cx="553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4. Documentos</a:t>
            </a:r>
            <a:endParaRPr lang="es-CO" sz="28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587942" y="2118645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749066" y="2163456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-Personal y equipos</a:t>
            </a:r>
            <a:endParaRPr lang="es-CO" sz="28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540146" y="4335353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936401" y="4393227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-Comentarios</a:t>
            </a:r>
            <a:endParaRPr lang="es-CO" sz="2800" dirty="0"/>
          </a:p>
        </p:txBody>
      </p:sp>
      <p:cxnSp>
        <p:nvCxnSpPr>
          <p:cNvPr id="24" name="Conector angular 23"/>
          <p:cNvCxnSpPr>
            <a:endCxn id="22" idx="1"/>
          </p:cNvCxnSpPr>
          <p:nvPr/>
        </p:nvCxnSpPr>
        <p:spPr>
          <a:xfrm rot="16200000" flipH="1">
            <a:off x="1827259" y="1941950"/>
            <a:ext cx="2766678" cy="26590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907175" y="2455817"/>
            <a:ext cx="2635963" cy="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  <p:cxnSp>
        <p:nvCxnSpPr>
          <p:cNvPr id="18" name="Conector recto de flecha 29"/>
          <p:cNvCxnSpPr/>
          <p:nvPr/>
        </p:nvCxnSpPr>
        <p:spPr>
          <a:xfrm>
            <a:off x="1876695" y="3496491"/>
            <a:ext cx="2635963" cy="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21"/>
          <p:cNvSpPr/>
          <p:nvPr/>
        </p:nvSpPr>
        <p:spPr>
          <a:xfrm>
            <a:off x="4601106" y="3246782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22"/>
          <p:cNvSpPr txBox="1"/>
          <p:nvPr/>
        </p:nvSpPr>
        <p:spPr>
          <a:xfrm>
            <a:off x="4997361" y="3304656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-Informes </a:t>
            </a:r>
            <a:r>
              <a:rPr lang="es-CO" sz="2800" dirty="0" err="1" smtClean="0"/>
              <a:t>sst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xmlns="" val="24396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026535" y="106251"/>
              <a:ext cx="6877318" cy="6581313"/>
              <a:chOff x="3026535" y="106251"/>
              <a:chExt cx="6877318" cy="6581313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026535" y="106251"/>
                <a:ext cx="5988676" cy="6053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4391696" y="106251"/>
                <a:ext cx="5512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 smtClean="0"/>
                  <a:t>Nombre del proyecto</a:t>
                </a:r>
                <a:endParaRPr lang="es-CO" sz="2800" dirty="0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359240" y="6102789"/>
                <a:ext cx="59757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/>
                  <a:t>NOMBRE DE LA APLICACIÓN </a:t>
                </a:r>
                <a:endParaRPr lang="es-CO" sz="3200" dirty="0"/>
              </a:p>
            </p:txBody>
          </p:sp>
        </p:grpSp>
      </p:grpSp>
      <p:sp>
        <p:nvSpPr>
          <p:cNvPr id="8" name="Rectángulo redondeado 7"/>
          <p:cNvSpPr/>
          <p:nvPr/>
        </p:nvSpPr>
        <p:spPr>
          <a:xfrm>
            <a:off x="1714913" y="2036844"/>
            <a:ext cx="3825027" cy="638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2137294" y="2094718"/>
            <a:ext cx="5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-Personal </a:t>
            </a:r>
            <a:r>
              <a:rPr lang="es-CO" sz="2800" dirty="0" smtClean="0"/>
              <a:t>y equipos</a:t>
            </a:r>
            <a:endParaRPr lang="es-CO" sz="2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70646" y="915209"/>
            <a:ext cx="4149145" cy="757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831090" y="1012093"/>
            <a:ext cx="553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4. </a:t>
            </a:r>
            <a:r>
              <a:rPr lang="es-CO" sz="2800" dirty="0" smtClean="0"/>
              <a:t>Documentos</a:t>
            </a:r>
            <a:endParaRPr lang="es-CO" sz="28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906" y="2955768"/>
            <a:ext cx="4895579" cy="30126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4007" y="2955768"/>
            <a:ext cx="4170308" cy="30126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CuadroTexto 13"/>
          <p:cNvSpPr txBox="1"/>
          <p:nvPr/>
        </p:nvSpPr>
        <p:spPr>
          <a:xfrm>
            <a:off x="6969545" y="1420455"/>
            <a:ext cx="37406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Seleccionando esta actividad, podemos ingresar datos para cada una de las dos opciones(según imagen).</a:t>
            </a:r>
            <a:endParaRPr lang="es-CO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251" y="5118241"/>
            <a:ext cx="1293494" cy="1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2090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360</Words>
  <Application>Microsoft Office PowerPoint</Application>
  <PresentationFormat>Personalizado</PresentationFormat>
  <Paragraphs>77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Garzon Garcia</dc:creator>
  <cp:lastModifiedBy>FLS</cp:lastModifiedBy>
  <cp:revision>37</cp:revision>
  <dcterms:created xsi:type="dcterms:W3CDTF">2020-03-12T01:47:01Z</dcterms:created>
  <dcterms:modified xsi:type="dcterms:W3CDTF">2020-04-02T17:25:27Z</dcterms:modified>
</cp:coreProperties>
</file>