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 id="2147483687" r:id="rId5"/>
    <p:sldMasterId id="2147483705" r:id="rId6"/>
    <p:sldMasterId id="2147483723" r:id="rId7"/>
    <p:sldMasterId id="2147483735" r:id="rId8"/>
  </p:sldMasterIdLst>
  <p:notesMasterIdLst>
    <p:notesMasterId r:id="rId25"/>
  </p:notesMasterIdLst>
  <p:handoutMasterIdLst>
    <p:handoutMasterId r:id="rId26"/>
  </p:handoutMasterIdLst>
  <p:sldIdLst>
    <p:sldId id="256" r:id="rId9"/>
    <p:sldId id="257" r:id="rId10"/>
    <p:sldId id="273" r:id="rId11"/>
    <p:sldId id="258" r:id="rId12"/>
    <p:sldId id="259" r:id="rId13"/>
    <p:sldId id="264" r:id="rId14"/>
    <p:sldId id="260" r:id="rId15"/>
    <p:sldId id="270" r:id="rId16"/>
    <p:sldId id="265" r:id="rId17"/>
    <p:sldId id="266" r:id="rId18"/>
    <p:sldId id="267" r:id="rId19"/>
    <p:sldId id="268" r:id="rId20"/>
    <p:sldId id="269" r:id="rId21"/>
    <p:sldId id="271" r:id="rId22"/>
    <p:sldId id="263"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hList9" loCatId="list" qsTypeId="urn:microsoft.com/office/officeart/2005/8/quickstyle/simple1" qsCatId="simple" csTypeId="urn:microsoft.com/office/officeart/2005/8/colors/accent5_2" csCatId="accent5" phldr="1"/>
      <dgm:spPr/>
      <dgm:t>
        <a:bodyPr/>
        <a:lstStyle/>
        <a:p>
          <a:endParaRPr lang="en-US"/>
        </a:p>
      </dgm:t>
    </dgm:pt>
    <dgm:pt modelId="{0D51337A-31FA-4717-B2BF-9243F96D2B9B}">
      <dgm:prSet phldrT="[Text]"/>
      <dgm:spPr/>
      <dgm:t>
        <a:bodyPr/>
        <a:lstStyle/>
        <a:p>
          <a:r>
            <a:rPr lang="en-US" dirty="0" smtClean="0">
              <a:latin typeface="Tahoma" panose="020B0604030504040204" pitchFamily="34" charset="0"/>
              <a:ea typeface="Tahoma" panose="020B0604030504040204" pitchFamily="34" charset="0"/>
              <a:cs typeface="Tahoma" panose="020B0604030504040204" pitchFamily="34" charset="0"/>
            </a:rPr>
            <a:t>2</a:t>
          </a:r>
          <a:r>
            <a:rPr lang="en-US" baseline="30000" dirty="0" smtClean="0">
              <a:latin typeface="Tahoma" panose="020B0604030504040204" pitchFamily="34" charset="0"/>
              <a:ea typeface="Tahoma" panose="020B0604030504040204" pitchFamily="34" charset="0"/>
              <a:cs typeface="Tahoma" panose="020B0604030504040204" pitchFamily="34" charset="0"/>
            </a:rPr>
            <a:t>nd</a:t>
          </a:r>
          <a:r>
            <a:rPr lang="en-US" dirty="0" smtClean="0">
              <a:latin typeface="Tahoma" panose="020B0604030504040204" pitchFamily="34" charset="0"/>
              <a:ea typeface="Tahoma" panose="020B0604030504040204" pitchFamily="34" charset="0"/>
              <a:cs typeface="Tahoma" panose="020B0604030504040204" pitchFamily="34" charset="0"/>
            </a:rPr>
            <a:t> Year CSE C</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A7F7584C-6CC5-40A2-9566-2842A5DEA97A}">
      <dgm:prSet phldrT="[Text]"/>
      <dgm:spPr/>
      <dgm:t>
        <a:bodyPr/>
        <a:lstStyle/>
        <a:p>
          <a:r>
            <a:rPr lang="en-US" smtClean="0">
              <a:latin typeface="Tahoma" panose="020B0604030504040204" pitchFamily="34" charset="0"/>
              <a:ea typeface="Tahoma" panose="020B0604030504040204" pitchFamily="34" charset="0"/>
              <a:cs typeface="Tahoma" panose="020B0604030504040204" pitchFamily="34" charset="0"/>
            </a:rPr>
            <a:t>2</a:t>
          </a:r>
          <a:r>
            <a:rPr lang="en-US" baseline="30000" smtClean="0">
              <a:latin typeface="Tahoma" panose="020B0604030504040204" pitchFamily="34" charset="0"/>
              <a:ea typeface="Tahoma" panose="020B0604030504040204" pitchFamily="34" charset="0"/>
              <a:cs typeface="Tahoma" panose="020B0604030504040204" pitchFamily="34" charset="0"/>
            </a:rPr>
            <a:t>nd</a:t>
          </a:r>
          <a:r>
            <a:rPr lang="en-US" smtClean="0">
              <a:latin typeface="Tahoma" panose="020B0604030504040204" pitchFamily="34" charset="0"/>
              <a:ea typeface="Tahoma" panose="020B0604030504040204" pitchFamily="34" charset="0"/>
              <a:cs typeface="Tahoma" panose="020B0604030504040204" pitchFamily="34" charset="0"/>
            </a:rPr>
            <a:t> Year CSE C</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51A6936C-668E-4912-B1B4-BA2D45D3F624}">
      <dgm:prSet phldrT="[Text]"/>
      <dgm:spPr/>
      <dgm:t>
        <a:bodyPr/>
        <a:lstStyle/>
        <a:p>
          <a:r>
            <a:rPr lang="en-US" smtClean="0">
              <a:latin typeface="Tahoma" panose="020B0604030504040204" pitchFamily="34" charset="0"/>
              <a:ea typeface="Tahoma" panose="020B0604030504040204" pitchFamily="34" charset="0"/>
              <a:cs typeface="Tahoma" panose="020B0604030504040204" pitchFamily="34" charset="0"/>
            </a:rPr>
            <a:t>2</a:t>
          </a:r>
          <a:r>
            <a:rPr lang="en-US" baseline="30000" smtClean="0">
              <a:latin typeface="Tahoma" panose="020B0604030504040204" pitchFamily="34" charset="0"/>
              <a:ea typeface="Tahoma" panose="020B0604030504040204" pitchFamily="34" charset="0"/>
              <a:cs typeface="Tahoma" panose="020B0604030504040204" pitchFamily="34" charset="0"/>
            </a:rPr>
            <a:t>nd</a:t>
          </a:r>
          <a:r>
            <a:rPr lang="en-US" smtClean="0">
              <a:latin typeface="Tahoma" panose="020B0604030504040204" pitchFamily="34" charset="0"/>
              <a:ea typeface="Tahoma" panose="020B0604030504040204" pitchFamily="34" charset="0"/>
              <a:cs typeface="Tahoma" panose="020B0604030504040204" pitchFamily="34" charset="0"/>
            </a:rPr>
            <a:t> Year CSE C</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928B5CB8-3545-4EE5-8BED-981D3C6157A5}">
      <dgm:prSet phldrT="[Text]"/>
      <dgm:spPr/>
      <dgm:t>
        <a:bodyPr/>
        <a:lstStyle/>
        <a:p>
          <a:r>
            <a:rPr lang="en-US" smtClean="0">
              <a:latin typeface="Tahoma" panose="020B0604030504040204" pitchFamily="34" charset="0"/>
              <a:ea typeface="Tahoma" panose="020B0604030504040204" pitchFamily="34" charset="0"/>
              <a:cs typeface="Tahoma" panose="020B0604030504040204" pitchFamily="34" charset="0"/>
            </a:rPr>
            <a:t>2</a:t>
          </a:r>
          <a:r>
            <a:rPr lang="en-US" baseline="30000" smtClean="0">
              <a:latin typeface="Tahoma" panose="020B0604030504040204" pitchFamily="34" charset="0"/>
              <a:ea typeface="Tahoma" panose="020B0604030504040204" pitchFamily="34" charset="0"/>
              <a:cs typeface="Tahoma" panose="020B0604030504040204" pitchFamily="34" charset="0"/>
            </a:rPr>
            <a:t>nd</a:t>
          </a:r>
          <a:r>
            <a:rPr lang="en-US" smtClean="0">
              <a:latin typeface="Tahoma" panose="020B0604030504040204" pitchFamily="34" charset="0"/>
              <a:ea typeface="Tahoma" panose="020B0604030504040204" pitchFamily="34" charset="0"/>
              <a:cs typeface="Tahoma" panose="020B0604030504040204" pitchFamily="34" charset="0"/>
            </a:rPr>
            <a:t> Year CSE C</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dirty="0" err="1" smtClean="0">
              <a:latin typeface="Tahoma" panose="020B0604030504040204" pitchFamily="34" charset="0"/>
              <a:ea typeface="Tahoma" panose="020B0604030504040204" pitchFamily="34" charset="0"/>
              <a:cs typeface="Tahoma" panose="020B0604030504040204" pitchFamily="34" charset="0"/>
            </a:rPr>
            <a:t>Ritika</a:t>
          </a:r>
          <a:r>
            <a:rPr lang="en-US" sz="2400" dirty="0" smtClean="0">
              <a:latin typeface="Tahoma" panose="020B0604030504040204" pitchFamily="34" charset="0"/>
              <a:ea typeface="Tahoma" panose="020B0604030504040204" pitchFamily="34" charset="0"/>
              <a:cs typeface="Tahoma" panose="020B0604030504040204" pitchFamily="34" charset="0"/>
            </a:rPr>
            <a:t> Pal</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E40970FA-9468-4353-8343-FE5E2BEBB8B0}">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Saurabh Kumar</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04FF68DF-CF36-4D12-9ECE-A3519B0AC88A}" type="sibTrans" cxnId="{A316347C-9D1A-43C6-BE2B-DC184440E1C9}">
      <dgm:prSet/>
      <dgm:spPr/>
      <dgm:t>
        <a:bodyPr/>
        <a:lstStyle/>
        <a:p>
          <a:endParaRPr lang="en-US"/>
        </a:p>
      </dgm:t>
    </dgm:pt>
    <dgm:pt modelId="{85FA6A33-9FA9-4134-A6A3-A5D4748A1779}" type="parTrans" cxnId="{A316347C-9D1A-43C6-BE2B-DC184440E1C9}">
      <dgm:prSet/>
      <dgm:spPr/>
      <dgm:t>
        <a:bodyPr/>
        <a:lstStyle/>
        <a:p>
          <a:endParaRPr lang="en-US"/>
        </a:p>
      </dgm:t>
    </dgm:pt>
    <dgm:pt modelId="{9D8DAFB6-C744-4BD6-B757-393BF647EBB6}">
      <dgm:prSet phldrT="[Text]" custT="1"/>
      <dgm:spPr/>
      <dgm:t>
        <a:bodyPr/>
        <a:lstStyle/>
        <a:p>
          <a:r>
            <a:rPr lang="en-US" sz="2400" dirty="0" err="1" smtClean="0">
              <a:latin typeface="Tahoma" panose="020B0604030504040204" pitchFamily="34" charset="0"/>
              <a:ea typeface="Tahoma" panose="020B0604030504040204" pitchFamily="34" charset="0"/>
              <a:cs typeface="Tahoma" panose="020B0604030504040204" pitchFamily="34" charset="0"/>
            </a:rPr>
            <a:t>Aanisha</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Battacharya</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C9B44773-68B1-427B-B9CA-0AEA186B621E}" type="sibTrans" cxnId="{56052809-46E4-4445-B520-94004C28BB9D}">
      <dgm:prSet/>
      <dgm:spPr/>
      <dgm:t>
        <a:bodyPr/>
        <a:lstStyle/>
        <a:p>
          <a:endParaRPr lang="en-US"/>
        </a:p>
      </dgm:t>
    </dgm:pt>
    <dgm:pt modelId="{17C1C47E-8D1A-404A-B227-B017391CB5F6}" type="parTrans" cxnId="{56052809-46E4-4445-B520-94004C28BB9D}">
      <dgm:prSet/>
      <dgm:spPr/>
      <dgm:t>
        <a:bodyPr/>
        <a:lstStyle/>
        <a:p>
          <a:endParaRPr lang="en-US"/>
        </a:p>
      </dgm:t>
    </dgm:pt>
    <dgm:pt modelId="{2A9B6C90-9B70-4ED8-9084-8651413BB905}">
      <dgm:prSet phldrT="[Text]" custT="1"/>
      <dgm:spPr/>
      <dgm:t>
        <a:bodyPr/>
        <a:lstStyle/>
        <a:p>
          <a:r>
            <a:rPr lang="en-US" sz="2400" dirty="0" err="1" smtClean="0">
              <a:latin typeface="Tahoma" panose="020B0604030504040204" pitchFamily="34" charset="0"/>
              <a:ea typeface="Tahoma" panose="020B0604030504040204" pitchFamily="34" charset="0"/>
              <a:cs typeface="Tahoma" panose="020B0604030504040204" pitchFamily="34" charset="0"/>
            </a:rPr>
            <a:t>Rohit</a:t>
          </a:r>
          <a:r>
            <a:rPr lang="en-US" sz="2400" dirty="0" smtClean="0">
              <a:latin typeface="Tahoma" panose="020B0604030504040204" pitchFamily="34" charset="0"/>
              <a:ea typeface="Tahoma" panose="020B0604030504040204" pitchFamily="34" charset="0"/>
              <a:cs typeface="Tahoma" panose="020B0604030504040204" pitchFamily="34" charset="0"/>
            </a:rPr>
            <a:t> Kumar Gupta</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54109FB3-0563-4B2C-BFF0-181E047427F8}" type="sibTrans" cxnId="{1D59D94A-4BF7-417E-B49B-225C005839A9}">
      <dgm:prSet/>
      <dgm:spPr/>
      <dgm:t>
        <a:bodyPr/>
        <a:lstStyle/>
        <a:p>
          <a:endParaRPr lang="en-US"/>
        </a:p>
      </dgm:t>
    </dgm:pt>
    <dgm:pt modelId="{47C005B7-F5AA-4111-A87D-782B117A0259}" type="parTrans" cxnId="{1D59D94A-4BF7-417E-B49B-225C005839A9}">
      <dgm:prSet/>
      <dgm:spPr/>
      <dgm:t>
        <a:bodyPr/>
        <a:lstStyle/>
        <a:p>
          <a:endParaRPr lang="en-US"/>
        </a:p>
      </dgm:t>
    </dgm:pt>
    <dgm:pt modelId="{2EAF348E-A07E-4E05-A823-D06C18F8C253}" type="pres">
      <dgm:prSet presAssocID="{81269538-BFC5-48BB-BEA1-D7AF1F385FD5}" presName="list" presStyleCnt="0">
        <dgm:presLayoutVars>
          <dgm:dir/>
          <dgm:animLvl val="lvl"/>
        </dgm:presLayoutVars>
      </dgm:prSet>
      <dgm:spPr/>
      <dgm:t>
        <a:bodyPr/>
        <a:lstStyle/>
        <a:p>
          <a:endParaRPr lang="en-IN"/>
        </a:p>
      </dgm:t>
    </dgm:pt>
    <dgm:pt modelId="{07FE3BF7-238C-429C-804A-BD35456B282B}" type="pres">
      <dgm:prSet presAssocID="{0D51337A-31FA-4717-B2BF-9243F96D2B9B}" presName="posSpace" presStyleCnt="0"/>
      <dgm:spPr/>
      <dgm:t>
        <a:bodyPr/>
        <a:lstStyle/>
        <a:p>
          <a:endParaRPr lang="en-IN"/>
        </a:p>
      </dgm:t>
    </dgm:pt>
    <dgm:pt modelId="{97627A24-8EEA-4803-982C-B0F1EE21A81A}" type="pres">
      <dgm:prSet presAssocID="{0D51337A-31FA-4717-B2BF-9243F96D2B9B}" presName="vertFlow" presStyleCnt="0"/>
      <dgm:spPr/>
      <dgm:t>
        <a:bodyPr/>
        <a:lstStyle/>
        <a:p>
          <a:endParaRPr lang="en-IN"/>
        </a:p>
      </dgm:t>
    </dgm:pt>
    <dgm:pt modelId="{58B7CF64-E066-4C6D-8599-450DFA9A8A1E}" type="pres">
      <dgm:prSet presAssocID="{0D51337A-31FA-4717-B2BF-9243F96D2B9B}" presName="topSpace" presStyleCnt="0"/>
      <dgm:spPr/>
      <dgm:t>
        <a:bodyPr/>
        <a:lstStyle/>
        <a:p>
          <a:endParaRPr lang="en-IN"/>
        </a:p>
      </dgm:t>
    </dgm:pt>
    <dgm:pt modelId="{FFC36137-5644-408B-A627-0D4A6BB83746}" type="pres">
      <dgm:prSet presAssocID="{0D51337A-31FA-4717-B2BF-9243F96D2B9B}" presName="firstComp" presStyleCnt="0"/>
      <dgm:spPr/>
      <dgm:t>
        <a:bodyPr/>
        <a:lstStyle/>
        <a:p>
          <a:endParaRPr lang="en-IN"/>
        </a:p>
      </dgm:t>
    </dgm:pt>
    <dgm:pt modelId="{D561AB66-5C30-4F22-BD36-4D0B2E782EB9}" type="pres">
      <dgm:prSet presAssocID="{0D51337A-31FA-4717-B2BF-9243F96D2B9B}" presName="firstChild" presStyleLbl="bgAccFollowNode1" presStyleIdx="0" presStyleCnt="4"/>
      <dgm:spPr/>
      <dgm:t>
        <a:bodyPr/>
        <a:lstStyle/>
        <a:p>
          <a:endParaRPr lang="en-IN"/>
        </a:p>
      </dgm:t>
    </dgm:pt>
    <dgm:pt modelId="{82F93AE5-92D0-46D3-A4B1-71A3C7B2FCF2}" type="pres">
      <dgm:prSet presAssocID="{0D51337A-31FA-4717-B2BF-9243F96D2B9B}" presName="firstChildTx" presStyleLbl="bgAccFollowNode1" presStyleIdx="0" presStyleCnt="4">
        <dgm:presLayoutVars>
          <dgm:bulletEnabled val="1"/>
        </dgm:presLayoutVars>
      </dgm:prSet>
      <dgm:spPr/>
      <dgm:t>
        <a:bodyPr/>
        <a:lstStyle/>
        <a:p>
          <a:endParaRPr lang="en-IN"/>
        </a:p>
      </dgm:t>
    </dgm:pt>
    <dgm:pt modelId="{6F5E8D3B-05ED-413F-BF61-B8E545C8E3A5}" type="pres">
      <dgm:prSet presAssocID="{0D51337A-31FA-4717-B2BF-9243F96D2B9B}" presName="negSpace" presStyleCnt="0"/>
      <dgm:spPr/>
      <dgm:t>
        <a:bodyPr/>
        <a:lstStyle/>
        <a:p>
          <a:endParaRPr lang="en-IN"/>
        </a:p>
      </dgm:t>
    </dgm:pt>
    <dgm:pt modelId="{030AF0D7-1995-4B33-82A6-468E3A14F186}" type="pres">
      <dgm:prSet presAssocID="{0D51337A-31FA-4717-B2BF-9243F96D2B9B}" presName="circle" presStyleLbl="node1" presStyleIdx="0" presStyleCnt="4"/>
      <dgm:spPr/>
      <dgm:t>
        <a:bodyPr/>
        <a:lstStyle/>
        <a:p>
          <a:endParaRPr lang="en-IN"/>
        </a:p>
      </dgm:t>
    </dgm:pt>
    <dgm:pt modelId="{A8E6FF4E-CF30-42C5-9297-368A2A23F884}" type="pres">
      <dgm:prSet presAssocID="{6799645E-F42F-43D8-B2EA-A1377D84D0B3}" presName="transSpace" presStyleCnt="0"/>
      <dgm:spPr/>
      <dgm:t>
        <a:bodyPr/>
        <a:lstStyle/>
        <a:p>
          <a:endParaRPr lang="en-IN"/>
        </a:p>
      </dgm:t>
    </dgm:pt>
    <dgm:pt modelId="{13424FC0-3C2F-4B69-9007-DD32FBE552A9}" type="pres">
      <dgm:prSet presAssocID="{A7F7584C-6CC5-40A2-9566-2842A5DEA97A}" presName="posSpace" presStyleCnt="0"/>
      <dgm:spPr/>
      <dgm:t>
        <a:bodyPr/>
        <a:lstStyle/>
        <a:p>
          <a:endParaRPr lang="en-IN"/>
        </a:p>
      </dgm:t>
    </dgm:pt>
    <dgm:pt modelId="{FA324421-1801-4BA1-9545-5D50928DFBCA}" type="pres">
      <dgm:prSet presAssocID="{A7F7584C-6CC5-40A2-9566-2842A5DEA97A}" presName="vertFlow" presStyleCnt="0"/>
      <dgm:spPr/>
      <dgm:t>
        <a:bodyPr/>
        <a:lstStyle/>
        <a:p>
          <a:endParaRPr lang="en-IN"/>
        </a:p>
      </dgm:t>
    </dgm:pt>
    <dgm:pt modelId="{E9C65798-39C8-4973-B0BC-AA421D8F5651}" type="pres">
      <dgm:prSet presAssocID="{A7F7584C-6CC5-40A2-9566-2842A5DEA97A}" presName="topSpace" presStyleCnt="0"/>
      <dgm:spPr/>
      <dgm:t>
        <a:bodyPr/>
        <a:lstStyle/>
        <a:p>
          <a:endParaRPr lang="en-IN"/>
        </a:p>
      </dgm:t>
    </dgm:pt>
    <dgm:pt modelId="{5C1FE968-1393-486B-9B62-C993CB64B107}" type="pres">
      <dgm:prSet presAssocID="{A7F7584C-6CC5-40A2-9566-2842A5DEA97A}" presName="firstComp" presStyleCnt="0"/>
      <dgm:spPr/>
      <dgm:t>
        <a:bodyPr/>
        <a:lstStyle/>
        <a:p>
          <a:endParaRPr lang="en-IN"/>
        </a:p>
      </dgm:t>
    </dgm:pt>
    <dgm:pt modelId="{EC48DE33-D84A-48BD-91BE-73CB45774128}" type="pres">
      <dgm:prSet presAssocID="{A7F7584C-6CC5-40A2-9566-2842A5DEA97A}" presName="firstChild" presStyleLbl="bgAccFollowNode1" presStyleIdx="1" presStyleCnt="4"/>
      <dgm:spPr/>
      <dgm:t>
        <a:bodyPr/>
        <a:lstStyle/>
        <a:p>
          <a:endParaRPr lang="en-IN"/>
        </a:p>
      </dgm:t>
    </dgm:pt>
    <dgm:pt modelId="{698C9AF8-1334-46CC-97D7-3E806956F584}" type="pres">
      <dgm:prSet presAssocID="{A7F7584C-6CC5-40A2-9566-2842A5DEA97A}" presName="firstChildTx" presStyleLbl="bgAccFollowNode1" presStyleIdx="1" presStyleCnt="4">
        <dgm:presLayoutVars>
          <dgm:bulletEnabled val="1"/>
        </dgm:presLayoutVars>
      </dgm:prSet>
      <dgm:spPr/>
      <dgm:t>
        <a:bodyPr/>
        <a:lstStyle/>
        <a:p>
          <a:endParaRPr lang="en-IN"/>
        </a:p>
      </dgm:t>
    </dgm:pt>
    <dgm:pt modelId="{C2CE65F5-E242-4BDB-8CBE-F25DF30E936D}" type="pres">
      <dgm:prSet presAssocID="{A7F7584C-6CC5-40A2-9566-2842A5DEA97A}" presName="negSpace" presStyleCnt="0"/>
      <dgm:spPr/>
      <dgm:t>
        <a:bodyPr/>
        <a:lstStyle/>
        <a:p>
          <a:endParaRPr lang="en-IN"/>
        </a:p>
      </dgm:t>
    </dgm:pt>
    <dgm:pt modelId="{FEDE6DE4-FD14-41CF-B8C6-27E2CDC0919E}" type="pres">
      <dgm:prSet presAssocID="{A7F7584C-6CC5-40A2-9566-2842A5DEA97A}" presName="circle" presStyleLbl="node1" presStyleIdx="1" presStyleCnt="4"/>
      <dgm:spPr/>
      <dgm:t>
        <a:bodyPr/>
        <a:lstStyle/>
        <a:p>
          <a:endParaRPr lang="en-IN"/>
        </a:p>
      </dgm:t>
    </dgm:pt>
    <dgm:pt modelId="{1DE7BDB2-6A7E-48AE-9D7F-1B186CF47ADD}" type="pres">
      <dgm:prSet presAssocID="{C41ED6A4-512C-48AB-901D-671B73446005}" presName="transSpace" presStyleCnt="0"/>
      <dgm:spPr/>
      <dgm:t>
        <a:bodyPr/>
        <a:lstStyle/>
        <a:p>
          <a:endParaRPr lang="en-IN"/>
        </a:p>
      </dgm:t>
    </dgm:pt>
    <dgm:pt modelId="{806CA175-84EB-44F2-9163-0D31157938B6}" type="pres">
      <dgm:prSet presAssocID="{51A6936C-668E-4912-B1B4-BA2D45D3F624}" presName="posSpace" presStyleCnt="0"/>
      <dgm:spPr/>
      <dgm:t>
        <a:bodyPr/>
        <a:lstStyle/>
        <a:p>
          <a:endParaRPr lang="en-IN"/>
        </a:p>
      </dgm:t>
    </dgm:pt>
    <dgm:pt modelId="{DFEBBD5B-7346-4449-820D-C24A827AFE11}" type="pres">
      <dgm:prSet presAssocID="{51A6936C-668E-4912-B1B4-BA2D45D3F624}" presName="vertFlow" presStyleCnt="0"/>
      <dgm:spPr/>
      <dgm:t>
        <a:bodyPr/>
        <a:lstStyle/>
        <a:p>
          <a:endParaRPr lang="en-IN"/>
        </a:p>
      </dgm:t>
    </dgm:pt>
    <dgm:pt modelId="{BFD58AA5-4CD0-41E6-9F1E-0014960F6172}" type="pres">
      <dgm:prSet presAssocID="{51A6936C-668E-4912-B1B4-BA2D45D3F624}" presName="topSpace" presStyleCnt="0"/>
      <dgm:spPr/>
      <dgm:t>
        <a:bodyPr/>
        <a:lstStyle/>
        <a:p>
          <a:endParaRPr lang="en-IN"/>
        </a:p>
      </dgm:t>
    </dgm:pt>
    <dgm:pt modelId="{81A1FC55-4DF5-4699-A7A7-AA1F48AD1EEC}" type="pres">
      <dgm:prSet presAssocID="{51A6936C-668E-4912-B1B4-BA2D45D3F624}" presName="firstComp" presStyleCnt="0"/>
      <dgm:spPr/>
      <dgm:t>
        <a:bodyPr/>
        <a:lstStyle/>
        <a:p>
          <a:endParaRPr lang="en-IN"/>
        </a:p>
      </dgm:t>
    </dgm:pt>
    <dgm:pt modelId="{86EA0662-CE89-471A-AE67-982D32ACEF48}" type="pres">
      <dgm:prSet presAssocID="{51A6936C-668E-4912-B1B4-BA2D45D3F624}" presName="firstChild" presStyleLbl="bgAccFollowNode1" presStyleIdx="2" presStyleCnt="4"/>
      <dgm:spPr/>
      <dgm:t>
        <a:bodyPr/>
        <a:lstStyle/>
        <a:p>
          <a:endParaRPr lang="en-IN"/>
        </a:p>
      </dgm:t>
    </dgm:pt>
    <dgm:pt modelId="{8B0B78F8-5E93-4EFD-A831-FE9A85BD2A89}" type="pres">
      <dgm:prSet presAssocID="{51A6936C-668E-4912-B1B4-BA2D45D3F624}" presName="firstChildTx" presStyleLbl="bgAccFollowNode1" presStyleIdx="2" presStyleCnt="4">
        <dgm:presLayoutVars>
          <dgm:bulletEnabled val="1"/>
        </dgm:presLayoutVars>
      </dgm:prSet>
      <dgm:spPr/>
      <dgm:t>
        <a:bodyPr/>
        <a:lstStyle/>
        <a:p>
          <a:endParaRPr lang="en-IN"/>
        </a:p>
      </dgm:t>
    </dgm:pt>
    <dgm:pt modelId="{73E49445-9E46-489A-ABA9-39DE03C0719E}" type="pres">
      <dgm:prSet presAssocID="{51A6936C-668E-4912-B1B4-BA2D45D3F624}" presName="negSpace" presStyleCnt="0"/>
      <dgm:spPr/>
      <dgm:t>
        <a:bodyPr/>
        <a:lstStyle/>
        <a:p>
          <a:endParaRPr lang="en-IN"/>
        </a:p>
      </dgm:t>
    </dgm:pt>
    <dgm:pt modelId="{80BE9C71-2ACC-49FC-B67F-6A0563618C40}" type="pres">
      <dgm:prSet presAssocID="{51A6936C-668E-4912-B1B4-BA2D45D3F624}" presName="circle" presStyleLbl="node1" presStyleIdx="2" presStyleCnt="4"/>
      <dgm:spPr/>
      <dgm:t>
        <a:bodyPr/>
        <a:lstStyle/>
        <a:p>
          <a:endParaRPr lang="en-IN"/>
        </a:p>
      </dgm:t>
    </dgm:pt>
    <dgm:pt modelId="{9279323D-1B38-4830-82B5-852148DCAADF}" type="pres">
      <dgm:prSet presAssocID="{E68031D9-E3F9-439E-86FC-2A0A3A3988D0}" presName="transSpace" presStyleCnt="0"/>
      <dgm:spPr/>
      <dgm:t>
        <a:bodyPr/>
        <a:lstStyle/>
        <a:p>
          <a:endParaRPr lang="en-IN"/>
        </a:p>
      </dgm:t>
    </dgm:pt>
    <dgm:pt modelId="{29FD4440-8BF3-474A-AAC1-014718F27A80}" type="pres">
      <dgm:prSet presAssocID="{928B5CB8-3545-4EE5-8BED-981D3C6157A5}" presName="posSpace" presStyleCnt="0"/>
      <dgm:spPr/>
      <dgm:t>
        <a:bodyPr/>
        <a:lstStyle/>
        <a:p>
          <a:endParaRPr lang="en-IN"/>
        </a:p>
      </dgm:t>
    </dgm:pt>
    <dgm:pt modelId="{354EAB79-D0A9-487B-B918-24B2003B5856}" type="pres">
      <dgm:prSet presAssocID="{928B5CB8-3545-4EE5-8BED-981D3C6157A5}" presName="vertFlow" presStyleCnt="0"/>
      <dgm:spPr/>
      <dgm:t>
        <a:bodyPr/>
        <a:lstStyle/>
        <a:p>
          <a:endParaRPr lang="en-IN"/>
        </a:p>
      </dgm:t>
    </dgm:pt>
    <dgm:pt modelId="{605BD3CE-F1A1-4E5A-B863-FA69CC9E83C1}" type="pres">
      <dgm:prSet presAssocID="{928B5CB8-3545-4EE5-8BED-981D3C6157A5}" presName="topSpace" presStyleCnt="0"/>
      <dgm:spPr/>
      <dgm:t>
        <a:bodyPr/>
        <a:lstStyle/>
        <a:p>
          <a:endParaRPr lang="en-IN"/>
        </a:p>
      </dgm:t>
    </dgm:pt>
    <dgm:pt modelId="{0F85FDA5-748A-4DC0-9AB8-77D3949EEA6F}" type="pres">
      <dgm:prSet presAssocID="{928B5CB8-3545-4EE5-8BED-981D3C6157A5}" presName="firstComp" presStyleCnt="0"/>
      <dgm:spPr/>
      <dgm:t>
        <a:bodyPr/>
        <a:lstStyle/>
        <a:p>
          <a:endParaRPr lang="en-IN"/>
        </a:p>
      </dgm:t>
    </dgm:pt>
    <dgm:pt modelId="{C9AC122C-756B-4746-AA41-448818E19738}" type="pres">
      <dgm:prSet presAssocID="{928B5CB8-3545-4EE5-8BED-981D3C6157A5}" presName="firstChild" presStyleLbl="bgAccFollowNode1" presStyleIdx="3" presStyleCnt="4"/>
      <dgm:spPr/>
      <dgm:t>
        <a:bodyPr/>
        <a:lstStyle/>
        <a:p>
          <a:endParaRPr lang="en-IN"/>
        </a:p>
      </dgm:t>
    </dgm:pt>
    <dgm:pt modelId="{C74CB381-1EE6-4417-B31C-02C6866B68FC}" type="pres">
      <dgm:prSet presAssocID="{928B5CB8-3545-4EE5-8BED-981D3C6157A5}" presName="firstChildTx" presStyleLbl="bgAccFollowNode1" presStyleIdx="3" presStyleCnt="4">
        <dgm:presLayoutVars>
          <dgm:bulletEnabled val="1"/>
        </dgm:presLayoutVars>
      </dgm:prSet>
      <dgm:spPr/>
      <dgm:t>
        <a:bodyPr/>
        <a:lstStyle/>
        <a:p>
          <a:endParaRPr lang="en-IN"/>
        </a:p>
      </dgm:t>
    </dgm:pt>
    <dgm:pt modelId="{1237F66E-C167-42D2-9BEB-390EE33B035A}" type="pres">
      <dgm:prSet presAssocID="{928B5CB8-3545-4EE5-8BED-981D3C6157A5}" presName="negSpace" presStyleCnt="0"/>
      <dgm:spPr/>
      <dgm:t>
        <a:bodyPr/>
        <a:lstStyle/>
        <a:p>
          <a:endParaRPr lang="en-IN"/>
        </a:p>
      </dgm:t>
    </dgm:pt>
    <dgm:pt modelId="{137C7548-E0F4-4B0A-9109-0625DAE96528}" type="pres">
      <dgm:prSet presAssocID="{928B5CB8-3545-4EE5-8BED-981D3C6157A5}" presName="circle" presStyleLbl="node1" presStyleIdx="3" presStyleCnt="4"/>
      <dgm:spPr/>
      <dgm:t>
        <a:bodyPr/>
        <a:lstStyle/>
        <a:p>
          <a:endParaRPr lang="en-IN"/>
        </a:p>
      </dgm:t>
    </dgm:pt>
  </dgm:ptLst>
  <dgm:cxnLst>
    <dgm:cxn modelId="{EFF5EC69-4460-473E-B57C-91C609EE19D9}" type="presOf" srcId="{95A524E6-8A71-49A1-AF74-29696A02028A}" destId="{C74CB381-1EE6-4417-B31C-02C6866B68FC}" srcOrd="1" destOrd="0" presId="urn:microsoft.com/office/officeart/2005/8/layout/hList9"/>
    <dgm:cxn modelId="{9E6BB655-7FE4-4F8D-B1D2-F885E60B8754}" srcId="{81269538-BFC5-48BB-BEA1-D7AF1F385FD5}" destId="{0D51337A-31FA-4717-B2BF-9243F96D2B9B}" srcOrd="0" destOrd="0" parTransId="{A9294D65-F371-46C8-A624-E557E9DF1A30}" sibTransId="{6799645E-F42F-43D8-B2EA-A1377D84D0B3}"/>
    <dgm:cxn modelId="{5C05446B-B4F2-40C6-AC6C-C3E51BBA8040}" type="presOf" srcId="{2A9B6C90-9B70-4ED8-9084-8651413BB905}" destId="{86EA0662-CE89-471A-AE67-982D32ACEF48}" srcOrd="0" destOrd="0" presId="urn:microsoft.com/office/officeart/2005/8/layout/hList9"/>
    <dgm:cxn modelId="{40A207C0-B02C-4D68-845D-A7534CB10A1F}" type="presOf" srcId="{9D8DAFB6-C744-4BD6-B757-393BF647EBB6}" destId="{698C9AF8-1334-46CC-97D7-3E806956F584}" srcOrd="1" destOrd="0" presId="urn:microsoft.com/office/officeart/2005/8/layout/hList9"/>
    <dgm:cxn modelId="{000FE2BB-9FE6-4965-ADF5-E3E85B644286}" srcId="{81269538-BFC5-48BB-BEA1-D7AF1F385FD5}" destId="{51A6936C-668E-4912-B1B4-BA2D45D3F624}" srcOrd="2" destOrd="0" parTransId="{8F7D40F1-9723-47F5-BFD2-340696378D49}" sibTransId="{E68031D9-E3F9-439E-86FC-2A0A3A3988D0}"/>
    <dgm:cxn modelId="{10636B06-6F8D-4FA2-8021-87E71F1AD0F7}" type="presOf" srcId="{81269538-BFC5-48BB-BEA1-D7AF1F385FD5}" destId="{2EAF348E-A07E-4E05-A823-D06C18F8C253}" srcOrd="0" destOrd="0" presId="urn:microsoft.com/office/officeart/2005/8/layout/hList9"/>
    <dgm:cxn modelId="{BF8E253E-8049-4AE7-9D0C-E43FE3A18EBE}" type="presOf" srcId="{0D51337A-31FA-4717-B2BF-9243F96D2B9B}" destId="{030AF0D7-1995-4B33-82A6-468E3A14F186}" srcOrd="0" destOrd="0" presId="urn:microsoft.com/office/officeart/2005/8/layout/hList9"/>
    <dgm:cxn modelId="{A316347C-9D1A-43C6-BE2B-DC184440E1C9}" srcId="{0D51337A-31FA-4717-B2BF-9243F96D2B9B}" destId="{E40970FA-9468-4353-8343-FE5E2BEBB8B0}" srcOrd="0" destOrd="0" parTransId="{85FA6A33-9FA9-4134-A6A3-A5D4748A1779}" sibTransId="{04FF68DF-CF36-4D12-9ECE-A3519B0AC88A}"/>
    <dgm:cxn modelId="{764A7F40-FC93-4B5E-82E4-B29F920B2D30}" srcId="{928B5CB8-3545-4EE5-8BED-981D3C6157A5}" destId="{95A524E6-8A71-49A1-AF74-29696A02028A}" srcOrd="0" destOrd="0" parTransId="{52C86CAF-440B-4BB7-BD46-805908EC2D17}" sibTransId="{EE0C23C2-8A0C-497A-A914-ED60FDCA930F}"/>
    <dgm:cxn modelId="{02B85A67-ADC9-475B-8147-ED1DABC55B27}" type="presOf" srcId="{A7F7584C-6CC5-40A2-9566-2842A5DEA97A}" destId="{FEDE6DE4-FD14-41CF-B8C6-27E2CDC0919E}" srcOrd="0" destOrd="0" presId="urn:microsoft.com/office/officeart/2005/8/layout/hList9"/>
    <dgm:cxn modelId="{085D3777-7996-4375-B5FB-BFD96D1BF9E4}" srcId="{81269538-BFC5-48BB-BEA1-D7AF1F385FD5}" destId="{928B5CB8-3545-4EE5-8BED-981D3C6157A5}" srcOrd="3" destOrd="0" parTransId="{8452F8D0-82FD-4609-B6BD-446E31563D8A}" sibTransId="{8EF545BA-8D8A-4813-A428-2F18D76E61FA}"/>
    <dgm:cxn modelId="{E40EA2FB-8937-4B4A-87B5-7382CEB92467}" type="presOf" srcId="{95A524E6-8A71-49A1-AF74-29696A02028A}" destId="{C9AC122C-756B-4746-AA41-448818E19738}" srcOrd="0" destOrd="0" presId="urn:microsoft.com/office/officeart/2005/8/layout/hList9"/>
    <dgm:cxn modelId="{603CAEA5-CAA6-491B-AA1E-EDD260437C20}" type="presOf" srcId="{2A9B6C90-9B70-4ED8-9084-8651413BB905}" destId="{8B0B78F8-5E93-4EFD-A831-FE9A85BD2A89}" srcOrd="1" destOrd="0" presId="urn:microsoft.com/office/officeart/2005/8/layout/hList9"/>
    <dgm:cxn modelId="{0C08ED01-BE15-43B6-AA7A-882F0154F6A2}" type="presOf" srcId="{E40970FA-9468-4353-8343-FE5E2BEBB8B0}" destId="{D561AB66-5C30-4F22-BD36-4D0B2E782EB9}" srcOrd="0" destOrd="0" presId="urn:microsoft.com/office/officeart/2005/8/layout/hList9"/>
    <dgm:cxn modelId="{8055D56E-5113-4807-B5CB-B34AB2982882}" type="presOf" srcId="{9D8DAFB6-C744-4BD6-B757-393BF647EBB6}" destId="{EC48DE33-D84A-48BD-91BE-73CB45774128}" srcOrd="0" destOrd="0" presId="urn:microsoft.com/office/officeart/2005/8/layout/hList9"/>
    <dgm:cxn modelId="{C1F37236-8375-4ADE-82D0-5F525F86B161}" type="presOf" srcId="{928B5CB8-3545-4EE5-8BED-981D3C6157A5}" destId="{137C7548-E0F4-4B0A-9109-0625DAE96528}" srcOrd="0" destOrd="0" presId="urn:microsoft.com/office/officeart/2005/8/layout/hList9"/>
    <dgm:cxn modelId="{0C037F42-E96B-42DF-8F49-3B8921E4ECB8}" type="presOf" srcId="{E40970FA-9468-4353-8343-FE5E2BEBB8B0}" destId="{82F93AE5-92D0-46D3-A4B1-71A3C7B2FCF2}" srcOrd="1" destOrd="0" presId="urn:microsoft.com/office/officeart/2005/8/layout/hList9"/>
    <dgm:cxn modelId="{56052809-46E4-4445-B520-94004C28BB9D}" srcId="{A7F7584C-6CC5-40A2-9566-2842A5DEA97A}" destId="{9D8DAFB6-C744-4BD6-B757-393BF647EBB6}" srcOrd="0" destOrd="0" parTransId="{17C1C47E-8D1A-404A-B227-B017391CB5F6}" sibTransId="{C9B44773-68B1-427B-B9CA-0AEA186B621E}"/>
    <dgm:cxn modelId="{F68422C1-CD34-4DED-AA4B-85EFFF4FE933}" srcId="{81269538-BFC5-48BB-BEA1-D7AF1F385FD5}" destId="{A7F7584C-6CC5-40A2-9566-2842A5DEA97A}" srcOrd="1" destOrd="0" parTransId="{581272CD-5908-4C17-8E9B-8BF6DCE43C3E}" sibTransId="{C41ED6A4-512C-48AB-901D-671B73446005}"/>
    <dgm:cxn modelId="{5C9F3613-432A-4AE6-BAFD-85112366EF1D}" type="presOf" srcId="{51A6936C-668E-4912-B1B4-BA2D45D3F624}" destId="{80BE9C71-2ACC-49FC-B67F-6A0563618C40}" srcOrd="0" destOrd="0" presId="urn:microsoft.com/office/officeart/2005/8/layout/hList9"/>
    <dgm:cxn modelId="{1D59D94A-4BF7-417E-B49B-225C005839A9}" srcId="{51A6936C-668E-4912-B1B4-BA2D45D3F624}" destId="{2A9B6C90-9B70-4ED8-9084-8651413BB905}" srcOrd="0" destOrd="0" parTransId="{47C005B7-F5AA-4111-A87D-782B117A0259}" sibTransId="{54109FB3-0563-4B2C-BFF0-181E047427F8}"/>
    <dgm:cxn modelId="{0223EF48-2FC5-477E-8822-C230FB25F46C}" type="presParOf" srcId="{2EAF348E-A07E-4E05-A823-D06C18F8C253}" destId="{07FE3BF7-238C-429C-804A-BD35456B282B}" srcOrd="0" destOrd="0" presId="urn:microsoft.com/office/officeart/2005/8/layout/hList9"/>
    <dgm:cxn modelId="{275060DF-7455-47A6-A190-FF2E16320500}" type="presParOf" srcId="{2EAF348E-A07E-4E05-A823-D06C18F8C253}" destId="{97627A24-8EEA-4803-982C-B0F1EE21A81A}" srcOrd="1" destOrd="0" presId="urn:microsoft.com/office/officeart/2005/8/layout/hList9"/>
    <dgm:cxn modelId="{A356419A-19FB-4FB2-A9CA-B6542C5BD133}" type="presParOf" srcId="{97627A24-8EEA-4803-982C-B0F1EE21A81A}" destId="{58B7CF64-E066-4C6D-8599-450DFA9A8A1E}" srcOrd="0" destOrd="0" presId="urn:microsoft.com/office/officeart/2005/8/layout/hList9"/>
    <dgm:cxn modelId="{02309E26-F8D8-4EB7-8007-4D520BEF7A0D}" type="presParOf" srcId="{97627A24-8EEA-4803-982C-B0F1EE21A81A}" destId="{FFC36137-5644-408B-A627-0D4A6BB83746}" srcOrd="1" destOrd="0" presId="urn:microsoft.com/office/officeart/2005/8/layout/hList9"/>
    <dgm:cxn modelId="{A3A1E539-B55E-42FD-BA0B-3BA0B672E0CB}" type="presParOf" srcId="{FFC36137-5644-408B-A627-0D4A6BB83746}" destId="{D561AB66-5C30-4F22-BD36-4D0B2E782EB9}" srcOrd="0" destOrd="0" presId="urn:microsoft.com/office/officeart/2005/8/layout/hList9"/>
    <dgm:cxn modelId="{BD30EE9E-6A6F-4766-9553-39D7F1AF3AC6}" type="presParOf" srcId="{FFC36137-5644-408B-A627-0D4A6BB83746}" destId="{82F93AE5-92D0-46D3-A4B1-71A3C7B2FCF2}" srcOrd="1" destOrd="0" presId="urn:microsoft.com/office/officeart/2005/8/layout/hList9"/>
    <dgm:cxn modelId="{DD818E46-1E3D-4D6D-A601-7AF20B3341DF}" type="presParOf" srcId="{2EAF348E-A07E-4E05-A823-D06C18F8C253}" destId="{6F5E8D3B-05ED-413F-BF61-B8E545C8E3A5}" srcOrd="2" destOrd="0" presId="urn:microsoft.com/office/officeart/2005/8/layout/hList9"/>
    <dgm:cxn modelId="{B80C187B-DA9F-4FBD-8489-7E218411EF4A}" type="presParOf" srcId="{2EAF348E-A07E-4E05-A823-D06C18F8C253}" destId="{030AF0D7-1995-4B33-82A6-468E3A14F186}" srcOrd="3" destOrd="0" presId="urn:microsoft.com/office/officeart/2005/8/layout/hList9"/>
    <dgm:cxn modelId="{F9E8DF87-C247-4389-AA08-9E7A0DF4D55C}" type="presParOf" srcId="{2EAF348E-A07E-4E05-A823-D06C18F8C253}" destId="{A8E6FF4E-CF30-42C5-9297-368A2A23F884}" srcOrd="4" destOrd="0" presId="urn:microsoft.com/office/officeart/2005/8/layout/hList9"/>
    <dgm:cxn modelId="{5D1B5F3F-5A95-4C9A-A354-92C5C9A9AB0A}" type="presParOf" srcId="{2EAF348E-A07E-4E05-A823-D06C18F8C253}" destId="{13424FC0-3C2F-4B69-9007-DD32FBE552A9}" srcOrd="5" destOrd="0" presId="urn:microsoft.com/office/officeart/2005/8/layout/hList9"/>
    <dgm:cxn modelId="{D5923E15-1E3D-43E1-9E35-3174C8D339F2}" type="presParOf" srcId="{2EAF348E-A07E-4E05-A823-D06C18F8C253}" destId="{FA324421-1801-4BA1-9545-5D50928DFBCA}" srcOrd="6" destOrd="0" presId="urn:microsoft.com/office/officeart/2005/8/layout/hList9"/>
    <dgm:cxn modelId="{7AB5BA67-8E8D-4528-BF8F-67AA9BE32291}" type="presParOf" srcId="{FA324421-1801-4BA1-9545-5D50928DFBCA}" destId="{E9C65798-39C8-4973-B0BC-AA421D8F5651}" srcOrd="0" destOrd="0" presId="urn:microsoft.com/office/officeart/2005/8/layout/hList9"/>
    <dgm:cxn modelId="{D60AC04B-D8E8-44C8-AD68-2FAF7885235F}" type="presParOf" srcId="{FA324421-1801-4BA1-9545-5D50928DFBCA}" destId="{5C1FE968-1393-486B-9B62-C993CB64B107}" srcOrd="1" destOrd="0" presId="urn:microsoft.com/office/officeart/2005/8/layout/hList9"/>
    <dgm:cxn modelId="{070F2497-F378-4B3D-B143-0C50324D906A}" type="presParOf" srcId="{5C1FE968-1393-486B-9B62-C993CB64B107}" destId="{EC48DE33-D84A-48BD-91BE-73CB45774128}" srcOrd="0" destOrd="0" presId="urn:microsoft.com/office/officeart/2005/8/layout/hList9"/>
    <dgm:cxn modelId="{0EE7D2C7-21C4-4595-A368-648E4F11686A}" type="presParOf" srcId="{5C1FE968-1393-486B-9B62-C993CB64B107}" destId="{698C9AF8-1334-46CC-97D7-3E806956F584}" srcOrd="1" destOrd="0" presId="urn:microsoft.com/office/officeart/2005/8/layout/hList9"/>
    <dgm:cxn modelId="{2B2B16A1-DBC5-4829-9F79-7D5C9AD795FC}" type="presParOf" srcId="{2EAF348E-A07E-4E05-A823-D06C18F8C253}" destId="{C2CE65F5-E242-4BDB-8CBE-F25DF30E936D}" srcOrd="7" destOrd="0" presId="urn:microsoft.com/office/officeart/2005/8/layout/hList9"/>
    <dgm:cxn modelId="{103A70D1-B37A-4ADE-BF4B-E89D84367EDB}" type="presParOf" srcId="{2EAF348E-A07E-4E05-A823-D06C18F8C253}" destId="{FEDE6DE4-FD14-41CF-B8C6-27E2CDC0919E}" srcOrd="8" destOrd="0" presId="urn:microsoft.com/office/officeart/2005/8/layout/hList9"/>
    <dgm:cxn modelId="{DB5836A7-ADD1-49DD-B5A1-0EEC0082F9CB}" type="presParOf" srcId="{2EAF348E-A07E-4E05-A823-D06C18F8C253}" destId="{1DE7BDB2-6A7E-48AE-9D7F-1B186CF47ADD}" srcOrd="9" destOrd="0" presId="urn:microsoft.com/office/officeart/2005/8/layout/hList9"/>
    <dgm:cxn modelId="{38C2FCC1-2A60-4B74-BF98-78EC8C72A548}" type="presParOf" srcId="{2EAF348E-A07E-4E05-A823-D06C18F8C253}" destId="{806CA175-84EB-44F2-9163-0D31157938B6}" srcOrd="10" destOrd="0" presId="urn:microsoft.com/office/officeart/2005/8/layout/hList9"/>
    <dgm:cxn modelId="{457DE373-1616-4D24-88D0-48C664798583}" type="presParOf" srcId="{2EAF348E-A07E-4E05-A823-D06C18F8C253}" destId="{DFEBBD5B-7346-4449-820D-C24A827AFE11}" srcOrd="11" destOrd="0" presId="urn:microsoft.com/office/officeart/2005/8/layout/hList9"/>
    <dgm:cxn modelId="{2B2146D6-D8A0-4CDE-97A8-6E32FEECC694}" type="presParOf" srcId="{DFEBBD5B-7346-4449-820D-C24A827AFE11}" destId="{BFD58AA5-4CD0-41E6-9F1E-0014960F6172}" srcOrd="0" destOrd="0" presId="urn:microsoft.com/office/officeart/2005/8/layout/hList9"/>
    <dgm:cxn modelId="{47252DAC-F260-4609-9C8E-D2A6E1106EA3}" type="presParOf" srcId="{DFEBBD5B-7346-4449-820D-C24A827AFE11}" destId="{81A1FC55-4DF5-4699-A7A7-AA1F48AD1EEC}" srcOrd="1" destOrd="0" presId="urn:microsoft.com/office/officeart/2005/8/layout/hList9"/>
    <dgm:cxn modelId="{E5ACEA93-B453-4F72-98EB-0BD048662C1A}" type="presParOf" srcId="{81A1FC55-4DF5-4699-A7A7-AA1F48AD1EEC}" destId="{86EA0662-CE89-471A-AE67-982D32ACEF48}" srcOrd="0" destOrd="0" presId="urn:microsoft.com/office/officeart/2005/8/layout/hList9"/>
    <dgm:cxn modelId="{8F3EFC5B-4205-4C6B-908E-5064A9F4F3FF}" type="presParOf" srcId="{81A1FC55-4DF5-4699-A7A7-AA1F48AD1EEC}" destId="{8B0B78F8-5E93-4EFD-A831-FE9A85BD2A89}" srcOrd="1" destOrd="0" presId="urn:microsoft.com/office/officeart/2005/8/layout/hList9"/>
    <dgm:cxn modelId="{95A8B37F-084B-4A45-A98E-EA247BE80140}" type="presParOf" srcId="{2EAF348E-A07E-4E05-A823-D06C18F8C253}" destId="{73E49445-9E46-489A-ABA9-39DE03C0719E}" srcOrd="12" destOrd="0" presId="urn:microsoft.com/office/officeart/2005/8/layout/hList9"/>
    <dgm:cxn modelId="{D5A8A444-5097-4A52-AFB9-7C8EBB002421}" type="presParOf" srcId="{2EAF348E-A07E-4E05-A823-D06C18F8C253}" destId="{80BE9C71-2ACC-49FC-B67F-6A0563618C40}" srcOrd="13" destOrd="0" presId="urn:microsoft.com/office/officeart/2005/8/layout/hList9"/>
    <dgm:cxn modelId="{A5A773A2-4269-48C1-82EA-5EEDC1CFF13B}" type="presParOf" srcId="{2EAF348E-A07E-4E05-A823-D06C18F8C253}" destId="{9279323D-1B38-4830-82B5-852148DCAADF}" srcOrd="14" destOrd="0" presId="urn:microsoft.com/office/officeart/2005/8/layout/hList9"/>
    <dgm:cxn modelId="{F4074521-CC33-4037-AED6-0F21EF097F68}" type="presParOf" srcId="{2EAF348E-A07E-4E05-A823-D06C18F8C253}" destId="{29FD4440-8BF3-474A-AAC1-014718F27A80}" srcOrd="15" destOrd="0" presId="urn:microsoft.com/office/officeart/2005/8/layout/hList9"/>
    <dgm:cxn modelId="{E922C3F1-794E-48B9-9885-911788396E73}" type="presParOf" srcId="{2EAF348E-A07E-4E05-A823-D06C18F8C253}" destId="{354EAB79-D0A9-487B-B918-24B2003B5856}" srcOrd="16" destOrd="0" presId="urn:microsoft.com/office/officeart/2005/8/layout/hList9"/>
    <dgm:cxn modelId="{EC99A00D-BE90-4B49-85EB-B013EC046D43}" type="presParOf" srcId="{354EAB79-D0A9-487B-B918-24B2003B5856}" destId="{605BD3CE-F1A1-4E5A-B863-FA69CC9E83C1}" srcOrd="0" destOrd="0" presId="urn:microsoft.com/office/officeart/2005/8/layout/hList9"/>
    <dgm:cxn modelId="{DF2B0454-74D5-4218-8ED5-53EB3416D851}" type="presParOf" srcId="{354EAB79-D0A9-487B-B918-24B2003B5856}" destId="{0F85FDA5-748A-4DC0-9AB8-77D3949EEA6F}" srcOrd="1" destOrd="0" presId="urn:microsoft.com/office/officeart/2005/8/layout/hList9"/>
    <dgm:cxn modelId="{57472FD4-BDAE-43EB-9642-015391081E1F}" type="presParOf" srcId="{0F85FDA5-748A-4DC0-9AB8-77D3949EEA6F}" destId="{C9AC122C-756B-4746-AA41-448818E19738}" srcOrd="0" destOrd="0" presId="urn:microsoft.com/office/officeart/2005/8/layout/hList9"/>
    <dgm:cxn modelId="{12DA144C-6397-4EA9-835D-17859C120AFC}" type="presParOf" srcId="{0F85FDA5-748A-4DC0-9AB8-77D3949EEA6F}" destId="{C74CB381-1EE6-4417-B31C-02C6866B68FC}" srcOrd="1" destOrd="0" presId="urn:microsoft.com/office/officeart/2005/8/layout/hList9"/>
    <dgm:cxn modelId="{FAADA458-5051-4AAA-87A9-009B72DC1945}" type="presParOf" srcId="{2EAF348E-A07E-4E05-A823-D06C18F8C253}" destId="{1237F66E-C167-42D2-9BEB-390EE33B035A}" srcOrd="17" destOrd="0" presId="urn:microsoft.com/office/officeart/2005/8/layout/hList9"/>
    <dgm:cxn modelId="{8BDF76B3-BAE9-4B0B-A258-1A72DF30F2E9}" type="presParOf" srcId="{2EAF348E-A07E-4E05-A823-D06C18F8C253}" destId="{137C7548-E0F4-4B0A-9109-0625DAE96528}"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6857B86A-DEC1-407C-A1BB-5BF9ACCBCA6A}">
      <dgm:prSet phldrT="[Text]"/>
      <dgm:spPr/>
      <dgm:t>
        <a:bodyPr/>
        <a:lstStyle/>
        <a:p>
          <a:r>
            <a:rPr lang="en-US" b="1" dirty="0" smtClean="0">
              <a:latin typeface="Tahoma" panose="020B0604030504040204" pitchFamily="34" charset="0"/>
              <a:ea typeface="Tahoma" panose="020B0604030504040204" pitchFamily="34" charset="0"/>
              <a:cs typeface="Tahoma" panose="020B0604030504040204" pitchFamily="34" charset="0"/>
            </a:rPr>
            <a:t>Button</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b="0" i="0" dirty="0" smtClean="0"/>
            <a:t>To add a button in your application, this widget is used.</a:t>
          </a:r>
          <a:r>
            <a:rPr lang="en-US" dirty="0" smtClean="0"/>
            <a:t/>
          </a:r>
          <a:br>
            <a:rPr lang="en-US" dirty="0" smtClean="0"/>
          </a:br>
          <a:r>
            <a:rPr lang="en-US" dirty="0" smtClean="0"/>
            <a:t>Master </a:t>
          </a:r>
          <a:r>
            <a:rPr lang="en-US" b="0" i="0" dirty="0" smtClean="0"/>
            <a:t>is the parameter used to represent the parent window.</a:t>
          </a:r>
          <a:br>
            <a:rPr lang="en-US" b="0" i="0" dirty="0" smtClean="0"/>
          </a:br>
          <a:r>
            <a:rPr lang="en-US" b="0" i="0" dirty="0" smtClean="0"/>
            <a:t>There are number of options which are used to change the format of the Buttons. Number of options can be passed as parameters separated by commas.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DA5DFAD8-E443-4F53-9341-A0903BBBD378}">
      <dgm:prSet phldrT="[Text]"/>
      <dgm:spPr/>
      <dgm:t>
        <a:bodyPr/>
        <a:lstStyle/>
        <a:p>
          <a:r>
            <a:rPr lang="en-US" b="1" dirty="0" smtClean="0">
              <a:latin typeface="Tahoma" panose="020B0604030504040204" pitchFamily="34" charset="0"/>
              <a:ea typeface="Tahoma" panose="020B0604030504040204" pitchFamily="34" charset="0"/>
              <a:cs typeface="Tahoma" panose="020B0604030504040204" pitchFamily="34" charset="0"/>
            </a:rPr>
            <a:t>Frame</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b="0" i="0" dirty="0" smtClean="0"/>
            <a:t>It acts as a container to hold the widgets. It is used for grouping and organizing the widgets. There are number of options which are used to change the format of the widget. Number of options can be passed as parameters separated by commas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b="0" i="0" dirty="0" smtClean="0"/>
            <a:t>It is used to input the single line text entry from the user.. For multi-line text input, Text widget is used.</a:t>
          </a:r>
          <a:r>
            <a:rPr lang="en-US" dirty="0" smtClean="0"/>
            <a:t/>
          </a:r>
          <a:br>
            <a:rPr lang="en-US" dirty="0" smtClean="0"/>
          </a:br>
          <a:r>
            <a:rPr lang="en-US" b="0" i="0" dirty="0" smtClean="0"/>
            <a:t>The general syntax is:</a:t>
          </a:r>
          <a:r>
            <a:rPr lang="en-US" dirty="0" smtClean="0"/>
            <a:t/>
          </a:r>
          <a:br>
            <a:rPr lang="en-US" dirty="0" smtClean="0"/>
          </a:br>
          <a:r>
            <a:rPr lang="en-US" b="0" i="0" dirty="0" smtClean="0"/>
            <a:t>master is the parameter used to represent the parent window.</a:t>
          </a:r>
          <a:br>
            <a:rPr lang="en-US" b="0" i="0" dirty="0" smtClean="0"/>
          </a:br>
          <a:r>
            <a:rPr lang="en-US" b="0" i="0" dirty="0" smtClean="0"/>
            <a:t>There are number of options which are used to change the format of the widget. Number of options can be passed as parameters separated by commas.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477660C6-2B6D-4FB8-B9A3-D555E2082C2A}" type="sibTrans" cxnId="{D5D61B4C-1312-427C-BDCC-013237D8A488}">
      <dgm:prSet/>
      <dgm:spPr/>
      <dgm:t>
        <a:bodyPr/>
        <a:lstStyle/>
        <a:p>
          <a:endParaRPr lang="en-US"/>
        </a:p>
      </dgm:t>
    </dgm:pt>
    <dgm:pt modelId="{5940BF2D-F08A-4150-9A86-173D9242DE8C}" type="parTrans" cxnId="{D5D61B4C-1312-427C-BDCC-013237D8A488}">
      <dgm:prSet/>
      <dgm:spPr/>
      <dgm:t>
        <a:bodyPr/>
        <a:lstStyle/>
        <a:p>
          <a:endParaRPr lang="en-US"/>
        </a:p>
      </dgm:t>
    </dgm:pt>
    <dgm:pt modelId="{ABA77F75-8642-4931-8D7E-BE6C6DB9940D}">
      <dgm:prSet phldrT="[Text]"/>
      <dgm:spPr/>
      <dgm:t>
        <a:bodyPr/>
        <a:lstStyle/>
        <a:p>
          <a:r>
            <a:rPr lang="en-US" b="1" dirty="0" smtClean="0">
              <a:latin typeface="Tahoma" panose="020B0604030504040204" pitchFamily="34" charset="0"/>
              <a:ea typeface="Tahoma" panose="020B0604030504040204" pitchFamily="34" charset="0"/>
              <a:cs typeface="Tahoma" panose="020B0604030504040204" pitchFamily="34" charset="0"/>
            </a:rPr>
            <a:t> Entry</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1A095211-ADB0-42CA-9F24-F1BC942872F3}" type="sibTrans" cxnId="{D959B3EA-A66A-4B40-901C-93ECD4985A93}">
      <dgm:prSet/>
      <dgm:spPr/>
      <dgm:t>
        <a:bodyPr/>
        <a:lstStyle/>
        <a:p>
          <a:endParaRPr lang="en-US"/>
        </a:p>
      </dgm:t>
    </dgm:pt>
    <dgm:pt modelId="{FCF9AE1B-B22B-4F91-BFD8-DDBBF762F128}" type="parTrans" cxnId="{D959B3EA-A66A-4B40-901C-93ECD4985A93}">
      <dgm:prSet/>
      <dgm:spPr/>
      <dgm:t>
        <a:bodyPr/>
        <a:lstStyle/>
        <a:p>
          <a:endParaRPr lang="en-US"/>
        </a:p>
      </dgm:t>
    </dgm:pt>
    <dgm:pt modelId="{1A45FD0A-D31D-4934-A785-F93B7DBB0BEE}" type="pres">
      <dgm:prSet presAssocID="{CF9FC193-7A05-4631-B681-B56EAB543D38}" presName="linear" presStyleCnt="0">
        <dgm:presLayoutVars>
          <dgm:animLvl val="lvl"/>
          <dgm:resizeHandles val="exact"/>
        </dgm:presLayoutVars>
      </dgm:prSet>
      <dgm:spPr/>
      <dgm:t>
        <a:bodyPr/>
        <a:lstStyle/>
        <a:p>
          <a:endParaRPr lang="en-IN"/>
        </a:p>
      </dgm:t>
    </dgm:pt>
    <dgm:pt modelId="{F5F7ACB5-2A2A-41E7-B746-8E0A02BDD6FA}" type="pres">
      <dgm:prSet presAssocID="{6857B86A-DEC1-407C-A1BB-5BF9ACCBCA6A}" presName="parentText" presStyleLbl="node1" presStyleIdx="0" presStyleCnt="3" custScaleX="18459" custScaleY="85809" custLinFactNeighborX="-35127" custLinFactNeighborY="326">
        <dgm:presLayoutVars>
          <dgm:chMax val="0"/>
          <dgm:bulletEnabled val="1"/>
        </dgm:presLayoutVars>
      </dgm:prSet>
      <dgm:spPr/>
      <dgm:t>
        <a:bodyPr/>
        <a:lstStyle/>
        <a:p>
          <a:endParaRPr lang="en-IN"/>
        </a:p>
      </dgm:t>
    </dgm:pt>
    <dgm:pt modelId="{1EAFE379-A47F-48CA-9ED7-67CF26DBE53B}" type="pres">
      <dgm:prSet presAssocID="{6857B86A-DEC1-407C-A1BB-5BF9ACCBCA6A}" presName="childText" presStyleLbl="revTx" presStyleIdx="0" presStyleCnt="3">
        <dgm:presLayoutVars>
          <dgm:bulletEnabled val="1"/>
        </dgm:presLayoutVars>
      </dgm:prSet>
      <dgm:spPr/>
      <dgm:t>
        <a:bodyPr/>
        <a:lstStyle/>
        <a:p>
          <a:endParaRPr lang="en-IN"/>
        </a:p>
      </dgm:t>
    </dgm:pt>
    <dgm:pt modelId="{7B44BB85-95BB-4140-BDEB-FE8EF6D9E2D8}" type="pres">
      <dgm:prSet presAssocID="{ABA77F75-8642-4931-8D7E-BE6C6DB9940D}" presName="parentText" presStyleLbl="node1" presStyleIdx="1" presStyleCnt="3" custFlipHor="1" custScaleX="19826" custLinFactNeighborX="-34444" custLinFactNeighborY="1282">
        <dgm:presLayoutVars>
          <dgm:chMax val="0"/>
          <dgm:bulletEnabled val="1"/>
        </dgm:presLayoutVars>
      </dgm:prSet>
      <dgm:spPr/>
      <dgm:t>
        <a:bodyPr/>
        <a:lstStyle/>
        <a:p>
          <a:endParaRPr lang="en-IN"/>
        </a:p>
      </dgm:t>
    </dgm:pt>
    <dgm:pt modelId="{B9C11BD5-BDF1-4D4C-9BB6-E1E6B3A850D4}" type="pres">
      <dgm:prSet presAssocID="{ABA77F75-8642-4931-8D7E-BE6C6DB9940D}" presName="childText" presStyleLbl="revTx" presStyleIdx="1" presStyleCnt="3">
        <dgm:presLayoutVars>
          <dgm:bulletEnabled val="1"/>
        </dgm:presLayoutVars>
      </dgm:prSet>
      <dgm:spPr/>
      <dgm:t>
        <a:bodyPr/>
        <a:lstStyle/>
        <a:p>
          <a:endParaRPr lang="en-IN"/>
        </a:p>
      </dgm:t>
    </dgm:pt>
    <dgm:pt modelId="{5FF3524E-1342-4F3B-A096-8CBBE51E512B}" type="pres">
      <dgm:prSet presAssocID="{DA5DFAD8-E443-4F53-9341-A0903BBBD378}" presName="parentText" presStyleLbl="node1" presStyleIdx="2" presStyleCnt="3" custScaleX="22242" custScaleY="79020" custLinFactNeighborX="-33236" custLinFactNeighborY="-15265">
        <dgm:presLayoutVars>
          <dgm:chMax val="0"/>
          <dgm:bulletEnabled val="1"/>
        </dgm:presLayoutVars>
      </dgm:prSet>
      <dgm:spPr/>
      <dgm:t>
        <a:bodyPr/>
        <a:lstStyle/>
        <a:p>
          <a:endParaRPr lang="en-IN"/>
        </a:p>
      </dgm:t>
    </dgm:pt>
    <dgm:pt modelId="{A4A7287C-1912-4DB7-9464-9A02DDCAD9FA}" type="pres">
      <dgm:prSet presAssocID="{DA5DFAD8-E443-4F53-9341-A0903BBBD378}" presName="childText" presStyleLbl="revTx" presStyleIdx="2" presStyleCnt="3">
        <dgm:presLayoutVars>
          <dgm:bulletEnabled val="1"/>
        </dgm:presLayoutVars>
      </dgm:prSet>
      <dgm:spPr/>
      <dgm:t>
        <a:bodyPr/>
        <a:lstStyle/>
        <a:p>
          <a:endParaRPr lang="en-IN"/>
        </a:p>
      </dgm:t>
    </dgm:pt>
  </dgm:ptLst>
  <dgm:cxnLst>
    <dgm:cxn modelId="{8962F577-1DD8-49A4-9951-C97FA9E9C51C}" type="presOf" srcId="{6EE89B4E-BAED-4A90-B29D-70AF11256801}" destId="{A4A7287C-1912-4DB7-9464-9A02DDCAD9FA}" srcOrd="0" destOrd="0" presId="urn:microsoft.com/office/officeart/2005/8/layout/vList2"/>
    <dgm:cxn modelId="{4CD5FCDD-1F8A-43A3-BD77-CBE3B3864C41}" srcId="{6857B86A-DEC1-407C-A1BB-5BF9ACCBCA6A}" destId="{4C8BFA56-3F75-4CAD-90A3-2F214D699322}" srcOrd="0" destOrd="0" parTransId="{9A6E3B20-A734-4412-84CF-0134D93D4B28}" sibTransId="{7B50916F-B8BA-427F-B9F0-A301E54D7FB3}"/>
    <dgm:cxn modelId="{D5D61B4C-1312-427C-BDCC-013237D8A488}" srcId="{ABA77F75-8642-4931-8D7E-BE6C6DB9940D}" destId="{611C3B18-07F8-4A66-9682-97E24AEF6014}" srcOrd="0" destOrd="0" parTransId="{5940BF2D-F08A-4150-9A86-173D9242DE8C}" sibTransId="{477660C6-2B6D-4FB8-B9A3-D555E2082C2A}"/>
    <dgm:cxn modelId="{7DC16ABC-3A2C-47C4-AC5D-8EDDCA14BE6F}" type="presOf" srcId="{611C3B18-07F8-4A66-9682-97E24AEF6014}" destId="{B9C11BD5-BDF1-4D4C-9BB6-E1E6B3A850D4}" srcOrd="0" destOrd="0" presId="urn:microsoft.com/office/officeart/2005/8/layout/vList2"/>
    <dgm:cxn modelId="{A3EED3C9-BE7E-4ED3-89D6-4035F7A904B0}" type="presOf" srcId="{6857B86A-DEC1-407C-A1BB-5BF9ACCBCA6A}" destId="{F5F7ACB5-2A2A-41E7-B746-8E0A02BDD6FA}" srcOrd="0" destOrd="0" presId="urn:microsoft.com/office/officeart/2005/8/layout/vList2"/>
    <dgm:cxn modelId="{0073D4C3-F488-4F79-B637-186FAECF6BAD}" srcId="{CF9FC193-7A05-4631-B681-B56EAB543D38}" destId="{DA5DFAD8-E443-4F53-9341-A0903BBBD378}" srcOrd="2" destOrd="0" parTransId="{F6012B3B-01B0-4E7C-A363-0177B95D3DD8}" sibTransId="{76D9F54E-47B3-4FE0-B465-AD673964072E}"/>
    <dgm:cxn modelId="{D959B3EA-A66A-4B40-901C-93ECD4985A93}" srcId="{CF9FC193-7A05-4631-B681-B56EAB543D38}" destId="{ABA77F75-8642-4931-8D7E-BE6C6DB9940D}" srcOrd="1" destOrd="0" parTransId="{FCF9AE1B-B22B-4F91-BFD8-DDBBF762F128}" sibTransId="{1A095211-ADB0-42CA-9F24-F1BC942872F3}"/>
    <dgm:cxn modelId="{5E9F530A-0FAB-4200-ADAD-95BD6C204F3F}" type="presOf" srcId="{ABA77F75-8642-4931-8D7E-BE6C6DB9940D}" destId="{7B44BB85-95BB-4140-BDEB-FE8EF6D9E2D8}" srcOrd="0" destOrd="0" presId="urn:microsoft.com/office/officeart/2005/8/layout/vList2"/>
    <dgm:cxn modelId="{CA949A5F-9945-4C59-A233-D70AFFF70BDA}" srcId="{DA5DFAD8-E443-4F53-9341-A0903BBBD378}" destId="{6EE89B4E-BAED-4A90-B29D-70AF11256801}" srcOrd="0" destOrd="0" parTransId="{39BF20C7-31E5-452B-8EA2-17224A13C7FB}" sibTransId="{E71503C3-CFB7-4144-AD9F-7A42A87A3A6B}"/>
    <dgm:cxn modelId="{F30DA5D6-1D94-41D5-B1C8-5AB5E31C3597}" type="presOf" srcId="{4C8BFA56-3F75-4CAD-90A3-2F214D699322}" destId="{1EAFE379-A47F-48CA-9ED7-67CF26DBE53B}" srcOrd="0" destOrd="0" presId="urn:microsoft.com/office/officeart/2005/8/layout/vList2"/>
    <dgm:cxn modelId="{B12F0503-977A-4B5D-8CB7-420B041FF863}" srcId="{CF9FC193-7A05-4631-B681-B56EAB543D38}" destId="{6857B86A-DEC1-407C-A1BB-5BF9ACCBCA6A}" srcOrd="0" destOrd="0" parTransId="{8CA7BF9B-8199-4683-AD57-CB0086659013}" sibTransId="{F087F24E-A7D7-4DCE-B2A7-9B941289621A}"/>
    <dgm:cxn modelId="{453FD713-5A54-49F9-8823-606C53C25673}" type="presOf" srcId="{DA5DFAD8-E443-4F53-9341-A0903BBBD378}" destId="{5FF3524E-1342-4F3B-A096-8CBBE51E512B}" srcOrd="0" destOrd="0" presId="urn:microsoft.com/office/officeart/2005/8/layout/vList2"/>
    <dgm:cxn modelId="{7CDE121F-1E78-47C2-97BF-88E0C16DC86C}" type="presOf" srcId="{CF9FC193-7A05-4631-B681-B56EAB543D38}" destId="{1A45FD0A-D31D-4934-A785-F93B7DBB0BEE}" srcOrd="0" destOrd="0" presId="urn:microsoft.com/office/officeart/2005/8/layout/vList2"/>
    <dgm:cxn modelId="{607DAEC9-AEF8-4BD5-9810-C710EFD6EBC1}" type="presParOf" srcId="{1A45FD0A-D31D-4934-A785-F93B7DBB0BEE}" destId="{F5F7ACB5-2A2A-41E7-B746-8E0A02BDD6FA}" srcOrd="0" destOrd="0" presId="urn:microsoft.com/office/officeart/2005/8/layout/vList2"/>
    <dgm:cxn modelId="{783134B5-40C8-4765-AE81-11DD097FF186}" type="presParOf" srcId="{1A45FD0A-D31D-4934-A785-F93B7DBB0BEE}" destId="{1EAFE379-A47F-48CA-9ED7-67CF26DBE53B}" srcOrd="1" destOrd="0" presId="urn:microsoft.com/office/officeart/2005/8/layout/vList2"/>
    <dgm:cxn modelId="{3887A22F-9F0B-487F-A47E-18B9EBC6531B}" type="presParOf" srcId="{1A45FD0A-D31D-4934-A785-F93B7DBB0BEE}" destId="{7B44BB85-95BB-4140-BDEB-FE8EF6D9E2D8}" srcOrd="2" destOrd="0" presId="urn:microsoft.com/office/officeart/2005/8/layout/vList2"/>
    <dgm:cxn modelId="{536AEA0C-F688-4E4C-A904-B0D6FDF589EE}" type="presParOf" srcId="{1A45FD0A-D31D-4934-A785-F93B7DBB0BEE}" destId="{B9C11BD5-BDF1-4D4C-9BB6-E1E6B3A850D4}" srcOrd="3" destOrd="0" presId="urn:microsoft.com/office/officeart/2005/8/layout/vList2"/>
    <dgm:cxn modelId="{791FDAE2-E8A0-43EC-B628-C68329CF91D1}" type="presParOf" srcId="{1A45FD0A-D31D-4934-A785-F93B7DBB0BEE}" destId="{5FF3524E-1342-4F3B-A096-8CBBE51E512B}" srcOrd="4" destOrd="0" presId="urn:microsoft.com/office/officeart/2005/8/layout/vList2"/>
    <dgm:cxn modelId="{2F149E05-B1FE-48AD-A42A-00E3FEB8AA96}" type="presParOf" srcId="{1A45FD0A-D31D-4934-A785-F93B7DBB0BEE}" destId="{A4A7287C-1912-4DB7-9464-9A02DDCAD9F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9FC193-7A05-4631-B681-B56EAB543D38}"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6857B86A-DEC1-407C-A1BB-5BF9ACCBCA6A}">
      <dgm:prSet phldrT="[Text]"/>
      <dgm:spPr/>
      <dgm:t>
        <a:bodyPr/>
        <a:lstStyle/>
        <a:p>
          <a:r>
            <a:rPr lang="en-US" b="1" dirty="0" smtClean="0">
              <a:latin typeface="Tahoma" panose="020B0604030504040204" pitchFamily="34" charset="0"/>
              <a:ea typeface="Tahoma" panose="020B0604030504040204" pitchFamily="34" charset="0"/>
              <a:cs typeface="Tahoma" panose="020B0604030504040204" pitchFamily="34" charset="0"/>
            </a:rPr>
            <a:t>Label</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b="0" i="0" dirty="0" smtClean="0"/>
            <a:t>It refers to the display box where you can put any text or image which can be updated any time as per the code.</a:t>
          </a:r>
          <a:r>
            <a:rPr lang="en-US" dirty="0" smtClean="0"/>
            <a:t/>
          </a:r>
          <a:br>
            <a:rPr lang="en-US" dirty="0" smtClean="0"/>
          </a:br>
          <a:r>
            <a:rPr lang="en-US" b="0" i="0" dirty="0" smtClean="0"/>
            <a:t>are number of options which are used to change the format of the widget.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DA5DFAD8-E443-4F53-9341-A0903BBBD378}">
      <dgm:prSet phldrT="[Text]"/>
      <dgm:spPr/>
      <dgm:t>
        <a:bodyPr/>
        <a:lstStyle/>
        <a:p>
          <a:r>
            <a:rPr lang="en-US" b="1" dirty="0" err="1" smtClean="0">
              <a:latin typeface="Tahoma" panose="020B0604030504040204" pitchFamily="34" charset="0"/>
              <a:ea typeface="Tahoma" panose="020B0604030504040204" pitchFamily="34" charset="0"/>
              <a:cs typeface="Tahoma" panose="020B0604030504040204" pitchFamily="34" charset="0"/>
            </a:rPr>
            <a:t>Menubutton</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b="0" i="0" dirty="0" smtClean="0"/>
            <a:t>It is a part of top-down menu which stays on the window all the time. Every </a:t>
          </a:r>
          <a:r>
            <a:rPr lang="en-US" b="0" i="0" dirty="0" err="1" smtClean="0"/>
            <a:t>menubutton</a:t>
          </a:r>
          <a:r>
            <a:rPr lang="en-US" b="0" i="0" dirty="0" smtClean="0"/>
            <a:t> has its own functionality.</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b="0" i="0" dirty="0" smtClean="0"/>
            <a:t>It offers a list to the user from which the user can accept any number of options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477660C6-2B6D-4FB8-B9A3-D555E2082C2A}" type="sibTrans" cxnId="{D5D61B4C-1312-427C-BDCC-013237D8A488}">
      <dgm:prSet/>
      <dgm:spPr/>
      <dgm:t>
        <a:bodyPr/>
        <a:lstStyle/>
        <a:p>
          <a:endParaRPr lang="en-US"/>
        </a:p>
      </dgm:t>
    </dgm:pt>
    <dgm:pt modelId="{5940BF2D-F08A-4150-9A86-173D9242DE8C}" type="parTrans" cxnId="{D5D61B4C-1312-427C-BDCC-013237D8A488}">
      <dgm:prSet/>
      <dgm:spPr/>
      <dgm:t>
        <a:bodyPr/>
        <a:lstStyle/>
        <a:p>
          <a:endParaRPr lang="en-US"/>
        </a:p>
      </dgm:t>
    </dgm:pt>
    <dgm:pt modelId="{ABA77F75-8642-4931-8D7E-BE6C6DB9940D}">
      <dgm:prSet phldrT="[Text]"/>
      <dgm:spPr/>
      <dgm:t>
        <a:bodyPr/>
        <a:lstStyle/>
        <a:p>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Listbox</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1A095211-ADB0-42CA-9F24-F1BC942872F3}" type="sibTrans" cxnId="{D959B3EA-A66A-4B40-901C-93ECD4985A93}">
      <dgm:prSet/>
      <dgm:spPr/>
      <dgm:t>
        <a:bodyPr/>
        <a:lstStyle/>
        <a:p>
          <a:endParaRPr lang="en-US"/>
        </a:p>
      </dgm:t>
    </dgm:pt>
    <dgm:pt modelId="{FCF9AE1B-B22B-4F91-BFD8-DDBBF762F128}" type="parTrans" cxnId="{D959B3EA-A66A-4B40-901C-93ECD4985A93}">
      <dgm:prSet/>
      <dgm:spPr/>
      <dgm:t>
        <a:bodyPr/>
        <a:lstStyle/>
        <a:p>
          <a:endParaRPr lang="en-US"/>
        </a:p>
      </dgm:t>
    </dgm:pt>
    <dgm:pt modelId="{97F7977A-2F68-41D0-A187-7F3ED7859761}">
      <dgm:prSet phldrT="[Text]"/>
      <dgm:spPr/>
      <dgm:t>
        <a:bodyPr/>
        <a:lstStyle/>
        <a:p>
          <a:r>
            <a:rPr lang="en-US" b="1" dirty="0" smtClean="0">
              <a:latin typeface="Tahoma" panose="020B0604030504040204" pitchFamily="34" charset="0"/>
              <a:ea typeface="Tahoma" panose="020B0604030504040204" pitchFamily="34" charset="0"/>
              <a:cs typeface="Tahoma" panose="020B0604030504040204" pitchFamily="34" charset="0"/>
            </a:rPr>
            <a:t>Text</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C62AFD14-6F53-405C-AB38-16A769BB6A3E}" type="parTrans" cxnId="{A2489D05-D9DD-4C2D-8387-376DD985096A}">
      <dgm:prSet/>
      <dgm:spPr/>
      <dgm:t>
        <a:bodyPr/>
        <a:lstStyle/>
        <a:p>
          <a:endParaRPr lang="en-IN"/>
        </a:p>
      </dgm:t>
    </dgm:pt>
    <dgm:pt modelId="{30B1AC70-5C09-4539-8A1F-47D31322EA77}" type="sibTrans" cxnId="{A2489D05-D9DD-4C2D-8387-376DD985096A}">
      <dgm:prSet/>
      <dgm:spPr/>
      <dgm:t>
        <a:bodyPr/>
        <a:lstStyle/>
        <a:p>
          <a:endParaRPr lang="en-IN"/>
        </a:p>
      </dgm:t>
    </dgm:pt>
    <dgm:pt modelId="{43986BCB-B9A1-414C-AFFA-EFB2D0C2768C}">
      <dgm:prSet/>
      <dgm:spPr/>
      <dgm:t>
        <a:bodyPr/>
        <a:lstStyle/>
        <a:p>
          <a:r>
            <a:rPr lang="en-US" b="0" i="0" dirty="0" smtClean="0"/>
            <a:t>To edit a multi-line text and format the way it has to be displayed</a:t>
          </a:r>
          <a:endParaRPr lang="en-US" dirty="0"/>
        </a:p>
      </dgm:t>
    </dgm:pt>
    <dgm:pt modelId="{B2910D87-A072-4030-B760-066AD0129DA2}" type="parTrans" cxnId="{B4F6C933-E58C-4282-909F-069D20A27FA8}">
      <dgm:prSet/>
      <dgm:spPr/>
      <dgm:t>
        <a:bodyPr/>
        <a:lstStyle/>
        <a:p>
          <a:endParaRPr lang="en-IN"/>
        </a:p>
      </dgm:t>
    </dgm:pt>
    <dgm:pt modelId="{07A88766-B8F7-443F-BD6F-2EA131B0781E}" type="sibTrans" cxnId="{B4F6C933-E58C-4282-909F-069D20A27FA8}">
      <dgm:prSet/>
      <dgm:spPr/>
      <dgm:t>
        <a:bodyPr/>
        <a:lstStyle/>
        <a:p>
          <a:endParaRPr lang="en-IN"/>
        </a:p>
      </dgm:t>
    </dgm:pt>
    <dgm:pt modelId="{0BA67160-E34F-46F8-A1BC-FD5E5CABADB6}">
      <dgm:prSet custT="1"/>
      <dgm:spPr/>
      <dgm:t>
        <a:bodyPr/>
        <a:lstStyle/>
        <a:p>
          <a:r>
            <a:rPr lang="en-US" sz="2800" b="1" dirty="0" smtClean="0"/>
            <a:t>Scrollbar</a:t>
          </a:r>
          <a:r>
            <a:rPr lang="en-US" sz="2200" dirty="0" smtClean="0"/>
            <a:t> </a:t>
          </a:r>
          <a:r>
            <a:rPr lang="en-US" sz="2200" b="0" i="0" dirty="0" smtClean="0"/>
            <a:t>It refers to the slide controller which will be used to implement listed widgets.</a:t>
          </a:r>
          <a:endParaRPr lang="en-US" sz="2200" dirty="0"/>
        </a:p>
      </dgm:t>
    </dgm:pt>
    <dgm:pt modelId="{43E377EE-3601-4808-98E3-802192A0A442}" type="parTrans" cxnId="{B4BAFC73-90CD-4C57-A904-72E530A5F5D2}">
      <dgm:prSet/>
      <dgm:spPr/>
      <dgm:t>
        <a:bodyPr/>
        <a:lstStyle/>
        <a:p>
          <a:endParaRPr lang="en-IN"/>
        </a:p>
      </dgm:t>
    </dgm:pt>
    <dgm:pt modelId="{AF143022-08C4-4369-BF3F-7A6C40F59004}" type="sibTrans" cxnId="{B4BAFC73-90CD-4C57-A904-72E530A5F5D2}">
      <dgm:prSet/>
      <dgm:spPr/>
      <dgm:t>
        <a:bodyPr/>
        <a:lstStyle/>
        <a:p>
          <a:endParaRPr lang="en-IN"/>
        </a:p>
      </dgm:t>
    </dgm:pt>
    <dgm:pt modelId="{29A0BEA9-9219-4EBC-8E8C-E2B3B58406D6}" type="pres">
      <dgm:prSet presAssocID="{CF9FC193-7A05-4631-B681-B56EAB543D38}" presName="vert0" presStyleCnt="0">
        <dgm:presLayoutVars>
          <dgm:dir/>
          <dgm:animOne val="branch"/>
          <dgm:animLvl val="lvl"/>
        </dgm:presLayoutVars>
      </dgm:prSet>
      <dgm:spPr/>
      <dgm:t>
        <a:bodyPr/>
        <a:lstStyle/>
        <a:p>
          <a:endParaRPr lang="en-IN"/>
        </a:p>
      </dgm:t>
    </dgm:pt>
    <dgm:pt modelId="{FC9F1BAA-7B39-4195-A83C-5F839D07A349}" type="pres">
      <dgm:prSet presAssocID="{6857B86A-DEC1-407C-A1BB-5BF9ACCBCA6A}" presName="thickLine" presStyleLbl="alignNode1" presStyleIdx="0" presStyleCnt="6"/>
      <dgm:spPr/>
    </dgm:pt>
    <dgm:pt modelId="{CB502F62-7FB2-4701-8880-46FAA80E61BD}" type="pres">
      <dgm:prSet presAssocID="{6857B86A-DEC1-407C-A1BB-5BF9ACCBCA6A}" presName="horz1" presStyleCnt="0"/>
      <dgm:spPr/>
    </dgm:pt>
    <dgm:pt modelId="{01184041-F698-48C0-A0BB-41F8F30E84B9}" type="pres">
      <dgm:prSet presAssocID="{6857B86A-DEC1-407C-A1BB-5BF9ACCBCA6A}" presName="tx1" presStyleLbl="revTx" presStyleIdx="0" presStyleCnt="9"/>
      <dgm:spPr/>
      <dgm:t>
        <a:bodyPr/>
        <a:lstStyle/>
        <a:p>
          <a:endParaRPr lang="en-IN"/>
        </a:p>
      </dgm:t>
    </dgm:pt>
    <dgm:pt modelId="{E7747696-D599-485D-839A-C3A926DC0AA9}" type="pres">
      <dgm:prSet presAssocID="{6857B86A-DEC1-407C-A1BB-5BF9ACCBCA6A}" presName="vert1" presStyleCnt="0"/>
      <dgm:spPr/>
    </dgm:pt>
    <dgm:pt modelId="{640AF254-26FE-47FF-9D3B-3EE00E01A2A5}" type="pres">
      <dgm:prSet presAssocID="{4C8BFA56-3F75-4CAD-90A3-2F214D699322}" presName="vertSpace2a" presStyleCnt="0"/>
      <dgm:spPr/>
    </dgm:pt>
    <dgm:pt modelId="{CF1AC078-06E3-4110-BF7B-89B81A4C66AD}" type="pres">
      <dgm:prSet presAssocID="{4C8BFA56-3F75-4CAD-90A3-2F214D699322}" presName="horz2" presStyleCnt="0"/>
      <dgm:spPr/>
    </dgm:pt>
    <dgm:pt modelId="{E717E45C-8F1A-486D-9B93-11280BDE0C77}" type="pres">
      <dgm:prSet presAssocID="{4C8BFA56-3F75-4CAD-90A3-2F214D699322}" presName="horzSpace2" presStyleCnt="0"/>
      <dgm:spPr/>
    </dgm:pt>
    <dgm:pt modelId="{FFE10914-1445-4969-B590-1057C44E1E57}" type="pres">
      <dgm:prSet presAssocID="{4C8BFA56-3F75-4CAD-90A3-2F214D699322}" presName="tx2" presStyleLbl="revTx" presStyleIdx="1" presStyleCnt="9"/>
      <dgm:spPr/>
      <dgm:t>
        <a:bodyPr/>
        <a:lstStyle/>
        <a:p>
          <a:endParaRPr lang="en-IN"/>
        </a:p>
      </dgm:t>
    </dgm:pt>
    <dgm:pt modelId="{CFA3AF1B-FAB9-4883-A9BD-164D076EE61F}" type="pres">
      <dgm:prSet presAssocID="{4C8BFA56-3F75-4CAD-90A3-2F214D699322}" presName="vert2" presStyleCnt="0"/>
      <dgm:spPr/>
    </dgm:pt>
    <dgm:pt modelId="{6AF2398F-329E-422B-B7AA-B6EF70F43666}" type="pres">
      <dgm:prSet presAssocID="{4C8BFA56-3F75-4CAD-90A3-2F214D699322}" presName="thinLine2b" presStyleLbl="callout" presStyleIdx="0" presStyleCnt="3"/>
      <dgm:spPr/>
    </dgm:pt>
    <dgm:pt modelId="{627CB89B-8061-45A8-AB1D-7062739D0C9C}" type="pres">
      <dgm:prSet presAssocID="{4C8BFA56-3F75-4CAD-90A3-2F214D699322}" presName="vertSpace2b" presStyleCnt="0"/>
      <dgm:spPr/>
    </dgm:pt>
    <dgm:pt modelId="{863F189C-A034-4CDA-B624-B32B6F3BC068}" type="pres">
      <dgm:prSet presAssocID="{ABA77F75-8642-4931-8D7E-BE6C6DB9940D}" presName="thickLine" presStyleLbl="alignNode1" presStyleIdx="1" presStyleCnt="6"/>
      <dgm:spPr/>
    </dgm:pt>
    <dgm:pt modelId="{35C9ECD2-A494-4BA3-9616-E928C93F87F1}" type="pres">
      <dgm:prSet presAssocID="{ABA77F75-8642-4931-8D7E-BE6C6DB9940D}" presName="horz1" presStyleCnt="0"/>
      <dgm:spPr/>
    </dgm:pt>
    <dgm:pt modelId="{CBBDBBE2-B3C6-43C2-B62E-56E7CEC347CE}" type="pres">
      <dgm:prSet presAssocID="{ABA77F75-8642-4931-8D7E-BE6C6DB9940D}" presName="tx1" presStyleLbl="revTx" presStyleIdx="2" presStyleCnt="9"/>
      <dgm:spPr/>
      <dgm:t>
        <a:bodyPr/>
        <a:lstStyle/>
        <a:p>
          <a:endParaRPr lang="en-IN"/>
        </a:p>
      </dgm:t>
    </dgm:pt>
    <dgm:pt modelId="{3358E81C-D2ED-48EC-A8B4-8E7340BD2108}" type="pres">
      <dgm:prSet presAssocID="{ABA77F75-8642-4931-8D7E-BE6C6DB9940D}" presName="vert1" presStyleCnt="0"/>
      <dgm:spPr/>
    </dgm:pt>
    <dgm:pt modelId="{76728F77-E3DE-4A1A-941C-C04124E879E6}" type="pres">
      <dgm:prSet presAssocID="{611C3B18-07F8-4A66-9682-97E24AEF6014}" presName="vertSpace2a" presStyleCnt="0"/>
      <dgm:spPr/>
    </dgm:pt>
    <dgm:pt modelId="{B64F384E-AEE8-4B9C-93DA-B33B896DE045}" type="pres">
      <dgm:prSet presAssocID="{611C3B18-07F8-4A66-9682-97E24AEF6014}" presName="horz2" presStyleCnt="0"/>
      <dgm:spPr/>
    </dgm:pt>
    <dgm:pt modelId="{1D87044E-1182-4B6A-BE30-29B20CDF6582}" type="pres">
      <dgm:prSet presAssocID="{611C3B18-07F8-4A66-9682-97E24AEF6014}" presName="horzSpace2" presStyleCnt="0"/>
      <dgm:spPr/>
    </dgm:pt>
    <dgm:pt modelId="{C3F63B1E-F8F4-49F8-8D2F-829DE91E8298}" type="pres">
      <dgm:prSet presAssocID="{611C3B18-07F8-4A66-9682-97E24AEF6014}" presName="tx2" presStyleLbl="revTx" presStyleIdx="3" presStyleCnt="9"/>
      <dgm:spPr/>
      <dgm:t>
        <a:bodyPr/>
        <a:lstStyle/>
        <a:p>
          <a:endParaRPr lang="en-IN"/>
        </a:p>
      </dgm:t>
    </dgm:pt>
    <dgm:pt modelId="{6FD7D5E7-C57D-4A24-9AEF-81BBB5600DE9}" type="pres">
      <dgm:prSet presAssocID="{611C3B18-07F8-4A66-9682-97E24AEF6014}" presName="vert2" presStyleCnt="0"/>
      <dgm:spPr/>
    </dgm:pt>
    <dgm:pt modelId="{94985604-DD12-4B83-992F-C759E5F24304}" type="pres">
      <dgm:prSet presAssocID="{611C3B18-07F8-4A66-9682-97E24AEF6014}" presName="thinLine2b" presStyleLbl="callout" presStyleIdx="1" presStyleCnt="3"/>
      <dgm:spPr/>
    </dgm:pt>
    <dgm:pt modelId="{D76218AA-AD91-4F28-93D6-C7FCEB6744FE}" type="pres">
      <dgm:prSet presAssocID="{611C3B18-07F8-4A66-9682-97E24AEF6014}" presName="vertSpace2b" presStyleCnt="0"/>
      <dgm:spPr/>
    </dgm:pt>
    <dgm:pt modelId="{AEAB6DE3-2C0E-4093-972D-0F40593EE886}" type="pres">
      <dgm:prSet presAssocID="{DA5DFAD8-E443-4F53-9341-A0903BBBD378}" presName="thickLine" presStyleLbl="alignNode1" presStyleIdx="2" presStyleCnt="6"/>
      <dgm:spPr/>
    </dgm:pt>
    <dgm:pt modelId="{A0F03D2D-7AD1-4458-8612-AF45C92328BD}" type="pres">
      <dgm:prSet presAssocID="{DA5DFAD8-E443-4F53-9341-A0903BBBD378}" presName="horz1" presStyleCnt="0"/>
      <dgm:spPr/>
    </dgm:pt>
    <dgm:pt modelId="{91569F2A-CF3E-4144-B762-9B233D927839}" type="pres">
      <dgm:prSet presAssocID="{DA5DFAD8-E443-4F53-9341-A0903BBBD378}" presName="tx1" presStyleLbl="revTx" presStyleIdx="4" presStyleCnt="9"/>
      <dgm:spPr/>
      <dgm:t>
        <a:bodyPr/>
        <a:lstStyle/>
        <a:p>
          <a:endParaRPr lang="en-IN"/>
        </a:p>
      </dgm:t>
    </dgm:pt>
    <dgm:pt modelId="{23D380F0-FC97-4FEC-A40F-3BF7F4B96D15}" type="pres">
      <dgm:prSet presAssocID="{DA5DFAD8-E443-4F53-9341-A0903BBBD378}" presName="vert1" presStyleCnt="0"/>
      <dgm:spPr/>
    </dgm:pt>
    <dgm:pt modelId="{43DFA2F4-CB32-4BB8-A7DB-6FF86754068B}" type="pres">
      <dgm:prSet presAssocID="{6EE89B4E-BAED-4A90-B29D-70AF11256801}" presName="vertSpace2a" presStyleCnt="0"/>
      <dgm:spPr/>
    </dgm:pt>
    <dgm:pt modelId="{570A28EB-1200-443A-A63E-821482BB5C28}" type="pres">
      <dgm:prSet presAssocID="{6EE89B4E-BAED-4A90-B29D-70AF11256801}" presName="horz2" presStyleCnt="0"/>
      <dgm:spPr/>
    </dgm:pt>
    <dgm:pt modelId="{C3AB8086-CE0D-419D-87C6-6AF23F241399}" type="pres">
      <dgm:prSet presAssocID="{6EE89B4E-BAED-4A90-B29D-70AF11256801}" presName="horzSpace2" presStyleCnt="0"/>
      <dgm:spPr/>
    </dgm:pt>
    <dgm:pt modelId="{E08B70C8-59CB-4A63-96DB-DE6F2EB6AC8E}" type="pres">
      <dgm:prSet presAssocID="{6EE89B4E-BAED-4A90-B29D-70AF11256801}" presName="tx2" presStyleLbl="revTx" presStyleIdx="5" presStyleCnt="9"/>
      <dgm:spPr/>
      <dgm:t>
        <a:bodyPr/>
        <a:lstStyle/>
        <a:p>
          <a:endParaRPr lang="en-IN"/>
        </a:p>
      </dgm:t>
    </dgm:pt>
    <dgm:pt modelId="{1EB8278E-2CA3-43F4-BA39-29935B0E5125}" type="pres">
      <dgm:prSet presAssocID="{6EE89B4E-BAED-4A90-B29D-70AF11256801}" presName="vert2" presStyleCnt="0"/>
      <dgm:spPr/>
    </dgm:pt>
    <dgm:pt modelId="{E07412CB-4BEA-4C40-BB6C-4A05284DB4DD}" type="pres">
      <dgm:prSet presAssocID="{6EE89B4E-BAED-4A90-B29D-70AF11256801}" presName="thinLine2b" presStyleLbl="callout" presStyleIdx="2" presStyleCnt="3"/>
      <dgm:spPr/>
    </dgm:pt>
    <dgm:pt modelId="{E233B123-2E35-40FB-9330-1F72A4D9A4EE}" type="pres">
      <dgm:prSet presAssocID="{6EE89B4E-BAED-4A90-B29D-70AF11256801}" presName="vertSpace2b" presStyleCnt="0"/>
      <dgm:spPr/>
    </dgm:pt>
    <dgm:pt modelId="{59708291-1E47-4FB1-9DCD-FB75D825A148}" type="pres">
      <dgm:prSet presAssocID="{97F7977A-2F68-41D0-A187-7F3ED7859761}" presName="thickLine" presStyleLbl="alignNode1" presStyleIdx="3" presStyleCnt="6"/>
      <dgm:spPr/>
    </dgm:pt>
    <dgm:pt modelId="{F722DB37-2570-4162-90C9-83F110B6ADB4}" type="pres">
      <dgm:prSet presAssocID="{97F7977A-2F68-41D0-A187-7F3ED7859761}" presName="horz1" presStyleCnt="0"/>
      <dgm:spPr/>
    </dgm:pt>
    <dgm:pt modelId="{3C4C9031-6A7F-4A4B-BC9F-83FBC6462304}" type="pres">
      <dgm:prSet presAssocID="{97F7977A-2F68-41D0-A187-7F3ED7859761}" presName="tx1" presStyleLbl="revTx" presStyleIdx="6" presStyleCnt="9"/>
      <dgm:spPr/>
      <dgm:t>
        <a:bodyPr/>
        <a:lstStyle/>
        <a:p>
          <a:endParaRPr lang="en-IN"/>
        </a:p>
      </dgm:t>
    </dgm:pt>
    <dgm:pt modelId="{32C8F1DC-FCD6-4DB0-8D8F-1A710AF371AF}" type="pres">
      <dgm:prSet presAssocID="{97F7977A-2F68-41D0-A187-7F3ED7859761}" presName="vert1" presStyleCnt="0"/>
      <dgm:spPr/>
    </dgm:pt>
    <dgm:pt modelId="{71540386-A423-44D6-9635-DCDDF1900E2D}" type="pres">
      <dgm:prSet presAssocID="{43986BCB-B9A1-414C-AFFA-EFB2D0C2768C}" presName="thickLine" presStyleLbl="alignNode1" presStyleIdx="4" presStyleCnt="6"/>
      <dgm:spPr/>
    </dgm:pt>
    <dgm:pt modelId="{827BDF0E-C9A1-41EE-89D7-3D2D7CA8669C}" type="pres">
      <dgm:prSet presAssocID="{43986BCB-B9A1-414C-AFFA-EFB2D0C2768C}" presName="horz1" presStyleCnt="0"/>
      <dgm:spPr/>
    </dgm:pt>
    <dgm:pt modelId="{B92F9740-F8D5-4F5B-9B9E-CF3407D7AC81}" type="pres">
      <dgm:prSet presAssocID="{43986BCB-B9A1-414C-AFFA-EFB2D0C2768C}" presName="tx1" presStyleLbl="revTx" presStyleIdx="7" presStyleCnt="9" custScaleX="286512" custLinFactX="11625" custLinFactNeighborX="100000" custLinFactNeighborY="-92327"/>
      <dgm:spPr/>
    </dgm:pt>
    <dgm:pt modelId="{CAF36142-E8FC-49E4-AA8D-F544621FA5C8}" type="pres">
      <dgm:prSet presAssocID="{43986BCB-B9A1-414C-AFFA-EFB2D0C2768C}" presName="vert1" presStyleCnt="0"/>
      <dgm:spPr/>
    </dgm:pt>
    <dgm:pt modelId="{11E3A305-BF63-4D9E-A5F1-AD4EC0C1CA11}" type="pres">
      <dgm:prSet presAssocID="{0BA67160-E34F-46F8-A1BC-FD5E5CABADB6}" presName="thickLine" presStyleLbl="alignNode1" presStyleIdx="5" presStyleCnt="6"/>
      <dgm:spPr/>
    </dgm:pt>
    <dgm:pt modelId="{8ED690B8-FB36-46BD-BBFC-50F61306B293}" type="pres">
      <dgm:prSet presAssocID="{0BA67160-E34F-46F8-A1BC-FD5E5CABADB6}" presName="horz1" presStyleCnt="0"/>
      <dgm:spPr/>
    </dgm:pt>
    <dgm:pt modelId="{5DEFCEED-6A7B-47C6-B267-2D9ABACFE3EA}" type="pres">
      <dgm:prSet presAssocID="{0BA67160-E34F-46F8-A1BC-FD5E5CABADB6}" presName="tx1" presStyleLbl="revTx" presStyleIdx="8" presStyleCnt="9" custScaleX="500000"/>
      <dgm:spPr/>
      <dgm:t>
        <a:bodyPr/>
        <a:lstStyle/>
        <a:p>
          <a:endParaRPr lang="en-IN"/>
        </a:p>
      </dgm:t>
    </dgm:pt>
    <dgm:pt modelId="{B622C05F-6EC2-407B-B6A7-C6F56AA23151}" type="pres">
      <dgm:prSet presAssocID="{0BA67160-E34F-46F8-A1BC-FD5E5CABADB6}" presName="vert1" presStyleCnt="0"/>
      <dgm:spPr/>
    </dgm:pt>
  </dgm:ptLst>
  <dgm:cxnLst>
    <dgm:cxn modelId="{F87CEEA8-98AD-4F7E-9044-00E3A2D08953}" type="presOf" srcId="{ABA77F75-8642-4931-8D7E-BE6C6DB9940D}" destId="{CBBDBBE2-B3C6-43C2-B62E-56E7CEC347CE}" srcOrd="0" destOrd="0" presId="urn:microsoft.com/office/officeart/2008/layout/LinedList"/>
    <dgm:cxn modelId="{0DC1C378-909C-4B41-88C4-F274C4DA6974}" type="presOf" srcId="{611C3B18-07F8-4A66-9682-97E24AEF6014}" destId="{C3F63B1E-F8F4-49F8-8D2F-829DE91E8298}" srcOrd="0" destOrd="0" presId="urn:microsoft.com/office/officeart/2008/layout/LinedList"/>
    <dgm:cxn modelId="{B4BAFC73-90CD-4C57-A904-72E530A5F5D2}" srcId="{CF9FC193-7A05-4631-B681-B56EAB543D38}" destId="{0BA67160-E34F-46F8-A1BC-FD5E5CABADB6}" srcOrd="5" destOrd="0" parTransId="{43E377EE-3601-4808-98E3-802192A0A442}" sibTransId="{AF143022-08C4-4369-BF3F-7A6C40F59004}"/>
    <dgm:cxn modelId="{A2489D05-D9DD-4C2D-8387-376DD985096A}" srcId="{CF9FC193-7A05-4631-B681-B56EAB543D38}" destId="{97F7977A-2F68-41D0-A187-7F3ED7859761}" srcOrd="3" destOrd="0" parTransId="{C62AFD14-6F53-405C-AB38-16A769BB6A3E}" sibTransId="{30B1AC70-5C09-4539-8A1F-47D31322EA77}"/>
    <dgm:cxn modelId="{B4F6C933-E58C-4282-909F-069D20A27FA8}" srcId="{CF9FC193-7A05-4631-B681-B56EAB543D38}" destId="{43986BCB-B9A1-414C-AFFA-EFB2D0C2768C}" srcOrd="4" destOrd="0" parTransId="{B2910D87-A072-4030-B760-066AD0129DA2}" sibTransId="{07A88766-B8F7-443F-BD6F-2EA131B0781E}"/>
    <dgm:cxn modelId="{D959B3EA-A66A-4B40-901C-93ECD4985A93}" srcId="{CF9FC193-7A05-4631-B681-B56EAB543D38}" destId="{ABA77F75-8642-4931-8D7E-BE6C6DB9940D}" srcOrd="1" destOrd="0" parTransId="{FCF9AE1B-B22B-4F91-BFD8-DDBBF762F128}" sibTransId="{1A095211-ADB0-42CA-9F24-F1BC942872F3}"/>
    <dgm:cxn modelId="{4CD5FCDD-1F8A-43A3-BD77-CBE3B3864C41}" srcId="{6857B86A-DEC1-407C-A1BB-5BF9ACCBCA6A}" destId="{4C8BFA56-3F75-4CAD-90A3-2F214D699322}" srcOrd="0" destOrd="0" parTransId="{9A6E3B20-A734-4412-84CF-0134D93D4B28}" sibTransId="{7B50916F-B8BA-427F-B9F0-A301E54D7FB3}"/>
    <dgm:cxn modelId="{D305FC63-ADA4-46AB-9DE6-1368D28CBF6B}" type="presOf" srcId="{43986BCB-B9A1-414C-AFFA-EFB2D0C2768C}" destId="{B92F9740-F8D5-4F5B-9B9E-CF3407D7AC81}" srcOrd="0" destOrd="0" presId="urn:microsoft.com/office/officeart/2008/layout/LinedList"/>
    <dgm:cxn modelId="{DC2165B1-18E5-455F-8EB5-03BC89560CDA}" type="presOf" srcId="{DA5DFAD8-E443-4F53-9341-A0903BBBD378}" destId="{91569F2A-CF3E-4144-B762-9B233D927839}" srcOrd="0" destOrd="0" presId="urn:microsoft.com/office/officeart/2008/layout/LinedList"/>
    <dgm:cxn modelId="{C233280F-2735-4166-9EDD-54790200352E}" type="presOf" srcId="{4C8BFA56-3F75-4CAD-90A3-2F214D699322}" destId="{FFE10914-1445-4969-B590-1057C44E1E57}" srcOrd="0" destOrd="0" presId="urn:microsoft.com/office/officeart/2008/layout/LinedList"/>
    <dgm:cxn modelId="{D5D61B4C-1312-427C-BDCC-013237D8A488}" srcId="{ABA77F75-8642-4931-8D7E-BE6C6DB9940D}" destId="{611C3B18-07F8-4A66-9682-97E24AEF6014}" srcOrd="0" destOrd="0" parTransId="{5940BF2D-F08A-4150-9A86-173D9242DE8C}" sibTransId="{477660C6-2B6D-4FB8-B9A3-D555E2082C2A}"/>
    <dgm:cxn modelId="{B12F0503-977A-4B5D-8CB7-420B041FF863}" srcId="{CF9FC193-7A05-4631-B681-B56EAB543D38}" destId="{6857B86A-DEC1-407C-A1BB-5BF9ACCBCA6A}" srcOrd="0" destOrd="0" parTransId="{8CA7BF9B-8199-4683-AD57-CB0086659013}" sibTransId="{F087F24E-A7D7-4DCE-B2A7-9B941289621A}"/>
    <dgm:cxn modelId="{3644E348-7448-42F4-90AE-E79E19388B0E}" type="presOf" srcId="{0BA67160-E34F-46F8-A1BC-FD5E5CABADB6}" destId="{5DEFCEED-6A7B-47C6-B267-2D9ABACFE3EA}" srcOrd="0" destOrd="0" presId="urn:microsoft.com/office/officeart/2008/layout/LinedList"/>
    <dgm:cxn modelId="{610BEBF4-ECD7-4DDE-A28D-84DC3DC563CD}" type="presOf" srcId="{6EE89B4E-BAED-4A90-B29D-70AF11256801}" destId="{E08B70C8-59CB-4A63-96DB-DE6F2EB6AC8E}" srcOrd="0" destOrd="0" presId="urn:microsoft.com/office/officeart/2008/layout/LinedList"/>
    <dgm:cxn modelId="{CA949A5F-9945-4C59-A233-D70AFFF70BDA}" srcId="{DA5DFAD8-E443-4F53-9341-A0903BBBD378}" destId="{6EE89B4E-BAED-4A90-B29D-70AF11256801}" srcOrd="0" destOrd="0" parTransId="{39BF20C7-31E5-452B-8EA2-17224A13C7FB}" sibTransId="{E71503C3-CFB7-4144-AD9F-7A42A87A3A6B}"/>
    <dgm:cxn modelId="{BA9032D9-9D42-421B-B4E7-E1D8467B78E0}" type="presOf" srcId="{97F7977A-2F68-41D0-A187-7F3ED7859761}" destId="{3C4C9031-6A7F-4A4B-BC9F-83FBC6462304}" srcOrd="0" destOrd="0" presId="urn:microsoft.com/office/officeart/2008/layout/LinedList"/>
    <dgm:cxn modelId="{C57AC9E9-7EF5-4729-B6E4-CEB14FB46113}" type="presOf" srcId="{6857B86A-DEC1-407C-A1BB-5BF9ACCBCA6A}" destId="{01184041-F698-48C0-A0BB-41F8F30E84B9}" srcOrd="0" destOrd="0" presId="urn:microsoft.com/office/officeart/2008/layout/LinedList"/>
    <dgm:cxn modelId="{011DAB73-ED08-4D48-9387-975CA1AA5622}" type="presOf" srcId="{CF9FC193-7A05-4631-B681-B56EAB543D38}" destId="{29A0BEA9-9219-4EBC-8E8C-E2B3B58406D6}" srcOrd="0" destOrd="0" presId="urn:microsoft.com/office/officeart/2008/layout/LinedList"/>
    <dgm:cxn modelId="{0073D4C3-F488-4F79-B637-186FAECF6BAD}" srcId="{CF9FC193-7A05-4631-B681-B56EAB543D38}" destId="{DA5DFAD8-E443-4F53-9341-A0903BBBD378}" srcOrd="2" destOrd="0" parTransId="{F6012B3B-01B0-4E7C-A363-0177B95D3DD8}" sibTransId="{76D9F54E-47B3-4FE0-B465-AD673964072E}"/>
    <dgm:cxn modelId="{5FE65F6A-FA3A-4793-9BD6-D46E7297BDAE}" type="presParOf" srcId="{29A0BEA9-9219-4EBC-8E8C-E2B3B58406D6}" destId="{FC9F1BAA-7B39-4195-A83C-5F839D07A349}" srcOrd="0" destOrd="0" presId="urn:microsoft.com/office/officeart/2008/layout/LinedList"/>
    <dgm:cxn modelId="{43A7AF0F-DA99-4432-8460-8145985170F0}" type="presParOf" srcId="{29A0BEA9-9219-4EBC-8E8C-E2B3B58406D6}" destId="{CB502F62-7FB2-4701-8880-46FAA80E61BD}" srcOrd="1" destOrd="0" presId="urn:microsoft.com/office/officeart/2008/layout/LinedList"/>
    <dgm:cxn modelId="{713FFCC7-25A8-4763-98FC-EE1D06E9DE6E}" type="presParOf" srcId="{CB502F62-7FB2-4701-8880-46FAA80E61BD}" destId="{01184041-F698-48C0-A0BB-41F8F30E84B9}" srcOrd="0" destOrd="0" presId="urn:microsoft.com/office/officeart/2008/layout/LinedList"/>
    <dgm:cxn modelId="{32655D6E-5231-456A-A3BD-24D373D77991}" type="presParOf" srcId="{CB502F62-7FB2-4701-8880-46FAA80E61BD}" destId="{E7747696-D599-485D-839A-C3A926DC0AA9}" srcOrd="1" destOrd="0" presId="urn:microsoft.com/office/officeart/2008/layout/LinedList"/>
    <dgm:cxn modelId="{18D57B33-310B-459D-8825-D22DE8B51DF9}" type="presParOf" srcId="{E7747696-D599-485D-839A-C3A926DC0AA9}" destId="{640AF254-26FE-47FF-9D3B-3EE00E01A2A5}" srcOrd="0" destOrd="0" presId="urn:microsoft.com/office/officeart/2008/layout/LinedList"/>
    <dgm:cxn modelId="{4ADD62E0-0BDE-494C-A3C0-590B4E90AE49}" type="presParOf" srcId="{E7747696-D599-485D-839A-C3A926DC0AA9}" destId="{CF1AC078-06E3-4110-BF7B-89B81A4C66AD}" srcOrd="1" destOrd="0" presId="urn:microsoft.com/office/officeart/2008/layout/LinedList"/>
    <dgm:cxn modelId="{44F3D463-3263-4171-8E37-98AC93F1CFB6}" type="presParOf" srcId="{CF1AC078-06E3-4110-BF7B-89B81A4C66AD}" destId="{E717E45C-8F1A-486D-9B93-11280BDE0C77}" srcOrd="0" destOrd="0" presId="urn:microsoft.com/office/officeart/2008/layout/LinedList"/>
    <dgm:cxn modelId="{C624FAA2-3ED3-423F-A310-498BBACCEE40}" type="presParOf" srcId="{CF1AC078-06E3-4110-BF7B-89B81A4C66AD}" destId="{FFE10914-1445-4969-B590-1057C44E1E57}" srcOrd="1" destOrd="0" presId="urn:microsoft.com/office/officeart/2008/layout/LinedList"/>
    <dgm:cxn modelId="{17573257-16BD-4D9F-8893-1FF9680C5D91}" type="presParOf" srcId="{CF1AC078-06E3-4110-BF7B-89B81A4C66AD}" destId="{CFA3AF1B-FAB9-4883-A9BD-164D076EE61F}" srcOrd="2" destOrd="0" presId="urn:microsoft.com/office/officeart/2008/layout/LinedList"/>
    <dgm:cxn modelId="{65FEC197-2B32-46F9-A179-C7F322F6DFD5}" type="presParOf" srcId="{E7747696-D599-485D-839A-C3A926DC0AA9}" destId="{6AF2398F-329E-422B-B7AA-B6EF70F43666}" srcOrd="2" destOrd="0" presId="urn:microsoft.com/office/officeart/2008/layout/LinedList"/>
    <dgm:cxn modelId="{C7A062A3-0555-413B-9026-374ECE32F165}" type="presParOf" srcId="{E7747696-D599-485D-839A-C3A926DC0AA9}" destId="{627CB89B-8061-45A8-AB1D-7062739D0C9C}" srcOrd="3" destOrd="0" presId="urn:microsoft.com/office/officeart/2008/layout/LinedList"/>
    <dgm:cxn modelId="{81B8EB70-E7C4-429E-A8F2-0DE3E63A715D}" type="presParOf" srcId="{29A0BEA9-9219-4EBC-8E8C-E2B3B58406D6}" destId="{863F189C-A034-4CDA-B624-B32B6F3BC068}" srcOrd="2" destOrd="0" presId="urn:microsoft.com/office/officeart/2008/layout/LinedList"/>
    <dgm:cxn modelId="{8EB7DE45-D3D7-4156-9540-5013CF9FA3FE}" type="presParOf" srcId="{29A0BEA9-9219-4EBC-8E8C-E2B3B58406D6}" destId="{35C9ECD2-A494-4BA3-9616-E928C93F87F1}" srcOrd="3" destOrd="0" presId="urn:microsoft.com/office/officeart/2008/layout/LinedList"/>
    <dgm:cxn modelId="{8D231C70-5A2A-4A53-BC3E-1D2F8A13B7AD}" type="presParOf" srcId="{35C9ECD2-A494-4BA3-9616-E928C93F87F1}" destId="{CBBDBBE2-B3C6-43C2-B62E-56E7CEC347CE}" srcOrd="0" destOrd="0" presId="urn:microsoft.com/office/officeart/2008/layout/LinedList"/>
    <dgm:cxn modelId="{A909B6BA-8426-4554-9865-AECA09DBAA85}" type="presParOf" srcId="{35C9ECD2-A494-4BA3-9616-E928C93F87F1}" destId="{3358E81C-D2ED-48EC-A8B4-8E7340BD2108}" srcOrd="1" destOrd="0" presId="urn:microsoft.com/office/officeart/2008/layout/LinedList"/>
    <dgm:cxn modelId="{A30095CB-660D-43DD-81CC-B4B0B6306CF8}" type="presParOf" srcId="{3358E81C-D2ED-48EC-A8B4-8E7340BD2108}" destId="{76728F77-E3DE-4A1A-941C-C04124E879E6}" srcOrd="0" destOrd="0" presId="urn:microsoft.com/office/officeart/2008/layout/LinedList"/>
    <dgm:cxn modelId="{7474BDA1-A3FC-4983-8918-ABF0926B5078}" type="presParOf" srcId="{3358E81C-D2ED-48EC-A8B4-8E7340BD2108}" destId="{B64F384E-AEE8-4B9C-93DA-B33B896DE045}" srcOrd="1" destOrd="0" presId="urn:microsoft.com/office/officeart/2008/layout/LinedList"/>
    <dgm:cxn modelId="{697A1426-C5CC-42CB-B990-3DD949BB78CB}" type="presParOf" srcId="{B64F384E-AEE8-4B9C-93DA-B33B896DE045}" destId="{1D87044E-1182-4B6A-BE30-29B20CDF6582}" srcOrd="0" destOrd="0" presId="urn:microsoft.com/office/officeart/2008/layout/LinedList"/>
    <dgm:cxn modelId="{328E4A1B-24DF-43E7-B55F-45C0F7903E3D}" type="presParOf" srcId="{B64F384E-AEE8-4B9C-93DA-B33B896DE045}" destId="{C3F63B1E-F8F4-49F8-8D2F-829DE91E8298}" srcOrd="1" destOrd="0" presId="urn:microsoft.com/office/officeart/2008/layout/LinedList"/>
    <dgm:cxn modelId="{46745250-588F-4F87-AAB6-A32306308C78}" type="presParOf" srcId="{B64F384E-AEE8-4B9C-93DA-B33B896DE045}" destId="{6FD7D5E7-C57D-4A24-9AEF-81BBB5600DE9}" srcOrd="2" destOrd="0" presId="urn:microsoft.com/office/officeart/2008/layout/LinedList"/>
    <dgm:cxn modelId="{CC31CEEB-EFEF-4235-810B-89CA8B30C381}" type="presParOf" srcId="{3358E81C-D2ED-48EC-A8B4-8E7340BD2108}" destId="{94985604-DD12-4B83-992F-C759E5F24304}" srcOrd="2" destOrd="0" presId="urn:microsoft.com/office/officeart/2008/layout/LinedList"/>
    <dgm:cxn modelId="{28C46EEB-4EBE-4A19-9E33-4E0AFCDD831C}" type="presParOf" srcId="{3358E81C-D2ED-48EC-A8B4-8E7340BD2108}" destId="{D76218AA-AD91-4F28-93D6-C7FCEB6744FE}" srcOrd="3" destOrd="0" presId="urn:microsoft.com/office/officeart/2008/layout/LinedList"/>
    <dgm:cxn modelId="{3182438F-2890-4BF4-94F6-B0129ECC25C7}" type="presParOf" srcId="{29A0BEA9-9219-4EBC-8E8C-E2B3B58406D6}" destId="{AEAB6DE3-2C0E-4093-972D-0F40593EE886}" srcOrd="4" destOrd="0" presId="urn:microsoft.com/office/officeart/2008/layout/LinedList"/>
    <dgm:cxn modelId="{2AE4621E-ED83-4928-B794-F0E35DC83861}" type="presParOf" srcId="{29A0BEA9-9219-4EBC-8E8C-E2B3B58406D6}" destId="{A0F03D2D-7AD1-4458-8612-AF45C92328BD}" srcOrd="5" destOrd="0" presId="urn:microsoft.com/office/officeart/2008/layout/LinedList"/>
    <dgm:cxn modelId="{2609DAA1-F4FF-41B4-AAA9-DE5F64714055}" type="presParOf" srcId="{A0F03D2D-7AD1-4458-8612-AF45C92328BD}" destId="{91569F2A-CF3E-4144-B762-9B233D927839}" srcOrd="0" destOrd="0" presId="urn:microsoft.com/office/officeart/2008/layout/LinedList"/>
    <dgm:cxn modelId="{7E3D5A3B-B99E-4484-8F63-39AD6229E96F}" type="presParOf" srcId="{A0F03D2D-7AD1-4458-8612-AF45C92328BD}" destId="{23D380F0-FC97-4FEC-A40F-3BF7F4B96D15}" srcOrd="1" destOrd="0" presId="urn:microsoft.com/office/officeart/2008/layout/LinedList"/>
    <dgm:cxn modelId="{81BD0D61-A27C-47FA-9CC6-86C464330772}" type="presParOf" srcId="{23D380F0-FC97-4FEC-A40F-3BF7F4B96D15}" destId="{43DFA2F4-CB32-4BB8-A7DB-6FF86754068B}" srcOrd="0" destOrd="0" presId="urn:microsoft.com/office/officeart/2008/layout/LinedList"/>
    <dgm:cxn modelId="{559CC2DA-9F77-424E-823D-77B56C0F7A8C}" type="presParOf" srcId="{23D380F0-FC97-4FEC-A40F-3BF7F4B96D15}" destId="{570A28EB-1200-443A-A63E-821482BB5C28}" srcOrd="1" destOrd="0" presId="urn:microsoft.com/office/officeart/2008/layout/LinedList"/>
    <dgm:cxn modelId="{2BE4BD18-76DB-4E42-9141-9667AA92E312}" type="presParOf" srcId="{570A28EB-1200-443A-A63E-821482BB5C28}" destId="{C3AB8086-CE0D-419D-87C6-6AF23F241399}" srcOrd="0" destOrd="0" presId="urn:microsoft.com/office/officeart/2008/layout/LinedList"/>
    <dgm:cxn modelId="{60921D10-4F30-40C6-92CD-38BFBAB21778}" type="presParOf" srcId="{570A28EB-1200-443A-A63E-821482BB5C28}" destId="{E08B70C8-59CB-4A63-96DB-DE6F2EB6AC8E}" srcOrd="1" destOrd="0" presId="urn:microsoft.com/office/officeart/2008/layout/LinedList"/>
    <dgm:cxn modelId="{3C31185A-C074-4363-BE35-CF5EA19985CA}" type="presParOf" srcId="{570A28EB-1200-443A-A63E-821482BB5C28}" destId="{1EB8278E-2CA3-43F4-BA39-29935B0E5125}" srcOrd="2" destOrd="0" presId="urn:microsoft.com/office/officeart/2008/layout/LinedList"/>
    <dgm:cxn modelId="{AF454413-527B-4702-BE08-B6409922BD78}" type="presParOf" srcId="{23D380F0-FC97-4FEC-A40F-3BF7F4B96D15}" destId="{E07412CB-4BEA-4C40-BB6C-4A05284DB4DD}" srcOrd="2" destOrd="0" presId="urn:microsoft.com/office/officeart/2008/layout/LinedList"/>
    <dgm:cxn modelId="{9EBBDA48-E693-43E1-B910-EF687EC1AB54}" type="presParOf" srcId="{23D380F0-FC97-4FEC-A40F-3BF7F4B96D15}" destId="{E233B123-2E35-40FB-9330-1F72A4D9A4EE}" srcOrd="3" destOrd="0" presId="urn:microsoft.com/office/officeart/2008/layout/LinedList"/>
    <dgm:cxn modelId="{7F3B7DBD-D3C0-4FF3-97D2-D6109033C1A6}" type="presParOf" srcId="{29A0BEA9-9219-4EBC-8E8C-E2B3B58406D6}" destId="{59708291-1E47-4FB1-9DCD-FB75D825A148}" srcOrd="6" destOrd="0" presId="urn:microsoft.com/office/officeart/2008/layout/LinedList"/>
    <dgm:cxn modelId="{9A201DAC-2380-4DB7-A318-2DFDF501178C}" type="presParOf" srcId="{29A0BEA9-9219-4EBC-8E8C-E2B3B58406D6}" destId="{F722DB37-2570-4162-90C9-83F110B6ADB4}" srcOrd="7" destOrd="0" presId="urn:microsoft.com/office/officeart/2008/layout/LinedList"/>
    <dgm:cxn modelId="{711A4332-C0FD-46B6-9A84-D1C9F97A064A}" type="presParOf" srcId="{F722DB37-2570-4162-90C9-83F110B6ADB4}" destId="{3C4C9031-6A7F-4A4B-BC9F-83FBC6462304}" srcOrd="0" destOrd="0" presId="urn:microsoft.com/office/officeart/2008/layout/LinedList"/>
    <dgm:cxn modelId="{3C556716-F1DD-4ADF-B320-29E2504D186B}" type="presParOf" srcId="{F722DB37-2570-4162-90C9-83F110B6ADB4}" destId="{32C8F1DC-FCD6-4DB0-8D8F-1A710AF371AF}" srcOrd="1" destOrd="0" presId="urn:microsoft.com/office/officeart/2008/layout/LinedList"/>
    <dgm:cxn modelId="{58715287-19BA-4115-9416-B3AFB417C3CB}" type="presParOf" srcId="{29A0BEA9-9219-4EBC-8E8C-E2B3B58406D6}" destId="{71540386-A423-44D6-9635-DCDDF1900E2D}" srcOrd="8" destOrd="0" presId="urn:microsoft.com/office/officeart/2008/layout/LinedList"/>
    <dgm:cxn modelId="{7EA86B83-6EC5-4328-9C40-BEEB4D6A9EA1}" type="presParOf" srcId="{29A0BEA9-9219-4EBC-8E8C-E2B3B58406D6}" destId="{827BDF0E-C9A1-41EE-89D7-3D2D7CA8669C}" srcOrd="9" destOrd="0" presId="urn:microsoft.com/office/officeart/2008/layout/LinedList"/>
    <dgm:cxn modelId="{345F8813-FBEA-41EB-86FC-A88DE489C8BA}" type="presParOf" srcId="{827BDF0E-C9A1-41EE-89D7-3D2D7CA8669C}" destId="{B92F9740-F8D5-4F5B-9B9E-CF3407D7AC81}" srcOrd="0" destOrd="0" presId="urn:microsoft.com/office/officeart/2008/layout/LinedList"/>
    <dgm:cxn modelId="{F8643747-0AD6-4F66-9D77-951F38CC27DF}" type="presParOf" srcId="{827BDF0E-C9A1-41EE-89D7-3D2D7CA8669C}" destId="{CAF36142-E8FC-49E4-AA8D-F544621FA5C8}" srcOrd="1" destOrd="0" presId="urn:microsoft.com/office/officeart/2008/layout/LinedList"/>
    <dgm:cxn modelId="{474899CD-45F3-40DC-BBD9-ECF1DEB4619D}" type="presParOf" srcId="{29A0BEA9-9219-4EBC-8E8C-E2B3B58406D6}" destId="{11E3A305-BF63-4D9E-A5F1-AD4EC0C1CA11}" srcOrd="10" destOrd="0" presId="urn:microsoft.com/office/officeart/2008/layout/LinedList"/>
    <dgm:cxn modelId="{A69F44A7-C041-4046-AA50-7F83F7A5F137}" type="presParOf" srcId="{29A0BEA9-9219-4EBC-8E8C-E2B3B58406D6}" destId="{8ED690B8-FB36-46BD-BBFC-50F61306B293}" srcOrd="11" destOrd="0" presId="urn:microsoft.com/office/officeart/2008/layout/LinedList"/>
    <dgm:cxn modelId="{A5A52FAA-11BE-422A-86E1-D6B3030FAF4F}" type="presParOf" srcId="{8ED690B8-FB36-46BD-BBFC-50F61306B293}" destId="{5DEFCEED-6A7B-47C6-B267-2D9ABACFE3EA}" srcOrd="0" destOrd="0" presId="urn:microsoft.com/office/officeart/2008/layout/LinedList"/>
    <dgm:cxn modelId="{4914B3B5-14A8-4775-BCAC-6C39F8CEF22F}" type="presParOf" srcId="{8ED690B8-FB36-46BD-BBFC-50F61306B293}" destId="{B622C05F-6EC2-407B-B6A7-C6F56AA231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1AB66-5C30-4F22-BD36-4D0B2E782EB9}">
      <dsp:nvSpPr>
        <dsp:cNvPr id="0" name=""/>
        <dsp:cNvSpPr/>
      </dsp:nvSpPr>
      <dsp:spPr>
        <a:xfrm>
          <a:off x="1000869" y="1283145"/>
          <a:ext cx="1864072" cy="1243336"/>
        </a:xfrm>
        <a:prstGeom prst="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en-US" sz="2400" kern="1200" dirty="0" smtClean="0">
              <a:latin typeface="Tahoma" panose="020B0604030504040204" pitchFamily="34" charset="0"/>
              <a:ea typeface="Tahoma" panose="020B0604030504040204" pitchFamily="34" charset="0"/>
              <a:cs typeface="Tahoma" panose="020B0604030504040204" pitchFamily="34" charset="0"/>
            </a:rPr>
            <a:t>Saurabh Kumar</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1299120" y="1283145"/>
        <a:ext cx="1565820" cy="1243336"/>
      </dsp:txXfrm>
    </dsp:sp>
    <dsp:sp modelId="{030AF0D7-1995-4B33-82A6-468E3A14F186}">
      <dsp:nvSpPr>
        <dsp:cNvPr id="0" name=""/>
        <dsp:cNvSpPr/>
      </dsp:nvSpPr>
      <dsp:spPr>
        <a:xfrm>
          <a:off x="6697" y="786060"/>
          <a:ext cx="1242714" cy="1242714"/>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latin typeface="Tahoma" panose="020B0604030504040204" pitchFamily="34" charset="0"/>
              <a:ea typeface="Tahoma" panose="020B0604030504040204" pitchFamily="34" charset="0"/>
              <a:cs typeface="Tahoma" panose="020B0604030504040204" pitchFamily="34" charset="0"/>
            </a:rPr>
            <a:t>2</a:t>
          </a:r>
          <a:r>
            <a:rPr lang="en-US" sz="2100" kern="1200" baseline="30000" dirty="0" smtClean="0">
              <a:latin typeface="Tahoma" panose="020B0604030504040204" pitchFamily="34" charset="0"/>
              <a:ea typeface="Tahoma" panose="020B0604030504040204" pitchFamily="34" charset="0"/>
              <a:cs typeface="Tahoma" panose="020B0604030504040204" pitchFamily="34" charset="0"/>
            </a:rPr>
            <a:t>nd</a:t>
          </a:r>
          <a:r>
            <a:rPr lang="en-US" sz="2100" kern="1200" dirty="0" smtClean="0">
              <a:latin typeface="Tahoma" panose="020B0604030504040204" pitchFamily="34" charset="0"/>
              <a:ea typeface="Tahoma" panose="020B0604030504040204" pitchFamily="34" charset="0"/>
              <a:cs typeface="Tahoma" panose="020B0604030504040204" pitchFamily="34" charset="0"/>
            </a:rPr>
            <a:t> Year CSE C</a:t>
          </a:r>
          <a:endParaRPr lang="en-US" sz="2100" kern="1200" dirty="0">
            <a:latin typeface="Tahoma" panose="020B0604030504040204" pitchFamily="34" charset="0"/>
            <a:ea typeface="Tahoma" panose="020B0604030504040204" pitchFamily="34" charset="0"/>
            <a:cs typeface="Tahoma" panose="020B0604030504040204" pitchFamily="34" charset="0"/>
          </a:endParaRPr>
        </a:p>
      </dsp:txBody>
      <dsp:txXfrm>
        <a:off x="188688" y="968051"/>
        <a:ext cx="878732" cy="878732"/>
      </dsp:txXfrm>
    </dsp:sp>
    <dsp:sp modelId="{EC48DE33-D84A-48BD-91BE-73CB45774128}">
      <dsp:nvSpPr>
        <dsp:cNvPr id="0" name=""/>
        <dsp:cNvSpPr/>
      </dsp:nvSpPr>
      <dsp:spPr>
        <a:xfrm>
          <a:off x="4107655" y="1283145"/>
          <a:ext cx="1864072" cy="1243336"/>
        </a:xfrm>
        <a:prstGeom prst="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en-US" sz="2400" kern="1200" dirty="0" err="1" smtClean="0">
              <a:latin typeface="Tahoma" panose="020B0604030504040204" pitchFamily="34" charset="0"/>
              <a:ea typeface="Tahoma" panose="020B0604030504040204" pitchFamily="34" charset="0"/>
              <a:cs typeface="Tahoma" panose="020B0604030504040204" pitchFamily="34" charset="0"/>
            </a:rPr>
            <a:t>Aanisha</a:t>
          </a:r>
          <a:r>
            <a:rPr lang="en-US" sz="2400" kern="1200" dirty="0" smtClean="0">
              <a:latin typeface="Tahoma" panose="020B0604030504040204" pitchFamily="34" charset="0"/>
              <a:ea typeface="Tahoma" panose="020B0604030504040204" pitchFamily="34" charset="0"/>
              <a:cs typeface="Tahoma" panose="020B0604030504040204" pitchFamily="34" charset="0"/>
            </a:rPr>
            <a:t> </a:t>
          </a:r>
          <a:r>
            <a:rPr lang="en-US" sz="2400" kern="1200" dirty="0" err="1" smtClean="0">
              <a:latin typeface="Tahoma" panose="020B0604030504040204" pitchFamily="34" charset="0"/>
              <a:ea typeface="Tahoma" panose="020B0604030504040204" pitchFamily="34" charset="0"/>
              <a:cs typeface="Tahoma" panose="020B0604030504040204" pitchFamily="34" charset="0"/>
            </a:rPr>
            <a:t>Battacharya</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4405907" y="1283145"/>
        <a:ext cx="1565820" cy="1243336"/>
      </dsp:txXfrm>
    </dsp:sp>
    <dsp:sp modelId="{FEDE6DE4-FD14-41CF-B8C6-27E2CDC0919E}">
      <dsp:nvSpPr>
        <dsp:cNvPr id="0" name=""/>
        <dsp:cNvSpPr/>
      </dsp:nvSpPr>
      <dsp:spPr>
        <a:xfrm>
          <a:off x="3113484" y="786060"/>
          <a:ext cx="1242714" cy="1242714"/>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smtClean="0">
              <a:latin typeface="Tahoma" panose="020B0604030504040204" pitchFamily="34" charset="0"/>
              <a:ea typeface="Tahoma" panose="020B0604030504040204" pitchFamily="34" charset="0"/>
              <a:cs typeface="Tahoma" panose="020B0604030504040204" pitchFamily="34" charset="0"/>
            </a:rPr>
            <a:t>2</a:t>
          </a:r>
          <a:r>
            <a:rPr lang="en-US" sz="2100" kern="1200" baseline="30000" smtClean="0">
              <a:latin typeface="Tahoma" panose="020B0604030504040204" pitchFamily="34" charset="0"/>
              <a:ea typeface="Tahoma" panose="020B0604030504040204" pitchFamily="34" charset="0"/>
              <a:cs typeface="Tahoma" panose="020B0604030504040204" pitchFamily="34" charset="0"/>
            </a:rPr>
            <a:t>nd</a:t>
          </a:r>
          <a:r>
            <a:rPr lang="en-US" sz="2100" kern="1200" smtClean="0">
              <a:latin typeface="Tahoma" panose="020B0604030504040204" pitchFamily="34" charset="0"/>
              <a:ea typeface="Tahoma" panose="020B0604030504040204" pitchFamily="34" charset="0"/>
              <a:cs typeface="Tahoma" panose="020B0604030504040204" pitchFamily="34" charset="0"/>
            </a:rPr>
            <a:t> Year CSE C</a:t>
          </a:r>
          <a:endParaRPr lang="en-US" sz="2100" kern="1200" dirty="0">
            <a:latin typeface="Tahoma" panose="020B0604030504040204" pitchFamily="34" charset="0"/>
            <a:ea typeface="Tahoma" panose="020B0604030504040204" pitchFamily="34" charset="0"/>
            <a:cs typeface="Tahoma" panose="020B0604030504040204" pitchFamily="34" charset="0"/>
          </a:endParaRPr>
        </a:p>
      </dsp:txBody>
      <dsp:txXfrm>
        <a:off x="3295475" y="968051"/>
        <a:ext cx="878732" cy="878732"/>
      </dsp:txXfrm>
    </dsp:sp>
    <dsp:sp modelId="{86EA0662-CE89-471A-AE67-982D32ACEF48}">
      <dsp:nvSpPr>
        <dsp:cNvPr id="0" name=""/>
        <dsp:cNvSpPr/>
      </dsp:nvSpPr>
      <dsp:spPr>
        <a:xfrm>
          <a:off x="7214442" y="1283145"/>
          <a:ext cx="1864072" cy="1243336"/>
        </a:xfrm>
        <a:prstGeom prst="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en-US" sz="2400" kern="1200" dirty="0" err="1" smtClean="0">
              <a:latin typeface="Tahoma" panose="020B0604030504040204" pitchFamily="34" charset="0"/>
              <a:ea typeface="Tahoma" panose="020B0604030504040204" pitchFamily="34" charset="0"/>
              <a:cs typeface="Tahoma" panose="020B0604030504040204" pitchFamily="34" charset="0"/>
            </a:rPr>
            <a:t>Rohit</a:t>
          </a:r>
          <a:r>
            <a:rPr lang="en-US" sz="2400" kern="1200" dirty="0" smtClean="0">
              <a:latin typeface="Tahoma" panose="020B0604030504040204" pitchFamily="34" charset="0"/>
              <a:ea typeface="Tahoma" panose="020B0604030504040204" pitchFamily="34" charset="0"/>
              <a:cs typeface="Tahoma" panose="020B0604030504040204" pitchFamily="34" charset="0"/>
            </a:rPr>
            <a:t> Kumar Gupta</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7512694" y="1283145"/>
        <a:ext cx="1565820" cy="1243336"/>
      </dsp:txXfrm>
    </dsp:sp>
    <dsp:sp modelId="{80BE9C71-2ACC-49FC-B67F-6A0563618C40}">
      <dsp:nvSpPr>
        <dsp:cNvPr id="0" name=""/>
        <dsp:cNvSpPr/>
      </dsp:nvSpPr>
      <dsp:spPr>
        <a:xfrm>
          <a:off x="6220270" y="786060"/>
          <a:ext cx="1242714" cy="1242714"/>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smtClean="0">
              <a:latin typeface="Tahoma" panose="020B0604030504040204" pitchFamily="34" charset="0"/>
              <a:ea typeface="Tahoma" panose="020B0604030504040204" pitchFamily="34" charset="0"/>
              <a:cs typeface="Tahoma" panose="020B0604030504040204" pitchFamily="34" charset="0"/>
            </a:rPr>
            <a:t>2</a:t>
          </a:r>
          <a:r>
            <a:rPr lang="en-US" sz="2100" kern="1200" baseline="30000" smtClean="0">
              <a:latin typeface="Tahoma" panose="020B0604030504040204" pitchFamily="34" charset="0"/>
              <a:ea typeface="Tahoma" panose="020B0604030504040204" pitchFamily="34" charset="0"/>
              <a:cs typeface="Tahoma" panose="020B0604030504040204" pitchFamily="34" charset="0"/>
            </a:rPr>
            <a:t>nd</a:t>
          </a:r>
          <a:r>
            <a:rPr lang="en-US" sz="2100" kern="1200" smtClean="0">
              <a:latin typeface="Tahoma" panose="020B0604030504040204" pitchFamily="34" charset="0"/>
              <a:ea typeface="Tahoma" panose="020B0604030504040204" pitchFamily="34" charset="0"/>
              <a:cs typeface="Tahoma" panose="020B0604030504040204" pitchFamily="34" charset="0"/>
            </a:rPr>
            <a:t> Year CSE C</a:t>
          </a:r>
          <a:endParaRPr lang="en-US" sz="2100" kern="1200" dirty="0">
            <a:latin typeface="Tahoma" panose="020B0604030504040204" pitchFamily="34" charset="0"/>
            <a:ea typeface="Tahoma" panose="020B0604030504040204" pitchFamily="34" charset="0"/>
            <a:cs typeface="Tahoma" panose="020B0604030504040204" pitchFamily="34" charset="0"/>
          </a:endParaRPr>
        </a:p>
      </dsp:txBody>
      <dsp:txXfrm>
        <a:off x="6402261" y="968051"/>
        <a:ext cx="878732" cy="878732"/>
      </dsp:txXfrm>
    </dsp:sp>
    <dsp:sp modelId="{C9AC122C-756B-4746-AA41-448818E19738}">
      <dsp:nvSpPr>
        <dsp:cNvPr id="0" name=""/>
        <dsp:cNvSpPr/>
      </dsp:nvSpPr>
      <dsp:spPr>
        <a:xfrm>
          <a:off x="10321229" y="1283145"/>
          <a:ext cx="1864072" cy="1243336"/>
        </a:xfrm>
        <a:prstGeom prst="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en-US" sz="2400" kern="1200" dirty="0" err="1" smtClean="0">
              <a:latin typeface="Tahoma" panose="020B0604030504040204" pitchFamily="34" charset="0"/>
              <a:ea typeface="Tahoma" panose="020B0604030504040204" pitchFamily="34" charset="0"/>
              <a:cs typeface="Tahoma" panose="020B0604030504040204" pitchFamily="34" charset="0"/>
            </a:rPr>
            <a:t>Ritika</a:t>
          </a:r>
          <a:r>
            <a:rPr lang="en-US" sz="2400" kern="1200" dirty="0" smtClean="0">
              <a:latin typeface="Tahoma" panose="020B0604030504040204" pitchFamily="34" charset="0"/>
              <a:ea typeface="Tahoma" panose="020B0604030504040204" pitchFamily="34" charset="0"/>
              <a:cs typeface="Tahoma" panose="020B0604030504040204" pitchFamily="34" charset="0"/>
            </a:rPr>
            <a:t> Pal</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10619481" y="1283145"/>
        <a:ext cx="1565820" cy="1243336"/>
      </dsp:txXfrm>
    </dsp:sp>
    <dsp:sp modelId="{137C7548-E0F4-4B0A-9109-0625DAE96528}">
      <dsp:nvSpPr>
        <dsp:cNvPr id="0" name=""/>
        <dsp:cNvSpPr/>
      </dsp:nvSpPr>
      <dsp:spPr>
        <a:xfrm>
          <a:off x="9327057" y="786060"/>
          <a:ext cx="1242714" cy="1242714"/>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smtClean="0">
              <a:latin typeface="Tahoma" panose="020B0604030504040204" pitchFamily="34" charset="0"/>
              <a:ea typeface="Tahoma" panose="020B0604030504040204" pitchFamily="34" charset="0"/>
              <a:cs typeface="Tahoma" panose="020B0604030504040204" pitchFamily="34" charset="0"/>
            </a:rPr>
            <a:t>2</a:t>
          </a:r>
          <a:r>
            <a:rPr lang="en-US" sz="2100" kern="1200" baseline="30000" smtClean="0">
              <a:latin typeface="Tahoma" panose="020B0604030504040204" pitchFamily="34" charset="0"/>
              <a:ea typeface="Tahoma" panose="020B0604030504040204" pitchFamily="34" charset="0"/>
              <a:cs typeface="Tahoma" panose="020B0604030504040204" pitchFamily="34" charset="0"/>
            </a:rPr>
            <a:t>nd</a:t>
          </a:r>
          <a:r>
            <a:rPr lang="en-US" sz="2100" kern="1200" smtClean="0">
              <a:latin typeface="Tahoma" panose="020B0604030504040204" pitchFamily="34" charset="0"/>
              <a:ea typeface="Tahoma" panose="020B0604030504040204" pitchFamily="34" charset="0"/>
              <a:cs typeface="Tahoma" panose="020B0604030504040204" pitchFamily="34" charset="0"/>
            </a:rPr>
            <a:t> Year CSE C</a:t>
          </a:r>
          <a:endParaRPr lang="en-US" sz="2100" kern="1200" dirty="0">
            <a:latin typeface="Tahoma" panose="020B0604030504040204" pitchFamily="34" charset="0"/>
            <a:ea typeface="Tahoma" panose="020B0604030504040204" pitchFamily="34" charset="0"/>
            <a:cs typeface="Tahoma" panose="020B0604030504040204" pitchFamily="34" charset="0"/>
          </a:endParaRPr>
        </a:p>
      </dsp:txBody>
      <dsp:txXfrm>
        <a:off x="9509048" y="968051"/>
        <a:ext cx="878732" cy="878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7ACB5-2A2A-41E7-B746-8E0A02BDD6FA}">
      <dsp:nvSpPr>
        <dsp:cNvPr id="0" name=""/>
        <dsp:cNvSpPr/>
      </dsp:nvSpPr>
      <dsp:spPr>
        <a:xfrm>
          <a:off x="641112" y="15487"/>
          <a:ext cx="2096976" cy="51453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smtClean="0">
              <a:latin typeface="Tahoma" panose="020B0604030504040204" pitchFamily="34" charset="0"/>
              <a:ea typeface="Tahoma" panose="020B0604030504040204" pitchFamily="34" charset="0"/>
              <a:cs typeface="Tahoma" panose="020B0604030504040204" pitchFamily="34" charset="0"/>
            </a:rPr>
            <a:t>Button</a:t>
          </a:r>
          <a:endParaRPr lang="en-US" sz="1900" b="1" kern="1200" dirty="0">
            <a:latin typeface="Tahoma" panose="020B0604030504040204" pitchFamily="34" charset="0"/>
            <a:ea typeface="Tahoma" panose="020B0604030504040204" pitchFamily="34" charset="0"/>
            <a:cs typeface="Tahoma" panose="020B0604030504040204" pitchFamily="34" charset="0"/>
          </a:endParaRPr>
        </a:p>
      </dsp:txBody>
      <dsp:txXfrm>
        <a:off x="666229" y="40604"/>
        <a:ext cx="2046742" cy="464298"/>
      </dsp:txXfrm>
    </dsp:sp>
    <dsp:sp modelId="{1EAFE379-A47F-48CA-9ED7-67CF26DBE53B}">
      <dsp:nvSpPr>
        <dsp:cNvPr id="0" name=""/>
        <dsp:cNvSpPr/>
      </dsp:nvSpPr>
      <dsp:spPr>
        <a:xfrm>
          <a:off x="0" y="526055"/>
          <a:ext cx="11360186" cy="12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686" tIns="24130" rIns="135128" bIns="24130" numCol="1" spcCol="1270" anchor="t" anchorCtr="0">
          <a:noAutofit/>
        </a:bodyPr>
        <a:lstStyle/>
        <a:p>
          <a:pPr marL="114300" lvl="1" indent="-114300" algn="l" defTabSz="666750">
            <a:lnSpc>
              <a:spcPct val="90000"/>
            </a:lnSpc>
            <a:spcBef>
              <a:spcPct val="0"/>
            </a:spcBef>
            <a:spcAft>
              <a:spcPct val="20000"/>
            </a:spcAft>
            <a:buFont typeface="Wingdings" panose="05000000000000000000" pitchFamily="2" charset="2"/>
            <a:buChar char="••"/>
          </a:pPr>
          <a:r>
            <a:rPr lang="en-US" sz="1500" b="0" i="0" kern="1200" dirty="0" smtClean="0"/>
            <a:t>To add a button in your application, this widget is used.</a:t>
          </a:r>
          <a:r>
            <a:rPr lang="en-US" sz="1500" kern="1200" dirty="0" smtClean="0"/>
            <a:t/>
          </a:r>
          <a:br>
            <a:rPr lang="en-US" sz="1500" kern="1200" dirty="0" smtClean="0"/>
          </a:br>
          <a:r>
            <a:rPr lang="en-US" sz="1500" kern="1200" dirty="0" smtClean="0"/>
            <a:t>Master </a:t>
          </a:r>
          <a:r>
            <a:rPr lang="en-US" sz="1500" b="0" i="0" kern="1200" dirty="0" smtClean="0"/>
            <a:t>is the parameter used to represent the parent window.</a:t>
          </a:r>
          <a:br>
            <a:rPr lang="en-US" sz="1500" b="0" i="0" kern="1200" dirty="0" smtClean="0"/>
          </a:br>
          <a:r>
            <a:rPr lang="en-US" sz="1500" b="0" i="0" kern="1200" dirty="0" smtClean="0"/>
            <a:t>There are number of options which are used to change the format of the Buttons. Number of options can be passed as parameters separated by commas. </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0" y="526055"/>
        <a:ext cx="11360186" cy="1216125"/>
      </dsp:txXfrm>
    </dsp:sp>
    <dsp:sp modelId="{7B44BB85-95BB-4140-BDEB-FE8EF6D9E2D8}">
      <dsp:nvSpPr>
        <dsp:cNvPr id="0" name=""/>
        <dsp:cNvSpPr/>
      </dsp:nvSpPr>
      <dsp:spPr>
        <a:xfrm flipH="1">
          <a:off x="641055" y="1761088"/>
          <a:ext cx="2252270" cy="59962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smtClean="0">
              <a:latin typeface="Tahoma" panose="020B0604030504040204" pitchFamily="34" charset="0"/>
              <a:ea typeface="Tahoma" panose="020B0604030504040204" pitchFamily="34" charset="0"/>
              <a:cs typeface="Tahoma" panose="020B0604030504040204" pitchFamily="34" charset="0"/>
            </a:rPr>
            <a:t> Entry</a:t>
          </a:r>
          <a:endParaRPr lang="en-US" sz="1900" b="1" kern="1200" dirty="0">
            <a:latin typeface="Tahoma" panose="020B0604030504040204" pitchFamily="34" charset="0"/>
            <a:ea typeface="Tahoma" panose="020B0604030504040204" pitchFamily="34" charset="0"/>
            <a:cs typeface="Tahoma" panose="020B0604030504040204" pitchFamily="34" charset="0"/>
          </a:endParaRPr>
        </a:p>
      </dsp:txBody>
      <dsp:txXfrm>
        <a:off x="670326" y="1790359"/>
        <a:ext cx="2193728" cy="541083"/>
      </dsp:txXfrm>
    </dsp:sp>
    <dsp:sp modelId="{B9C11BD5-BDF1-4D4C-9BB6-E1E6B3A850D4}">
      <dsp:nvSpPr>
        <dsp:cNvPr id="0" name=""/>
        <dsp:cNvSpPr/>
      </dsp:nvSpPr>
      <dsp:spPr>
        <a:xfrm>
          <a:off x="0" y="2341805"/>
          <a:ext cx="11360186" cy="147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686" tIns="24130" rIns="135128" bIns="24130" numCol="1" spcCol="1270" anchor="t" anchorCtr="0">
          <a:noAutofit/>
        </a:bodyPr>
        <a:lstStyle/>
        <a:p>
          <a:pPr marL="114300" lvl="1" indent="-114300" algn="l" defTabSz="666750">
            <a:lnSpc>
              <a:spcPct val="90000"/>
            </a:lnSpc>
            <a:spcBef>
              <a:spcPct val="0"/>
            </a:spcBef>
            <a:spcAft>
              <a:spcPct val="20000"/>
            </a:spcAft>
            <a:buFont typeface="Wingdings" panose="05000000000000000000" pitchFamily="2" charset="2"/>
            <a:buChar char="••"/>
          </a:pPr>
          <a:r>
            <a:rPr lang="en-US" sz="1500" b="0" i="0" kern="1200" dirty="0" smtClean="0"/>
            <a:t>It is used to input the single line text entry from the user.. For multi-line text input, Text widget is used.</a:t>
          </a:r>
          <a:r>
            <a:rPr lang="en-US" sz="1500" kern="1200" dirty="0" smtClean="0"/>
            <a:t/>
          </a:r>
          <a:br>
            <a:rPr lang="en-US" sz="1500" kern="1200" dirty="0" smtClean="0"/>
          </a:br>
          <a:r>
            <a:rPr lang="en-US" sz="1500" b="0" i="0" kern="1200" dirty="0" smtClean="0"/>
            <a:t>The general syntax is:</a:t>
          </a:r>
          <a:r>
            <a:rPr lang="en-US" sz="1500" kern="1200" dirty="0" smtClean="0"/>
            <a:t/>
          </a:r>
          <a:br>
            <a:rPr lang="en-US" sz="1500" kern="1200" dirty="0" smtClean="0"/>
          </a:br>
          <a:r>
            <a:rPr lang="en-US" sz="1500" b="0" i="0" kern="1200" dirty="0" smtClean="0"/>
            <a:t>master is the parameter used to represent the parent window.</a:t>
          </a:r>
          <a:br>
            <a:rPr lang="en-US" sz="1500" b="0" i="0" kern="1200" dirty="0" smtClean="0"/>
          </a:br>
          <a:r>
            <a:rPr lang="en-US" sz="1500" b="0" i="0" kern="1200" dirty="0" smtClean="0"/>
            <a:t>There are number of options which are used to change the format of the widget. Number of options can be passed as parameters separated by commas.</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0" y="2341805"/>
        <a:ext cx="11360186" cy="1474875"/>
      </dsp:txXfrm>
    </dsp:sp>
    <dsp:sp modelId="{5FF3524E-1342-4F3B-A096-8CBBE51E512B}">
      <dsp:nvSpPr>
        <dsp:cNvPr id="0" name=""/>
        <dsp:cNvSpPr/>
      </dsp:nvSpPr>
      <dsp:spPr>
        <a:xfrm>
          <a:off x="641055" y="3674486"/>
          <a:ext cx="2526732" cy="47382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smtClean="0">
              <a:latin typeface="Tahoma" panose="020B0604030504040204" pitchFamily="34" charset="0"/>
              <a:ea typeface="Tahoma" panose="020B0604030504040204" pitchFamily="34" charset="0"/>
              <a:cs typeface="Tahoma" panose="020B0604030504040204" pitchFamily="34" charset="0"/>
            </a:rPr>
            <a:t>Frame</a:t>
          </a:r>
          <a:endParaRPr lang="en-US" sz="1900" b="1" kern="1200" dirty="0">
            <a:latin typeface="Tahoma" panose="020B0604030504040204" pitchFamily="34" charset="0"/>
            <a:ea typeface="Tahoma" panose="020B0604030504040204" pitchFamily="34" charset="0"/>
            <a:cs typeface="Tahoma" panose="020B0604030504040204" pitchFamily="34" charset="0"/>
          </a:endParaRPr>
        </a:p>
      </dsp:txBody>
      <dsp:txXfrm>
        <a:off x="664185" y="3697616"/>
        <a:ext cx="2480472" cy="427563"/>
      </dsp:txXfrm>
    </dsp:sp>
    <dsp:sp modelId="{A4A7287C-1912-4DB7-9464-9A02DDCAD9FA}">
      <dsp:nvSpPr>
        <dsp:cNvPr id="0" name=""/>
        <dsp:cNvSpPr/>
      </dsp:nvSpPr>
      <dsp:spPr>
        <a:xfrm>
          <a:off x="0" y="4290503"/>
          <a:ext cx="11360186"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686" tIns="24130" rIns="135128" bIns="24130" numCol="1" spcCol="1270" anchor="t" anchorCtr="0">
          <a:noAutofit/>
        </a:bodyPr>
        <a:lstStyle/>
        <a:p>
          <a:pPr marL="114300" lvl="1" indent="-114300" algn="l" defTabSz="666750">
            <a:lnSpc>
              <a:spcPct val="90000"/>
            </a:lnSpc>
            <a:spcBef>
              <a:spcPct val="0"/>
            </a:spcBef>
            <a:spcAft>
              <a:spcPct val="20000"/>
            </a:spcAft>
            <a:buFont typeface="Wingdings" panose="05000000000000000000" pitchFamily="2" charset="2"/>
            <a:buChar char="••"/>
          </a:pPr>
          <a:r>
            <a:rPr lang="en-US" sz="1500" b="0" i="0" kern="1200" dirty="0" smtClean="0"/>
            <a:t>It acts as a container to hold the widgets. It is used for grouping and organizing the widgets. There are number of options which are used to change the format of the widget. Number of options can be passed as parameters separated by commas</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0" y="4290503"/>
        <a:ext cx="11360186" cy="93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F1BAA-7B39-4195-A83C-5F839D07A349}">
      <dsp:nvSpPr>
        <dsp:cNvPr id="0" name=""/>
        <dsp:cNvSpPr/>
      </dsp:nvSpPr>
      <dsp:spPr>
        <a:xfrm>
          <a:off x="0" y="2555"/>
          <a:ext cx="1136018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84041-F698-48C0-A0BB-41F8F30E84B9}">
      <dsp:nvSpPr>
        <dsp:cNvPr id="0" name=""/>
        <dsp:cNvSpPr/>
      </dsp:nvSpPr>
      <dsp:spPr>
        <a:xfrm>
          <a:off x="0" y="2555"/>
          <a:ext cx="2272037" cy="87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latin typeface="Tahoma" panose="020B0604030504040204" pitchFamily="34" charset="0"/>
              <a:ea typeface="Tahoma" panose="020B0604030504040204" pitchFamily="34" charset="0"/>
              <a:cs typeface="Tahoma" panose="020B0604030504040204" pitchFamily="34" charset="0"/>
            </a:rPr>
            <a:t>Label</a:t>
          </a:r>
          <a:endParaRPr lang="en-US" sz="2400" b="1" kern="1200" dirty="0">
            <a:latin typeface="Tahoma" panose="020B0604030504040204" pitchFamily="34" charset="0"/>
            <a:ea typeface="Tahoma" panose="020B0604030504040204" pitchFamily="34" charset="0"/>
            <a:cs typeface="Tahoma" panose="020B0604030504040204" pitchFamily="34" charset="0"/>
          </a:endParaRPr>
        </a:p>
      </dsp:txBody>
      <dsp:txXfrm>
        <a:off x="0" y="2555"/>
        <a:ext cx="2272037" cy="871402"/>
      </dsp:txXfrm>
    </dsp:sp>
    <dsp:sp modelId="{FFE10914-1445-4969-B590-1057C44E1E57}">
      <dsp:nvSpPr>
        <dsp:cNvPr id="0" name=""/>
        <dsp:cNvSpPr/>
      </dsp:nvSpPr>
      <dsp:spPr>
        <a:xfrm>
          <a:off x="2442439" y="42125"/>
          <a:ext cx="8917746" cy="791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buFont typeface="Wingdings" panose="05000000000000000000" pitchFamily="2" charset="2"/>
            <a:buChar char=""/>
          </a:pPr>
          <a:r>
            <a:rPr lang="en-US" sz="1500" b="0" i="0" kern="1200" dirty="0" smtClean="0"/>
            <a:t>It refers to the display box where you can put any text or image which can be updated any time as per the code.</a:t>
          </a:r>
          <a:r>
            <a:rPr lang="en-US" sz="1500" kern="1200" dirty="0" smtClean="0"/>
            <a:t/>
          </a:r>
          <a:br>
            <a:rPr lang="en-US" sz="1500" kern="1200" dirty="0" smtClean="0"/>
          </a:br>
          <a:r>
            <a:rPr lang="en-US" sz="1500" b="0" i="0" kern="1200" dirty="0" smtClean="0"/>
            <a:t>are number of options which are used to change the format of the widget. </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2442439" y="42125"/>
        <a:ext cx="8917746" cy="791410"/>
      </dsp:txXfrm>
    </dsp:sp>
    <dsp:sp modelId="{6AF2398F-329E-422B-B7AA-B6EF70F43666}">
      <dsp:nvSpPr>
        <dsp:cNvPr id="0" name=""/>
        <dsp:cNvSpPr/>
      </dsp:nvSpPr>
      <dsp:spPr>
        <a:xfrm>
          <a:off x="2272037" y="833536"/>
          <a:ext cx="9088148"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3F189C-A034-4CDA-B624-B32B6F3BC068}">
      <dsp:nvSpPr>
        <dsp:cNvPr id="0" name=""/>
        <dsp:cNvSpPr/>
      </dsp:nvSpPr>
      <dsp:spPr>
        <a:xfrm>
          <a:off x="0" y="873958"/>
          <a:ext cx="1136018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BDBBE2-B3C6-43C2-B62E-56E7CEC347CE}">
      <dsp:nvSpPr>
        <dsp:cNvPr id="0" name=""/>
        <dsp:cNvSpPr/>
      </dsp:nvSpPr>
      <dsp:spPr>
        <a:xfrm>
          <a:off x="0" y="873958"/>
          <a:ext cx="2272037" cy="87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latin typeface="Tahoma" panose="020B0604030504040204" pitchFamily="34" charset="0"/>
              <a:ea typeface="Tahoma" panose="020B0604030504040204" pitchFamily="34" charset="0"/>
              <a:cs typeface="Tahoma" panose="020B0604030504040204" pitchFamily="34" charset="0"/>
            </a:rPr>
            <a:t> </a:t>
          </a:r>
          <a:r>
            <a:rPr lang="en-US" sz="2400" b="1" kern="1200" dirty="0" err="1" smtClean="0">
              <a:latin typeface="Tahoma" panose="020B0604030504040204" pitchFamily="34" charset="0"/>
              <a:ea typeface="Tahoma" panose="020B0604030504040204" pitchFamily="34" charset="0"/>
              <a:cs typeface="Tahoma" panose="020B0604030504040204" pitchFamily="34" charset="0"/>
            </a:rPr>
            <a:t>Listbox</a:t>
          </a:r>
          <a:endParaRPr lang="en-US" sz="2400" b="1" kern="1200" dirty="0">
            <a:latin typeface="Tahoma" panose="020B0604030504040204" pitchFamily="34" charset="0"/>
            <a:ea typeface="Tahoma" panose="020B0604030504040204" pitchFamily="34" charset="0"/>
            <a:cs typeface="Tahoma" panose="020B0604030504040204" pitchFamily="34" charset="0"/>
          </a:endParaRPr>
        </a:p>
      </dsp:txBody>
      <dsp:txXfrm>
        <a:off x="0" y="873958"/>
        <a:ext cx="2272037" cy="871402"/>
      </dsp:txXfrm>
    </dsp:sp>
    <dsp:sp modelId="{C3F63B1E-F8F4-49F8-8D2F-829DE91E8298}">
      <dsp:nvSpPr>
        <dsp:cNvPr id="0" name=""/>
        <dsp:cNvSpPr/>
      </dsp:nvSpPr>
      <dsp:spPr>
        <a:xfrm>
          <a:off x="2442439" y="913528"/>
          <a:ext cx="8917746" cy="791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buFont typeface="Wingdings" panose="05000000000000000000" pitchFamily="2" charset="2"/>
            <a:buChar char=""/>
          </a:pPr>
          <a:r>
            <a:rPr lang="en-US" sz="1500" b="0" i="0" kern="1200" dirty="0" smtClean="0"/>
            <a:t>It offers a list to the user from which the user can accept any number of options</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2442439" y="913528"/>
        <a:ext cx="8917746" cy="791410"/>
      </dsp:txXfrm>
    </dsp:sp>
    <dsp:sp modelId="{94985604-DD12-4B83-992F-C759E5F24304}">
      <dsp:nvSpPr>
        <dsp:cNvPr id="0" name=""/>
        <dsp:cNvSpPr/>
      </dsp:nvSpPr>
      <dsp:spPr>
        <a:xfrm>
          <a:off x="2272037" y="1704939"/>
          <a:ext cx="9088148"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B6DE3-2C0E-4093-972D-0F40593EE886}">
      <dsp:nvSpPr>
        <dsp:cNvPr id="0" name=""/>
        <dsp:cNvSpPr/>
      </dsp:nvSpPr>
      <dsp:spPr>
        <a:xfrm>
          <a:off x="0" y="1745360"/>
          <a:ext cx="1136018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69F2A-CF3E-4144-B762-9B233D927839}">
      <dsp:nvSpPr>
        <dsp:cNvPr id="0" name=""/>
        <dsp:cNvSpPr/>
      </dsp:nvSpPr>
      <dsp:spPr>
        <a:xfrm>
          <a:off x="0" y="1745360"/>
          <a:ext cx="2272037" cy="87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err="1" smtClean="0">
              <a:latin typeface="Tahoma" panose="020B0604030504040204" pitchFamily="34" charset="0"/>
              <a:ea typeface="Tahoma" panose="020B0604030504040204" pitchFamily="34" charset="0"/>
              <a:cs typeface="Tahoma" panose="020B0604030504040204" pitchFamily="34" charset="0"/>
            </a:rPr>
            <a:t>Menubutton</a:t>
          </a:r>
          <a:endParaRPr lang="en-US" sz="2400" b="1" kern="1200" dirty="0">
            <a:latin typeface="Tahoma" panose="020B0604030504040204" pitchFamily="34" charset="0"/>
            <a:ea typeface="Tahoma" panose="020B0604030504040204" pitchFamily="34" charset="0"/>
            <a:cs typeface="Tahoma" panose="020B0604030504040204" pitchFamily="34" charset="0"/>
          </a:endParaRPr>
        </a:p>
      </dsp:txBody>
      <dsp:txXfrm>
        <a:off x="0" y="1745360"/>
        <a:ext cx="2272037" cy="871402"/>
      </dsp:txXfrm>
    </dsp:sp>
    <dsp:sp modelId="{E08B70C8-59CB-4A63-96DB-DE6F2EB6AC8E}">
      <dsp:nvSpPr>
        <dsp:cNvPr id="0" name=""/>
        <dsp:cNvSpPr/>
      </dsp:nvSpPr>
      <dsp:spPr>
        <a:xfrm>
          <a:off x="2442439" y="1784931"/>
          <a:ext cx="8917746" cy="791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buFont typeface="Wingdings" panose="05000000000000000000" pitchFamily="2" charset="2"/>
            <a:buChar char=""/>
          </a:pPr>
          <a:r>
            <a:rPr lang="en-US" sz="1500" b="0" i="0" kern="1200" dirty="0" smtClean="0"/>
            <a:t>It is a part of top-down menu which stays on the window all the time. Every </a:t>
          </a:r>
          <a:r>
            <a:rPr lang="en-US" sz="1500" b="0" i="0" kern="1200" dirty="0" err="1" smtClean="0"/>
            <a:t>menubutton</a:t>
          </a:r>
          <a:r>
            <a:rPr lang="en-US" sz="1500" b="0" i="0" kern="1200" dirty="0" smtClean="0"/>
            <a:t> has its own functionality.</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2442439" y="1784931"/>
        <a:ext cx="8917746" cy="791410"/>
      </dsp:txXfrm>
    </dsp:sp>
    <dsp:sp modelId="{E07412CB-4BEA-4C40-BB6C-4A05284DB4DD}">
      <dsp:nvSpPr>
        <dsp:cNvPr id="0" name=""/>
        <dsp:cNvSpPr/>
      </dsp:nvSpPr>
      <dsp:spPr>
        <a:xfrm>
          <a:off x="2272037" y="2576341"/>
          <a:ext cx="9088148"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708291-1E47-4FB1-9DCD-FB75D825A148}">
      <dsp:nvSpPr>
        <dsp:cNvPr id="0" name=""/>
        <dsp:cNvSpPr/>
      </dsp:nvSpPr>
      <dsp:spPr>
        <a:xfrm>
          <a:off x="0" y="2616763"/>
          <a:ext cx="1136018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4C9031-6A7F-4A4B-BC9F-83FBC6462304}">
      <dsp:nvSpPr>
        <dsp:cNvPr id="0" name=""/>
        <dsp:cNvSpPr/>
      </dsp:nvSpPr>
      <dsp:spPr>
        <a:xfrm>
          <a:off x="0" y="2616763"/>
          <a:ext cx="2272037" cy="87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latin typeface="Tahoma" panose="020B0604030504040204" pitchFamily="34" charset="0"/>
              <a:ea typeface="Tahoma" panose="020B0604030504040204" pitchFamily="34" charset="0"/>
              <a:cs typeface="Tahoma" panose="020B0604030504040204" pitchFamily="34" charset="0"/>
            </a:rPr>
            <a:t>Text</a:t>
          </a:r>
          <a:endParaRPr lang="en-US" sz="2400" b="1" kern="1200" dirty="0">
            <a:latin typeface="Tahoma" panose="020B0604030504040204" pitchFamily="34" charset="0"/>
            <a:ea typeface="Tahoma" panose="020B0604030504040204" pitchFamily="34" charset="0"/>
            <a:cs typeface="Tahoma" panose="020B0604030504040204" pitchFamily="34" charset="0"/>
          </a:endParaRPr>
        </a:p>
      </dsp:txBody>
      <dsp:txXfrm>
        <a:off x="0" y="2616763"/>
        <a:ext cx="2272037" cy="871402"/>
      </dsp:txXfrm>
    </dsp:sp>
    <dsp:sp modelId="{71540386-A423-44D6-9635-DCDDF1900E2D}">
      <dsp:nvSpPr>
        <dsp:cNvPr id="0" name=""/>
        <dsp:cNvSpPr/>
      </dsp:nvSpPr>
      <dsp:spPr>
        <a:xfrm>
          <a:off x="0" y="3488166"/>
          <a:ext cx="1136018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F9740-F8D5-4F5B-9B9E-CF3407D7AC81}">
      <dsp:nvSpPr>
        <dsp:cNvPr id="0" name=""/>
        <dsp:cNvSpPr/>
      </dsp:nvSpPr>
      <dsp:spPr>
        <a:xfrm>
          <a:off x="2536161" y="2683626"/>
          <a:ext cx="6509659" cy="87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0" i="0" kern="1200" dirty="0" smtClean="0"/>
            <a:t>To edit a multi-line text and format the way it has to be displayed</a:t>
          </a:r>
          <a:endParaRPr lang="en-US" sz="2400" kern="1200" dirty="0"/>
        </a:p>
      </dsp:txBody>
      <dsp:txXfrm>
        <a:off x="2536161" y="2683626"/>
        <a:ext cx="6509659" cy="871402"/>
      </dsp:txXfrm>
    </dsp:sp>
    <dsp:sp modelId="{11E3A305-BF63-4D9E-A5F1-AD4EC0C1CA11}">
      <dsp:nvSpPr>
        <dsp:cNvPr id="0" name=""/>
        <dsp:cNvSpPr/>
      </dsp:nvSpPr>
      <dsp:spPr>
        <a:xfrm>
          <a:off x="0" y="4359568"/>
          <a:ext cx="1136018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EFCEED-6A7B-47C6-B267-2D9ABACFE3EA}">
      <dsp:nvSpPr>
        <dsp:cNvPr id="0" name=""/>
        <dsp:cNvSpPr/>
      </dsp:nvSpPr>
      <dsp:spPr>
        <a:xfrm>
          <a:off x="0" y="4359568"/>
          <a:ext cx="11360186" cy="87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t>Scrollbar</a:t>
          </a:r>
          <a:r>
            <a:rPr lang="en-US" sz="2200" kern="1200" dirty="0" smtClean="0"/>
            <a:t> </a:t>
          </a:r>
          <a:r>
            <a:rPr lang="en-US" sz="2200" b="0" i="0" kern="1200" dirty="0" smtClean="0"/>
            <a:t>It refers to the slide controller which will be used to implement listed widgets.</a:t>
          </a:r>
          <a:endParaRPr lang="en-US" sz="2200" kern="1200" dirty="0"/>
        </a:p>
      </dsp:txBody>
      <dsp:txXfrm>
        <a:off x="0" y="4359568"/>
        <a:ext cx="11360186" cy="87140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11/28/2019</a:t>
            </a:fld>
            <a:endParaRPr lang="en-US" dirty="0"/>
          </a:p>
        </p:txBody>
      </p:sp>
      <p:sp>
        <p:nvSpPr>
          <p:cNvPr id="4" name="Footer Placeholder 3">
            <a:extLst>
              <a:ext uri="{FF2B5EF4-FFF2-40B4-BE49-F238E27FC236}">
                <a16:creationId xmlns:a16="http://schemas.microsoft.com/office/drawing/2014/main" xmlns=""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0038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210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2085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3733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3403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746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10833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32506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7751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36007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6018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80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4002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19162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7437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26494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65214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04220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77519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44060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64733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305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01763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59873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36426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49897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45517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42213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93332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94999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48767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274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90876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82890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02414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66077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5688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2335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37048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97740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13188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417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639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8090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9127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0168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76905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6337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8330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17319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10588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215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0459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72483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1169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397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11/28/2019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11/28/2019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900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11/28/2019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57490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169334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11/28/2019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55728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python/python_gui_programming.htm" TargetMode="External"/><Relationship Id="rId2" Type="http://schemas.openxmlformats.org/officeDocument/2006/relationships/hyperlink" Target="https://www.geeksforgeeks.org/python-gui-tkinter/" TargetMode="External"/><Relationship Id="rId1" Type="http://schemas.openxmlformats.org/officeDocument/2006/relationships/slideLayout" Target="../slideLayouts/slideLayout19.xml"/><Relationship Id="rId5" Type="http://schemas.openxmlformats.org/officeDocument/2006/relationships/hyperlink" Target="https://stackoverflow.com/" TargetMode="External"/><Relationship Id="rId4" Type="http://schemas.openxmlformats.org/officeDocument/2006/relationships/hyperlink" Target="https://python-textbok.readthedocs.io/en/1.0/Introduction_to_GUI_Programming.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ohitdhonicsk/pyide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1358839" y="69940"/>
            <a:ext cx="10045282" cy="2387600"/>
          </a:xfrm>
        </p:spPr>
        <p:txBody>
          <a:bodyPr>
            <a:normAutofit/>
          </a:bodyPr>
          <a:lstStyle/>
          <a:p>
            <a:pPr algn="ctr"/>
            <a:r>
              <a:rPr lang="en-US" sz="5400" dirty="0" smtClean="0">
                <a:latin typeface="Rockwell" panose="02060603020205020403" pitchFamily="18" charset="0"/>
              </a:rPr>
              <a:t>IT Workshop Project Report--</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a:xfrm>
            <a:off x="1700212" y="2717577"/>
            <a:ext cx="8791575" cy="1655762"/>
          </a:xfrm>
        </p:spPr>
        <p:txBody>
          <a:bodyPr>
            <a:normAutofit/>
          </a:bodyPr>
          <a:lstStyle/>
          <a:p>
            <a:pPr algn="ctr"/>
            <a:r>
              <a:rPr lang="en-US" sz="2400" dirty="0" smtClean="0">
                <a:latin typeface="Tahoma" panose="020B0604030504040204" pitchFamily="34" charset="0"/>
                <a:ea typeface="Tahoma" panose="020B0604030504040204" pitchFamily="34" charset="0"/>
                <a:cs typeface="Tahoma" panose="020B0604030504040204" pitchFamily="34" charset="0"/>
              </a:rPr>
              <a:t>PROJECT NAME :</a:t>
            </a:r>
            <a:r>
              <a:rPr lang="en-US" sz="2400" dirty="0" smtClean="0">
                <a:latin typeface="Tahoma" panose="020B0604030504040204" pitchFamily="34" charset="0"/>
                <a:ea typeface="Tahoma" panose="020B0604030504040204" pitchFamily="34" charset="0"/>
                <a:cs typeface="Tahoma" panose="020B0604030504040204" pitchFamily="34" charset="0"/>
              </a:rPr>
              <a:t>C TEXT EDITOR</a:t>
            </a:r>
          </a:p>
        </p:txBody>
      </p:sp>
      <p:graphicFrame>
        <p:nvGraphicFramePr>
          <p:cNvPr id="5"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1328060131"/>
              </p:ext>
            </p:extLst>
          </p:nvPr>
        </p:nvGraphicFramePr>
        <p:xfrm>
          <a:off x="1" y="3545458"/>
          <a:ext cx="12191999" cy="3312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86" y="69011"/>
            <a:ext cx="9964947" cy="586507"/>
          </a:xfrm>
        </p:spPr>
        <p:txBody>
          <a:bodyPr>
            <a:normAutofit fontScale="90000"/>
          </a:bodyPr>
          <a:lstStyle/>
          <a:p>
            <a:r>
              <a:rPr lang="en-IN" dirty="0" smtClean="0"/>
              <a:t>Source code part 2</a:t>
            </a:r>
            <a:endParaRPr lang="en-IN" dirty="0"/>
          </a:p>
        </p:txBody>
      </p:sp>
      <p:sp>
        <p:nvSpPr>
          <p:cNvPr id="3" name="Content Placeholder 2"/>
          <p:cNvSpPr>
            <a:spLocks noGrp="1"/>
          </p:cNvSpPr>
          <p:nvPr>
            <p:ph sz="half" idx="1"/>
          </p:nvPr>
        </p:nvSpPr>
        <p:spPr>
          <a:xfrm>
            <a:off x="224286" y="741872"/>
            <a:ext cx="11783684" cy="5943600"/>
          </a:xfrm>
        </p:spPr>
        <p:txBody>
          <a:bodyPr>
            <a:noAutofit/>
          </a:bodyPr>
          <a:lstStyle/>
          <a:p>
            <a:r>
              <a:rPr lang="en-IN" sz="1400" dirty="0" smtClean="0"/>
              <a:t>#making menu bar</a:t>
            </a:r>
          </a:p>
          <a:p>
            <a:r>
              <a:rPr lang="en-IN" sz="1400" dirty="0" smtClean="0"/>
              <a:t>menu1=</a:t>
            </a:r>
            <a:r>
              <a:rPr lang="en-IN" sz="1400" dirty="0" err="1" smtClean="0"/>
              <a:t>tk.Menu</a:t>
            </a:r>
            <a:r>
              <a:rPr lang="en-IN" sz="1400" dirty="0" smtClean="0"/>
              <a:t>(window</a:t>
            </a:r>
            <a:r>
              <a:rPr lang="en-IN" sz="1400" dirty="0"/>
              <a:t>)</a:t>
            </a:r>
          </a:p>
          <a:p>
            <a:r>
              <a:rPr lang="en-IN" sz="1400" dirty="0" err="1"/>
              <a:t>window.config</a:t>
            </a:r>
            <a:r>
              <a:rPr lang="en-IN" sz="1400" dirty="0"/>
              <a:t>(menu=menu1,bg="brown4")</a:t>
            </a:r>
          </a:p>
          <a:p>
            <a:r>
              <a:rPr lang="en-IN" sz="1400" dirty="0" err="1"/>
              <a:t>fileMenu</a:t>
            </a:r>
            <a:r>
              <a:rPr lang="en-IN" sz="1400" dirty="0"/>
              <a:t>=</a:t>
            </a:r>
            <a:r>
              <a:rPr lang="en-IN" sz="1400" dirty="0" err="1"/>
              <a:t>tk.Menu</a:t>
            </a:r>
            <a:r>
              <a:rPr lang="en-IN" sz="1400" dirty="0"/>
              <a:t>(menu1,tearoff=False)</a:t>
            </a:r>
          </a:p>
          <a:p>
            <a:r>
              <a:rPr lang="en-IN" sz="1400" dirty="0" err="1"/>
              <a:t>editMenu</a:t>
            </a:r>
            <a:r>
              <a:rPr lang="en-IN" sz="1400" dirty="0"/>
              <a:t>=</a:t>
            </a:r>
            <a:r>
              <a:rPr lang="en-IN" sz="1400" dirty="0" err="1"/>
              <a:t>tk.Menu</a:t>
            </a:r>
            <a:r>
              <a:rPr lang="en-IN" sz="1400" dirty="0"/>
              <a:t>(menu1,tearoff=False)</a:t>
            </a:r>
          </a:p>
          <a:p>
            <a:r>
              <a:rPr lang="en-IN" sz="1400" dirty="0"/>
              <a:t/>
            </a:r>
            <a:br>
              <a:rPr lang="en-IN" sz="1400" dirty="0"/>
            </a:br>
            <a:r>
              <a:rPr lang="en-IN" sz="1400" dirty="0" err="1"/>
              <a:t>def</a:t>
            </a:r>
            <a:r>
              <a:rPr lang="en-IN" sz="1400" dirty="0"/>
              <a:t> </a:t>
            </a:r>
            <a:r>
              <a:rPr lang="en-IN" sz="1400" dirty="0" err="1"/>
              <a:t>aboutus</a:t>
            </a:r>
            <a:r>
              <a:rPr lang="en-IN" sz="1400" dirty="0"/>
              <a:t>():</a:t>
            </a:r>
          </a:p>
          <a:p>
            <a:r>
              <a:rPr lang="en-IN" sz="1400" dirty="0"/>
              <a:t>      frame2 = </a:t>
            </a:r>
            <a:r>
              <a:rPr lang="en-IN" sz="1400" dirty="0" err="1"/>
              <a:t>tk.Toplevel</a:t>
            </a:r>
            <a:r>
              <a:rPr lang="en-IN" sz="1400" dirty="0"/>
              <a:t>(window)</a:t>
            </a:r>
          </a:p>
          <a:p>
            <a:r>
              <a:rPr lang="en-IN" sz="1400" dirty="0"/>
              <a:t>      </a:t>
            </a:r>
            <a:r>
              <a:rPr lang="en-IN" sz="1400" dirty="0" smtClean="0"/>
              <a:t> display</a:t>
            </a:r>
            <a:r>
              <a:rPr lang="en-IN" sz="1400" dirty="0"/>
              <a:t> = </a:t>
            </a:r>
            <a:r>
              <a:rPr lang="en-IN" sz="1400" dirty="0" err="1"/>
              <a:t>tk.Label</a:t>
            </a:r>
            <a:r>
              <a:rPr lang="en-IN" sz="1400" dirty="0"/>
              <a:t>(frame2, text=(""" This is Text Editor Designed for Coding in All the Language....\n Team member : \n</a:t>
            </a:r>
          </a:p>
          <a:p>
            <a:r>
              <a:rPr lang="en-IN" sz="1400" dirty="0"/>
              <a:t>       1)Saurabh Kumar \n2)</a:t>
            </a:r>
            <a:r>
              <a:rPr lang="en-IN" sz="1400" dirty="0" err="1"/>
              <a:t>Rohit</a:t>
            </a:r>
            <a:r>
              <a:rPr lang="en-IN" sz="1400" dirty="0"/>
              <a:t> Kumar Gupta\n 3)</a:t>
            </a:r>
            <a:r>
              <a:rPr lang="en-IN" sz="1400" dirty="0" err="1"/>
              <a:t>Aanisha</a:t>
            </a:r>
            <a:r>
              <a:rPr lang="en-IN" sz="1400" dirty="0"/>
              <a:t> Bhattacharya\n 4)</a:t>
            </a:r>
            <a:r>
              <a:rPr lang="en-IN" sz="1400" dirty="0" err="1"/>
              <a:t>Ritika</a:t>
            </a:r>
            <a:r>
              <a:rPr lang="en-IN" sz="1400" dirty="0"/>
              <a:t> pal"""),width=50,height=30,bg="</a:t>
            </a:r>
            <a:r>
              <a:rPr lang="en-IN" sz="1400" dirty="0" err="1"/>
              <a:t>skyblue</a:t>
            </a:r>
            <a:r>
              <a:rPr lang="en-IN" sz="1400" dirty="0"/>
              <a:t>",foreground="dark </a:t>
            </a:r>
            <a:r>
              <a:rPr lang="en-IN" sz="1400" dirty="0" err="1"/>
              <a:t>red",font</a:t>
            </a:r>
            <a:r>
              <a:rPr lang="en-IN" sz="1400" dirty="0"/>
              <a:t>=('Arial Rounded MT',16,'bold','italic'))</a:t>
            </a:r>
          </a:p>
          <a:p>
            <a:r>
              <a:rPr lang="en-IN" sz="1400" dirty="0"/>
              <a:t>          </a:t>
            </a:r>
            <a:r>
              <a:rPr lang="en-IN" sz="1400" dirty="0" err="1" smtClean="0"/>
              <a:t>display.pack</a:t>
            </a:r>
            <a:r>
              <a:rPr lang="en-IN" sz="1400" dirty="0"/>
              <a:t>    </a:t>
            </a:r>
          </a:p>
          <a:p>
            <a:r>
              <a:rPr lang="en-IN" sz="1400" dirty="0"/>
              <a:t>theme=</a:t>
            </a:r>
            <a:r>
              <a:rPr lang="en-IN" sz="1400" dirty="0" err="1"/>
              <a:t>tk.Menu</a:t>
            </a:r>
            <a:r>
              <a:rPr lang="en-IN" sz="1400" dirty="0"/>
              <a:t>(menu1,tearoff=False)</a:t>
            </a:r>
          </a:p>
          <a:p>
            <a:r>
              <a:rPr lang="en-IN" sz="1400" dirty="0"/>
              <a:t>about=</a:t>
            </a:r>
            <a:r>
              <a:rPr lang="en-IN" sz="1400" dirty="0" err="1"/>
              <a:t>tk.Menu</a:t>
            </a:r>
            <a:r>
              <a:rPr lang="en-IN" sz="1400" dirty="0"/>
              <a:t>(menu1,tearoff=False)</a:t>
            </a:r>
          </a:p>
          <a:p>
            <a:r>
              <a:rPr lang="en-IN" sz="1400" dirty="0"/>
              <a:t>menu1.add_cascade(label="</a:t>
            </a:r>
            <a:r>
              <a:rPr lang="en-IN" sz="1400" dirty="0" err="1"/>
              <a:t>File",menu</a:t>
            </a:r>
            <a:r>
              <a:rPr lang="en-IN" sz="1400" dirty="0"/>
              <a:t>=</a:t>
            </a:r>
            <a:r>
              <a:rPr lang="en-IN" sz="1400" dirty="0" err="1"/>
              <a:t>fileMenu</a:t>
            </a:r>
            <a:r>
              <a:rPr lang="en-IN" sz="1400" dirty="0"/>
              <a:t>)</a:t>
            </a:r>
          </a:p>
          <a:p>
            <a:r>
              <a:rPr lang="en-IN" sz="1400" dirty="0"/>
              <a:t>menu1.add_cascade(label="</a:t>
            </a:r>
            <a:r>
              <a:rPr lang="en-IN" sz="1400" dirty="0" err="1"/>
              <a:t>Edit",menu</a:t>
            </a:r>
            <a:r>
              <a:rPr lang="en-IN" sz="1400" dirty="0"/>
              <a:t>=</a:t>
            </a:r>
            <a:r>
              <a:rPr lang="en-IN" sz="1400" dirty="0" err="1"/>
              <a:t>editMenu</a:t>
            </a:r>
            <a:r>
              <a:rPr lang="en-IN" sz="1400" dirty="0"/>
              <a:t>)</a:t>
            </a:r>
          </a:p>
          <a:p>
            <a:r>
              <a:rPr lang="en-IN" sz="1400" dirty="0"/>
              <a:t>menu1.add_cascade(label="</a:t>
            </a:r>
            <a:r>
              <a:rPr lang="en-IN" sz="1400" dirty="0" err="1"/>
              <a:t>Theme",menu</a:t>
            </a:r>
            <a:r>
              <a:rPr lang="en-IN" sz="1400" dirty="0"/>
              <a:t>=theme)</a:t>
            </a:r>
          </a:p>
          <a:p>
            <a:r>
              <a:rPr lang="en-IN" sz="1400" dirty="0"/>
              <a:t>menu1.add_cascade(label="</a:t>
            </a:r>
            <a:r>
              <a:rPr lang="en-IN" sz="1400" dirty="0" err="1"/>
              <a:t>About",menu</a:t>
            </a:r>
            <a:r>
              <a:rPr lang="en-IN" sz="1400" dirty="0"/>
              <a:t>=about)</a:t>
            </a:r>
          </a:p>
          <a:p>
            <a:r>
              <a:rPr lang="en-IN" sz="1400" dirty="0" err="1"/>
              <a:t>about.add_command</a:t>
            </a:r>
            <a:r>
              <a:rPr lang="en-IN" sz="1400" dirty="0"/>
              <a:t>(label="</a:t>
            </a:r>
            <a:r>
              <a:rPr lang="en-IN" sz="1400" dirty="0" err="1"/>
              <a:t>Info",command</a:t>
            </a:r>
            <a:r>
              <a:rPr lang="en-IN" sz="1400" dirty="0"/>
              <a:t>=</a:t>
            </a:r>
            <a:r>
              <a:rPr lang="en-IN" sz="1400" dirty="0" err="1"/>
              <a:t>aboutus</a:t>
            </a:r>
            <a:r>
              <a:rPr lang="en-IN" sz="1400" dirty="0"/>
              <a:t>)</a:t>
            </a:r>
          </a:p>
          <a:p>
            <a:r>
              <a:rPr lang="en-IN" sz="1400" dirty="0"/>
              <a:t/>
            </a:r>
            <a:br>
              <a:rPr lang="en-IN" sz="1400" dirty="0"/>
            </a:br>
            <a:endParaRPr lang="en-IN" sz="1400" dirty="0"/>
          </a:p>
          <a:p>
            <a:endParaRPr lang="en-IN" sz="1400" dirty="0"/>
          </a:p>
        </p:txBody>
      </p:sp>
    </p:spTree>
    <p:extLst>
      <p:ext uri="{BB962C8B-B14F-4D97-AF65-F5344CB8AC3E}">
        <p14:creationId xmlns:p14="http://schemas.microsoft.com/office/powerpoint/2010/main" val="241242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86" y="69011"/>
            <a:ext cx="9964947" cy="586507"/>
          </a:xfrm>
        </p:spPr>
        <p:txBody>
          <a:bodyPr>
            <a:normAutofit fontScale="90000"/>
          </a:bodyPr>
          <a:lstStyle/>
          <a:p>
            <a:r>
              <a:rPr lang="en-IN" dirty="0" smtClean="0"/>
              <a:t>Source code part 3</a:t>
            </a:r>
            <a:endParaRPr lang="en-IN" dirty="0"/>
          </a:p>
        </p:txBody>
      </p:sp>
      <p:sp>
        <p:nvSpPr>
          <p:cNvPr id="3" name="Content Placeholder 2"/>
          <p:cNvSpPr>
            <a:spLocks noGrp="1"/>
          </p:cNvSpPr>
          <p:nvPr>
            <p:ph sz="half" idx="1"/>
          </p:nvPr>
        </p:nvSpPr>
        <p:spPr>
          <a:xfrm>
            <a:off x="224286" y="655518"/>
            <a:ext cx="11783684" cy="5943600"/>
          </a:xfrm>
        </p:spPr>
        <p:txBody>
          <a:bodyPr>
            <a:noAutofit/>
          </a:bodyPr>
          <a:lstStyle/>
          <a:p>
            <a:r>
              <a:rPr lang="en-IN" sz="1100" dirty="0"/>
              <a:t>#adding function to file menu************************************************</a:t>
            </a:r>
          </a:p>
          <a:p>
            <a:r>
              <a:rPr lang="en-IN" sz="1100" dirty="0" err="1"/>
              <a:t>def</a:t>
            </a:r>
            <a:r>
              <a:rPr lang="en-IN" sz="1100" dirty="0"/>
              <a:t> </a:t>
            </a:r>
            <a:r>
              <a:rPr lang="en-IN" sz="1100" dirty="0" err="1"/>
              <a:t>openfile</a:t>
            </a:r>
            <a:r>
              <a:rPr lang="en-IN" sz="1100" dirty="0"/>
              <a:t>(event):</a:t>
            </a:r>
          </a:p>
          <a:p>
            <a:r>
              <a:rPr lang="en-IN" sz="1100" dirty="0"/>
              <a:t>    filename=</a:t>
            </a:r>
            <a:r>
              <a:rPr lang="en-IN" sz="1100" dirty="0" err="1"/>
              <a:t>fbox.askopenfilename</a:t>
            </a:r>
            <a:r>
              <a:rPr lang="en-IN" sz="1100" dirty="0"/>
              <a:t>(</a:t>
            </a:r>
            <a:r>
              <a:rPr lang="en-IN" sz="1100" dirty="0" err="1"/>
              <a:t>initialdir</a:t>
            </a:r>
            <a:r>
              <a:rPr lang="en-IN" sz="1100" dirty="0"/>
              <a:t>=r"./",title="Open file",</a:t>
            </a:r>
            <a:r>
              <a:rPr lang="en-IN" sz="1100" dirty="0" err="1"/>
              <a:t>filetypes</a:t>
            </a:r>
            <a:r>
              <a:rPr lang="en-IN" sz="1100" dirty="0"/>
              <a:t>=[("All files","*.*")] )</a:t>
            </a:r>
          </a:p>
          <a:p>
            <a:r>
              <a:rPr lang="en-IN" sz="1100" dirty="0" err="1"/>
              <a:t>def</a:t>
            </a:r>
            <a:r>
              <a:rPr lang="en-IN" sz="1100" dirty="0"/>
              <a:t> save(event):</a:t>
            </a:r>
          </a:p>
          <a:p>
            <a:r>
              <a:rPr lang="en-IN" sz="1100" dirty="0"/>
              <a:t>    filename=</a:t>
            </a:r>
            <a:r>
              <a:rPr lang="en-IN" sz="1100" dirty="0" err="1"/>
              <a:t>fbox.asksaveasfilename</a:t>
            </a:r>
            <a:r>
              <a:rPr lang="en-IN" sz="1100" dirty="0"/>
              <a:t>(</a:t>
            </a:r>
            <a:r>
              <a:rPr lang="en-IN" sz="1100" dirty="0" err="1"/>
              <a:t>initialdir</a:t>
            </a:r>
            <a:r>
              <a:rPr lang="en-IN" sz="1100" dirty="0"/>
              <a:t>=r"./",title="Save file",</a:t>
            </a:r>
            <a:r>
              <a:rPr lang="en-IN" sz="1100" dirty="0" err="1"/>
              <a:t>filetypes</a:t>
            </a:r>
            <a:r>
              <a:rPr lang="en-IN" sz="1100" dirty="0"/>
              <a:t>=[("All files","*.*")] )</a:t>
            </a:r>
          </a:p>
          <a:p>
            <a:r>
              <a:rPr lang="en-IN" sz="1100" dirty="0"/>
              <a:t>#children of file menu***************************************************************************</a:t>
            </a:r>
          </a:p>
          <a:p>
            <a:r>
              <a:rPr lang="en-IN" sz="1100" dirty="0" err="1"/>
              <a:t>fileMenu.add_command</a:t>
            </a:r>
            <a:r>
              <a:rPr lang="en-IN" sz="1100" dirty="0"/>
              <a:t>(label="</a:t>
            </a:r>
            <a:r>
              <a:rPr lang="en-IN" sz="1100" dirty="0" err="1"/>
              <a:t>New",accelerator</a:t>
            </a:r>
            <a:r>
              <a:rPr lang="en-IN" sz="1100" dirty="0"/>
              <a:t>='</a:t>
            </a:r>
            <a:r>
              <a:rPr lang="en-IN" sz="1100" dirty="0" err="1"/>
              <a:t>Ctrl+N</a:t>
            </a:r>
            <a:r>
              <a:rPr lang="en-IN" sz="1100" dirty="0"/>
              <a:t>',command=lambda </a:t>
            </a:r>
            <a:r>
              <a:rPr lang="en-IN" sz="1100" dirty="0" err="1"/>
              <a:t>event:textbox.delete</a:t>
            </a:r>
            <a:r>
              <a:rPr lang="en-IN" sz="1100" dirty="0"/>
              <a:t>(1.0,tk.END))</a:t>
            </a:r>
          </a:p>
          <a:p>
            <a:r>
              <a:rPr lang="en-IN" sz="1100" dirty="0" err="1"/>
              <a:t>window.bind</a:t>
            </a:r>
            <a:r>
              <a:rPr lang="en-IN" sz="1100" dirty="0"/>
              <a:t>("&lt;Control-n&gt;", </a:t>
            </a:r>
            <a:r>
              <a:rPr lang="en-IN" sz="1100" dirty="0" err="1"/>
              <a:t>lambda:textbox.delete</a:t>
            </a:r>
            <a:r>
              <a:rPr lang="en-IN" sz="1100" dirty="0"/>
              <a:t>(1.0,tk.END))</a:t>
            </a:r>
          </a:p>
          <a:p>
            <a:r>
              <a:rPr lang="en-IN" sz="1100" dirty="0"/>
              <a:t/>
            </a:r>
            <a:br>
              <a:rPr lang="en-IN" sz="1100" dirty="0"/>
            </a:br>
            <a:r>
              <a:rPr lang="en-IN" sz="1100" dirty="0"/>
              <a:t/>
            </a:r>
            <a:br>
              <a:rPr lang="en-IN" sz="1100" dirty="0"/>
            </a:br>
            <a:r>
              <a:rPr lang="en-IN" sz="1100" dirty="0" err="1"/>
              <a:t>fileMenu.add_command</a:t>
            </a:r>
            <a:r>
              <a:rPr lang="en-IN" sz="1100" dirty="0"/>
              <a:t>(label="</a:t>
            </a:r>
            <a:r>
              <a:rPr lang="en-IN" sz="1100" dirty="0" err="1"/>
              <a:t>Open",accelerator</a:t>
            </a:r>
            <a:r>
              <a:rPr lang="en-IN" sz="1100" dirty="0"/>
              <a:t>='</a:t>
            </a:r>
            <a:r>
              <a:rPr lang="en-IN" sz="1100" dirty="0" err="1"/>
              <a:t>Ctrl+o</a:t>
            </a:r>
            <a:r>
              <a:rPr lang="en-IN" sz="1100" dirty="0"/>
              <a:t>',command=</a:t>
            </a:r>
            <a:r>
              <a:rPr lang="en-IN" sz="1100" dirty="0" err="1"/>
              <a:t>openfile</a:t>
            </a:r>
            <a:r>
              <a:rPr lang="en-IN" sz="1100" dirty="0"/>
              <a:t>)</a:t>
            </a:r>
          </a:p>
          <a:p>
            <a:r>
              <a:rPr lang="en-IN" sz="1100" dirty="0" err="1"/>
              <a:t>window.bind</a:t>
            </a:r>
            <a:r>
              <a:rPr lang="en-IN" sz="1100" dirty="0"/>
              <a:t>("&lt;Control-o&gt;", </a:t>
            </a:r>
            <a:r>
              <a:rPr lang="en-IN" sz="1100" dirty="0" err="1"/>
              <a:t>openfile</a:t>
            </a:r>
            <a:r>
              <a:rPr lang="en-IN" sz="1100" dirty="0"/>
              <a:t>)</a:t>
            </a:r>
          </a:p>
          <a:p>
            <a:r>
              <a:rPr lang="en-IN" sz="1100" dirty="0" err="1"/>
              <a:t>fileMenu.add_command</a:t>
            </a:r>
            <a:r>
              <a:rPr lang="en-IN" sz="1100" dirty="0"/>
              <a:t>(label="</a:t>
            </a:r>
            <a:r>
              <a:rPr lang="en-IN" sz="1100" dirty="0" err="1"/>
              <a:t>Save",accelerator</a:t>
            </a:r>
            <a:r>
              <a:rPr lang="en-IN" sz="1100" dirty="0"/>
              <a:t>='</a:t>
            </a:r>
            <a:r>
              <a:rPr lang="en-IN" sz="1100" dirty="0" err="1"/>
              <a:t>Ctrl+s</a:t>
            </a:r>
            <a:r>
              <a:rPr lang="en-IN" sz="1100" dirty="0"/>
              <a:t>',command=save)</a:t>
            </a:r>
          </a:p>
          <a:p>
            <a:r>
              <a:rPr lang="en-IN" sz="1100" dirty="0" err="1"/>
              <a:t>window.bind</a:t>
            </a:r>
            <a:r>
              <a:rPr lang="en-IN" sz="1100" dirty="0"/>
              <a:t>("&lt;Control-s&gt;", save)</a:t>
            </a:r>
          </a:p>
          <a:p>
            <a:r>
              <a:rPr lang="en-IN" sz="1100" dirty="0" err="1"/>
              <a:t>fileMenu.add_command</a:t>
            </a:r>
            <a:r>
              <a:rPr lang="en-IN" sz="1100" dirty="0"/>
              <a:t>(label="Save </a:t>
            </a:r>
            <a:r>
              <a:rPr lang="en-IN" sz="1100" dirty="0" err="1"/>
              <a:t>as",accelerator</a:t>
            </a:r>
            <a:r>
              <a:rPr lang="en-IN" sz="1100" dirty="0"/>
              <a:t>='</a:t>
            </a:r>
            <a:r>
              <a:rPr lang="en-IN" sz="1100" dirty="0" err="1"/>
              <a:t>Ctrl+Shift+s</a:t>
            </a:r>
            <a:r>
              <a:rPr lang="en-IN" sz="1100" dirty="0"/>
              <a:t>',command=save)</a:t>
            </a:r>
          </a:p>
          <a:p>
            <a:r>
              <a:rPr lang="en-IN" sz="1100" dirty="0" err="1"/>
              <a:t>window.bind</a:t>
            </a:r>
            <a:r>
              <a:rPr lang="en-IN" sz="1100" dirty="0"/>
              <a:t>("&lt;Control-Shift-s&gt;", save)</a:t>
            </a:r>
          </a:p>
          <a:p>
            <a:r>
              <a:rPr lang="en-IN" sz="1100" dirty="0" err="1"/>
              <a:t>fileMenu.add_separator</a:t>
            </a:r>
            <a:r>
              <a:rPr lang="en-IN" sz="1100" dirty="0"/>
              <a:t>() </a:t>
            </a:r>
          </a:p>
          <a:p>
            <a:r>
              <a:rPr lang="en-IN" sz="1100" dirty="0" err="1"/>
              <a:t>fileMenu.add_command</a:t>
            </a:r>
            <a:r>
              <a:rPr lang="en-IN" sz="1100" dirty="0"/>
              <a:t>(label="</a:t>
            </a:r>
            <a:r>
              <a:rPr lang="en-IN" sz="1100" dirty="0" err="1"/>
              <a:t>Close",underline</a:t>
            </a:r>
            <a:r>
              <a:rPr lang="en-IN" sz="1100" dirty="0"/>
              <a:t>=4,command=</a:t>
            </a:r>
            <a:r>
              <a:rPr lang="en-IN" sz="1100" dirty="0" err="1"/>
              <a:t>window.quit</a:t>
            </a:r>
            <a:r>
              <a:rPr lang="en-IN" sz="1100" dirty="0" smtClean="0"/>
              <a:t>)</a:t>
            </a:r>
            <a:endParaRPr lang="en-IN" sz="1100" dirty="0"/>
          </a:p>
          <a:p>
            <a:r>
              <a:rPr lang="en-IN" sz="1100" dirty="0" err="1"/>
              <a:t>editMenu.add_command</a:t>
            </a:r>
            <a:r>
              <a:rPr lang="en-IN" sz="1100" dirty="0"/>
              <a:t>(label='Copy', accelerator='</a:t>
            </a:r>
            <a:r>
              <a:rPr lang="en-IN" sz="1100" dirty="0" err="1"/>
              <a:t>Ctrl+C</a:t>
            </a:r>
            <a:r>
              <a:rPr lang="en-IN" sz="1100" dirty="0"/>
              <a:t>', command=</a:t>
            </a:r>
            <a:r>
              <a:rPr lang="en-IN" sz="1100" dirty="0" err="1"/>
              <a:t>lambda:textbox.event_generate</a:t>
            </a:r>
            <a:r>
              <a:rPr lang="en-IN" sz="1100" dirty="0"/>
              <a:t>("&lt;Control c&gt;"))</a:t>
            </a:r>
          </a:p>
          <a:p>
            <a:r>
              <a:rPr lang="en-IN" sz="1100" dirty="0" err="1"/>
              <a:t>editMenu.add_command</a:t>
            </a:r>
            <a:r>
              <a:rPr lang="en-IN" sz="1100" dirty="0"/>
              <a:t>(label='Paste', accelerator='</a:t>
            </a:r>
            <a:r>
              <a:rPr lang="en-IN" sz="1100" dirty="0" err="1"/>
              <a:t>Ctrl+V</a:t>
            </a:r>
            <a:r>
              <a:rPr lang="en-IN" sz="1100" dirty="0"/>
              <a:t>', command=</a:t>
            </a:r>
            <a:r>
              <a:rPr lang="en-IN" sz="1100" dirty="0" err="1"/>
              <a:t>lambda:textbox.event_generate</a:t>
            </a:r>
            <a:r>
              <a:rPr lang="en-IN" sz="1100" dirty="0"/>
              <a:t>("&lt;Control v&gt;"))</a:t>
            </a:r>
          </a:p>
          <a:p>
            <a:r>
              <a:rPr lang="en-IN" sz="1100" dirty="0" err="1"/>
              <a:t>editMenu.add_command</a:t>
            </a:r>
            <a:r>
              <a:rPr lang="en-IN" sz="1100" dirty="0"/>
              <a:t>(label='Cut', accelerator='</a:t>
            </a:r>
            <a:r>
              <a:rPr lang="en-IN" sz="1100" dirty="0" err="1"/>
              <a:t>Ctrl+X</a:t>
            </a:r>
            <a:r>
              <a:rPr lang="en-IN" sz="1100" dirty="0"/>
              <a:t>', command=</a:t>
            </a:r>
            <a:r>
              <a:rPr lang="en-IN" sz="1100" dirty="0" err="1"/>
              <a:t>lambda:textbox.event_generate</a:t>
            </a:r>
            <a:r>
              <a:rPr lang="en-IN" sz="1100" dirty="0"/>
              <a:t>("&lt;Control x&gt;"))</a:t>
            </a:r>
          </a:p>
          <a:p>
            <a:r>
              <a:rPr lang="en-IN" sz="1100" dirty="0" err="1"/>
              <a:t>editMenu.add_command</a:t>
            </a:r>
            <a:r>
              <a:rPr lang="en-IN" sz="1100" dirty="0"/>
              <a:t>(label='Clear All', accelerator='</a:t>
            </a:r>
            <a:r>
              <a:rPr lang="en-IN" sz="1100" dirty="0" err="1"/>
              <a:t>Ctrl+Alt+X</a:t>
            </a:r>
            <a:r>
              <a:rPr lang="en-IN" sz="1100" dirty="0"/>
              <a:t>', command= </a:t>
            </a:r>
            <a:r>
              <a:rPr lang="en-IN" sz="1100" dirty="0" err="1"/>
              <a:t>lambda:textbox.delete</a:t>
            </a:r>
            <a:r>
              <a:rPr lang="en-IN" sz="1100" dirty="0"/>
              <a:t>(1.0, </a:t>
            </a:r>
            <a:r>
              <a:rPr lang="en-IN" sz="1100" dirty="0" err="1"/>
              <a:t>tk.END</a:t>
            </a:r>
            <a:r>
              <a:rPr lang="en-IN" sz="1100" dirty="0"/>
              <a:t>))</a:t>
            </a:r>
          </a:p>
        </p:txBody>
      </p:sp>
    </p:spTree>
    <p:extLst>
      <p:ext uri="{BB962C8B-B14F-4D97-AF65-F5344CB8AC3E}">
        <p14:creationId xmlns:p14="http://schemas.microsoft.com/office/powerpoint/2010/main" val="155394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86" y="69011"/>
            <a:ext cx="9964947" cy="586507"/>
          </a:xfrm>
        </p:spPr>
        <p:txBody>
          <a:bodyPr>
            <a:normAutofit fontScale="90000"/>
          </a:bodyPr>
          <a:lstStyle/>
          <a:p>
            <a:r>
              <a:rPr lang="en-IN" dirty="0" smtClean="0"/>
              <a:t>Source code part 4</a:t>
            </a:r>
            <a:endParaRPr lang="en-IN" dirty="0"/>
          </a:p>
        </p:txBody>
      </p:sp>
      <p:sp>
        <p:nvSpPr>
          <p:cNvPr id="3" name="Content Placeholder 2"/>
          <p:cNvSpPr>
            <a:spLocks noGrp="1"/>
          </p:cNvSpPr>
          <p:nvPr>
            <p:ph sz="half" idx="1"/>
          </p:nvPr>
        </p:nvSpPr>
        <p:spPr>
          <a:xfrm>
            <a:off x="224286" y="741872"/>
            <a:ext cx="11783684" cy="5943600"/>
          </a:xfrm>
        </p:spPr>
        <p:txBody>
          <a:bodyPr>
            <a:noAutofit/>
          </a:bodyPr>
          <a:lstStyle/>
          <a:p>
            <a:r>
              <a:rPr lang="en-IN" sz="1400" dirty="0"/>
              <a:t/>
            </a:r>
            <a:br>
              <a:rPr lang="en-IN" sz="1400" dirty="0"/>
            </a:br>
            <a:r>
              <a:rPr lang="en-IN" sz="1400" dirty="0"/>
              <a:t>Lb = </a:t>
            </a:r>
            <a:r>
              <a:rPr lang="en-IN" sz="1400" dirty="0" err="1"/>
              <a:t>tk.Listbox</a:t>
            </a:r>
            <a:r>
              <a:rPr lang="en-IN" sz="1400" dirty="0"/>
              <a:t>(</a:t>
            </a:r>
            <a:r>
              <a:rPr lang="en-IN" sz="1400" dirty="0" err="1"/>
              <a:t>window,font</a:t>
            </a:r>
            <a:r>
              <a:rPr lang="en-IN" sz="1400" dirty="0"/>
              <a:t>=('Arial',15,'bold'),)</a:t>
            </a:r>
          </a:p>
          <a:p>
            <a:r>
              <a:rPr lang="en-IN" sz="1400" dirty="0" err="1"/>
              <a:t>Lb.insert</a:t>
            </a:r>
            <a:r>
              <a:rPr lang="en-IN" sz="1400" dirty="0"/>
              <a:t>(1, ' C</a:t>
            </a:r>
            <a:r>
              <a:rPr lang="en-IN" sz="1400" dirty="0" smtClean="0"/>
              <a:t>');</a:t>
            </a:r>
            <a:r>
              <a:rPr lang="en-IN" sz="1400" dirty="0" err="1" smtClean="0"/>
              <a:t>Lb.insert</a:t>
            </a:r>
            <a:r>
              <a:rPr lang="en-IN" sz="1400" dirty="0" smtClean="0"/>
              <a:t>(2</a:t>
            </a:r>
            <a:r>
              <a:rPr lang="en-IN" sz="1400" dirty="0"/>
              <a:t>, '\n\n</a:t>
            </a:r>
            <a:r>
              <a:rPr lang="en-IN" sz="1400" dirty="0" smtClean="0"/>
              <a:t>');</a:t>
            </a:r>
            <a:r>
              <a:rPr lang="en-IN" sz="1400" dirty="0" err="1" smtClean="0"/>
              <a:t>Lb.insert</a:t>
            </a:r>
            <a:r>
              <a:rPr lang="en-IN" sz="1400" dirty="0" smtClean="0"/>
              <a:t>(3</a:t>
            </a:r>
            <a:r>
              <a:rPr lang="en-IN" sz="1400" dirty="0"/>
              <a:t>, ' Java') </a:t>
            </a:r>
            <a:r>
              <a:rPr lang="en-IN" sz="1400" dirty="0" smtClean="0"/>
              <a:t>;</a:t>
            </a:r>
            <a:r>
              <a:rPr lang="en-IN" sz="1400" dirty="0" err="1" smtClean="0"/>
              <a:t>Lb.insert</a:t>
            </a:r>
            <a:r>
              <a:rPr lang="en-IN" sz="1400" dirty="0" smtClean="0"/>
              <a:t>(4</a:t>
            </a:r>
            <a:r>
              <a:rPr lang="en-IN" sz="1400" dirty="0"/>
              <a:t>, '\n\n</a:t>
            </a:r>
            <a:r>
              <a:rPr lang="en-IN" sz="1400" dirty="0" smtClean="0"/>
              <a:t>');</a:t>
            </a:r>
            <a:r>
              <a:rPr lang="en-IN" sz="1400" dirty="0" err="1" smtClean="0"/>
              <a:t>Lb.insert</a:t>
            </a:r>
            <a:r>
              <a:rPr lang="en-IN" sz="1400" dirty="0" smtClean="0"/>
              <a:t>(5</a:t>
            </a:r>
            <a:r>
              <a:rPr lang="en-IN" sz="1400" dirty="0"/>
              <a:t>, ' C++') </a:t>
            </a:r>
            <a:r>
              <a:rPr lang="en-IN" sz="1400" dirty="0" smtClean="0"/>
              <a:t>;</a:t>
            </a:r>
            <a:r>
              <a:rPr lang="en-IN" sz="1400" dirty="0" err="1" smtClean="0"/>
              <a:t>Lb.insert</a:t>
            </a:r>
            <a:r>
              <a:rPr lang="en-IN" sz="1400" dirty="0" smtClean="0"/>
              <a:t>(6</a:t>
            </a:r>
            <a:r>
              <a:rPr lang="en-IN" sz="1400" dirty="0"/>
              <a:t>, '\n\n</a:t>
            </a:r>
            <a:r>
              <a:rPr lang="en-IN" sz="1400" dirty="0" smtClean="0"/>
              <a:t>');</a:t>
            </a:r>
            <a:r>
              <a:rPr lang="en-IN" sz="1400" dirty="0" err="1" smtClean="0"/>
              <a:t>Lb.insert</a:t>
            </a:r>
            <a:r>
              <a:rPr lang="en-IN" sz="1400" dirty="0" smtClean="0"/>
              <a:t>(7</a:t>
            </a:r>
            <a:r>
              <a:rPr lang="en-IN" sz="1400" dirty="0"/>
              <a:t>, ' Python 3') </a:t>
            </a:r>
            <a:r>
              <a:rPr lang="en-IN" sz="1400" dirty="0" smtClean="0"/>
              <a:t>;</a:t>
            </a:r>
            <a:r>
              <a:rPr lang="en-IN" sz="1400" dirty="0" err="1" smtClean="0"/>
              <a:t>Lb.insert</a:t>
            </a:r>
            <a:r>
              <a:rPr lang="en-IN" sz="1400" dirty="0" smtClean="0"/>
              <a:t>(8</a:t>
            </a:r>
            <a:r>
              <a:rPr lang="en-IN" sz="1400" dirty="0"/>
              <a:t>, '\n\n')</a:t>
            </a:r>
          </a:p>
          <a:p>
            <a:r>
              <a:rPr lang="en-IN" sz="1400" dirty="0" err="1"/>
              <a:t>Lb.insert</a:t>
            </a:r>
            <a:r>
              <a:rPr lang="en-IN" sz="1400" dirty="0"/>
              <a:t>(9, ' Python') </a:t>
            </a:r>
            <a:r>
              <a:rPr lang="en-IN" sz="1400" dirty="0" smtClean="0"/>
              <a:t>;</a:t>
            </a:r>
            <a:r>
              <a:rPr lang="en-IN" sz="1400" dirty="0" err="1" smtClean="0"/>
              <a:t>Lb.insert</a:t>
            </a:r>
            <a:r>
              <a:rPr lang="en-IN" sz="1400" dirty="0" smtClean="0"/>
              <a:t>(10</a:t>
            </a:r>
            <a:r>
              <a:rPr lang="en-IN" sz="1400" dirty="0"/>
              <a:t>, '\n\n</a:t>
            </a:r>
            <a:r>
              <a:rPr lang="en-IN" sz="1400" dirty="0" smtClean="0"/>
              <a:t>');</a:t>
            </a:r>
            <a:r>
              <a:rPr lang="en-IN" sz="1400" dirty="0" err="1" smtClean="0"/>
              <a:t>Lb.insert</a:t>
            </a:r>
            <a:r>
              <a:rPr lang="en-IN" sz="1400" dirty="0" smtClean="0"/>
              <a:t>(11</a:t>
            </a:r>
            <a:r>
              <a:rPr lang="en-IN" sz="1400" dirty="0"/>
              <a:t>, ' C#') ;</a:t>
            </a:r>
            <a:r>
              <a:rPr lang="en-IN" sz="1400" dirty="0" err="1" smtClean="0"/>
              <a:t>Lb.insert</a:t>
            </a:r>
            <a:r>
              <a:rPr lang="en-IN" sz="1400" dirty="0" smtClean="0"/>
              <a:t>(12</a:t>
            </a:r>
            <a:r>
              <a:rPr lang="en-IN" sz="1400" dirty="0"/>
              <a:t>, '\n\n</a:t>
            </a:r>
            <a:r>
              <a:rPr lang="en-IN" sz="1400" dirty="0" smtClean="0"/>
              <a:t>');</a:t>
            </a:r>
            <a:r>
              <a:rPr lang="en-IN" sz="1400" dirty="0" err="1" smtClean="0"/>
              <a:t>Lb.insert</a:t>
            </a:r>
            <a:r>
              <a:rPr lang="en-IN" sz="1400" dirty="0" smtClean="0"/>
              <a:t>(13</a:t>
            </a:r>
            <a:r>
              <a:rPr lang="en-IN" sz="1400" dirty="0"/>
              <a:t>, ' Scala') </a:t>
            </a:r>
            <a:r>
              <a:rPr lang="en-IN" sz="1400" dirty="0" smtClean="0"/>
              <a:t>;</a:t>
            </a:r>
            <a:r>
              <a:rPr lang="en-IN" sz="1400" dirty="0" err="1" smtClean="0"/>
              <a:t>Lb.insert</a:t>
            </a:r>
            <a:r>
              <a:rPr lang="en-IN" sz="1400" dirty="0" smtClean="0"/>
              <a:t>(14</a:t>
            </a:r>
            <a:r>
              <a:rPr lang="en-IN" sz="1400" dirty="0"/>
              <a:t>, '\n\n</a:t>
            </a:r>
            <a:r>
              <a:rPr lang="en-IN" sz="1400" dirty="0" smtClean="0"/>
              <a:t>');</a:t>
            </a:r>
            <a:r>
              <a:rPr lang="en-IN" sz="1400" dirty="0" err="1" smtClean="0"/>
              <a:t>Lb.insert</a:t>
            </a:r>
            <a:r>
              <a:rPr lang="en-IN" sz="1400" dirty="0" smtClean="0"/>
              <a:t>(15</a:t>
            </a:r>
            <a:r>
              <a:rPr lang="en-IN" sz="1400" dirty="0"/>
              <a:t>, ' </a:t>
            </a:r>
            <a:r>
              <a:rPr lang="en-IN" sz="1400" dirty="0" err="1"/>
              <a:t>Javascript</a:t>
            </a:r>
            <a:r>
              <a:rPr lang="en-IN" sz="1400" dirty="0"/>
              <a:t>') </a:t>
            </a:r>
            <a:r>
              <a:rPr lang="en-IN" sz="1400" dirty="0" smtClean="0"/>
              <a:t>;</a:t>
            </a:r>
          </a:p>
          <a:p>
            <a:r>
              <a:rPr lang="en-IN" sz="1400" dirty="0" err="1" smtClean="0"/>
              <a:t>Lb.selection_set</a:t>
            </a:r>
            <a:r>
              <a:rPr lang="en-IN" sz="1400" dirty="0"/>
              <a:t>( first = 0 )</a:t>
            </a:r>
          </a:p>
          <a:p>
            <a:r>
              <a:rPr lang="en-IN" sz="1400" dirty="0"/>
              <a:t>#creating scroll bar and source code textbox*****************************************</a:t>
            </a:r>
          </a:p>
          <a:p>
            <a:r>
              <a:rPr lang="en-IN" sz="1400" dirty="0"/>
              <a:t>frame1=</a:t>
            </a:r>
            <a:r>
              <a:rPr lang="en-IN" sz="1400" dirty="0" err="1"/>
              <a:t>tk.Frame</a:t>
            </a:r>
            <a:r>
              <a:rPr lang="en-IN" sz="1400" dirty="0"/>
              <a:t>(window</a:t>
            </a:r>
            <a:r>
              <a:rPr lang="en-IN" sz="1400" dirty="0" smtClean="0"/>
              <a:t>)</a:t>
            </a:r>
            <a:r>
              <a:rPr lang="en-IN" sz="1400" dirty="0"/>
              <a:t/>
            </a:r>
            <a:br>
              <a:rPr lang="en-IN" sz="1400" dirty="0"/>
            </a:br>
            <a:r>
              <a:rPr lang="en-IN" sz="1400" dirty="0"/>
              <a:t>#scrollbar</a:t>
            </a:r>
          </a:p>
          <a:p>
            <a:r>
              <a:rPr lang="en-IN" sz="1400" dirty="0"/>
              <a:t>scrollbar = </a:t>
            </a:r>
            <a:r>
              <a:rPr lang="en-IN" sz="1400" dirty="0" err="1"/>
              <a:t>tk.Scrollbar</a:t>
            </a:r>
            <a:r>
              <a:rPr lang="en-IN" sz="1400" dirty="0"/>
              <a:t>(frame1)</a:t>
            </a:r>
          </a:p>
          <a:p>
            <a:r>
              <a:rPr lang="en-IN" sz="1400" dirty="0" err="1"/>
              <a:t>scrollbar.pack</a:t>
            </a:r>
            <a:r>
              <a:rPr lang="en-IN" sz="1400" dirty="0"/>
              <a:t>(side=</a:t>
            </a:r>
            <a:r>
              <a:rPr lang="en-IN" sz="1400" dirty="0" err="1"/>
              <a:t>tk.RIGHT,fill</a:t>
            </a:r>
            <a:r>
              <a:rPr lang="en-IN" sz="1400" dirty="0"/>
              <a:t>=</a:t>
            </a:r>
            <a:r>
              <a:rPr lang="en-IN" sz="1400" dirty="0" err="1"/>
              <a:t>tk.Y</a:t>
            </a:r>
            <a:r>
              <a:rPr lang="en-IN" sz="1400" dirty="0"/>
              <a:t>)</a:t>
            </a:r>
          </a:p>
          <a:p>
            <a:r>
              <a:rPr lang="en-IN" sz="1400" dirty="0"/>
              <a:t>#text box</a:t>
            </a:r>
          </a:p>
          <a:p>
            <a:r>
              <a:rPr lang="en-IN" sz="1400" dirty="0"/>
              <a:t>l1="1.0"</a:t>
            </a:r>
          </a:p>
          <a:p>
            <a:r>
              <a:rPr lang="en-IN" sz="1400" dirty="0" err="1"/>
              <a:t>def</a:t>
            </a:r>
            <a:r>
              <a:rPr lang="en-IN" sz="1400" dirty="0"/>
              <a:t> </a:t>
            </a:r>
            <a:r>
              <a:rPr lang="en-IN" sz="1400" dirty="0" err="1"/>
              <a:t>retrieve_input</a:t>
            </a:r>
            <a:r>
              <a:rPr lang="en-IN" sz="1400" dirty="0"/>
              <a:t>(event):</a:t>
            </a:r>
          </a:p>
          <a:p>
            <a:r>
              <a:rPr lang="en-IN" sz="1400" dirty="0"/>
              <a:t>    z=</a:t>
            </a:r>
            <a:r>
              <a:rPr lang="en-IN" sz="1400" dirty="0" err="1"/>
              <a:t>textbox.index</a:t>
            </a:r>
            <a:r>
              <a:rPr lang="en-IN" sz="1400" dirty="0"/>
              <a:t>(</a:t>
            </a:r>
            <a:r>
              <a:rPr lang="en-IN" sz="1400" dirty="0" err="1"/>
              <a:t>tk.INSERT</a:t>
            </a:r>
            <a:r>
              <a:rPr lang="en-IN" sz="1400" dirty="0"/>
              <a:t>)</a:t>
            </a:r>
          </a:p>
          <a:p>
            <a:r>
              <a:rPr lang="en-IN" sz="1400" dirty="0"/>
              <a:t>    global l1</a:t>
            </a:r>
          </a:p>
          <a:p>
            <a:r>
              <a:rPr lang="en-IN" sz="1400" dirty="0"/>
              <a:t>    </a:t>
            </a:r>
            <a:r>
              <a:rPr lang="en-IN" sz="1400" dirty="0" err="1"/>
              <a:t>inputValue</a:t>
            </a:r>
            <a:r>
              <a:rPr lang="en-IN" sz="1400" dirty="0"/>
              <a:t>=</a:t>
            </a:r>
            <a:r>
              <a:rPr lang="en-IN" sz="1400" dirty="0" err="1"/>
              <a:t>textbox.get</a:t>
            </a:r>
            <a:r>
              <a:rPr lang="en-IN" sz="1400" dirty="0"/>
              <a:t>( l1,z)</a:t>
            </a:r>
          </a:p>
          <a:p>
            <a:r>
              <a:rPr lang="en-IN" sz="1400" dirty="0"/>
              <a:t>    l1=z</a:t>
            </a:r>
          </a:p>
          <a:p>
            <a:r>
              <a:rPr lang="en-IN" sz="1400" dirty="0"/>
              <a:t>    l=</a:t>
            </a:r>
            <a:r>
              <a:rPr lang="en-IN" sz="1400" dirty="0" err="1"/>
              <a:t>inputValue.split</a:t>
            </a:r>
            <a:r>
              <a:rPr lang="en-IN" sz="1400" dirty="0" smtClean="0"/>
              <a:t>()</a:t>
            </a:r>
            <a:r>
              <a:rPr lang="en-IN" sz="1400" dirty="0"/>
              <a:t>    </a:t>
            </a:r>
          </a:p>
          <a:p>
            <a:r>
              <a:rPr lang="en-IN" sz="1400" dirty="0"/>
              <a:t>    for </a:t>
            </a:r>
            <a:r>
              <a:rPr lang="en-IN" sz="1400" dirty="0" err="1"/>
              <a:t>i</a:t>
            </a:r>
            <a:r>
              <a:rPr lang="en-IN" sz="1400" dirty="0"/>
              <a:t> in l</a:t>
            </a:r>
            <a:r>
              <a:rPr lang="en-IN" sz="1400" dirty="0" smtClean="0"/>
              <a:t>:</a:t>
            </a:r>
            <a:endParaRPr lang="en-IN" sz="1400" dirty="0"/>
          </a:p>
          <a:p>
            <a:r>
              <a:rPr lang="en-IN" sz="1400" dirty="0"/>
              <a:t>          if </a:t>
            </a:r>
            <a:r>
              <a:rPr lang="en-IN" sz="1400" dirty="0" err="1"/>
              <a:t>i</a:t>
            </a:r>
            <a:r>
              <a:rPr lang="en-IN" sz="1400" dirty="0"/>
              <a:t> in list:</a:t>
            </a:r>
          </a:p>
          <a:p>
            <a:r>
              <a:rPr lang="en-IN" sz="1400" dirty="0"/>
              <a:t/>
            </a:r>
            <a:br>
              <a:rPr lang="en-IN" sz="1400" dirty="0"/>
            </a:br>
            <a:r>
              <a:rPr lang="en-IN" sz="1400" dirty="0"/>
              <a:t>                 </a:t>
            </a:r>
            <a:r>
              <a:rPr lang="en-IN" sz="1400" dirty="0" err="1"/>
              <a:t>textbox.tag_add</a:t>
            </a:r>
            <a:r>
              <a:rPr lang="en-IN" sz="1400" dirty="0"/>
              <a:t>(</a:t>
            </a:r>
            <a:r>
              <a:rPr lang="en-IN" sz="1400" dirty="0" err="1"/>
              <a:t>i</a:t>
            </a:r>
            <a:r>
              <a:rPr lang="en-IN" sz="1400" dirty="0"/>
              <a:t>,"%</a:t>
            </a:r>
            <a:r>
              <a:rPr lang="en-IN" sz="1400" dirty="0" err="1"/>
              <a:t>d.%d</a:t>
            </a:r>
            <a:r>
              <a:rPr lang="en-IN" sz="1400" dirty="0"/>
              <a:t>" % (</a:t>
            </a:r>
            <a:r>
              <a:rPr lang="en-IN" sz="1400" dirty="0" err="1"/>
              <a:t>int</a:t>
            </a:r>
            <a:r>
              <a:rPr lang="en-IN" sz="1400" dirty="0"/>
              <a:t>(z[0]),</a:t>
            </a:r>
            <a:r>
              <a:rPr lang="en-IN" sz="1400" dirty="0" err="1"/>
              <a:t>int</a:t>
            </a:r>
            <a:r>
              <a:rPr lang="en-IN" sz="1400" dirty="0"/>
              <a:t>(z[2])-</a:t>
            </a:r>
            <a:r>
              <a:rPr lang="en-IN" sz="1400" dirty="0" err="1"/>
              <a:t>len</a:t>
            </a:r>
            <a:r>
              <a:rPr lang="en-IN" sz="1400" dirty="0"/>
              <a:t>(</a:t>
            </a:r>
            <a:r>
              <a:rPr lang="en-IN" sz="1400" dirty="0" err="1"/>
              <a:t>i</a:t>
            </a:r>
            <a:r>
              <a:rPr lang="en-IN" sz="1400" dirty="0"/>
              <a:t>)-1), "%</a:t>
            </a:r>
            <a:r>
              <a:rPr lang="en-IN" sz="1400" dirty="0" err="1"/>
              <a:t>d.%d</a:t>
            </a:r>
            <a:r>
              <a:rPr lang="en-IN" sz="1400" dirty="0"/>
              <a:t>" %( </a:t>
            </a:r>
            <a:r>
              <a:rPr lang="en-IN" sz="1400" dirty="0" err="1"/>
              <a:t>int</a:t>
            </a:r>
            <a:r>
              <a:rPr lang="en-IN" sz="1400" dirty="0"/>
              <a:t>(z[0]),</a:t>
            </a:r>
            <a:r>
              <a:rPr lang="en-IN" sz="1400" dirty="0" err="1"/>
              <a:t>int</a:t>
            </a:r>
            <a:r>
              <a:rPr lang="en-IN" sz="1400" dirty="0"/>
              <a:t>(z[2]) ))</a:t>
            </a:r>
          </a:p>
          <a:p>
            <a:r>
              <a:rPr lang="en-IN" sz="1400" dirty="0"/>
              <a:t>                 </a:t>
            </a:r>
            <a:r>
              <a:rPr lang="en-IN" sz="1400" dirty="0" err="1"/>
              <a:t>textbox.tag_configure</a:t>
            </a:r>
            <a:r>
              <a:rPr lang="en-IN" sz="1400" dirty="0"/>
              <a:t>(</a:t>
            </a:r>
            <a:r>
              <a:rPr lang="en-IN" sz="1400" dirty="0" err="1"/>
              <a:t>i</a:t>
            </a:r>
            <a:r>
              <a:rPr lang="en-IN" sz="1400" dirty="0"/>
              <a:t>, foreground="blue", font='bold')</a:t>
            </a:r>
          </a:p>
        </p:txBody>
      </p:sp>
    </p:spTree>
    <p:extLst>
      <p:ext uri="{BB962C8B-B14F-4D97-AF65-F5344CB8AC3E}">
        <p14:creationId xmlns:p14="http://schemas.microsoft.com/office/powerpoint/2010/main" val="4229212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958" y="60385"/>
            <a:ext cx="9964947" cy="586507"/>
          </a:xfrm>
        </p:spPr>
        <p:txBody>
          <a:bodyPr>
            <a:normAutofit fontScale="90000"/>
          </a:bodyPr>
          <a:lstStyle/>
          <a:p>
            <a:r>
              <a:rPr lang="en-IN" dirty="0" smtClean="0"/>
              <a:t>Source code part 5</a:t>
            </a:r>
            <a:endParaRPr lang="en-IN" dirty="0"/>
          </a:p>
        </p:txBody>
      </p:sp>
      <p:sp>
        <p:nvSpPr>
          <p:cNvPr id="3" name="Content Placeholder 2"/>
          <p:cNvSpPr>
            <a:spLocks noGrp="1"/>
          </p:cNvSpPr>
          <p:nvPr>
            <p:ph sz="half" idx="1"/>
          </p:nvPr>
        </p:nvSpPr>
        <p:spPr>
          <a:xfrm>
            <a:off x="224286" y="491706"/>
            <a:ext cx="8255480" cy="5943600"/>
          </a:xfrm>
        </p:spPr>
        <p:txBody>
          <a:bodyPr>
            <a:noAutofit/>
          </a:bodyPr>
          <a:lstStyle/>
          <a:p>
            <a:r>
              <a:rPr lang="en-IN" sz="1200" dirty="0" err="1"/>
              <a:t>def</a:t>
            </a:r>
            <a:r>
              <a:rPr lang="en-IN" sz="1200" dirty="0"/>
              <a:t> choosecolor1():</a:t>
            </a:r>
          </a:p>
          <a:p>
            <a:r>
              <a:rPr lang="en-IN" sz="1200" dirty="0"/>
              <a:t>      </a:t>
            </a:r>
            <a:r>
              <a:rPr lang="en-IN" sz="1200" dirty="0" err="1"/>
              <a:t>color</a:t>
            </a:r>
            <a:r>
              <a:rPr lang="en-IN" sz="1200" dirty="0"/>
              <a:t>=</a:t>
            </a:r>
            <a:r>
              <a:rPr lang="en-IN" sz="1200" dirty="0" err="1"/>
              <a:t>colbox.askcolor</a:t>
            </a:r>
            <a:r>
              <a:rPr lang="en-IN" sz="1200" dirty="0"/>
              <a:t>()</a:t>
            </a:r>
          </a:p>
          <a:p>
            <a:r>
              <a:rPr lang="en-IN" sz="1200" dirty="0"/>
              <a:t>      </a:t>
            </a:r>
            <a:r>
              <a:rPr lang="en-IN" sz="1200" dirty="0" err="1"/>
              <a:t>textbox.config</a:t>
            </a:r>
            <a:r>
              <a:rPr lang="en-IN" sz="1200" dirty="0"/>
              <a:t>(</a:t>
            </a:r>
            <a:r>
              <a:rPr lang="en-IN" sz="1200" dirty="0" err="1"/>
              <a:t>bg</a:t>
            </a:r>
            <a:r>
              <a:rPr lang="en-IN" sz="1200" dirty="0"/>
              <a:t>=</a:t>
            </a:r>
            <a:r>
              <a:rPr lang="en-IN" sz="1200" dirty="0" err="1"/>
              <a:t>color</a:t>
            </a:r>
            <a:r>
              <a:rPr lang="en-IN" sz="1200" dirty="0"/>
              <a:t>[1])</a:t>
            </a:r>
          </a:p>
          <a:p>
            <a:r>
              <a:rPr lang="en-IN" sz="1200" dirty="0"/>
              <a:t>      if(</a:t>
            </a:r>
            <a:r>
              <a:rPr lang="en-IN" sz="1200" dirty="0" err="1"/>
              <a:t>color</a:t>
            </a:r>
            <a:r>
              <a:rPr lang="en-IN" sz="1200" dirty="0"/>
              <a:t>=="white"):</a:t>
            </a:r>
          </a:p>
          <a:p>
            <a:r>
              <a:rPr lang="en-IN" sz="1200" dirty="0"/>
              <a:t>            </a:t>
            </a:r>
            <a:r>
              <a:rPr lang="en-IN" sz="1200" dirty="0" err="1"/>
              <a:t>window.config</a:t>
            </a:r>
            <a:r>
              <a:rPr lang="en-IN" sz="1200" dirty="0"/>
              <a:t>(</a:t>
            </a:r>
            <a:r>
              <a:rPr lang="en-IN" sz="1200" dirty="0" err="1"/>
              <a:t>bg</a:t>
            </a:r>
            <a:r>
              <a:rPr lang="en-IN" sz="1200" dirty="0"/>
              <a:t>="white")</a:t>
            </a:r>
          </a:p>
          <a:p>
            <a:r>
              <a:rPr lang="en-IN" sz="1200" dirty="0"/>
              <a:t>      else:</a:t>
            </a:r>
          </a:p>
          <a:p>
            <a:r>
              <a:rPr lang="en-IN" sz="1200" dirty="0"/>
              <a:t>           </a:t>
            </a:r>
            <a:r>
              <a:rPr lang="en-IN" sz="1200" dirty="0" err="1"/>
              <a:t>window.config</a:t>
            </a:r>
            <a:r>
              <a:rPr lang="en-IN" sz="1200" dirty="0"/>
              <a:t>(</a:t>
            </a:r>
            <a:r>
              <a:rPr lang="en-IN" sz="1200" dirty="0" err="1"/>
              <a:t>bg</a:t>
            </a:r>
            <a:r>
              <a:rPr lang="en-IN" sz="1200" dirty="0"/>
              <a:t>="brown4") </a:t>
            </a:r>
          </a:p>
          <a:p>
            <a:r>
              <a:rPr lang="en-IN" sz="1200" dirty="0" err="1"/>
              <a:t>def</a:t>
            </a:r>
            <a:r>
              <a:rPr lang="en-IN" sz="1200" dirty="0"/>
              <a:t> </a:t>
            </a:r>
            <a:r>
              <a:rPr lang="en-IN" sz="1200" dirty="0" err="1"/>
              <a:t>choosecolor</a:t>
            </a:r>
            <a:r>
              <a:rPr lang="en-IN" sz="1200" dirty="0"/>
              <a:t>():</a:t>
            </a:r>
          </a:p>
          <a:p>
            <a:r>
              <a:rPr lang="en-IN" sz="1200" dirty="0"/>
              <a:t>      </a:t>
            </a:r>
            <a:r>
              <a:rPr lang="en-IN" sz="1200" dirty="0" err="1"/>
              <a:t>color</a:t>
            </a:r>
            <a:r>
              <a:rPr lang="en-IN" sz="1200" dirty="0"/>
              <a:t>=</a:t>
            </a:r>
            <a:r>
              <a:rPr lang="en-IN" sz="1200" dirty="0" err="1"/>
              <a:t>colbox.askcolor</a:t>
            </a:r>
            <a:r>
              <a:rPr lang="en-IN" sz="1200" dirty="0"/>
              <a:t>()</a:t>
            </a:r>
          </a:p>
          <a:p>
            <a:r>
              <a:rPr lang="en-IN" sz="1200" dirty="0"/>
              <a:t>      </a:t>
            </a:r>
            <a:r>
              <a:rPr lang="en-IN" sz="1200" dirty="0" err="1"/>
              <a:t>textbox.config</a:t>
            </a:r>
            <a:r>
              <a:rPr lang="en-IN" sz="1200" dirty="0"/>
              <a:t>(foreground=</a:t>
            </a:r>
            <a:r>
              <a:rPr lang="en-IN" sz="1200" dirty="0" err="1"/>
              <a:t>color</a:t>
            </a:r>
            <a:r>
              <a:rPr lang="en-IN" sz="1200" dirty="0"/>
              <a:t>[1])</a:t>
            </a:r>
          </a:p>
          <a:p>
            <a:r>
              <a:rPr lang="en-IN" sz="1200" dirty="0" err="1"/>
              <a:t>theme.add_command</a:t>
            </a:r>
            <a:r>
              <a:rPr lang="en-IN" sz="1200" dirty="0"/>
              <a:t>(label="Text editor </a:t>
            </a:r>
            <a:r>
              <a:rPr lang="en-IN" sz="1200" dirty="0" err="1"/>
              <a:t>Color</a:t>
            </a:r>
            <a:r>
              <a:rPr lang="en-IN" sz="1200" dirty="0"/>
              <a:t>",command=choosecolor1)</a:t>
            </a:r>
          </a:p>
          <a:p>
            <a:r>
              <a:rPr lang="en-IN" sz="1200" dirty="0" err="1"/>
              <a:t>theme.add_command</a:t>
            </a:r>
            <a:r>
              <a:rPr lang="en-IN" sz="1200" dirty="0"/>
              <a:t>(label="Text </a:t>
            </a:r>
            <a:r>
              <a:rPr lang="en-IN" sz="1200" dirty="0" err="1"/>
              <a:t>Color</a:t>
            </a:r>
            <a:r>
              <a:rPr lang="en-IN" sz="1200" dirty="0"/>
              <a:t>",command=</a:t>
            </a:r>
            <a:r>
              <a:rPr lang="en-IN" sz="1200" dirty="0" err="1"/>
              <a:t>choosecolor</a:t>
            </a:r>
            <a:r>
              <a:rPr lang="en-IN" sz="1200" dirty="0"/>
              <a:t>)</a:t>
            </a:r>
          </a:p>
          <a:p>
            <a:r>
              <a:rPr lang="en-IN" sz="1200" dirty="0"/>
              <a:t>#label for input output and Run button</a:t>
            </a:r>
            <a:r>
              <a:rPr lang="en-IN" sz="1200" dirty="0" smtClean="0"/>
              <a:t>*****************************************</a:t>
            </a:r>
            <a:endParaRPr lang="en-IN" sz="1200" dirty="0"/>
          </a:p>
          <a:p>
            <a:r>
              <a:rPr lang="en-IN" sz="1200" dirty="0"/>
              <a:t>label1 = </a:t>
            </a:r>
            <a:r>
              <a:rPr lang="en-IN" sz="1200" dirty="0" err="1"/>
              <a:t>tk.Label</a:t>
            </a:r>
            <a:r>
              <a:rPr lang="en-IN" sz="1200" dirty="0"/>
              <a:t>(window, text='</a:t>
            </a:r>
            <a:r>
              <a:rPr lang="en-IN" sz="1200" dirty="0" err="1"/>
              <a:t>INPUT',height</a:t>
            </a:r>
            <a:r>
              <a:rPr lang="en-IN" sz="1200" dirty="0"/>
              <a:t>=6,bg="yellow") </a:t>
            </a:r>
          </a:p>
          <a:p>
            <a:r>
              <a:rPr lang="en-IN" sz="1200" dirty="0"/>
              <a:t>label2 = </a:t>
            </a:r>
            <a:r>
              <a:rPr lang="en-IN" sz="1200" dirty="0" err="1"/>
              <a:t>tk.Label</a:t>
            </a:r>
            <a:r>
              <a:rPr lang="en-IN" sz="1200" dirty="0"/>
              <a:t>(window, text='</a:t>
            </a:r>
            <a:r>
              <a:rPr lang="en-IN" sz="1200" dirty="0" err="1"/>
              <a:t>OUTPUT',height</a:t>
            </a:r>
            <a:r>
              <a:rPr lang="en-IN" sz="1200" dirty="0"/>
              <a:t>=4,bg="</a:t>
            </a:r>
            <a:r>
              <a:rPr lang="en-IN" sz="1200" dirty="0" err="1"/>
              <a:t>yellowgreen</a:t>
            </a:r>
            <a:r>
              <a:rPr lang="en-IN" sz="1200" dirty="0"/>
              <a:t>")</a:t>
            </a:r>
          </a:p>
          <a:p>
            <a:r>
              <a:rPr lang="en-IN" sz="1200" dirty="0"/>
              <a:t>#Output Button </a:t>
            </a:r>
          </a:p>
          <a:p>
            <a:r>
              <a:rPr lang="en-IN" sz="1200" dirty="0"/>
              <a:t>Run =</a:t>
            </a:r>
            <a:r>
              <a:rPr lang="en-IN" sz="1200" dirty="0" err="1"/>
              <a:t>tk.Button</a:t>
            </a:r>
            <a:r>
              <a:rPr lang="en-IN" sz="1200" dirty="0"/>
              <a:t>(</a:t>
            </a:r>
            <a:r>
              <a:rPr lang="en-IN" sz="1200" dirty="0" err="1"/>
              <a:t>window,text</a:t>
            </a:r>
            <a:r>
              <a:rPr lang="en-IN" sz="1200" dirty="0"/>
              <a:t>="Run",</a:t>
            </a:r>
            <a:r>
              <a:rPr lang="en-IN" sz="1200" dirty="0" err="1"/>
              <a:t>bg</a:t>
            </a:r>
            <a:r>
              <a:rPr lang="en-IN" sz="1200" dirty="0"/>
              <a:t>="burlywood1",width=10,height=3</a:t>
            </a:r>
            <a:r>
              <a:rPr lang="en-IN" sz="1200" dirty="0" smtClean="0"/>
              <a:t>)</a:t>
            </a:r>
            <a:r>
              <a:rPr lang="en-IN" sz="1200" dirty="0"/>
              <a:t/>
            </a:r>
            <a:br>
              <a:rPr lang="en-IN" sz="1200" dirty="0"/>
            </a:br>
            <a:r>
              <a:rPr lang="en-IN" sz="1200" dirty="0"/>
              <a:t>#alignment of list box and Source code textbox</a:t>
            </a:r>
            <a:r>
              <a:rPr lang="en-IN" sz="1200" dirty="0" smtClean="0"/>
              <a:t>*********************************</a:t>
            </a:r>
            <a:endParaRPr lang="en-IN" sz="1200" dirty="0"/>
          </a:p>
          <a:p>
            <a:r>
              <a:rPr lang="en-IN" sz="1200" dirty="0" err="1"/>
              <a:t>Lb.grid</a:t>
            </a:r>
            <a:r>
              <a:rPr lang="en-IN" sz="1200" dirty="0"/>
              <a:t>(row=0,column=0,ipadx=10,ipady=10,sticky='ns'); </a:t>
            </a:r>
          </a:p>
          <a:p>
            <a:r>
              <a:rPr lang="en-IN" sz="1200" dirty="0" err="1"/>
              <a:t>textbox.pack</a:t>
            </a:r>
            <a:r>
              <a:rPr lang="en-IN" sz="1200" dirty="0"/>
              <a:t>(side=</a:t>
            </a:r>
            <a:r>
              <a:rPr lang="en-IN" sz="1200" dirty="0" err="1"/>
              <a:t>tk.LEFT</a:t>
            </a:r>
            <a:r>
              <a:rPr lang="en-IN" sz="1200" dirty="0"/>
              <a:t>)</a:t>
            </a:r>
          </a:p>
          <a:p>
            <a:r>
              <a:rPr lang="en-IN" sz="1200" dirty="0"/>
              <a:t>frame1.grid(row=0,column=1,columnspan=20,padx=10</a:t>
            </a:r>
            <a:r>
              <a:rPr lang="en-IN" sz="1200" dirty="0" smtClean="0"/>
              <a:t>)</a:t>
            </a:r>
            <a:endParaRPr lang="en-IN" sz="1200" dirty="0"/>
          </a:p>
        </p:txBody>
      </p:sp>
      <p:sp>
        <p:nvSpPr>
          <p:cNvPr id="4" name="TextBox 3"/>
          <p:cNvSpPr txBox="1"/>
          <p:nvPr/>
        </p:nvSpPr>
        <p:spPr>
          <a:xfrm>
            <a:off x="6840747" y="923026"/>
            <a:ext cx="4589253" cy="5262979"/>
          </a:xfrm>
          <a:prstGeom prst="rect">
            <a:avLst/>
          </a:prstGeom>
          <a:noFill/>
        </p:spPr>
        <p:txBody>
          <a:bodyPr wrap="square" rtlCol="0">
            <a:spAutoFit/>
          </a:bodyPr>
          <a:lstStyle/>
          <a:p>
            <a:r>
              <a:rPr lang="en-IN" sz="1400" dirty="0"/>
              <a:t/>
            </a:r>
            <a:br>
              <a:rPr lang="en-IN" sz="1400" dirty="0"/>
            </a:br>
            <a:r>
              <a:rPr lang="en-IN" sz="1400" dirty="0"/>
              <a:t>#alignment of list box and Source code textbox******************************************</a:t>
            </a:r>
          </a:p>
          <a:p>
            <a:r>
              <a:rPr lang="en-IN" sz="1400" dirty="0" err="1"/>
              <a:t>Lb.grid</a:t>
            </a:r>
            <a:r>
              <a:rPr lang="en-IN" sz="1400" dirty="0"/>
              <a:t>(row=0,column=0,ipadx=10,ipady=10,sticky='ns'); </a:t>
            </a:r>
          </a:p>
          <a:p>
            <a:r>
              <a:rPr lang="en-IN" sz="1400" dirty="0" err="1"/>
              <a:t>textbox.pack</a:t>
            </a:r>
            <a:r>
              <a:rPr lang="en-IN" sz="1400" dirty="0"/>
              <a:t>(side=</a:t>
            </a:r>
            <a:r>
              <a:rPr lang="en-IN" sz="1400" dirty="0" err="1"/>
              <a:t>tk.LEFT</a:t>
            </a:r>
            <a:r>
              <a:rPr lang="en-IN" sz="1400" dirty="0"/>
              <a:t>)</a:t>
            </a:r>
          </a:p>
          <a:p>
            <a:r>
              <a:rPr lang="en-IN" sz="1400" dirty="0"/>
              <a:t>frame1.grid(row=0,column=1,columnspan=20,padx=10)</a:t>
            </a:r>
          </a:p>
          <a:p>
            <a:endParaRPr lang="en-IN" sz="1400" dirty="0" smtClean="0"/>
          </a:p>
          <a:p>
            <a:r>
              <a:rPr lang="en-IN" sz="1400" dirty="0" smtClean="0"/>
              <a:t>#</a:t>
            </a:r>
            <a:r>
              <a:rPr lang="en-IN" sz="1400" dirty="0"/>
              <a:t>alignment of list box and Source code textbox******************************************</a:t>
            </a:r>
          </a:p>
          <a:p>
            <a:r>
              <a:rPr lang="en-IN" sz="1400" dirty="0" err="1"/>
              <a:t>Lb.grid</a:t>
            </a:r>
            <a:r>
              <a:rPr lang="en-IN" sz="1400" dirty="0"/>
              <a:t>(row=0,column=0,ipadx=10,ipady=10,sticky='ns'); </a:t>
            </a:r>
          </a:p>
          <a:p>
            <a:r>
              <a:rPr lang="en-IN" sz="1400" dirty="0" err="1"/>
              <a:t>textbox.pack</a:t>
            </a:r>
            <a:r>
              <a:rPr lang="en-IN" sz="1400" dirty="0"/>
              <a:t>(side=</a:t>
            </a:r>
            <a:r>
              <a:rPr lang="en-IN" sz="1400" dirty="0" err="1"/>
              <a:t>tk.LEFT</a:t>
            </a:r>
            <a:r>
              <a:rPr lang="en-IN" sz="1400" dirty="0"/>
              <a:t>)</a:t>
            </a:r>
          </a:p>
          <a:p>
            <a:r>
              <a:rPr lang="en-IN" sz="1400" dirty="0"/>
              <a:t>frame1.grid(row=0,column=1,columnspan=20,padx=10)</a:t>
            </a:r>
          </a:p>
          <a:p>
            <a:endParaRPr lang="en-IN" sz="1400" dirty="0" smtClean="0"/>
          </a:p>
          <a:p>
            <a:r>
              <a:rPr lang="en-IN" sz="1400" dirty="0" smtClean="0"/>
              <a:t>#</a:t>
            </a:r>
            <a:r>
              <a:rPr lang="en-IN" sz="1400" dirty="0"/>
              <a:t>alignment of input output </a:t>
            </a:r>
            <a:r>
              <a:rPr lang="en-IN" sz="1400" dirty="0" err="1"/>
              <a:t>box,un</a:t>
            </a:r>
            <a:r>
              <a:rPr lang="en-IN" sz="1400" dirty="0"/>
              <a:t> </a:t>
            </a:r>
            <a:r>
              <a:rPr lang="en-IN" sz="1400" dirty="0" err="1"/>
              <a:t>button,label</a:t>
            </a:r>
            <a:r>
              <a:rPr lang="en-IN" sz="1400" dirty="0"/>
              <a:t>********************************</a:t>
            </a:r>
          </a:p>
          <a:p>
            <a:r>
              <a:rPr lang="en-IN" sz="1400" dirty="0"/>
              <a:t>label1.grid(row=1,column=0,sticky='e')</a:t>
            </a:r>
          </a:p>
          <a:p>
            <a:r>
              <a:rPr lang="en-IN" sz="1400" dirty="0" err="1"/>
              <a:t>inputtextbox.grid</a:t>
            </a:r>
            <a:r>
              <a:rPr lang="en-IN" sz="1400" dirty="0"/>
              <a:t>(row=1,column=1,pady=20)</a:t>
            </a:r>
          </a:p>
          <a:p>
            <a:r>
              <a:rPr lang="en-IN" sz="1400" dirty="0" err="1"/>
              <a:t>Run.grid</a:t>
            </a:r>
            <a:r>
              <a:rPr lang="en-IN" sz="1400" dirty="0"/>
              <a:t>(row=1,column=2,padx=2)</a:t>
            </a:r>
          </a:p>
          <a:p>
            <a:r>
              <a:rPr lang="en-IN" sz="1400" dirty="0"/>
              <a:t>label2.grid(row=2,column=0,sticky='e')</a:t>
            </a:r>
          </a:p>
          <a:p>
            <a:r>
              <a:rPr lang="en-IN" sz="1400" dirty="0" err="1"/>
              <a:t>outputtextbox.grid</a:t>
            </a:r>
            <a:r>
              <a:rPr lang="en-IN" sz="1400" dirty="0"/>
              <a:t>(row=2,column=1,padx=2)</a:t>
            </a:r>
          </a:p>
          <a:p>
            <a:r>
              <a:rPr lang="en-IN" sz="1400" dirty="0"/>
              <a:t>#***************************************************************************</a:t>
            </a:r>
          </a:p>
          <a:p>
            <a:r>
              <a:rPr lang="en-IN" sz="1400" dirty="0" err="1"/>
              <a:t>window.mainloop</a:t>
            </a:r>
            <a:r>
              <a:rPr lang="en-IN" sz="1400" dirty="0"/>
              <a:t>()</a:t>
            </a:r>
          </a:p>
          <a:p>
            <a:endParaRPr lang="en-IN" sz="1400" dirty="0"/>
          </a:p>
        </p:txBody>
      </p:sp>
      <p:sp>
        <p:nvSpPr>
          <p:cNvPr id="5" name="Bent-Up Arrow 4"/>
          <p:cNvSpPr/>
          <p:nvPr/>
        </p:nvSpPr>
        <p:spPr>
          <a:xfrm>
            <a:off x="4166558" y="6186005"/>
            <a:ext cx="2812212" cy="4477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1006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7" y="94890"/>
            <a:ext cx="10146102" cy="776288"/>
          </a:xfrm>
        </p:spPr>
        <p:txBody>
          <a:bodyPr/>
          <a:lstStyle/>
          <a:p>
            <a:r>
              <a:rPr lang="en-IN" dirty="0" smtClean="0"/>
              <a:t>Output</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2670" y="724619"/>
            <a:ext cx="7372093" cy="562442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39526" y="871179"/>
            <a:ext cx="4952474" cy="5624962"/>
          </a:xfrm>
        </p:spPr>
      </p:pic>
      <p:sp>
        <p:nvSpPr>
          <p:cNvPr id="7" name="U-Turn Arrow 6"/>
          <p:cNvSpPr/>
          <p:nvPr/>
        </p:nvSpPr>
        <p:spPr>
          <a:xfrm>
            <a:off x="1570008" y="483034"/>
            <a:ext cx="6581954" cy="58228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Bent-Up Arrow 7"/>
          <p:cNvSpPr/>
          <p:nvPr/>
        </p:nvSpPr>
        <p:spPr>
          <a:xfrm>
            <a:off x="1078302" y="774175"/>
            <a:ext cx="569343" cy="2092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8997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fontScale="90000"/>
          </a:bodyPr>
          <a:lstStyle/>
          <a:p>
            <a:r>
              <a:rPr lang="en-US" sz="4400" dirty="0" smtClean="0">
                <a:latin typeface="Rockwell" panose="02060603020205020403" pitchFamily="18" charset="0"/>
              </a:rPr>
              <a:t>Acknowledgement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vert="horz" lIns="91440" tIns="45720" rIns="91440" bIns="45720" rtlCol="0" anchor="t">
            <a:normAutofit/>
          </a:bodyPr>
          <a:lstStyle/>
          <a:p>
            <a:pPr lvl="0"/>
            <a:r>
              <a:rPr lang="en-US" dirty="0"/>
              <a:t>In completing our project, we had to take the help and guideline of some respected persons, who deserve our greatest gratitude. The completion of this project gives us much pleasure. We would like to show our gratitude Prof. </a:t>
            </a:r>
            <a:r>
              <a:rPr lang="en-US" dirty="0" err="1" smtClean="0"/>
              <a:t>Sayantan</a:t>
            </a:r>
            <a:r>
              <a:rPr lang="en-US" dirty="0" smtClean="0"/>
              <a:t> Rana, </a:t>
            </a:r>
            <a:r>
              <a:rPr lang="en-US" dirty="0"/>
              <a:t>CSE Department, IEM, for giving us a good guideline for project throughout numerous consultations. Team members have made valuable comment suggestions on this proposal which gave us an inspiration to improve our project. We thank all the people for their help directly or indirectly to complete our project.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2613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lstStyle/>
          <a:p>
            <a:r>
              <a:rPr lang="en-IN" dirty="0">
                <a:hlinkClick r:id="rId2"/>
              </a:rPr>
              <a:t>https://www.geeksforgeeks.org/python-gui-tkinter</a:t>
            </a:r>
            <a:r>
              <a:rPr lang="en-IN" dirty="0" smtClean="0">
                <a:hlinkClick r:id="rId2"/>
              </a:rPr>
              <a:t>/</a:t>
            </a:r>
            <a:endParaRPr lang="en-IN" dirty="0" smtClean="0"/>
          </a:p>
          <a:p>
            <a:r>
              <a:rPr lang="en-IN" dirty="0">
                <a:hlinkClick r:id="rId3"/>
              </a:rPr>
              <a:t>https://</a:t>
            </a:r>
            <a:r>
              <a:rPr lang="en-IN" dirty="0" smtClean="0">
                <a:hlinkClick r:id="rId3"/>
              </a:rPr>
              <a:t>www.tutorialspoint.com/python/python_gui_programming.htm</a:t>
            </a:r>
            <a:endParaRPr lang="en-IN" dirty="0" smtClean="0"/>
          </a:p>
          <a:p>
            <a:r>
              <a:rPr lang="en-IN" u="sng" dirty="0">
                <a:hlinkClick r:id="rId4"/>
              </a:rPr>
              <a:t>https://python-textbok.readthedocs.io › </a:t>
            </a:r>
            <a:r>
              <a:rPr lang="en-IN" u="sng" dirty="0" err="1">
                <a:hlinkClick r:id="rId4"/>
              </a:rPr>
              <a:t>Introduction_to_GUI_Programming</a:t>
            </a:r>
            <a:endParaRPr lang="en-IN" u="sng" dirty="0">
              <a:hlinkClick r:id="rId4"/>
            </a:endParaRPr>
          </a:p>
          <a:p>
            <a:r>
              <a:rPr lang="en-IN" dirty="0"/>
              <a:t/>
            </a:r>
            <a:br>
              <a:rPr lang="en-IN" dirty="0"/>
            </a:br>
            <a:r>
              <a:rPr lang="en-IN" dirty="0">
                <a:hlinkClick r:id="rId5"/>
              </a:rPr>
              <a:t>https://stackoverflow.com/</a:t>
            </a:r>
            <a:endParaRPr lang="en-IN" dirty="0"/>
          </a:p>
        </p:txBody>
      </p:sp>
    </p:spTree>
    <p:extLst>
      <p:ext uri="{BB962C8B-B14F-4D97-AF65-F5344CB8AC3E}">
        <p14:creationId xmlns:p14="http://schemas.microsoft.com/office/powerpoint/2010/main" val="3336172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theory</a:t>
            </a:r>
            <a:endParaRPr lang="en-US" sz="4400" dirty="0">
              <a:latin typeface="Rockwell" panose="02060603020205020403" pitchFamily="18" charset="0"/>
            </a:endParaRPr>
          </a:p>
        </p:txBody>
      </p:sp>
      <p:sp>
        <p:nvSpPr>
          <p:cNvPr id="5" name="Content Placeholder 4"/>
          <p:cNvSpPr>
            <a:spLocks noGrp="1"/>
          </p:cNvSpPr>
          <p:nvPr>
            <p:ph idx="1"/>
          </p:nvPr>
        </p:nvSpPr>
        <p:spPr/>
        <p:txBody>
          <a:bodyPr>
            <a:normAutofit fontScale="92500"/>
          </a:bodyPr>
          <a:lstStyle/>
          <a:p>
            <a:r>
              <a:rPr lang="en-IN" dirty="0" smtClean="0"/>
              <a:t>This Project is based on application of </a:t>
            </a:r>
            <a:r>
              <a:rPr lang="en-IN" dirty="0" err="1" smtClean="0"/>
              <a:t>tkinker</a:t>
            </a:r>
            <a:r>
              <a:rPr lang="en-IN" dirty="0" smtClean="0"/>
              <a:t> (python). We have design </a:t>
            </a:r>
            <a:r>
              <a:rPr lang="en-IN" dirty="0" err="1" smtClean="0"/>
              <a:t>menubar</a:t>
            </a:r>
            <a:r>
              <a:rPr lang="en-IN" dirty="0" smtClean="0"/>
              <a:t>, </a:t>
            </a:r>
            <a:r>
              <a:rPr lang="en-IN" dirty="0" err="1" smtClean="0"/>
              <a:t>listbox</a:t>
            </a:r>
            <a:r>
              <a:rPr lang="en-IN" dirty="0" smtClean="0"/>
              <a:t>, </a:t>
            </a:r>
            <a:r>
              <a:rPr lang="en-IN" dirty="0" err="1" smtClean="0"/>
              <a:t>scrollbar,button</a:t>
            </a:r>
            <a:r>
              <a:rPr lang="en-IN" dirty="0" smtClean="0"/>
              <a:t> and many more with the help of </a:t>
            </a:r>
            <a:r>
              <a:rPr lang="en-IN" dirty="0" err="1" smtClean="0"/>
              <a:t>tkinker</a:t>
            </a:r>
            <a:r>
              <a:rPr lang="en-IN" dirty="0" smtClean="0"/>
              <a:t> </a:t>
            </a:r>
            <a:r>
              <a:rPr lang="en-IN" dirty="0" err="1" smtClean="0"/>
              <a:t>widget.There</a:t>
            </a:r>
            <a:r>
              <a:rPr lang="en-IN" dirty="0" smtClean="0"/>
              <a:t> is lot of GUI module in python But </a:t>
            </a:r>
            <a:r>
              <a:rPr lang="en-IN" dirty="0" err="1" smtClean="0"/>
              <a:t>tkinter</a:t>
            </a:r>
            <a:r>
              <a:rPr lang="en-IN" dirty="0" smtClean="0"/>
              <a:t> is easy way to design user interface…</a:t>
            </a:r>
          </a:p>
          <a:p>
            <a:r>
              <a:rPr lang="en-IN" dirty="0" smtClean="0"/>
              <a:t>This project take almost all coding language ,input .But it we have not added compilation and interpreter so, it is just a Editor. </a:t>
            </a:r>
          </a:p>
          <a:p>
            <a:r>
              <a:rPr lang="en-IN" dirty="0" smtClean="0"/>
              <a:t>I have uploaded full code in </a:t>
            </a:r>
            <a:r>
              <a:rPr lang="en-IN" dirty="0" err="1" smtClean="0"/>
              <a:t>Github</a:t>
            </a:r>
            <a:r>
              <a:rPr lang="en-IN" dirty="0" smtClean="0"/>
              <a:t> ..</a:t>
            </a:r>
          </a:p>
          <a:p>
            <a:r>
              <a:rPr lang="en-IN" dirty="0">
                <a:hlinkClick r:id="rId2"/>
              </a:rPr>
              <a:t>https://</a:t>
            </a:r>
            <a:r>
              <a:rPr lang="en-IN" dirty="0" smtClean="0">
                <a:hlinkClick r:id="rId2"/>
              </a:rPr>
              <a:t>github.com/rohitdhonicsk/pyide2</a:t>
            </a:r>
            <a:endParaRPr lang="en-IN" dirty="0" smtClean="0"/>
          </a:p>
          <a:p>
            <a:endParaRPr lang="en-IN" dirty="0"/>
          </a:p>
        </p:txBody>
      </p:sp>
    </p:spTree>
    <p:extLst>
      <p:ext uri="{BB962C8B-B14F-4D97-AF65-F5344CB8AC3E}">
        <p14:creationId xmlns:p14="http://schemas.microsoft.com/office/powerpoint/2010/main" val="3253689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That can be done</a:t>
            </a:r>
            <a:endParaRPr lang="en-IN" dirty="0"/>
          </a:p>
        </p:txBody>
      </p:sp>
      <p:sp>
        <p:nvSpPr>
          <p:cNvPr id="3" name="Content Placeholder 2"/>
          <p:cNvSpPr>
            <a:spLocks noGrp="1"/>
          </p:cNvSpPr>
          <p:nvPr>
            <p:ph idx="1"/>
          </p:nvPr>
        </p:nvSpPr>
        <p:spPr/>
        <p:txBody>
          <a:bodyPr/>
          <a:lstStyle/>
          <a:p>
            <a:r>
              <a:rPr lang="en-IN" dirty="0" smtClean="0"/>
              <a:t>1)You can Write Code</a:t>
            </a:r>
          </a:p>
          <a:p>
            <a:r>
              <a:rPr lang="en-IN" dirty="0" smtClean="0"/>
              <a:t>2)</a:t>
            </a:r>
            <a:r>
              <a:rPr lang="en-IN" dirty="0" err="1" smtClean="0"/>
              <a:t>Save,Open,Save,New</a:t>
            </a:r>
            <a:r>
              <a:rPr lang="en-IN" dirty="0" smtClean="0"/>
              <a:t> Function are implemented</a:t>
            </a:r>
          </a:p>
          <a:p>
            <a:r>
              <a:rPr lang="en-IN" dirty="0" smtClean="0"/>
              <a:t>3)You can change </a:t>
            </a:r>
            <a:r>
              <a:rPr lang="en-IN" dirty="0" err="1" smtClean="0"/>
              <a:t>color</a:t>
            </a:r>
            <a:r>
              <a:rPr lang="en-IN" dirty="0" smtClean="0"/>
              <a:t> of text and editor.</a:t>
            </a:r>
          </a:p>
          <a:p>
            <a:r>
              <a:rPr lang="en-IN" dirty="0" smtClean="0"/>
              <a:t>4)keyword of C are highlighted with blue </a:t>
            </a:r>
            <a:r>
              <a:rPr lang="en-IN" dirty="0" err="1" smtClean="0"/>
              <a:t>color</a:t>
            </a:r>
            <a:endParaRPr lang="en-IN" dirty="0" smtClean="0"/>
          </a:p>
          <a:p>
            <a:r>
              <a:rPr lang="en-IN" dirty="0" smtClean="0"/>
              <a:t>5)copy, cut, paste are provided</a:t>
            </a:r>
          </a:p>
          <a:p>
            <a:r>
              <a:rPr lang="en-IN" dirty="0" smtClean="0"/>
              <a:t>6)Multiple coding language supported </a:t>
            </a:r>
            <a:endParaRPr lang="en-IN" dirty="0"/>
          </a:p>
        </p:txBody>
      </p:sp>
    </p:spTree>
    <p:extLst>
      <p:ext uri="{BB962C8B-B14F-4D97-AF65-F5344CB8AC3E}">
        <p14:creationId xmlns:p14="http://schemas.microsoft.com/office/powerpoint/2010/main" val="3699847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167293" y="83680"/>
            <a:ext cx="9905998" cy="1478570"/>
          </a:xfrm>
        </p:spPr>
        <p:txBody>
          <a:bodyPr>
            <a:normAutofit/>
          </a:bodyPr>
          <a:lstStyle/>
          <a:p>
            <a:r>
              <a:rPr lang="en-US" sz="4400" dirty="0" smtClean="0">
                <a:latin typeface="Rockwell" panose="02060603020205020403" pitchFamily="18" charset="0"/>
              </a:rPr>
              <a:t>Widget Required</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1794294" y="1562250"/>
            <a:ext cx="10990053" cy="4986068"/>
          </a:xfrm>
        </p:spPr>
        <p:txBody>
          <a:bodyPr>
            <a:normAutofit fontScale="92500" lnSpcReduction="10000"/>
          </a:bodyPr>
          <a:lstStyle/>
          <a:p>
            <a:pPr algn="just"/>
            <a:r>
              <a:rPr lang="en-US" dirty="0" smtClean="0">
                <a:latin typeface="Tahoma" panose="020B0604030504040204" pitchFamily="34" charset="0"/>
                <a:ea typeface="Tahoma" panose="020B0604030504040204" pitchFamily="34" charset="0"/>
                <a:cs typeface="Tahoma" panose="020B0604030504040204" pitchFamily="34" charset="0"/>
              </a:rPr>
              <a:t>1)Label</a:t>
            </a:r>
          </a:p>
          <a:p>
            <a:pPr algn="just"/>
            <a:r>
              <a:rPr lang="en-US" dirty="0" smtClean="0">
                <a:latin typeface="Tahoma" panose="020B0604030504040204" pitchFamily="34" charset="0"/>
                <a:ea typeface="Tahoma" panose="020B0604030504040204" pitchFamily="34" charset="0"/>
                <a:cs typeface="Tahoma" panose="020B0604030504040204" pitchFamily="34" charset="0"/>
              </a:rPr>
              <a:t>2)Entry</a:t>
            </a:r>
          </a:p>
          <a:p>
            <a:pPr algn="just"/>
            <a:r>
              <a:rPr lang="en-US" dirty="0" smtClean="0">
                <a:latin typeface="Tahoma" panose="020B0604030504040204" pitchFamily="34" charset="0"/>
                <a:ea typeface="Tahoma" panose="020B0604030504040204" pitchFamily="34" charset="0"/>
                <a:cs typeface="Tahoma" panose="020B0604030504040204" pitchFamily="34" charset="0"/>
              </a:rPr>
              <a:t>3)Button</a:t>
            </a:r>
          </a:p>
          <a:p>
            <a:pPr algn="just"/>
            <a:r>
              <a:rPr lang="en-US" dirty="0" smtClean="0">
                <a:latin typeface="Tahoma" panose="020B0604030504040204" pitchFamily="34" charset="0"/>
                <a:ea typeface="Tahoma" panose="020B0604030504040204" pitchFamily="34" charset="0"/>
                <a:cs typeface="Tahoma" panose="020B0604030504040204" pitchFamily="34" charset="0"/>
              </a:rPr>
              <a:t>4)Frame</a:t>
            </a:r>
          </a:p>
          <a:p>
            <a:pPr algn="just"/>
            <a:r>
              <a:rPr lang="en-US" dirty="0" smtClean="0">
                <a:latin typeface="Tahoma" panose="020B0604030504040204" pitchFamily="34" charset="0"/>
                <a:ea typeface="Tahoma" panose="020B0604030504040204" pitchFamily="34" charset="0"/>
                <a:cs typeface="Tahoma" panose="020B0604030504040204" pitchFamily="34" charset="0"/>
              </a:rPr>
              <a:t>5)</a:t>
            </a:r>
            <a:r>
              <a:rPr lang="en-US" dirty="0" err="1" smtClean="0">
                <a:latin typeface="Tahoma" panose="020B0604030504040204" pitchFamily="34" charset="0"/>
                <a:ea typeface="Tahoma" panose="020B0604030504040204" pitchFamily="34" charset="0"/>
                <a:cs typeface="Tahoma" panose="020B0604030504040204" pitchFamily="34" charset="0"/>
              </a:rPr>
              <a:t>Listbox</a:t>
            </a:r>
            <a:endParaRPr lang="en-US" dirty="0" smtClean="0">
              <a:latin typeface="Tahoma" panose="020B0604030504040204" pitchFamily="34" charset="0"/>
              <a:ea typeface="Tahoma" panose="020B0604030504040204" pitchFamily="34" charset="0"/>
              <a:cs typeface="Tahoma" panose="020B0604030504040204" pitchFamily="34" charset="0"/>
            </a:endParaRPr>
          </a:p>
          <a:p>
            <a:pPr algn="just"/>
            <a:r>
              <a:rPr lang="en-US" dirty="0" smtClean="0">
                <a:latin typeface="Tahoma" panose="020B0604030504040204" pitchFamily="34" charset="0"/>
                <a:ea typeface="Tahoma" panose="020B0604030504040204" pitchFamily="34" charset="0"/>
                <a:cs typeface="Tahoma" panose="020B0604030504040204" pitchFamily="34" charset="0"/>
              </a:rPr>
              <a:t>6)Menu Button</a:t>
            </a:r>
          </a:p>
          <a:p>
            <a:pPr algn="just"/>
            <a:r>
              <a:rPr lang="en-US" dirty="0" smtClean="0">
                <a:latin typeface="Tahoma" panose="020B0604030504040204" pitchFamily="34" charset="0"/>
                <a:ea typeface="Tahoma" panose="020B0604030504040204" pitchFamily="34" charset="0"/>
                <a:cs typeface="Tahoma" panose="020B0604030504040204" pitchFamily="34" charset="0"/>
              </a:rPr>
              <a:t>7)Menu</a:t>
            </a:r>
          </a:p>
          <a:p>
            <a:pPr algn="just"/>
            <a:r>
              <a:rPr lang="en-US" dirty="0" smtClean="0">
                <a:latin typeface="Tahoma" panose="020B0604030504040204" pitchFamily="34" charset="0"/>
                <a:ea typeface="Tahoma" panose="020B0604030504040204" pitchFamily="34" charset="0"/>
                <a:cs typeface="Tahoma" panose="020B0604030504040204" pitchFamily="34" charset="0"/>
              </a:rPr>
              <a:t>8)Text</a:t>
            </a:r>
          </a:p>
          <a:p>
            <a:pPr algn="just"/>
            <a:r>
              <a:rPr lang="en-US" dirty="0" smtClean="0">
                <a:latin typeface="Tahoma" panose="020B0604030504040204" pitchFamily="34" charset="0"/>
                <a:ea typeface="Tahoma" panose="020B0604030504040204" pitchFamily="34" charset="0"/>
                <a:cs typeface="Tahoma" panose="020B0604030504040204" pitchFamily="34" charset="0"/>
              </a:rPr>
              <a:t>9)Scrollbar</a:t>
            </a:r>
          </a:p>
          <a:p>
            <a:pPr algn="just"/>
            <a:r>
              <a:rPr lang="en-US" dirty="0" smtClean="0">
                <a:latin typeface="Tahoma" panose="020B0604030504040204" pitchFamily="34" charset="0"/>
                <a:ea typeface="Tahoma" panose="020B0604030504040204" pitchFamily="34" charset="0"/>
                <a:cs typeface="Tahoma" panose="020B0604030504040204" pitchFamily="34" charset="0"/>
              </a:rPr>
              <a:t>10)</a:t>
            </a:r>
            <a:r>
              <a:rPr lang="en-US" dirty="0" err="1" smtClean="0">
                <a:latin typeface="Tahoma" panose="020B0604030504040204" pitchFamily="34" charset="0"/>
                <a:ea typeface="Tahoma" panose="020B0604030504040204" pitchFamily="34" charset="0"/>
                <a:cs typeface="Tahoma" panose="020B0604030504040204" pitchFamily="34" charset="0"/>
              </a:rPr>
              <a:t>Toplevel</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072401" y="0"/>
            <a:ext cx="9905998" cy="1478570"/>
          </a:xfrm>
        </p:spPr>
        <p:txBody>
          <a:bodyPr>
            <a:normAutofit/>
          </a:bodyPr>
          <a:lstStyle/>
          <a:p>
            <a:r>
              <a:rPr lang="en-US" sz="4400" dirty="0" smtClean="0">
                <a:latin typeface="Rockwell" panose="02060603020205020403" pitchFamily="18" charset="0"/>
              </a:rPr>
              <a:t>Information about widget</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xmlns="" id="{242FA989-6B7C-488C-85ED-CB8D01BA3254}"/>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149370901"/>
              </p:ext>
            </p:extLst>
          </p:nvPr>
        </p:nvGraphicFramePr>
        <p:xfrm>
          <a:off x="431321" y="1130060"/>
          <a:ext cx="11360186" cy="5233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072401" y="0"/>
            <a:ext cx="9905998" cy="1478570"/>
          </a:xfrm>
        </p:spPr>
        <p:txBody>
          <a:bodyPr>
            <a:normAutofit/>
          </a:bodyPr>
          <a:lstStyle/>
          <a:p>
            <a:r>
              <a:rPr lang="en-US" sz="4400" dirty="0" smtClean="0">
                <a:latin typeface="Rockwell" panose="02060603020205020403" pitchFamily="18" charset="0"/>
              </a:rPr>
              <a:t>Information about widget cont.</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xmlns="" id="{242FA989-6B7C-488C-85ED-CB8D01BA3254}"/>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2348356127"/>
              </p:ext>
            </p:extLst>
          </p:nvPr>
        </p:nvGraphicFramePr>
        <p:xfrm>
          <a:off x="431321" y="1130060"/>
          <a:ext cx="11360186" cy="5233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1714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347783" y="-81091"/>
            <a:ext cx="9905998" cy="1478570"/>
          </a:xfrm>
        </p:spPr>
        <p:txBody>
          <a:bodyPr>
            <a:normAutofit/>
          </a:bodyPr>
          <a:lstStyle/>
          <a:p>
            <a:r>
              <a:rPr lang="en-US" sz="2800" dirty="0" smtClean="0">
                <a:latin typeface="Rockwell" panose="02060603020205020403" pitchFamily="18" charset="0"/>
              </a:rPr>
              <a:t>Some Of property/Option used in the widget</a:t>
            </a:r>
            <a:endParaRPr lang="en-US" sz="2800"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sz="half" idx="1"/>
          </p:nvPr>
        </p:nvSpPr>
        <p:spPr>
          <a:xfrm>
            <a:off x="974786" y="1751162"/>
            <a:ext cx="5564038" cy="4856672"/>
          </a:xfrm>
        </p:spPr>
        <p:txBody>
          <a:bodyPr>
            <a:normAutofit/>
          </a:bodyPr>
          <a:lstStyle/>
          <a:p>
            <a:pPr fontAlgn="base"/>
            <a:r>
              <a:rPr lang="en-US" b="1" dirty="0" err="1"/>
              <a:t>highlightcolor</a:t>
            </a:r>
            <a:r>
              <a:rPr lang="en-US" dirty="0"/>
              <a:t>: To set the color of the focus highlight when widget has to be focused.</a:t>
            </a:r>
          </a:p>
          <a:p>
            <a:pPr fontAlgn="base"/>
            <a:r>
              <a:rPr lang="en-US" b="1" dirty="0" err="1"/>
              <a:t>bd</a:t>
            </a:r>
            <a:r>
              <a:rPr lang="en-US" dirty="0"/>
              <a:t>: to set the border width in pixels.</a:t>
            </a:r>
          </a:p>
          <a:p>
            <a:pPr fontAlgn="base"/>
            <a:r>
              <a:rPr lang="en-US" b="1" dirty="0" err="1"/>
              <a:t>bg</a:t>
            </a:r>
            <a:r>
              <a:rPr lang="en-US" dirty="0"/>
              <a:t>: to set the normal background color.</a:t>
            </a:r>
          </a:p>
          <a:p>
            <a:pPr fontAlgn="base"/>
            <a:r>
              <a:rPr lang="en-US" b="1" dirty="0"/>
              <a:t>cursor</a:t>
            </a:r>
            <a:r>
              <a:rPr lang="en-US" dirty="0"/>
              <a:t>: to set the cursor used.</a:t>
            </a:r>
          </a:p>
          <a:p>
            <a:pPr fontAlgn="base"/>
            <a:r>
              <a:rPr lang="en-US" b="1" dirty="0"/>
              <a:t>width</a:t>
            </a:r>
            <a:r>
              <a:rPr lang="en-US" dirty="0"/>
              <a:t>: to set the width of the widget.</a:t>
            </a:r>
          </a:p>
          <a:p>
            <a:pPr fontAlgn="base"/>
            <a:r>
              <a:rPr lang="en-US" b="1" dirty="0"/>
              <a:t>height</a:t>
            </a:r>
            <a:r>
              <a:rPr lang="en-US" dirty="0"/>
              <a:t>: to set the height of the </a:t>
            </a:r>
            <a:r>
              <a:rPr lang="en-US" dirty="0" smtClean="0"/>
              <a:t>widget</a:t>
            </a:r>
          </a:p>
          <a:p>
            <a:pPr fontAlgn="base"/>
            <a:r>
              <a:rPr lang="en-US" b="1" dirty="0"/>
              <a:t>command</a:t>
            </a:r>
            <a:r>
              <a:rPr lang="en-US" dirty="0"/>
              <a:t>: to call a function.</a:t>
            </a:r>
          </a:p>
          <a:p>
            <a:pPr fontAlgn="base"/>
            <a:r>
              <a:rPr lang="en-US" b="1" dirty="0"/>
              <a:t>font</a:t>
            </a:r>
            <a:r>
              <a:rPr lang="en-US" dirty="0"/>
              <a:t>: to set the font on the button label.</a:t>
            </a:r>
          </a:p>
          <a:p>
            <a:pPr fontAlgn="base"/>
            <a:r>
              <a:rPr lang="en-US" b="1" dirty="0"/>
              <a:t>image</a:t>
            </a:r>
            <a:r>
              <a:rPr lang="en-US" dirty="0"/>
              <a:t>: to set the image on the button</a:t>
            </a:r>
          </a:p>
          <a:p>
            <a:pPr fontAlgn="base"/>
            <a:endParaRPr lang="en-US" dirty="0"/>
          </a:p>
        </p:txBody>
      </p:sp>
    </p:spTree>
    <p:extLst>
      <p:ext uri="{BB962C8B-B14F-4D97-AF65-F5344CB8AC3E}">
        <p14:creationId xmlns:p14="http://schemas.microsoft.com/office/powerpoint/2010/main" val="1398410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698739" y="629727"/>
            <a:ext cx="9555041" cy="767751"/>
          </a:xfrm>
        </p:spPr>
        <p:txBody>
          <a:bodyPr>
            <a:normAutofit/>
          </a:bodyPr>
          <a:lstStyle/>
          <a:p>
            <a:r>
              <a:rPr lang="en-US" sz="2800" dirty="0" smtClean="0">
                <a:latin typeface="Rockwell" panose="02060603020205020403" pitchFamily="18" charset="0"/>
              </a:rPr>
              <a:t>Geometry Used In Project</a:t>
            </a:r>
            <a:endParaRPr lang="en-US" sz="2800"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sz="half" idx="1"/>
          </p:nvPr>
        </p:nvSpPr>
        <p:spPr>
          <a:xfrm>
            <a:off x="974786" y="1751162"/>
            <a:ext cx="5564038" cy="4856672"/>
          </a:xfrm>
        </p:spPr>
        <p:txBody>
          <a:bodyPr>
            <a:normAutofit/>
          </a:bodyPr>
          <a:lstStyle/>
          <a:p>
            <a:pPr fontAlgn="base"/>
            <a:r>
              <a:rPr lang="en-US" dirty="0"/>
              <a:t>There are mainly three geometry manager classes class.</a:t>
            </a:r>
          </a:p>
          <a:p>
            <a:pPr fontAlgn="base"/>
            <a:r>
              <a:rPr lang="en-US" b="1" dirty="0"/>
              <a:t>pack() </a:t>
            </a:r>
            <a:r>
              <a:rPr lang="en-US" b="1" dirty="0" err="1"/>
              <a:t>method:</a:t>
            </a:r>
            <a:r>
              <a:rPr lang="en-US" dirty="0" err="1"/>
              <a:t>It</a:t>
            </a:r>
            <a:r>
              <a:rPr lang="en-US" dirty="0"/>
              <a:t> organizes the widgets in blocks before placing in the parent widget.</a:t>
            </a:r>
          </a:p>
          <a:p>
            <a:pPr fontAlgn="base"/>
            <a:r>
              <a:rPr lang="en-US" b="1" dirty="0"/>
              <a:t>grid() </a:t>
            </a:r>
            <a:r>
              <a:rPr lang="en-US" b="1" dirty="0" err="1"/>
              <a:t>method:</a:t>
            </a:r>
            <a:r>
              <a:rPr lang="en-US" dirty="0" err="1"/>
              <a:t>It</a:t>
            </a:r>
            <a:r>
              <a:rPr lang="en-US" dirty="0"/>
              <a:t> organizes the widgets in grid (table-like structure) before placing in the parent widget.</a:t>
            </a:r>
          </a:p>
          <a:p>
            <a:pPr fontAlgn="base"/>
            <a:r>
              <a:rPr lang="en-US" b="1" dirty="0"/>
              <a:t>place() </a:t>
            </a:r>
            <a:r>
              <a:rPr lang="en-US" b="1" dirty="0" err="1"/>
              <a:t>method:</a:t>
            </a:r>
            <a:r>
              <a:rPr lang="en-US" dirty="0" err="1"/>
              <a:t>It</a:t>
            </a:r>
            <a:r>
              <a:rPr lang="en-US" dirty="0"/>
              <a:t> organizes the widgets by placing them on specific positions directed by the programmer.</a:t>
            </a:r>
          </a:p>
        </p:txBody>
      </p:sp>
    </p:spTree>
    <p:extLst>
      <p:ext uri="{BB962C8B-B14F-4D97-AF65-F5344CB8AC3E}">
        <p14:creationId xmlns:p14="http://schemas.microsoft.com/office/powerpoint/2010/main" val="2443419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8" y="94891"/>
            <a:ext cx="9378638" cy="534837"/>
          </a:xfrm>
        </p:spPr>
        <p:txBody>
          <a:bodyPr>
            <a:normAutofit fontScale="90000"/>
          </a:bodyPr>
          <a:lstStyle/>
          <a:p>
            <a:r>
              <a:rPr lang="en-IN" dirty="0" smtClean="0"/>
              <a:t>Source code ---1</a:t>
            </a:r>
            <a:endParaRPr lang="en-IN" dirty="0"/>
          </a:p>
        </p:txBody>
      </p:sp>
      <p:sp>
        <p:nvSpPr>
          <p:cNvPr id="3" name="Content Placeholder 2"/>
          <p:cNvSpPr>
            <a:spLocks noGrp="1"/>
          </p:cNvSpPr>
          <p:nvPr>
            <p:ph sz="half" idx="1"/>
          </p:nvPr>
        </p:nvSpPr>
        <p:spPr>
          <a:xfrm>
            <a:off x="146649" y="629728"/>
            <a:ext cx="11395494" cy="6228272"/>
          </a:xfrm>
        </p:spPr>
        <p:txBody>
          <a:bodyPr>
            <a:noAutofit/>
          </a:bodyPr>
          <a:lstStyle/>
          <a:p>
            <a:r>
              <a:rPr lang="en-IN" sz="1800" dirty="0"/>
              <a:t>import </a:t>
            </a:r>
            <a:r>
              <a:rPr lang="en-IN" sz="1800" dirty="0" err="1"/>
              <a:t>tkinter</a:t>
            </a:r>
            <a:r>
              <a:rPr lang="en-IN" sz="1800" dirty="0"/>
              <a:t> as </a:t>
            </a:r>
            <a:r>
              <a:rPr lang="en-IN" sz="1800" dirty="0" err="1"/>
              <a:t>tk</a:t>
            </a:r>
            <a:endParaRPr lang="en-IN" sz="1800" dirty="0"/>
          </a:p>
          <a:p>
            <a:r>
              <a:rPr lang="en-IN" sz="1800" dirty="0"/>
              <a:t>from </a:t>
            </a:r>
            <a:r>
              <a:rPr lang="en-IN" sz="1800" dirty="0" err="1"/>
              <a:t>tkinter</a:t>
            </a:r>
            <a:r>
              <a:rPr lang="en-IN" sz="1800" dirty="0"/>
              <a:t> import </a:t>
            </a:r>
            <a:r>
              <a:rPr lang="en-IN" sz="1800" dirty="0" err="1"/>
              <a:t>ttk</a:t>
            </a:r>
            <a:endParaRPr lang="en-IN" sz="1800" dirty="0"/>
          </a:p>
          <a:p>
            <a:r>
              <a:rPr lang="en-IN" sz="1800" dirty="0"/>
              <a:t>import </a:t>
            </a:r>
            <a:r>
              <a:rPr lang="en-IN" sz="1800" dirty="0" err="1"/>
              <a:t>tkinter.colorchooser</a:t>
            </a:r>
            <a:r>
              <a:rPr lang="en-IN" sz="1800" dirty="0"/>
              <a:t> as </a:t>
            </a:r>
            <a:r>
              <a:rPr lang="en-IN" sz="1800" dirty="0" err="1"/>
              <a:t>colbox</a:t>
            </a:r>
            <a:endParaRPr lang="en-IN" sz="1800" dirty="0"/>
          </a:p>
          <a:p>
            <a:r>
              <a:rPr lang="en-IN" sz="1800" dirty="0"/>
              <a:t>import </a:t>
            </a:r>
            <a:r>
              <a:rPr lang="en-IN" sz="1800" dirty="0" err="1"/>
              <a:t>tkinter.filedialog</a:t>
            </a:r>
            <a:r>
              <a:rPr lang="en-IN" sz="1800" dirty="0"/>
              <a:t> as </a:t>
            </a:r>
            <a:r>
              <a:rPr lang="en-IN" sz="1800" dirty="0" err="1"/>
              <a:t>fbox</a:t>
            </a:r>
            <a:endParaRPr lang="en-IN" sz="1800" dirty="0"/>
          </a:p>
          <a:p>
            <a:r>
              <a:rPr lang="en-IN" sz="1800" dirty="0" smtClean="0"/>
              <a:t>#keyword</a:t>
            </a:r>
          </a:p>
          <a:p>
            <a:r>
              <a:rPr lang="en-IN" sz="1800" dirty="0" smtClean="0"/>
              <a:t>list</a:t>
            </a:r>
            <a:r>
              <a:rPr lang="en-IN" sz="1800" dirty="0"/>
              <a:t>=["auto","break","case","char","const","continue","default","do","double","else","enum","extern","float","for","goto",</a:t>
            </a:r>
          </a:p>
          <a:p>
            <a:r>
              <a:rPr lang="en-IN" sz="1800" dirty="0"/>
              <a:t>      "if","int","long","register","return","short","signed","sizeof","static","struct","switch","typedef","union","unsigned",</a:t>
            </a:r>
          </a:p>
          <a:p>
            <a:r>
              <a:rPr lang="en-IN" sz="1800" dirty="0"/>
              <a:t>      "</a:t>
            </a:r>
            <a:r>
              <a:rPr lang="en-IN" sz="1800" dirty="0" err="1"/>
              <a:t>volatile","while","void</a:t>
            </a:r>
            <a:r>
              <a:rPr lang="en-IN" sz="1800" dirty="0"/>
              <a:t>"]</a:t>
            </a:r>
          </a:p>
          <a:p>
            <a:r>
              <a:rPr lang="en-IN" sz="1800" dirty="0" smtClean="0"/>
              <a:t>#creating window</a:t>
            </a:r>
          </a:p>
          <a:p>
            <a:r>
              <a:rPr lang="en-IN" sz="1800" dirty="0" smtClean="0"/>
              <a:t>window=</a:t>
            </a:r>
            <a:r>
              <a:rPr lang="en-IN" sz="1800" dirty="0" err="1" smtClean="0"/>
              <a:t>tk.Tk</a:t>
            </a:r>
            <a:r>
              <a:rPr lang="en-IN" sz="1800" dirty="0"/>
              <a:t>()</a:t>
            </a:r>
          </a:p>
          <a:p>
            <a:r>
              <a:rPr lang="en-IN" sz="1800" dirty="0" err="1"/>
              <a:t>window.title</a:t>
            </a:r>
            <a:r>
              <a:rPr lang="en-IN" sz="1800" dirty="0"/>
              <a:t>("C text Editor")</a:t>
            </a:r>
          </a:p>
          <a:p>
            <a:r>
              <a:rPr lang="en-IN" sz="1800" dirty="0" err="1"/>
              <a:t>window.geometry</a:t>
            </a:r>
            <a:r>
              <a:rPr lang="en-IN" sz="1800" dirty="0"/>
              <a:t>("1000x800")</a:t>
            </a:r>
          </a:p>
          <a:p>
            <a:r>
              <a:rPr lang="en-IN" sz="1800" dirty="0"/>
              <a:t/>
            </a:r>
            <a:br>
              <a:rPr lang="en-IN" sz="1800" dirty="0"/>
            </a:br>
            <a:endParaRPr lang="en-IN" sz="1800" dirty="0"/>
          </a:p>
        </p:txBody>
      </p:sp>
    </p:spTree>
    <p:extLst>
      <p:ext uri="{BB962C8B-B14F-4D97-AF65-F5344CB8AC3E}">
        <p14:creationId xmlns:p14="http://schemas.microsoft.com/office/powerpoint/2010/main" val="957295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ircui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683</Words>
  <Application>Microsoft Office PowerPoint</Application>
  <PresentationFormat>Widescreen</PresentationFormat>
  <Paragraphs>187</Paragraphs>
  <Slides>16</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16</vt:i4>
      </vt:variant>
    </vt:vector>
  </HeadingPairs>
  <TitlesOfParts>
    <vt:vector size="32" baseType="lpstr">
      <vt:lpstr>Arial</vt:lpstr>
      <vt:lpstr>Calibri</vt:lpstr>
      <vt:lpstr>Calibri Light</vt:lpstr>
      <vt:lpstr>Century Gothic</vt:lpstr>
      <vt:lpstr>Corbel</vt:lpstr>
      <vt:lpstr>Rockwell</vt:lpstr>
      <vt:lpstr>Tahoma</vt:lpstr>
      <vt:lpstr>Trebuchet MS</vt:lpstr>
      <vt:lpstr>Tw Cen MT</vt:lpstr>
      <vt:lpstr>Wingdings</vt:lpstr>
      <vt:lpstr>Wingdings 3</vt:lpstr>
      <vt:lpstr>Circuit</vt:lpstr>
      <vt:lpstr>Ion Boardroom</vt:lpstr>
      <vt:lpstr>Parallax</vt:lpstr>
      <vt:lpstr>Office Theme</vt:lpstr>
      <vt:lpstr>Retrospect</vt:lpstr>
      <vt:lpstr>IT Workshop Project Report--</vt:lpstr>
      <vt:lpstr>theory</vt:lpstr>
      <vt:lpstr>Function That can be done</vt:lpstr>
      <vt:lpstr>Widget Required</vt:lpstr>
      <vt:lpstr>Information about widget</vt:lpstr>
      <vt:lpstr>Information about widget cont.</vt:lpstr>
      <vt:lpstr>Some Of property/Option used in the widget</vt:lpstr>
      <vt:lpstr>Geometry Used In Project</vt:lpstr>
      <vt:lpstr>Source code ---1</vt:lpstr>
      <vt:lpstr>Source code part 2</vt:lpstr>
      <vt:lpstr>Source code part 3</vt:lpstr>
      <vt:lpstr>Source code part 4</vt:lpstr>
      <vt:lpstr>Source code part 5</vt:lpstr>
      <vt:lpstr>Output</vt:lpstr>
      <vt:lpstr>Acknowledgement</vt:lpstr>
      <vt:lpstr>Reference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2019-11-28T15:07:57Z</dcterms:created>
  <dcterms:modified xsi:type="dcterms:W3CDTF">2019-11-28T16:43:26Z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