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9"/>
    <p:restoredTop sz="96208"/>
  </p:normalViewPr>
  <p:slideViewPr>
    <p:cSldViewPr snapToGrid="0" snapToObjects="1">
      <p:cViewPr varScale="1">
        <p:scale>
          <a:sx n="115" d="100"/>
          <a:sy n="115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10/30/19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10/30/19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10/30/19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39F5E-944B-8040-AA90-1A753D9216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연습실 예약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5B2F69-E241-3542-A2BC-F2EE264304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201844077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노현진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12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8B2C4-C460-9546-BD79-6FB796D9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50" y="134376"/>
            <a:ext cx="11926299" cy="1188720"/>
          </a:xfrm>
        </p:spPr>
        <p:txBody>
          <a:bodyPr/>
          <a:lstStyle/>
          <a:p>
            <a:r>
              <a:rPr kumimoji="1" lang="ko-KR" altLang="en-US" dirty="0" err="1"/>
              <a:t>저번주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B56FB-4AD3-584D-990D-CC2A16CDEFF0}"/>
              </a:ext>
            </a:extLst>
          </p:cNvPr>
          <p:cNvSpPr txBox="1"/>
          <p:nvPr/>
        </p:nvSpPr>
        <p:spPr>
          <a:xfrm>
            <a:off x="3323324" y="2828835"/>
            <a:ext cx="66290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sz="3200" dirty="0"/>
              <a:t>DB</a:t>
            </a:r>
            <a:r>
              <a:rPr kumimoji="1" lang="ko-KR" altLang="en-US" sz="3200" dirty="0"/>
              <a:t> 연동</a:t>
            </a:r>
            <a:endParaRPr kumimoji="1" lang="en-US" altLang="ko-KR" sz="3200" dirty="0"/>
          </a:p>
          <a:p>
            <a:pPr marL="285750" indent="-285750">
              <a:buFontTx/>
              <a:buChar char="-"/>
            </a:pPr>
            <a:r>
              <a:rPr kumimoji="1" lang="ko-KR" altLang="en-US" sz="3200" dirty="0"/>
              <a:t>각 페이지 연결</a:t>
            </a:r>
            <a:endParaRPr kumimoji="1" lang="en-US" altLang="ko-KR" sz="3200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44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8B2C4-C460-9546-BD79-6FB796D9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50" y="134376"/>
            <a:ext cx="11926299" cy="1188720"/>
          </a:xfrm>
        </p:spPr>
        <p:txBody>
          <a:bodyPr/>
          <a:lstStyle/>
          <a:p>
            <a:r>
              <a:rPr kumimoji="1" lang="ko-KR" altLang="en-US" dirty="0"/>
              <a:t>결과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FE395B8-8374-7E45-B8FC-135DA6A16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43" t="12291" r="87" b="20208"/>
          <a:stretch/>
        </p:blipFill>
        <p:spPr>
          <a:xfrm>
            <a:off x="1988342" y="1743075"/>
            <a:ext cx="8215313" cy="462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3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8B2C4-C460-9546-BD79-6FB796D9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50" y="134376"/>
            <a:ext cx="11926299" cy="1188720"/>
          </a:xfrm>
        </p:spPr>
        <p:txBody>
          <a:bodyPr/>
          <a:lstStyle/>
          <a:p>
            <a:r>
              <a:rPr kumimoji="1" lang="ko-KR" altLang="en-US" dirty="0"/>
              <a:t>결과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10CD14-64D6-EE4A-A344-F748484ED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11" t="4310" r="14563" b="24855"/>
          <a:stretch/>
        </p:blipFill>
        <p:spPr>
          <a:xfrm>
            <a:off x="0" y="1459629"/>
            <a:ext cx="7450667" cy="47717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71DC495-D85B-FF45-BDCB-F8EDFA29AA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4237" r="58024" b="50000"/>
          <a:stretch/>
        </p:blipFill>
        <p:spPr>
          <a:xfrm>
            <a:off x="7450667" y="3778796"/>
            <a:ext cx="4605868" cy="245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5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3693169-1613-2D40-ACD4-CA3150AEA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2" y="300947"/>
            <a:ext cx="4879925" cy="30499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5E9B92-33B5-584F-A22A-3395A0E93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050" y="1861714"/>
            <a:ext cx="4879925" cy="3049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518DF1-88BD-7946-A8FB-555FC6ECF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008" y="3771180"/>
            <a:ext cx="4879925" cy="304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7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8B2C4-C460-9546-BD79-6FB796D9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50" y="134376"/>
            <a:ext cx="11926299" cy="1188720"/>
          </a:xfrm>
        </p:spPr>
        <p:txBody>
          <a:bodyPr/>
          <a:lstStyle/>
          <a:p>
            <a:r>
              <a:rPr kumimoji="1" lang="ko-KR" altLang="en-US" dirty="0"/>
              <a:t>오류</a:t>
            </a:r>
            <a:r>
              <a:rPr kumimoji="1" lang="en-US" altLang="ko-KR" dirty="0"/>
              <a:t>+++++++</a:t>
            </a:r>
            <a:r>
              <a:rPr kumimoji="1"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D794CB-CE24-A84B-8DBC-7BA43AE12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94" t="15062"/>
          <a:stretch/>
        </p:blipFill>
        <p:spPr>
          <a:xfrm>
            <a:off x="3268133" y="1591733"/>
            <a:ext cx="5655733" cy="4654479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4143377390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Macintosh PowerPoint</Application>
  <PresentationFormat>와이드스크린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소포</vt:lpstr>
      <vt:lpstr>연습실 예약 시스템</vt:lpstr>
      <vt:lpstr>저번주 </vt:lpstr>
      <vt:lpstr>결과 </vt:lpstr>
      <vt:lpstr>결과 </vt:lpstr>
      <vt:lpstr>PowerPoint 프레젠테이션</vt:lpstr>
      <vt:lpstr>오류+++++++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연습실 예약 시스템</dc:title>
  <dc:creator>노 현진</dc:creator>
  <cp:lastModifiedBy>노 현진</cp:lastModifiedBy>
  <cp:revision>3</cp:revision>
  <dcterms:created xsi:type="dcterms:W3CDTF">2019-10-30T03:46:25Z</dcterms:created>
  <dcterms:modified xsi:type="dcterms:W3CDTF">2019-10-30T04:08:55Z</dcterms:modified>
</cp:coreProperties>
</file>