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cea585d6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cea585d6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cea585d6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cea585d6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cea585d6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cea585d6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cea585d6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cea585d6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cea585d6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cea585d6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cea585d6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cea585d6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cea585d6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cea585d6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cea585d6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cea585d6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cea585d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cea585d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cea585d6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cea585d6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dca81505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dca81505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cea585d6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cea585d6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cea585d6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cea585d6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cea585d6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cea585d6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134400410fcb7b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134400410fcb7b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fbcb94bb183f5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fbcb94bb183f5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6f0fc7f5726c6b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6f0fc7f5726c6b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6f0fc7f5726c6b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6f0fc7f5726c6b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cea585d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cea585d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cea585d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cea585d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ea585d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cea585d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Multi-tool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25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 Rohh Thone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Слабые стороны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маленьком спонсировании есть риски отдать идею и потерять конкурентное преимущество.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Скорее всего будет множество конкурентов которые будут предлагать подобные товары и нужно будет разработать план, каким образом можно будет выделиться на фоне остальных.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Опасности 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Кто то может это сделать раньше нас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Данный проект уникален и его возможности безграничны, вплоть до крупных электроприборов за счет кастомизации устройства. Дополнительные мощности и дизайны которые позволят создавать утюги, пылесосы или даже телефоны.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Возможность </a:t>
            </a:r>
            <a:r>
              <a:rPr lang="ru"/>
              <a:t>монополизировать</a:t>
            </a:r>
            <a:r>
              <a:rPr lang="ru"/>
              <a:t> весь рынок электроприборов.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PESTEL анализ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Политические особенности	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Основными политическими особенностями может оказаться то, что проект станет главным поставщиком и сборщиком комплектующих за счет чего можно будет наладить экспорт IT индустрии.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Также рабочие места и социальная помощь обществу государства в котором будут продаваться товары.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прогрессии развития можно будет пользоваться умственными способностями Русских, чувством стиля Американцев и Китайскими производственными мощностями.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Экономические особенности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Данный проект не требует много затрат так как большинство товаров уже используются в обиходе. Так как в россии цена металлов относительно низкая за счет огромной </a:t>
            </a:r>
            <a:r>
              <a:rPr lang="ru"/>
              <a:t>территории</a:t>
            </a:r>
            <a:r>
              <a:rPr lang="ru"/>
              <a:t> и огромного количества ископаемых ресурсов, то цены на каждый девайс будут все ниже и ниже с каждым оборотом.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Экономия следующий немаловажный фактор развития общества, при меньших затратах люди смогут выполнять больше бытовых вещей.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Социальные особенности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Люди смогут обмениваться аккумуляторами, корпусами или сменными головками. Продавать все детали по отдельности и </a:t>
            </a:r>
            <a:r>
              <a:rPr lang="ru"/>
              <a:t>сэкономить</a:t>
            </a:r>
            <a:r>
              <a:rPr lang="ru"/>
              <a:t> очень много денежных средств.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 социальную роль очень влияет бренд и название, так что нужно подойти ответственно к наименованию брендовой продукции.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Технологические особенности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 как это полностью технический проект то и все основные детали привносят что то новое в техническую область.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Основной технической особенностью это воспользоваться уже готовой моделью девайсов так называемых модов и приукрасить их функционал за счет активных функциональных головок. Вроде бы ничего нового, но мало кто совмещал эти две вещи.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Экологические особенности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</a:t>
            </a:r>
            <a:r>
              <a:rPr lang="ru"/>
              <a:t>кология помогут развить все общество целиком, потому как данный проект заботиться о раздельных и минимизированных отходах. За счет отдельного использования деталей и разбираемого продукта то удастся снизить отходность в три раза от электроприборов представленных в линейке возможных заменителей.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Корпус из стали может прослужить десятилетиями при должном уходе, аккумуляторы литиевые можно сдавать отдельно на переработку вместе с батарейками, а функциональные головки можно отдавать на перепайку в сервисные центры.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Законодательные особенности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Патентование продукции может быть проблемой, так как уникальные детали уже были запатентованы, а патентовать каждый продукт в сборке может быть гораздо дороже и сложнее.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Скорее всего набор данных устройств и является главной патентной особенностью.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На данный момент распространение через интернет-магазины вейпов и все что с ними связано запрещено, но думаю найдуться лазейки или понимание, что это разрешат, когда поймут насколько это многофункциональный прибор.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Конкурентные особенности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49994"/>
            <a:ext cx="612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Мульти использование одного инструмента.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Незанятая ниша, но относительно </a:t>
            </a:r>
            <a:r>
              <a:rPr lang="ru"/>
              <a:t>заполненная</a:t>
            </a:r>
            <a:r>
              <a:rPr lang="ru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Много инструментов можно имитировать </a:t>
            </a:r>
            <a:r>
              <a:rPr lang="ru"/>
              <a:t>работоспособностью</a:t>
            </a:r>
            <a:r>
              <a:rPr lang="ru"/>
              <a:t> за счет активной головки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Много </a:t>
            </a:r>
            <a:r>
              <a:rPr lang="ru"/>
              <a:t>готовых рабочих моделей уже используются в обиходе.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Сокращение затрат на электро инструменты за счет сокращения затрат на идентичные комплектующие для устройств.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Возможность разбираться в электронике и её комплектующие простым и понятным способом.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Эргономичность.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425" y="895350"/>
            <a:ext cx="9144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3"/>
          <p:cNvPicPr preferRelativeResize="0"/>
          <p:nvPr/>
        </p:nvPicPr>
        <p:blipFill rotWithShape="1">
          <a:blip r:embed="rId3">
            <a:alphaModFix/>
          </a:blip>
          <a:srcRect b="14567" l="33983" r="34076" t="20107"/>
          <a:stretch/>
        </p:blipFill>
        <p:spPr>
          <a:xfrm rot="-5400000">
            <a:off x="1054050" y="669600"/>
            <a:ext cx="2976150" cy="38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3"/>
          <p:cNvPicPr preferRelativeResize="0"/>
          <p:nvPr/>
        </p:nvPicPr>
        <p:blipFill rotWithShape="1">
          <a:blip r:embed="rId4">
            <a:alphaModFix/>
          </a:blip>
          <a:srcRect b="7609" l="34016" r="33624" t="27239"/>
          <a:stretch/>
        </p:blipFill>
        <p:spPr>
          <a:xfrm rot="-5400000">
            <a:off x="5012987" y="698638"/>
            <a:ext cx="2980899" cy="375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4"/>
          <p:cNvPicPr preferRelativeResize="0"/>
          <p:nvPr/>
        </p:nvPicPr>
        <p:blipFill rotWithShape="1">
          <a:blip r:embed="rId3">
            <a:alphaModFix/>
          </a:blip>
          <a:srcRect b="17046" l="29698" r="29835" t="35257"/>
          <a:stretch/>
        </p:blipFill>
        <p:spPr>
          <a:xfrm>
            <a:off x="1816563" y="541925"/>
            <a:ext cx="5510874" cy="40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Мульти использование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77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 счет съемного функционального модуля переносной аккумулятор может использоваться для разны</a:t>
            </a:r>
            <a:r>
              <a:rPr lang="ru"/>
              <a:t>х целей.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Использование устройства может заменить множество </a:t>
            </a:r>
            <a:r>
              <a:rPr lang="ru"/>
              <a:t>электроприборов</a:t>
            </a:r>
            <a:r>
              <a:rPr lang="ru"/>
              <a:t>: </a:t>
            </a:r>
            <a:r>
              <a:rPr lang="ru"/>
              <a:t>электробритву</a:t>
            </a:r>
            <a:r>
              <a:rPr lang="ru"/>
              <a:t>, электрическая зубная щетка, ручная дрель,  беспроводная зарядка, плойка, вентилятор, фонарик, миксер, электронная мини плита, электронное испарительное устройство, интимное устройство и множество других приборов.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450" y="661263"/>
            <a:ext cx="206388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Незанятая ниша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49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нише мульти-тул</a:t>
            </a:r>
            <a:r>
              <a:rPr lang="ru"/>
              <a:t>ов нет электронных девайсов. Развитием данной отрасли и будет заниматься данный проект.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Единственная данная область занята </a:t>
            </a:r>
            <a:r>
              <a:rPr lang="ru"/>
              <a:t>швейцарскими</a:t>
            </a:r>
            <a:r>
              <a:rPr lang="ru"/>
              <a:t> ножами, но как известно в их перечень использования не входят электронные приборы.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Область электронных девайсов пользуется широким спросом, так что конкуренция будет с электронными приборами, которые не поддерживают мультифункциональность.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100" y="20955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7600" y="2143125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1325" y="2095500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Относительно занятая ниша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Девайс - аккумуляторы, так называемые моды,  используются исключительно для ве</a:t>
            </a:r>
            <a:r>
              <a:rPr lang="ru"/>
              <a:t>тров, которые используются лишь для курения.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Данные модели могут быть </a:t>
            </a:r>
            <a:r>
              <a:rPr lang="ru"/>
              <a:t>использованы</a:t>
            </a:r>
            <a:r>
              <a:rPr lang="ru"/>
              <a:t> для подключения к ним вариативных активных головок.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Мультитул</a:t>
            </a:r>
            <a:r>
              <a:rPr lang="ru"/>
              <a:t> также можно будет продавать в вейп шопах, магазинах </a:t>
            </a:r>
            <a:r>
              <a:rPr lang="ru"/>
              <a:t>электроприборов</a:t>
            </a:r>
            <a:r>
              <a:rPr lang="ru"/>
              <a:t> и других специализированных магазинов.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Сокращение затрат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Затраты производимые на покупку приборов для бытовых услуг часто превышают возможные. Электроприборами пользуются все без исключений и скорее всего не одним, а сразу несколькими.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Данный метод использования электроприборов сократит траты вдвое, а то и во много раз больше, потому как стоимость одного устройства будет гораздо дешевле, чем покупка одного не многофункционального.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2849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Знания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Знания о том как твое устройство работает всегда является преимуществом, относительно непонятных устройств. Если ты начинаешь разбираться в электронике то можешь при поломке не покупать новое устройство, а самостоятельно починить его ли купить сменную часть, что окажется гораздо дешевле.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Опыт работы с электроприборами и понимания того, как устроено в перспективе разработки эргономичного дизайна может заменить все эти комплексные </a:t>
            </a:r>
            <a:r>
              <a:rPr lang="ru"/>
              <a:t>неэкологичные</a:t>
            </a:r>
            <a:r>
              <a:rPr lang="ru"/>
              <a:t> электроприборы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284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SWOT анализ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Сильные стороны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Данный проект отличается своей уникальностью и подобного рода мульти инструментов нет даже в Китае.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Устройство крайне простое для понимания его работы и каждый сможет его частично разобрать и собрать.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Данный проект поможет </a:t>
            </a:r>
            <a:r>
              <a:rPr lang="ru"/>
              <a:t>сэкономить много денег для простых 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