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2920" y="1325880"/>
            <a:ext cx="9068400" cy="42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6840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2920" y="1325880"/>
            <a:ext cx="9068400" cy="42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6840" y="342360"/>
            <a:ext cx="730800" cy="753480"/>
          </a:xfrm>
          <a:prstGeom prst="rect">
            <a:avLst/>
          </a:prstGeom>
          <a:solidFill>
            <a:srgbClr val="000000">
              <a:alpha val="88000"/>
            </a:srgbClr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648520" y="1316880"/>
            <a:ext cx="6674760" cy="27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ntarell Extra Bold"/>
              </a:rPr>
              <a:t>Социальная платформа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39360" y="4729680"/>
            <a:ext cx="402300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ntarell"/>
              </a:rPr>
              <a:t>Подготовил Rohh Thone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731160" y="639720"/>
            <a:ext cx="822240" cy="822600"/>
          </a:xfrm>
          <a:prstGeom prst="ellipse">
            <a:avLst/>
          </a:prstGeom>
          <a:solidFill>
            <a:srgbClr val="000000">
              <a:alpha val="88000"/>
            </a:srgbClr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2880" y="457200"/>
            <a:ext cx="420444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Слабые стороны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846320" y="45720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Преимущество конкурентов по количеству пользователей. Изначально будет весьма сложно завоевать доверие для новоиспеченного проекта, следовательно пользователи будут весьма критично относиться к проекту и скорее всего не будут оставаться надолго.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Отсутствие монетизации на ранних этапах проекта для привлечения новой аудитории и уменьшения отторжения от платформы.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5760" y="421200"/>
            <a:ext cx="420444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Прогрессия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в развитии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937760" y="64008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Электронный паспорт личности или организации.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Игрофикация и альтернатива атестации личностей или организаций.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Игра или статистические дополнения к альтернативным реальностям на основе Meta. Основания для приобретения или оформления NFT товаров.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Парсинг страниц на информацию и методология поиска деструктуризированной системы поисковиков по мета-тегам.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847760" y="45756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Конкуренция за время пользователя является существенным фактором, особенно в среде социальных платформ и digital-среды.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Данный фактор монополизации времени пользователей является существенным ограничением для развития.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Знания платформ о пользователях растет все быстрее относительно роста знаний о себе благодаря платформам. Что влияет на дискриминацию возможностей к реальным действиям.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7200" y="303120"/>
            <a:ext cx="4204440" cy="14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Опасности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50440" y="3108960"/>
            <a:ext cx="8958960" cy="21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11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Маркетинговый инструмент, предназначенный для выявления сред воздействия, которые влияют на компанию.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554480"/>
            <a:ext cx="932364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ntarell Extra Bold"/>
              </a:rPr>
              <a:t>PESTLE анализ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29200" y="45756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Данный проект будет нести политическое значение за счет упрощения юридического обозначения личностей и организаций в прогрессии развития проекта.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Также аналогичных платформ нет за границей, что ведет к политическому преимуществу за счет конкурентной особенности политической системы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50440" y="365760"/>
            <a:ext cx="420444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Политические особенности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937760" y="51588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Данная платформа на ранних этапах несет малое экономическое влияние, но со временем наращивания активной аудитории денежный оборот за счет рекламных и игровых интеграций возрастет.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Экономическая особенность данного проекта будет направлена на рекламы и активное пользование игровыми модификациями в проекте.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51880" y="365760"/>
            <a:ext cx="438552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Экономические особенности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939200" y="312480"/>
            <a:ext cx="4844520" cy="51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Так как это социальная платформа в первую очередь, то и несет она главным образом решение социальных вопросов. В основном это взаимовыгодная связь между пользователями нацеленная на то чтобы сформировать социальный круг в реальности, а не абстрагироваться в социальных сетях.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Главной социальной особенностью данного проекта будет развитие свободного проекта где каждый в праве делать, что он хочет. Данная особенность поведет к расширению границ и рамок дозволенного в проекте и послужит децентрализованному развитию проекта в целом.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82880"/>
            <a:ext cx="420444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Социальные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особенности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396400" y="515880"/>
            <a:ext cx="420444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Главной технологической особенностью послужит игрофикация социальной сети.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Аналогами алгоритмов послужать такие платформы как tinder, uchi.ru, google, facebook, instagram, twitter, brawl stars, ГосУслуги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Технологическое преимущество будет за счет оптимизации кода разделением платформы на сектора.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362160"/>
            <a:ext cx="4843080" cy="21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Технологические особенности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984920" y="43128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Экологические особенности будут выделенны за счет пропагандирования и привилегирирования экологической атмосферы в обществе.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Экология будет дизайном системы, что в свою очередь поможет закрепить это в сознании людей.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Экономия вычислительной силы впоследствии будет вызвана за счёт децентрализации системы аккаунтов и перенос их на вычислительные машины пользователей.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0080" y="274320"/>
            <a:ext cx="438552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Экологические особенности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390920" y="495360"/>
            <a:ext cx="5392800" cy="57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Форма регистрации впоследствии может стать частью системы юридического государственной системы цифрового подтверждения личности пользователя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Политика конфиденциальности данного сайта по пользованию данных пользователей будут зависеть относительно зависимости их принадлежности. Главной особенностью будет служить взаимность к построению связи. Данные будут передоваться только по взаимному согласию с обоих сторон. Написать информацию можно будет каждому. Взаимополучение информации возможно при взаимоподтверждению добровольности связи между пользователями.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74320" y="302760"/>
            <a:ext cx="420444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Правовые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особенности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82880" y="304920"/>
            <a:ext cx="5577840" cy="47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Скрипты, которые за счёт статистик будут отображать умения и особенности личности или организации.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Адаптивность к вводимым данным социальной сети, где каждый может создавать новые типы и категории.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Возможность регистрации организации в социальной сети.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Полностью автономный код, относительно других платформ.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Пирамидальная система приглашений, что способствует развитию сарафанного радио и геометрически прогрессирующей по части рекламы.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Все статистики будут отображены пользователю.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576040" y="365400"/>
            <a:ext cx="420444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Конкурентные особенности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48640" y="3504600"/>
            <a:ext cx="895896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Aft>
                <a:spcPts val="11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Методика для анализа конкурентных особенностей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554480"/>
            <a:ext cx="9323640" cy="18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6775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US" sz="8000" spc="-1" strike="noStrike">
                <a:solidFill>
                  <a:srgbClr val="000000"/>
                </a:solidFill>
                <a:latin typeface="Cantarell Extra Bold"/>
              </a:rPr>
              <a:t>Анализ 5 сил портера 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937760" y="45720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В данном случае поставщиками являются рекламные объявления, которые располагаются на сайтах партнеров или конкурентов. Потому как пользователи являются товаром для проведения рекламы, как конечного продукта производства.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Поставщики диктуют правила для рекламы и если посчитают это нужным не будут ее показывать. Основным решением данной проблемы будет поиск рекламы извне дабы предотвратить рекламную дискриминацию.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5760" y="270720"/>
            <a:ext cx="4204440" cy="21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Рыночная власть поставщиков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939200" y="45720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Основной рыночной властью пользователей является решение и выбор платформы для социальных связей. Платформа должна быть проста, но в то же время многофункциональна дабы узнать побольше о пользователя для связи. 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Решение пользователя главное, что существует на рынке, а платформы с маленьким количеством связей является менее интересны пользователям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41520" y="362160"/>
            <a:ext cx="4204440" cy="21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Рыночная власть потребителей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846320" y="54864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Угроза появления новых игроков мала, так как большинство людей устраивает то, что уже создано.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Новым игрокам крайне сложно конкурировать с крупными мастодонтами в отрасли.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Новым проектам сложно найти спонсоров на продолжение деятельности.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50440" y="365760"/>
            <a:ext cx="4204440" cy="21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Угроза появления новых игроков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936320" y="45756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В среде IT индустрии новым компаниям сложно конкурировать с уже давно появившимеся на рынке платформами.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Скорее всего крупные компании могут дефрагментироваться и создать такой же продукт, если он будет интересен потребителям, что будет для них сделать проще, чем мелким компаниям.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8640" y="274320"/>
            <a:ext cx="4204440" cy="27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Угроза появления продуктов заменителей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663440" y="349560"/>
            <a:ext cx="5120280" cy="50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Конкуренция будет задавать рост и расширение компании по направлениям не занятыми конкурентами, дабы воспользоваться возможностью развития рынка.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Потенциальные рынки завоеванные конкурентами будут давать возможность либо отступить, либо увеличить напор по определенной из областей.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Конкуренция будет со стороны крупных компаний, потому как им проще дефрагментироваться дабы занять новую потенциональную нишу. Либо со стороны новых игроков, кому будет это сделать сложнее из-за низкого доверия.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48640" y="182880"/>
            <a:ext cx="4204440" cy="27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Внутреняя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конкуренция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rcRect l="9071" t="0" r="9269" b="38702"/>
          <a:stretch/>
        </p:blipFill>
        <p:spPr>
          <a:xfrm>
            <a:off x="731520" y="1920240"/>
            <a:ext cx="4370400" cy="2285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74320" y="365760"/>
            <a:ext cx="950616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Скрипт определения уровня навыков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rcRect l="4630" t="30571" r="23784" b="8126"/>
          <a:stretch/>
        </p:blipFill>
        <p:spPr>
          <a:xfrm>
            <a:off x="5102280" y="1920240"/>
            <a:ext cx="4296960" cy="229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rcRect l="17132" t="0" r="17333" b="0"/>
          <a:stretch/>
        </p:blipFill>
        <p:spPr>
          <a:xfrm>
            <a:off x="956160" y="1189080"/>
            <a:ext cx="3737880" cy="35654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74680" y="366120"/>
            <a:ext cx="950616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Адаптивность вводимых данных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rcRect l="9266" t="0" r="9074" b="0"/>
          <a:stretch/>
        </p:blipFill>
        <p:spPr>
          <a:xfrm>
            <a:off x="4572000" y="1163880"/>
            <a:ext cx="4571640" cy="349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078640" y="1261080"/>
            <a:ext cx="5869440" cy="36684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75040" y="366480"/>
            <a:ext cx="950616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Возможность создавать страницы организаций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75040" y="366480"/>
            <a:ext cx="950616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Полностью автономный код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0" t="11282" r="12841" b="21661"/>
          <a:stretch/>
        </p:blipFill>
        <p:spPr>
          <a:xfrm>
            <a:off x="731520" y="2194560"/>
            <a:ext cx="5253120" cy="25254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6583680" y="2286000"/>
            <a:ext cx="2834280" cy="21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Собственная таблица стилей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ro.css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75040" y="366480"/>
            <a:ext cx="950616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Полностью автономный код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43200" y="822960"/>
            <a:ext cx="420588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Php движок Physio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Line 3"/>
          <p:cNvSpPr/>
          <p:nvPr/>
        </p:nvSpPr>
        <p:spPr>
          <a:xfrm flipH="1">
            <a:off x="2743200" y="1920240"/>
            <a:ext cx="91440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365760" y="2926080"/>
            <a:ext cx="420588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Поисковая система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2926080" y="3931920"/>
            <a:ext cx="420588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Мессенджер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Line 6"/>
          <p:cNvSpPr/>
          <p:nvPr/>
        </p:nvSpPr>
        <p:spPr>
          <a:xfrm>
            <a:off x="4937760" y="2011680"/>
            <a:ext cx="0" cy="21031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>
            <a:off x="5250600" y="2887920"/>
            <a:ext cx="438876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Файловый менеджер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Line 8"/>
          <p:cNvSpPr/>
          <p:nvPr/>
        </p:nvSpPr>
        <p:spPr>
          <a:xfrm>
            <a:off x="6217920" y="1920240"/>
            <a:ext cx="8229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75040" y="366480"/>
            <a:ext cx="9506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Пирамидальная система приглашений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Line 2"/>
          <p:cNvSpPr/>
          <p:nvPr/>
        </p:nvSpPr>
        <p:spPr>
          <a:xfrm flipH="1" flipV="1">
            <a:off x="2703600" y="1801080"/>
            <a:ext cx="1514880" cy="23817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"/>
          <p:cNvSpPr/>
          <p:nvPr/>
        </p:nvSpPr>
        <p:spPr>
          <a:xfrm flipV="1">
            <a:off x="1188720" y="1801080"/>
            <a:ext cx="1514880" cy="23817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4"/>
          <p:cNvSpPr/>
          <p:nvPr/>
        </p:nvSpPr>
        <p:spPr>
          <a:xfrm>
            <a:off x="1188720" y="4182840"/>
            <a:ext cx="30297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5"/>
          <p:cNvSpPr/>
          <p:nvPr/>
        </p:nvSpPr>
        <p:spPr>
          <a:xfrm>
            <a:off x="2103120" y="2743200"/>
            <a:ext cx="11887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6"/>
          <p:cNvSpPr/>
          <p:nvPr/>
        </p:nvSpPr>
        <p:spPr>
          <a:xfrm>
            <a:off x="1645920" y="3474720"/>
            <a:ext cx="2121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3383280" y="2194560"/>
            <a:ext cx="5577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Получают баллы за Б, В приглашенных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468880" y="2131560"/>
            <a:ext cx="456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2468880" y="2806560"/>
            <a:ext cx="456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Б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2468880" y="3538080"/>
            <a:ext cx="456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tarell Extra Bold"/>
              </a:rPr>
              <a:t>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3931920" y="2854080"/>
            <a:ext cx="5394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Получают баллы за В приглашенных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4333680" y="3621600"/>
            <a:ext cx="5394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Получают баллы за приглашенных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939200" y="456840"/>
            <a:ext cx="484452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Вложения по оплате время отработанных часов потребуются только для питания и подключения back-end архитектуры. Вся система может быть подключенна за месяц работы примерно по 4 часа работы каждый день.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Впоследствии реклама на плакатах, бумажной продукции, билбордах, интегрированная реклама, раздача визитной продукции на улице, платформенные интеграции.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6840" y="365400"/>
            <a:ext cx="420444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Денежные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ntarell Extra Bold"/>
              </a:rPr>
              <a:t>вложения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2022-05-20T18:47:21Z</dcterms:created>
  <dc:creator/>
  <dc:description/>
  <dc:language>en-US</dc:language>
  <cp:lastModifiedBy/>
  <dcterms:modified xsi:type="dcterms:W3CDTF">2022-05-22T14:11:28Z</dcterms:modified>
  <cp:revision>7</cp:revision>
  <dc:subject/>
  <dc:title>Progress</dc:title>
</cp:coreProperties>
</file>