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3 - Dashboard Design</a:t>
            </a:r>
          </a:p>
          <a:p>
            <a:r>
              <a:t>Data Analyst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Rohit Dilip Pawar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for business stakeholders using Power BI to analyze Sales, Profit, and Profit Margin.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KPIs in Dashboard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6814" y="2907524"/>
            <a:ext cx="91440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Total Sales: 2.30M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Total Profit: 286.4K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Profit Margin: 12.47%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Snapshot</a:t>
            </a:r>
          </a:p>
        </p:txBody>
      </p:sp>
      <p:pic>
        <p:nvPicPr>
          <p:cNvPr id="3" name="Picture 2" descr="elevate_labs_task_3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filters by Region and Category</a:t>
            </a:r>
          </a:p>
          <a:p>
            <a:r>
              <a:t>• Cards for KPIs (Sales, Profit, Profit Margin)</a:t>
            </a:r>
          </a:p>
          <a:p>
            <a:r>
              <a:t>• Trend Analysis (Sales by Order Date)</a:t>
            </a:r>
          </a:p>
          <a:p>
            <a:r>
              <a:t>• Comparative Analysis (Category &amp; Sub-Category)</a:t>
            </a:r>
          </a:p>
          <a:p>
            <a:r>
              <a:t>• Clean and consistent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of KPIs in decision-making</a:t>
            </a:r>
          </a:p>
          <a:p>
            <a:r>
              <a:t>• Using slicers/filters for interactivity</a:t>
            </a:r>
          </a:p>
          <a:p>
            <a:r>
              <a:t>• Time-series and categorical analysis</a:t>
            </a:r>
          </a:p>
          <a:p>
            <a:r>
              <a:t>• Dashboard storytelling for business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