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9"/>
  </p:notesMasterIdLst>
  <p:sldIdLst>
    <p:sldId id="257" r:id="rId3"/>
    <p:sldId id="258" r:id="rId4"/>
    <p:sldId id="260" r:id="rId5"/>
    <p:sldId id="259" r:id="rId6"/>
    <p:sldId id="262" r:id="rId7"/>
    <p:sldId id="261" r:id="rId8"/>
    <p:sldId id="272" r:id="rId9"/>
    <p:sldId id="264" r:id="rId10"/>
    <p:sldId id="266" r:id="rId11"/>
    <p:sldId id="265" r:id="rId12"/>
    <p:sldId id="267" r:id="rId13"/>
    <p:sldId id="268" r:id="rId14"/>
    <p:sldId id="263"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EF10C-F079-4EF2-BFFE-36FAAAC598B1}" type="datetimeFigureOut">
              <a:rPr lang="en-US" smtClean="0"/>
              <a:t>1/1/2009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B7396-5801-4731-95D4-64ABC99DD53B}" type="slidenum">
              <a:rPr lang="en-US" smtClean="0"/>
              <a:t>‹#›</a:t>
            </a:fld>
            <a:endParaRPr lang="en-US"/>
          </a:p>
        </p:txBody>
      </p:sp>
    </p:spTree>
    <p:extLst>
      <p:ext uri="{BB962C8B-B14F-4D97-AF65-F5344CB8AC3E}">
        <p14:creationId xmlns:p14="http://schemas.microsoft.com/office/powerpoint/2010/main" val="75230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B7396-5801-4731-95D4-64ABC99DD53B}" type="slidenum">
              <a:rPr lang="en-US" smtClean="0"/>
              <a:t>1</a:t>
            </a:fld>
            <a:endParaRPr lang="en-US"/>
          </a:p>
        </p:txBody>
      </p:sp>
    </p:spTree>
    <p:extLst>
      <p:ext uri="{BB962C8B-B14F-4D97-AF65-F5344CB8AC3E}">
        <p14:creationId xmlns:p14="http://schemas.microsoft.com/office/powerpoint/2010/main" val="96195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440743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654457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916433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EF50E0-E0D6-45B2-8F09-7C3A54698174}"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346647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EF50E0-E0D6-45B2-8F09-7C3A54698174}" type="datetimeFigureOut">
              <a:rPr lang="en-US" smtClean="0"/>
              <a:t>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4029572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F50E0-E0D6-45B2-8F09-7C3A54698174}" type="datetimeFigureOut">
              <a:rPr lang="en-US" smtClean="0"/>
              <a:t>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552024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F50E0-E0D6-45B2-8F09-7C3A54698174}" type="datetimeFigureOut">
              <a:rPr lang="en-US" smtClean="0"/>
              <a:t>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4099288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F50E0-E0D6-45B2-8F09-7C3A54698174}"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41240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F50E0-E0D6-45B2-8F09-7C3A54698174}"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3700667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3589779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extLst>
      <p:ext uri="{BB962C8B-B14F-4D97-AF65-F5344CB8AC3E}">
        <p14:creationId xmlns:p14="http://schemas.microsoft.com/office/powerpoint/2010/main" val="40991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1EF50E0-E0D6-45B2-8F09-7C3A54698174}"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EF50E0-E0D6-45B2-8F09-7C3A54698174}"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AA58-4A62-4A99-89A3-A72929AB883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EF50E0-E0D6-45B2-8F09-7C3A54698174}" type="datetimeFigureOut">
              <a:rPr lang="en-US" smtClean="0"/>
              <a:t>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F50E0-E0D6-45B2-8F09-7C3A54698174}" type="datetimeFigureOut">
              <a:rPr lang="en-US" smtClean="0"/>
              <a:t>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F50E0-E0D6-45B2-8F09-7C3A54698174}" type="datetimeFigureOut">
              <a:rPr lang="en-US" smtClean="0"/>
              <a:t>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1EF50E0-E0D6-45B2-8F09-7C3A54698174}" type="datetimeFigureOut">
              <a:rPr lang="en-US" smtClean="0"/>
              <a:t>1/1/2009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2EDAA58-4A62-4A99-89A3-A72929AB88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F50E0-E0D6-45B2-8F09-7C3A54698174}"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DAA58-4A62-4A99-89A3-A72929AB88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1EF50E0-E0D6-45B2-8F09-7C3A54698174}" type="datetimeFigureOut">
              <a:rPr lang="en-US" smtClean="0"/>
              <a:t>1/1/2009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2EDAA58-4A62-4A99-89A3-A72929AB88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F50E0-E0D6-45B2-8F09-7C3A54698174}" type="datetimeFigureOut">
              <a:rPr lang="en-US" smtClean="0"/>
              <a:t>1/1/2009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DAA58-4A62-4A99-89A3-A72929AB8836}" type="slidenum">
              <a:rPr lang="en-US" smtClean="0"/>
              <a:t>‹#›</a:t>
            </a:fld>
            <a:endParaRPr lang="en-US"/>
          </a:p>
        </p:txBody>
      </p:sp>
    </p:spTree>
    <p:extLst>
      <p:ext uri="{BB962C8B-B14F-4D97-AF65-F5344CB8AC3E}">
        <p14:creationId xmlns:p14="http://schemas.microsoft.com/office/powerpoint/2010/main" val="819433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ubpages.com/technology/What-is-header-file-and-main-function-in-c-and-c-program" TargetMode="External"/><Relationship Id="rId2" Type="http://schemas.openxmlformats.org/officeDocument/2006/relationships/hyperlink" Target="https://hubpages.com/technology/How-to-work-with-While-loop-in-C-language"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bYdlKtONMm0" TargetMode="External"/><Relationship Id="rId2" Type="http://schemas.openxmlformats.org/officeDocument/2006/relationships/hyperlink" Target="http://embedded-lab.com/blog/lab-19-play-musical-notes/"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19140000">
            <a:off x="810089" y="1850718"/>
            <a:ext cx="6556789" cy="1204306"/>
          </a:xfrm>
        </p:spPr>
        <p:txBody>
          <a:bodyPr>
            <a:noAutofit/>
          </a:bodyPr>
          <a:lstStyle/>
          <a:p>
            <a:r>
              <a:rPr lang="en-US" sz="4800" u="sng" spc="-105" dirty="0">
                <a:latin typeface="Times New Roman" pitchFamily="18" charset="0"/>
                <a:cs typeface="Times New Roman" pitchFamily="18" charset="0"/>
              </a:rPr>
              <a:t>Piano In Basic C programming</a:t>
            </a:r>
            <a:endParaRPr lang="en-US" sz="4800" u="sng" dirty="0">
              <a:latin typeface="Times New Roman" pitchFamily="18" charset="0"/>
              <a:cs typeface="Times New Roman" pitchFamily="18" charset="0"/>
            </a:endParaRPr>
          </a:p>
        </p:txBody>
      </p:sp>
    </p:spTree>
    <p:extLst>
      <p:ext uri="{BB962C8B-B14F-4D97-AF65-F5344CB8AC3E}">
        <p14:creationId xmlns:p14="http://schemas.microsoft.com/office/powerpoint/2010/main" val="575813491"/>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bomb.wav"/>
          </p:stSnd>
        </p:sndAc>
      </p:transition>
    </mc:Choice>
    <mc:Fallback xmlns="">
      <p:transition spd="slow">
        <p:sndAc>
          <p:stSnd>
            <p:snd r:embed="rId4" name="bomb.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2"/>
            <a:ext cx="6781800" cy="5329518"/>
          </a:xfrm>
        </p:spPr>
        <p:txBody>
          <a:bodyPr>
            <a:normAutofit fontScale="90000"/>
          </a:bodyPr>
          <a:lstStyle/>
          <a:p>
            <a:r>
              <a:rPr lang="en-US" sz="2200" b="1" dirty="0">
                <a:latin typeface="Times New Roman" pitchFamily="18" charset="0"/>
                <a:cs typeface="Times New Roman" pitchFamily="18" charset="0"/>
              </a:rPr>
              <a:t>Line-11:</a:t>
            </a:r>
            <a:r>
              <a:rPr lang="en-US" sz="2200" dirty="0">
                <a:latin typeface="Times New Roman" pitchFamily="18" charset="0"/>
                <a:cs typeface="Times New Roman" pitchFamily="18" charset="0"/>
              </a:rPr>
              <a:t> In this line of code we store the ASCII value of key pressed by user during runtime. For example if user presses ‘p’ key on keyboard then its corresponding ASCII value, 113 gets store in ‘</a:t>
            </a:r>
            <a:r>
              <a:rPr lang="en-US" sz="2200" dirty="0" err="1">
                <a:latin typeface="Times New Roman" pitchFamily="18" charset="0"/>
                <a:cs typeface="Times New Roman" pitchFamily="18" charset="0"/>
              </a:rPr>
              <a:t>ch</a:t>
            </a:r>
            <a:r>
              <a:rPr lang="en-US" sz="2200" dirty="0">
                <a:latin typeface="Times New Roman" pitchFamily="18" charset="0"/>
                <a:cs typeface="Times New Roman" pitchFamily="18" charset="0"/>
              </a:rPr>
              <a:t>’ variable.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Line-12:</a:t>
            </a:r>
            <a:r>
              <a:rPr lang="en-US" sz="2200" dirty="0">
                <a:latin typeface="Times New Roman" pitchFamily="18" charset="0"/>
                <a:cs typeface="Times New Roman" pitchFamily="18" charset="0"/>
              </a:rPr>
              <a:t> The “sound()” will produce sound from pc speaker and in bracket we need to set frequency at which it will buzz. Here we are multiplying 10 with ASCII value available in </a:t>
            </a:r>
            <a:r>
              <a:rPr lang="en-US" sz="2200" dirty="0" err="1">
                <a:latin typeface="Times New Roman" pitchFamily="18" charset="0"/>
                <a:cs typeface="Times New Roman" pitchFamily="18" charset="0"/>
              </a:rPr>
              <a:t>ch</a:t>
            </a:r>
            <a:r>
              <a:rPr lang="en-US" sz="2200" dirty="0">
                <a:latin typeface="Times New Roman" pitchFamily="18" charset="0"/>
                <a:cs typeface="Times New Roman" pitchFamily="18" charset="0"/>
              </a:rPr>
              <a:t> variable. You can change the constant ‘10’ in this line to different integer value and as a result it will change the sound output. Do experiment only with this value</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7274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520940" cy="4587240"/>
          </a:xfrm>
        </p:spPr>
        <p:txBody>
          <a:bodyPr>
            <a:normAutofit/>
          </a:bodyPr>
          <a:lstStyle/>
          <a:p>
            <a:r>
              <a:rPr lang="en-US" sz="2000" b="1" dirty="0">
                <a:latin typeface="Times New Roman" pitchFamily="18" charset="0"/>
                <a:cs typeface="Times New Roman" pitchFamily="18" charset="0"/>
              </a:rPr>
              <a:t>Line-13: </a:t>
            </a:r>
            <a:r>
              <a:rPr lang="en-US" sz="2000" dirty="0">
                <a:latin typeface="Times New Roman" pitchFamily="18" charset="0"/>
                <a:cs typeface="Times New Roman" pitchFamily="18" charset="0"/>
              </a:rPr>
              <a:t>Here “delay()” function determines how long the sound will last </a:t>
            </a:r>
            <a:r>
              <a:rPr lang="en-US" sz="2000" b="1" dirty="0">
                <a:latin typeface="Times New Roman" pitchFamily="18" charset="0"/>
                <a:cs typeface="Times New Roman" pitchFamily="18" charset="0"/>
              </a:rPr>
              <a:t>(Note: actually “ delay()” function suspends the execution of program)</a:t>
            </a:r>
            <a:r>
              <a:rPr lang="en-US" sz="2000" dirty="0">
                <a:latin typeface="Times New Roman" pitchFamily="18" charset="0"/>
                <a:cs typeface="Times New Roman" pitchFamily="18" charset="0"/>
              </a:rPr>
              <a:t>. This is determined by value provided in bracket. In our example I have set 75 milliseconds. If you change it to 3000 then sound will be played for 3 seconds.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Line-14:</a:t>
            </a:r>
            <a:r>
              <a:rPr lang="en-US" sz="2000" dirty="0">
                <a:latin typeface="Times New Roman" pitchFamily="18" charset="0"/>
                <a:cs typeface="Times New Roman" pitchFamily="18" charset="0"/>
              </a:rPr>
              <a:t> The “</a:t>
            </a:r>
            <a:r>
              <a:rPr lang="en-US" sz="2000" dirty="0" err="1">
                <a:latin typeface="Times New Roman" pitchFamily="18" charset="0"/>
                <a:cs typeface="Times New Roman" pitchFamily="18" charset="0"/>
              </a:rPr>
              <a:t>nosound</a:t>
            </a:r>
            <a:r>
              <a:rPr lang="en-US" sz="2000" dirty="0">
                <a:latin typeface="Times New Roman" pitchFamily="18" charset="0"/>
                <a:cs typeface="Times New Roman" pitchFamily="18" charset="0"/>
              </a:rPr>
              <a:t>()” function works opposite of “sound()” function. It turns off PC speaker. If we won’t use this in our program then speaker will keep buzzing until we close program.</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37589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2834640"/>
          </a:xfrm>
        </p:spPr>
        <p:txBody>
          <a:bodyPr/>
          <a:lstStyle/>
          <a:p>
            <a:r>
              <a:rPr lang="en-US" sz="2400" b="1" dirty="0">
                <a:latin typeface="Times New Roman" pitchFamily="18" charset="0"/>
                <a:cs typeface="Times New Roman" pitchFamily="18" charset="0"/>
              </a:rPr>
              <a:t>Line-15:</a:t>
            </a:r>
            <a:r>
              <a:rPr lang="en-US" sz="2400" dirty="0">
                <a:latin typeface="Times New Roman" pitchFamily="18" charset="0"/>
                <a:cs typeface="Times New Roman" pitchFamily="18" charset="0"/>
              </a:rPr>
              <a:t> End of </a:t>
            </a:r>
            <a:r>
              <a:rPr lang="en-US" sz="2400" b="1" u="sng" dirty="0">
                <a:latin typeface="Times New Roman" pitchFamily="18" charset="0"/>
                <a:cs typeface="Times New Roman" pitchFamily="18" charset="0"/>
                <a:hlinkClick r:id="rId2"/>
              </a:rPr>
              <a:t>while loop</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Line-16: </a:t>
            </a:r>
            <a:r>
              <a:rPr lang="en-US" sz="2400" dirty="0">
                <a:latin typeface="Times New Roman" pitchFamily="18" charset="0"/>
                <a:cs typeface="Times New Roman" pitchFamily="18" charset="0"/>
              </a:rPr>
              <a:t>End of </a:t>
            </a:r>
            <a:r>
              <a:rPr lang="en-US" sz="2400" b="1" u="sng" dirty="0">
                <a:latin typeface="Times New Roman" pitchFamily="18" charset="0"/>
                <a:cs typeface="Times New Roman" pitchFamily="18" charset="0"/>
                <a:hlinkClick r:id="rId3"/>
              </a:rPr>
              <a:t>“main()” function</a:t>
            </a:r>
            <a:r>
              <a:rPr lang="en-US" sz="2400" dirty="0">
                <a:latin typeface="Times New Roman" pitchFamily="18" charset="0"/>
                <a:cs typeface="Times New Roman" pitchFamily="18" charset="0"/>
              </a:rPr>
              <a: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2036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2324" y="1219200"/>
            <a:ext cx="7331075" cy="3733800"/>
          </a:xfrm>
        </p:spPr>
      </p:pic>
      <p:sp>
        <p:nvSpPr>
          <p:cNvPr id="2" name="Title 1"/>
          <p:cNvSpPr>
            <a:spLocks noGrp="1"/>
          </p:cNvSpPr>
          <p:nvPr>
            <p:ph type="title"/>
          </p:nvPr>
        </p:nvSpPr>
        <p:spPr>
          <a:xfrm>
            <a:off x="609600" y="533400"/>
            <a:ext cx="7520940" cy="548640"/>
          </a:xfrm>
        </p:spPr>
        <p:txBody>
          <a:bodyPr>
            <a:normAutofit/>
          </a:bodyPr>
          <a:lstStyle/>
          <a:p>
            <a:r>
              <a:rPr lang="en-US" b="1" u="sng" dirty="0" smtClean="0">
                <a:latin typeface="Tw Cen MT Condensed" pitchFamily="34" charset="0"/>
              </a:rPr>
              <a:t>Snapshot:-</a:t>
            </a:r>
            <a:endParaRPr lang="en-US" b="1" u="sng" dirty="0">
              <a:latin typeface="Tw Cen MT Condensed" pitchFamily="34" charset="0"/>
            </a:endParaRPr>
          </a:p>
        </p:txBody>
      </p:sp>
    </p:spTree>
    <p:extLst>
      <p:ext uri="{BB962C8B-B14F-4D97-AF65-F5344CB8AC3E}">
        <p14:creationId xmlns:p14="http://schemas.microsoft.com/office/powerpoint/2010/main" val="2276867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520940" cy="548640"/>
          </a:xfrm>
        </p:spPr>
        <p:txBody>
          <a:bodyPr>
            <a:normAutofit/>
          </a:bodyPr>
          <a:lstStyle/>
          <a:p>
            <a:r>
              <a:rPr lang="en-US" b="1" u="sng" dirty="0">
                <a:latin typeface="Tw Cen MT Condensed" pitchFamily="34" charset="0"/>
              </a:rPr>
              <a:t>Snapshot:-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19199"/>
            <a:ext cx="2895600" cy="166713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19200"/>
            <a:ext cx="4791744" cy="16671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886328"/>
            <a:ext cx="7687344" cy="2190833"/>
          </a:xfrm>
          <a:prstGeom prst="rect">
            <a:avLst/>
          </a:prstGeom>
        </p:spPr>
      </p:pic>
    </p:spTree>
    <p:extLst>
      <p:ext uri="{BB962C8B-B14F-4D97-AF65-F5344CB8AC3E}">
        <p14:creationId xmlns:p14="http://schemas.microsoft.com/office/powerpoint/2010/main" val="169770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13528" y="2109502"/>
            <a:ext cx="5212080" cy="1089427"/>
          </a:xfrm>
        </p:spPr>
        <p:txBody>
          <a:bodyPr/>
          <a:lstStyle/>
          <a:p>
            <a:r>
              <a:rPr lang="en-US" sz="4400" b="1" u="sng" dirty="0" smtClean="0">
                <a:latin typeface="Times New Roman" pitchFamily="18" charset="0"/>
                <a:cs typeface="Times New Roman" pitchFamily="18" charset="0"/>
              </a:rPr>
              <a:t>Reference:-</a:t>
            </a:r>
            <a:endParaRPr lang="en-US" sz="4400" b="1" u="sng" dirty="0">
              <a:latin typeface="Times New Roman" pitchFamily="18" charset="0"/>
              <a:cs typeface="Times New Roman" pitchFamily="18" charset="0"/>
            </a:endParaRPr>
          </a:p>
        </p:txBody>
      </p:sp>
      <p:sp>
        <p:nvSpPr>
          <p:cNvPr id="3" name="Text Placeholder 2"/>
          <p:cNvSpPr>
            <a:spLocks noGrp="1"/>
          </p:cNvSpPr>
          <p:nvPr>
            <p:ph type="body" sz="half" idx="2"/>
          </p:nvPr>
        </p:nvSpPr>
        <p:spPr>
          <a:xfrm rot="19140000">
            <a:off x="2956452" y="2736840"/>
            <a:ext cx="5794760" cy="3745861"/>
          </a:xfrm>
        </p:spPr>
        <p:txBody>
          <a:bodyPr>
            <a:noAutofit/>
          </a:bodyPr>
          <a:lstStyle/>
          <a:p>
            <a:pPr marL="342900" indent="-342900">
              <a:buFont typeface="+mj-lt"/>
              <a:buAutoNum type="arabicPeriod"/>
            </a:pPr>
            <a:r>
              <a:rPr lang="en-US" sz="3200" b="1" i="1" u="sng" dirty="0" smtClean="0">
                <a:solidFill>
                  <a:schemeClr val="bg2">
                    <a:lumMod val="25000"/>
                  </a:schemeClr>
                </a:solidFill>
                <a:latin typeface="Tw Cen MT Condensed" pitchFamily="34" charset="0"/>
                <a:hlinkClick r:id="rId2"/>
              </a:rPr>
              <a:t>http://embedded-lab.com/blog/lab-19-play-musical-notes/</a:t>
            </a:r>
            <a:endParaRPr lang="en-US" sz="3200" b="1" i="1" u="sng" dirty="0" smtClean="0">
              <a:solidFill>
                <a:schemeClr val="bg2">
                  <a:lumMod val="25000"/>
                </a:schemeClr>
              </a:solidFill>
              <a:latin typeface="Tw Cen MT Condensed" pitchFamily="34" charset="0"/>
            </a:endParaRPr>
          </a:p>
          <a:p>
            <a:pPr marL="342900" indent="-342900">
              <a:buFont typeface="+mj-lt"/>
              <a:buAutoNum type="arabicPeriod"/>
            </a:pPr>
            <a:r>
              <a:rPr lang="en-US" sz="3200" b="1" i="1" u="sng" dirty="0" smtClean="0">
                <a:solidFill>
                  <a:schemeClr val="bg2">
                    <a:lumMod val="25000"/>
                  </a:schemeClr>
                </a:solidFill>
                <a:latin typeface="Tw Cen MT Condensed" pitchFamily="34" charset="0"/>
                <a:hlinkClick r:id="rId3"/>
              </a:rPr>
              <a:t>https://www.youtube.com/watch?v=bYdlKtONMm0</a:t>
            </a:r>
            <a:endParaRPr lang="en-US" sz="3200" b="1" i="1" u="sng" dirty="0" smtClean="0">
              <a:solidFill>
                <a:schemeClr val="bg2">
                  <a:lumMod val="25000"/>
                </a:schemeClr>
              </a:solidFill>
              <a:latin typeface="Tw Cen MT Condensed" pitchFamily="34" charset="0"/>
            </a:endParaRP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55460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0" y="3886200"/>
            <a:ext cx="5648325" cy="1204913"/>
          </a:xfrm>
        </p:spPr>
        <p:txBody>
          <a:bodyPr/>
          <a:lstStyle/>
          <a:p>
            <a:r>
              <a:rPr lang="en-US" sz="6600" b="1" u="sng" dirty="0" smtClean="0">
                <a:latin typeface="Times New Roman" pitchFamily="18" charset="0"/>
                <a:cs typeface="Times New Roman" pitchFamily="18" charset="0"/>
              </a:rPr>
              <a:t>Thank You</a:t>
            </a:r>
            <a:endParaRPr lang="en-US" sz="6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566478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Introduction:-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200" b="1" dirty="0" smtClean="0">
                <a:latin typeface="Times New Roman" pitchFamily="18" charset="0"/>
                <a:cs typeface="Times New Roman" pitchFamily="18" charset="0"/>
              </a:rPr>
              <a:t>               </a:t>
            </a:r>
            <a:r>
              <a:rPr lang="en-US" sz="3200" b="0" dirty="0" smtClean="0">
                <a:latin typeface="Times New Roman" pitchFamily="18" charset="0"/>
                <a:cs typeface="Times New Roman" pitchFamily="18" charset="0"/>
              </a:rPr>
              <a:t>C program for piano is program to implement piano game in c. We use our keyboard as a piano and pressing key will generate different type of sound. for this program we have to include </a:t>
            </a:r>
            <a:r>
              <a:rPr lang="en-US" sz="3200" b="0" dirty="0" err="1" smtClean="0">
                <a:latin typeface="Times New Roman" pitchFamily="18" charset="0"/>
                <a:cs typeface="Times New Roman" pitchFamily="18" charset="0"/>
              </a:rPr>
              <a:t>dos.h</a:t>
            </a:r>
            <a:r>
              <a:rPr lang="en-US" sz="3200" b="0" dirty="0" smtClean="0">
                <a:latin typeface="Times New Roman" pitchFamily="18" charset="0"/>
                <a:cs typeface="Times New Roman" pitchFamily="18" charset="0"/>
              </a:rPr>
              <a:t> header file in program. This file provides functions for producing sounds.</a:t>
            </a:r>
          </a:p>
          <a:p>
            <a:pPr marL="0" indent="0">
              <a:buNone/>
            </a:pPr>
            <a:endParaRPr lang="en-US" b="0" dirty="0"/>
          </a:p>
        </p:txBody>
      </p:sp>
    </p:spTree>
    <p:extLst>
      <p:ext uri="{BB962C8B-B14F-4D97-AF65-F5344CB8AC3E}">
        <p14:creationId xmlns:p14="http://schemas.microsoft.com/office/powerpoint/2010/main" val="201294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29"/>
            <a:ext cx="5257800" cy="1201271"/>
          </a:xfrm>
        </p:spPr>
        <p:txBody>
          <a:bodyPr>
            <a:normAutofit/>
          </a:bodyPr>
          <a:lstStyle/>
          <a:p>
            <a:r>
              <a:rPr lang="en-US" sz="3600" b="1" u="sng" dirty="0" smtClean="0">
                <a:solidFill>
                  <a:schemeClr val="tx1"/>
                </a:solidFill>
                <a:latin typeface="Times New Roman" pitchFamily="18" charset="0"/>
                <a:cs typeface="Times New Roman" pitchFamily="18" charset="0"/>
              </a:rPr>
              <a:t>Description:-</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066801"/>
            <a:ext cx="6974541" cy="5791199"/>
          </a:xfrm>
        </p:spPr>
        <p:txBody>
          <a:bodyPr>
            <a:normAutofit fontScale="92500" lnSpcReduction="10000"/>
          </a:bodyPr>
          <a:lstStyle/>
          <a:p>
            <a:r>
              <a:rPr lang="en-US" b="0" dirty="0">
                <a:latin typeface="Times New Roman" pitchFamily="18" charset="0"/>
                <a:cs typeface="Times New Roman" pitchFamily="18" charset="0"/>
              </a:rPr>
              <a:t>To develop piano in c we use some different functions from </a:t>
            </a:r>
            <a:r>
              <a:rPr lang="en-US" b="0" dirty="0" err="1">
                <a:latin typeface="Times New Roman" pitchFamily="18" charset="0"/>
                <a:cs typeface="Times New Roman" pitchFamily="18" charset="0"/>
              </a:rPr>
              <a:t>dos.h</a:t>
            </a:r>
            <a:r>
              <a:rPr lang="en-US" b="0" dirty="0">
                <a:latin typeface="Times New Roman" pitchFamily="18" charset="0"/>
                <a:cs typeface="Times New Roman" pitchFamily="18" charset="0"/>
              </a:rPr>
              <a:t> which are as follows</a:t>
            </a:r>
          </a:p>
          <a:p>
            <a:r>
              <a:rPr lang="en-US" b="0" dirty="0">
                <a:latin typeface="Times New Roman" pitchFamily="18" charset="0"/>
                <a:cs typeface="Times New Roman" pitchFamily="18" charset="0"/>
              </a:rPr>
              <a:t>Sound function in c:</a:t>
            </a:r>
          </a:p>
          <a:p>
            <a:r>
              <a:rPr lang="en-US" b="0" dirty="0">
                <a:latin typeface="Times New Roman" pitchFamily="18" charset="0"/>
                <a:cs typeface="Times New Roman" pitchFamily="18" charset="0"/>
              </a:rPr>
              <a:t>This function is used to produce sound with different frequency.</a:t>
            </a:r>
          </a:p>
          <a:p>
            <a:r>
              <a:rPr lang="en-US" b="0" dirty="0">
                <a:latin typeface="Times New Roman" pitchFamily="18" charset="0"/>
                <a:cs typeface="Times New Roman" pitchFamily="18" charset="0"/>
              </a:rPr>
              <a:t>Syntax:</a:t>
            </a:r>
          </a:p>
          <a:p>
            <a:r>
              <a:rPr lang="en-US" b="0" dirty="0">
                <a:latin typeface="Times New Roman" pitchFamily="18" charset="0"/>
                <a:cs typeface="Times New Roman" pitchFamily="18" charset="0"/>
              </a:rPr>
              <a:t>sound(any number);</a:t>
            </a:r>
          </a:p>
          <a:p>
            <a:r>
              <a:rPr lang="en-US" b="0" dirty="0">
                <a:latin typeface="Times New Roman" pitchFamily="18" charset="0"/>
                <a:cs typeface="Times New Roman" pitchFamily="18" charset="0"/>
              </a:rPr>
              <a:t>Example : sound(1200)</a:t>
            </a:r>
          </a:p>
          <a:p>
            <a:r>
              <a:rPr lang="en-US" b="0" dirty="0">
                <a:latin typeface="Times New Roman" pitchFamily="18" charset="0"/>
                <a:cs typeface="Times New Roman" pitchFamily="18" charset="0"/>
              </a:rPr>
              <a:t>Delay function in c:</a:t>
            </a:r>
          </a:p>
          <a:p>
            <a:r>
              <a:rPr lang="en-US" b="0" dirty="0">
                <a:latin typeface="Times New Roman" pitchFamily="18" charset="0"/>
                <a:cs typeface="Times New Roman" pitchFamily="18" charset="0"/>
              </a:rPr>
              <a:t>This function is used to delay sound generated by sound.</a:t>
            </a:r>
          </a:p>
          <a:p>
            <a:endParaRPr lang="en-US" dirty="0"/>
          </a:p>
        </p:txBody>
      </p:sp>
    </p:spTree>
    <p:extLst>
      <p:ext uri="{BB962C8B-B14F-4D97-AF65-F5344CB8AC3E}">
        <p14:creationId xmlns:p14="http://schemas.microsoft.com/office/powerpoint/2010/main" val="425333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rPr lang="en-US" b="0" dirty="0" smtClean="0">
                <a:latin typeface="Times New Roman" pitchFamily="18" charset="0"/>
                <a:cs typeface="Times New Roman" pitchFamily="18" charset="0"/>
              </a:rPr>
              <a:t>Software :-</a:t>
            </a:r>
          </a:p>
          <a:p>
            <a:pPr lvl="0"/>
            <a:r>
              <a:rPr lang="en-US" sz="3200" b="0" dirty="0" smtClean="0">
                <a:latin typeface="Times New Roman" pitchFamily="18" charset="0"/>
                <a:cs typeface="Times New Roman" pitchFamily="18" charset="0"/>
              </a:rPr>
              <a:t>Operating System : Windows 7</a:t>
            </a:r>
          </a:p>
          <a:p>
            <a:pPr lvl="0"/>
            <a:r>
              <a:rPr lang="en-US" sz="3200" b="0" dirty="0" smtClean="0">
                <a:latin typeface="Times New Roman" pitchFamily="18" charset="0"/>
                <a:cs typeface="Times New Roman" pitchFamily="18" charset="0"/>
              </a:rPr>
              <a:t>Turbo C++</a:t>
            </a:r>
          </a:p>
          <a:p>
            <a:pPr lvl="0"/>
            <a:r>
              <a:rPr lang="en-US" sz="3200" b="0" dirty="0" smtClean="0">
                <a:latin typeface="Times New Roman" pitchFamily="18" charset="0"/>
                <a:cs typeface="Times New Roman" pitchFamily="18" charset="0"/>
              </a:rPr>
              <a:t>Notepad</a:t>
            </a:r>
          </a:p>
          <a:p>
            <a:endParaRPr lang="en-US" dirty="0"/>
          </a:p>
        </p:txBody>
      </p:sp>
      <p:sp>
        <p:nvSpPr>
          <p:cNvPr id="4" name="Content Placeholder 3"/>
          <p:cNvSpPr>
            <a:spLocks noGrp="1"/>
          </p:cNvSpPr>
          <p:nvPr>
            <p:ph sz="half" idx="2"/>
          </p:nvPr>
        </p:nvSpPr>
        <p:spPr/>
        <p:txBody>
          <a:bodyPr>
            <a:normAutofit lnSpcReduction="10000"/>
          </a:bodyPr>
          <a:lstStyle/>
          <a:p>
            <a:r>
              <a:rPr lang="en-US" b="0" dirty="0" smtClean="0">
                <a:latin typeface="Times New Roman" pitchFamily="18" charset="0"/>
                <a:cs typeface="Times New Roman" pitchFamily="18" charset="0"/>
              </a:rPr>
              <a:t>Hardware:-</a:t>
            </a:r>
          </a:p>
          <a:p>
            <a:r>
              <a:rPr lang="en-US" b="0" dirty="0" smtClean="0">
                <a:latin typeface="Times New Roman" pitchFamily="18" charset="0"/>
                <a:cs typeface="Times New Roman" pitchFamily="18" charset="0"/>
              </a:rPr>
              <a:t>1) Processer: Intel(R) core i3 CPU</a:t>
            </a:r>
          </a:p>
          <a:p>
            <a:r>
              <a:rPr lang="en-US" b="0" dirty="0" smtClean="0">
                <a:latin typeface="Times New Roman" pitchFamily="18" charset="0"/>
                <a:cs typeface="Times New Roman" pitchFamily="18" charset="0"/>
              </a:rPr>
              <a:t>2) RAM: 512 MB and Above.</a:t>
            </a:r>
          </a:p>
          <a:p>
            <a:r>
              <a:rPr lang="en-US" b="0" dirty="0" smtClean="0">
                <a:latin typeface="Times New Roman" pitchFamily="18" charset="0"/>
                <a:cs typeface="Times New Roman" pitchFamily="18" charset="0"/>
              </a:rPr>
              <a:t>3) Hard Disk: 80 GB and Above.</a:t>
            </a:r>
          </a:p>
          <a:p>
            <a:endParaRPr lang="en-US" dirty="0">
              <a:latin typeface="Tw Cen MT Condensed" pitchFamily="34" charset="0"/>
            </a:endParaRPr>
          </a:p>
        </p:txBody>
      </p:sp>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Requirement:-</a:t>
            </a:r>
            <a:endParaRPr lang="en-US" b="1" u="sng" dirty="0">
              <a:latin typeface="Times New Roman" pitchFamily="18" charset="0"/>
              <a:cs typeface="Times New Roman" pitchFamily="18" charset="0"/>
            </a:endParaRPr>
          </a:p>
        </p:txBody>
      </p:sp>
    </p:spTree>
    <p:extLst>
      <p:ext uri="{BB962C8B-B14F-4D97-AF65-F5344CB8AC3E}">
        <p14:creationId xmlns:p14="http://schemas.microsoft.com/office/powerpoint/2010/main" val="1244906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latin typeface="Tw Cen MT Condensed" pitchFamily="34" charset="0"/>
              </a:rPr>
              <a:t>Algorithm  for  </a:t>
            </a:r>
            <a:r>
              <a:rPr lang="en-US" b="1" u="sng" dirty="0">
                <a:latin typeface="Tw Cen MT Condensed" pitchFamily="34" charset="0"/>
              </a:rPr>
              <a:t> Piano </a:t>
            </a:r>
            <a:r>
              <a:rPr lang="en-US" b="1" u="sng" dirty="0" smtClean="0">
                <a:latin typeface="Tw Cen MT Condensed" pitchFamily="34" charset="0"/>
              </a:rPr>
              <a:t>:-</a:t>
            </a:r>
            <a:endParaRPr lang="en-US" b="1" u="sng" dirty="0">
              <a:latin typeface="Tw Cen MT Condensed"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b="0" dirty="0">
                <a:latin typeface="Tw Cen MT Condensed" pitchFamily="34" charset="0"/>
              </a:rPr>
              <a:t>Start</a:t>
            </a:r>
          </a:p>
          <a:p>
            <a:pPr marL="514350" indent="-514350">
              <a:buFont typeface="+mj-lt"/>
              <a:buAutoNum type="arabicPeriod"/>
            </a:pPr>
            <a:r>
              <a:rPr lang="en-US" sz="3200" b="0" dirty="0">
                <a:latin typeface="Tw Cen MT Condensed" pitchFamily="34" charset="0"/>
              </a:rPr>
              <a:t>Take input that user want to play or stop</a:t>
            </a:r>
          </a:p>
          <a:p>
            <a:pPr marL="514350" indent="-514350">
              <a:buFont typeface="+mj-lt"/>
              <a:buAutoNum type="arabicPeriod"/>
            </a:pPr>
            <a:r>
              <a:rPr lang="en-US" sz="3200" b="0" dirty="0">
                <a:latin typeface="Tw Cen MT Condensed" pitchFamily="34" charset="0"/>
              </a:rPr>
              <a:t>Write switch case with different </a:t>
            </a:r>
            <a:r>
              <a:rPr lang="en-US" sz="3200" b="0" dirty="0" smtClean="0">
                <a:latin typeface="Tw Cen MT Condensed" pitchFamily="34" charset="0"/>
              </a:rPr>
              <a:t>keyboard key</a:t>
            </a:r>
            <a:endParaRPr lang="en-US" sz="3200" b="0" dirty="0">
              <a:latin typeface="Tw Cen MT Condensed" pitchFamily="34" charset="0"/>
            </a:endParaRPr>
          </a:p>
          <a:p>
            <a:pPr marL="514350" indent="-514350">
              <a:buFont typeface="+mj-lt"/>
              <a:buAutoNum type="arabicPeriod"/>
            </a:pPr>
            <a:r>
              <a:rPr lang="en-US" sz="3200" b="0" dirty="0">
                <a:latin typeface="Tw Cen MT Condensed" pitchFamily="34" charset="0"/>
              </a:rPr>
              <a:t>Write sound function in case with different number</a:t>
            </a:r>
          </a:p>
          <a:p>
            <a:pPr marL="514350" indent="-514350">
              <a:buFont typeface="+mj-lt"/>
              <a:buAutoNum type="arabicPeriod"/>
            </a:pPr>
            <a:r>
              <a:rPr lang="en-US" sz="3200" b="0" dirty="0">
                <a:latin typeface="Tw Cen MT Condensed" pitchFamily="34" charset="0"/>
              </a:rPr>
              <a:t>End</a:t>
            </a:r>
          </a:p>
          <a:p>
            <a:pPr marL="0" indent="0">
              <a:buNone/>
            </a:pPr>
            <a:endParaRPr lang="en-US" b="0" dirty="0"/>
          </a:p>
        </p:txBody>
      </p:sp>
    </p:spTree>
    <p:extLst>
      <p:ext uri="{BB962C8B-B14F-4D97-AF65-F5344CB8AC3E}">
        <p14:creationId xmlns:p14="http://schemas.microsoft.com/office/powerpoint/2010/main" val="3869561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Header files:-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200" b="0" dirty="0" smtClean="0">
                <a:latin typeface="Times New Roman" pitchFamily="18" charset="0"/>
                <a:cs typeface="Times New Roman" pitchFamily="18" charset="0"/>
              </a:rPr>
              <a:t>#</a:t>
            </a:r>
            <a:r>
              <a:rPr lang="en-US" sz="3200" b="0" dirty="0">
                <a:latin typeface="Times New Roman" pitchFamily="18" charset="0"/>
                <a:cs typeface="Times New Roman" pitchFamily="18" charset="0"/>
              </a:rPr>
              <a:t>include&lt;</a:t>
            </a:r>
            <a:r>
              <a:rPr lang="en-US" sz="3200" b="0" dirty="0" err="1">
                <a:latin typeface="Times New Roman" pitchFamily="18" charset="0"/>
                <a:cs typeface="Times New Roman" pitchFamily="18" charset="0"/>
              </a:rPr>
              <a:t>stdio.h</a:t>
            </a:r>
            <a:r>
              <a:rPr lang="en-US" sz="3200" b="0" dirty="0">
                <a:latin typeface="Times New Roman" pitchFamily="18" charset="0"/>
                <a:cs typeface="Times New Roman" pitchFamily="18" charset="0"/>
              </a:rPr>
              <a:t>&gt;</a:t>
            </a:r>
          </a:p>
          <a:p>
            <a:r>
              <a:rPr lang="en-US" sz="3200" b="0" dirty="0">
                <a:latin typeface="Times New Roman" pitchFamily="18" charset="0"/>
                <a:cs typeface="Times New Roman" pitchFamily="18" charset="0"/>
              </a:rPr>
              <a:t>#include&lt;</a:t>
            </a:r>
            <a:r>
              <a:rPr lang="en-US" sz="3200" b="0" dirty="0" err="1">
                <a:latin typeface="Times New Roman" pitchFamily="18" charset="0"/>
                <a:cs typeface="Times New Roman" pitchFamily="18" charset="0"/>
              </a:rPr>
              <a:t>stdlib.h</a:t>
            </a:r>
            <a:r>
              <a:rPr lang="en-US" sz="3200" b="0" dirty="0">
                <a:latin typeface="Times New Roman" pitchFamily="18" charset="0"/>
                <a:cs typeface="Times New Roman" pitchFamily="18" charset="0"/>
              </a:rPr>
              <a:t>&gt;</a:t>
            </a:r>
          </a:p>
          <a:p>
            <a:r>
              <a:rPr lang="en-US" sz="3200" b="0" dirty="0">
                <a:latin typeface="Times New Roman" pitchFamily="18" charset="0"/>
                <a:cs typeface="Times New Roman" pitchFamily="18" charset="0"/>
              </a:rPr>
              <a:t>#include&lt;</a:t>
            </a:r>
            <a:r>
              <a:rPr lang="en-US" sz="3200" b="0" dirty="0" err="1">
                <a:latin typeface="Times New Roman" pitchFamily="18" charset="0"/>
                <a:cs typeface="Times New Roman" pitchFamily="18" charset="0"/>
              </a:rPr>
              <a:t>dos.h</a:t>
            </a:r>
            <a:r>
              <a:rPr lang="en-US" sz="3200" b="0" dirty="0">
                <a:latin typeface="Times New Roman" pitchFamily="18" charset="0"/>
                <a:cs typeface="Times New Roman" pitchFamily="18" charset="0"/>
              </a:rPr>
              <a:t>&gt;</a:t>
            </a:r>
          </a:p>
          <a:p>
            <a:r>
              <a:rPr lang="en-US" sz="3200" b="0" dirty="0">
                <a:latin typeface="Times New Roman" pitchFamily="18" charset="0"/>
                <a:cs typeface="Times New Roman" pitchFamily="18" charset="0"/>
              </a:rPr>
              <a:t>#include"tune2.h"</a:t>
            </a:r>
          </a:p>
          <a:p>
            <a:r>
              <a:rPr lang="en-US" sz="3200" b="0" dirty="0">
                <a:latin typeface="Times New Roman" pitchFamily="18" charset="0"/>
                <a:cs typeface="Times New Roman" pitchFamily="18" charset="0"/>
              </a:rPr>
              <a:t>#</a:t>
            </a:r>
            <a:r>
              <a:rPr lang="en-US" sz="3200" b="0" dirty="0" err="1">
                <a:latin typeface="Times New Roman" pitchFamily="18" charset="0"/>
                <a:cs typeface="Times New Roman" pitchFamily="18" charset="0"/>
              </a:rPr>
              <a:t>include"tunetype.h</a:t>
            </a:r>
            <a:r>
              <a:rPr lang="en-US" sz="3200" b="0" dirty="0">
                <a:latin typeface="Times New Roman" pitchFamily="18" charset="0"/>
                <a:cs typeface="Times New Roman" pitchFamily="18" charset="0"/>
              </a:rPr>
              <a:t>"</a:t>
            </a:r>
          </a:p>
          <a:p>
            <a:r>
              <a:rPr lang="en-US" sz="3200" b="0" dirty="0">
                <a:latin typeface="Times New Roman" pitchFamily="18" charset="0"/>
                <a:cs typeface="Times New Roman" pitchFamily="18" charset="0"/>
              </a:rPr>
              <a:t>#</a:t>
            </a:r>
            <a:r>
              <a:rPr lang="en-US" sz="3200" b="0" dirty="0" err="1">
                <a:latin typeface="Times New Roman" pitchFamily="18" charset="0"/>
                <a:cs typeface="Times New Roman" pitchFamily="18" charset="0"/>
              </a:rPr>
              <a:t>include"airtel.h</a:t>
            </a:r>
            <a:r>
              <a:rPr lang="en-US" sz="3200" b="0" dirty="0">
                <a:latin typeface="Times New Roman" pitchFamily="18" charset="0"/>
                <a:cs typeface="Times New Roman" pitchFamily="18" charset="0"/>
              </a:rPr>
              <a:t>"</a:t>
            </a:r>
          </a:p>
        </p:txBody>
      </p:sp>
    </p:spTree>
    <p:extLst>
      <p:ext uri="{BB962C8B-B14F-4D97-AF65-F5344CB8AC3E}">
        <p14:creationId xmlns:p14="http://schemas.microsoft.com/office/powerpoint/2010/main" val="3824363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7521575" cy="549275"/>
          </a:xfrm>
        </p:spPr>
        <p:txBody>
          <a:bodyPr>
            <a:normAutofit fontScale="90000"/>
          </a:bodyPr>
          <a:lstStyle/>
          <a:p>
            <a:r>
              <a:rPr lang="en-US" b="1" u="sng" dirty="0" smtClean="0">
                <a:latin typeface="Times New Roman" pitchFamily="18" charset="0"/>
                <a:cs typeface="Times New Roman" pitchFamily="18" charset="0"/>
              </a:rPr>
              <a:t>Flow  Chart:-</a:t>
            </a:r>
            <a:endParaRPr lang="en-US" b="1" u="sng" dirty="0">
              <a:latin typeface="Times New Roman" pitchFamily="18" charset="0"/>
              <a:cs typeface="Times New Roman" pitchFamily="18" charset="0"/>
            </a:endParaRPr>
          </a:p>
        </p:txBody>
      </p:sp>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5943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729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Content Placeholder 3"/>
          <p:cNvSpPr>
            <a:spLocks noGrp="1"/>
          </p:cNvSpPr>
          <p:nvPr>
            <p:ph sz="half" idx="2"/>
          </p:nvPr>
        </p:nvSpPr>
        <p:spPr>
          <a:xfrm>
            <a:off x="762000" y="1097280"/>
            <a:ext cx="8001000" cy="3712464"/>
          </a:xfrm>
        </p:spPr>
        <p:txBody>
          <a:bodyPr>
            <a:noAutofit/>
          </a:bodyPr>
          <a:lstStyle/>
          <a:p>
            <a:r>
              <a:rPr lang="en-US" sz="2000" b="0" dirty="0">
                <a:latin typeface="Times New Roman" pitchFamily="18" charset="0"/>
                <a:cs typeface="Times New Roman" pitchFamily="18" charset="0"/>
              </a:rPr>
              <a:t>Line 1-3: Very first three lines of source code include header files, among three header files “</a:t>
            </a:r>
            <a:r>
              <a:rPr lang="en-US" sz="2000" b="0" dirty="0" err="1">
                <a:latin typeface="Times New Roman" pitchFamily="18" charset="0"/>
                <a:cs typeface="Times New Roman" pitchFamily="18" charset="0"/>
              </a:rPr>
              <a:t>dos.h</a:t>
            </a:r>
            <a:r>
              <a:rPr lang="en-US" sz="2000" b="0" dirty="0">
                <a:latin typeface="Times New Roman" pitchFamily="18" charset="0"/>
                <a:cs typeface="Times New Roman" pitchFamily="18" charset="0"/>
              </a:rPr>
              <a:t>” header file has vital function which will do our task.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Line-4: Forth line is “void main()” which is the main function of our program and program execution will begin from here.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Line-5: Fifth line is opening brace of main program.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Line-6: In sixth line a character variable has been declared and initialized with character ‘y’. </a:t>
            </a:r>
          </a:p>
        </p:txBody>
      </p:sp>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Keyboard </a:t>
            </a:r>
            <a:r>
              <a:rPr lang="en-US" b="1" u="sng" dirty="0" smtClean="0">
                <a:latin typeface="Times New Roman" pitchFamily="18" charset="0"/>
                <a:cs typeface="Times New Roman" pitchFamily="18" charset="0"/>
              </a:rPr>
              <a:t> Piano  Program:-</a:t>
            </a:r>
            <a:endParaRPr lang="en-US" b="1" u="sng" dirty="0">
              <a:latin typeface="Times New Roman" pitchFamily="18" charset="0"/>
              <a:cs typeface="Times New Roman" pitchFamily="18" charset="0"/>
            </a:endParaRPr>
          </a:p>
        </p:txBody>
      </p:sp>
    </p:spTree>
    <p:extLst>
      <p:ext uri="{BB962C8B-B14F-4D97-AF65-F5344CB8AC3E}">
        <p14:creationId xmlns:p14="http://schemas.microsoft.com/office/powerpoint/2010/main" val="3778442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520940" cy="4587240"/>
          </a:xfrm>
        </p:spPr>
        <p:txBody>
          <a:bodyPr/>
          <a:lstStyle/>
          <a:p>
            <a:r>
              <a:rPr lang="en-US" sz="2400" b="1" dirty="0">
                <a:latin typeface="Times New Roman" pitchFamily="18" charset="0"/>
                <a:cs typeface="Times New Roman" pitchFamily="18" charset="0"/>
              </a:rPr>
              <a:t>Line-7:</a:t>
            </a:r>
            <a:r>
              <a:rPr lang="en-US" sz="2400" dirty="0">
                <a:latin typeface="Times New Roman" pitchFamily="18" charset="0"/>
                <a:cs typeface="Times New Roman" pitchFamily="18" charset="0"/>
              </a:rPr>
              <a:t> Next line clears the any previous output from output screen.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Line-8:</a:t>
            </a:r>
            <a:r>
              <a:rPr lang="en-US" sz="2400" dirty="0">
                <a:latin typeface="Times New Roman" pitchFamily="18" charset="0"/>
                <a:cs typeface="Times New Roman" pitchFamily="18" charset="0"/>
              </a:rPr>
              <a:t> The eighth line prints a line informing user that if he needs to close this program then he/she should press Capital 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Line-9:</a:t>
            </a:r>
            <a:r>
              <a:rPr lang="en-US" sz="2400" dirty="0">
                <a:latin typeface="Times New Roman" pitchFamily="18" charset="0"/>
                <a:cs typeface="Times New Roman" pitchFamily="18" charset="0"/>
              </a:rPr>
              <a:t> Next line is a while loop which keeps looping four lines in it until we press X.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Line-10: </a:t>
            </a:r>
            <a:r>
              <a:rPr lang="en-US" sz="2400" dirty="0">
                <a:latin typeface="Times New Roman" pitchFamily="18" charset="0"/>
                <a:cs typeface="Times New Roman" pitchFamily="18" charset="0"/>
              </a:rPr>
              <a:t>Beginning of while loop.</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11444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171</TotalTime>
  <Words>151</Words>
  <Application>Microsoft Office PowerPoint</Application>
  <PresentationFormat>On-screen Show (4:3)</PresentationFormat>
  <Paragraphs>49</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Angles</vt:lpstr>
      <vt:lpstr>Office Theme</vt:lpstr>
      <vt:lpstr>Piano In Basic C programming</vt:lpstr>
      <vt:lpstr>Introduction:-</vt:lpstr>
      <vt:lpstr>Description:- </vt:lpstr>
      <vt:lpstr>Requirement:-</vt:lpstr>
      <vt:lpstr>Algorithm  for   Piano :-</vt:lpstr>
      <vt:lpstr>Header files:-</vt:lpstr>
      <vt:lpstr>Flow  Chart:-</vt:lpstr>
      <vt:lpstr>Keyboard  Piano  Program:-</vt:lpstr>
      <vt:lpstr>Line-7: Next line clears the any previous output from output screen.   Line-8: The eighth line prints a line informing user that if he needs to close this program then he/she should press Capital X.  Line-9: Next line is a while loop which keeps looping four lines in it until we press X.   Line-10: Beginning of while loop. </vt:lpstr>
      <vt:lpstr>Line-11: In this line of code we store the ASCII value of key pressed by user during runtime. For example if user presses ‘p’ key on keyboard then its corresponding ASCII value, 113 gets store in ‘ch’ variable.  Line-12: The “sound()” will produce sound from pc speaker and in bracket we need to set frequency at which it will buzz. Here we are multiplying 10 with ASCII value available in ch variable. You can change the constant ‘10’ in this line to different integer value and as a result it will change the sound output. Do experiment only with this value. </vt:lpstr>
      <vt:lpstr>Line-13: Here “delay()” function determines how long the sound will last (Note: actually “ delay()” function suspends the execution of program). This is determined by value provided in bracket. In our example I have set 75 milliseconds. If you change it to 3000 then sound will be played for 3 seconds.  Line-14: The “nosound()” function works opposite of “sound()” function. It turns off PC speaker. If we won’t use this in our program then speaker will keep buzzing until we close program. </vt:lpstr>
      <vt:lpstr>Line-15: End of while loop.  Line-16: End of “main()” function. </vt:lpstr>
      <vt:lpstr>Snapshot:-</vt:lpstr>
      <vt:lpstr>Snapshot:-</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Piano In Basic C programming</dc:title>
  <dc:creator>Language</dc:creator>
  <cp:lastModifiedBy>Language</cp:lastModifiedBy>
  <cp:revision>15</cp:revision>
  <dcterms:created xsi:type="dcterms:W3CDTF">2019-04-26T10:32:57Z</dcterms:created>
  <dcterms:modified xsi:type="dcterms:W3CDTF">2008-12-31T20:05:12Z</dcterms:modified>
</cp:coreProperties>
</file>