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2"/>
  </p:notesMasterIdLst>
  <p:sldIdLst>
    <p:sldId id="274" r:id="rId2"/>
    <p:sldId id="257" r:id="rId3"/>
    <p:sldId id="275" r:id="rId4"/>
    <p:sldId id="276" r:id="rId5"/>
    <p:sldId id="277" r:id="rId6"/>
    <p:sldId id="258" r:id="rId7"/>
    <p:sldId id="260" r:id="rId8"/>
    <p:sldId id="264" r:id="rId9"/>
    <p:sldId id="265" r:id="rId10"/>
    <p:sldId id="266" r:id="rId11"/>
    <p:sldId id="267" r:id="rId12"/>
    <p:sldId id="271" r:id="rId13"/>
    <p:sldId id="268" r:id="rId14"/>
    <p:sldId id="278" r:id="rId15"/>
    <p:sldId id="279" r:id="rId16"/>
    <p:sldId id="280" r:id="rId17"/>
    <p:sldId id="281" r:id="rId18"/>
    <p:sldId id="282" r:id="rId19"/>
    <p:sldId id="269" r:id="rId20"/>
    <p:sldId id="270" r:id="rId2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p:scale>
          <a:sx n="50" d="100"/>
          <a:sy n="50" d="100"/>
        </p:scale>
        <p:origin x="-2238" y="2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642B6912-97DB-4970-B522-347E23C6E280}" type="datetimeFigureOut">
              <a:rPr lang="en-US" smtClean="0"/>
              <a:t>4/26/2019</a:t>
            </a:fld>
            <a:endParaRPr lang="en-US"/>
          </a:p>
        </p:txBody>
      </p:sp>
      <p:sp>
        <p:nvSpPr>
          <p:cNvPr id="4" name="Slide Image Placeholder 3"/>
          <p:cNvSpPr>
            <a:spLocks noGrp="1" noRot="1" noChangeAspect="1"/>
          </p:cNvSpPr>
          <p:nvPr>
            <p:ph type="sldImg" idx="2"/>
          </p:nvPr>
        </p:nvSpPr>
        <p:spPr>
          <a:xfrm>
            <a:off x="2360613" y="801688"/>
            <a:ext cx="28352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80000"/>
            <a:ext cx="6045200" cy="4811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6825"/>
            <a:ext cx="3275013" cy="5349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4988"/>
          </a:xfrm>
          <a:prstGeom prst="rect">
            <a:avLst/>
          </a:prstGeom>
        </p:spPr>
        <p:txBody>
          <a:bodyPr vert="horz" lIns="91440" tIns="45720" rIns="91440" bIns="45720" rtlCol="0" anchor="b"/>
          <a:lstStyle>
            <a:lvl1pPr algn="r">
              <a:defRPr sz="1200"/>
            </a:lvl1pPr>
          </a:lstStyle>
          <a:p>
            <a:fld id="{09B5857C-8B52-4025-9245-043E9F968C92}" type="slidenum">
              <a:rPr lang="en-US" smtClean="0"/>
              <a:t>‹#›</a:t>
            </a:fld>
            <a:endParaRPr lang="en-US"/>
          </a:p>
        </p:txBody>
      </p:sp>
    </p:spTree>
    <p:extLst>
      <p:ext uri="{BB962C8B-B14F-4D97-AF65-F5344CB8AC3E}">
        <p14:creationId xmlns:p14="http://schemas.microsoft.com/office/powerpoint/2010/main" val="246476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285468" y="4588279"/>
            <a:ext cx="5906971" cy="384170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57956" y="4591448"/>
            <a:ext cx="983690" cy="383536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73701" y="4890863"/>
            <a:ext cx="752199" cy="3236536"/>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8143" y="4764506"/>
            <a:ext cx="5741622" cy="3501097"/>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6434947" y="7211992"/>
            <a:ext cx="629708" cy="712893"/>
          </a:xfrm>
        </p:spPr>
        <p:txBody>
          <a:bodyPr/>
          <a:lstStyle>
            <a:lvl1pPr algn="ctr">
              <a:defRPr sz="2800">
                <a:solidFill>
                  <a:schemeClr val="accent1">
                    <a:lumMod val="50000"/>
                  </a:schemeClr>
                </a:solidFill>
              </a:defRPr>
            </a:lvl1pPr>
          </a:lstStyle>
          <a:p>
            <a:fld id="{B6F15528-21DE-4FAA-801E-634DDDAF4B2B}" type="slidenum">
              <a:rPr lang="en-US" smtClean="0"/>
              <a:t>‹#›</a:t>
            </a:fld>
            <a:endParaRPr lang="en-US"/>
          </a:p>
        </p:txBody>
      </p:sp>
      <p:sp>
        <p:nvSpPr>
          <p:cNvPr id="11" name="Rectangle 10"/>
          <p:cNvSpPr/>
          <p:nvPr/>
        </p:nvSpPr>
        <p:spPr>
          <a:xfrm>
            <a:off x="447756" y="7109094"/>
            <a:ext cx="5582394" cy="103592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5400" y="4895201"/>
            <a:ext cx="5587106" cy="3239704"/>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31207" y="7247749"/>
            <a:ext cx="5415492" cy="712893"/>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99721" y="5031782"/>
            <a:ext cx="5478463" cy="1901050"/>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670434" y="356447"/>
            <a:ext cx="1536488" cy="954677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5747721" y="547939"/>
            <a:ext cx="1381916" cy="9163793"/>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5824866" y="616574"/>
            <a:ext cx="1227626" cy="90265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7825" y="594077"/>
            <a:ext cx="5100638" cy="90299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4/26/2019</a:t>
            </a:fld>
            <a:endParaRPr lang="en-US"/>
          </a:p>
        </p:txBody>
      </p:sp>
      <p:sp>
        <p:nvSpPr>
          <p:cNvPr id="13" name="Rectangle 12"/>
          <p:cNvSpPr/>
          <p:nvPr/>
        </p:nvSpPr>
        <p:spPr>
          <a:xfrm>
            <a:off x="373508" y="4594201"/>
            <a:ext cx="6830236" cy="3841703"/>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9105" y="4752623"/>
            <a:ext cx="6639043" cy="3501097"/>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608599" y="4990253"/>
            <a:ext cx="6360054" cy="2019866"/>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558222" y="7081408"/>
            <a:ext cx="6460808" cy="103592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8599" y="7184304"/>
            <a:ext cx="6360054" cy="81671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558438" y="4871438"/>
            <a:ext cx="6460377" cy="3239704"/>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2147" y="636759"/>
            <a:ext cx="6826528" cy="162073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2148" y="2680477"/>
            <a:ext cx="3337454" cy="68722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41221" y="2680477"/>
            <a:ext cx="3337454" cy="68722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47" y="636759"/>
            <a:ext cx="6826528" cy="162073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52148" y="2685727"/>
            <a:ext cx="3338766" cy="997555"/>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52148" y="3802098"/>
            <a:ext cx="3338766" cy="57501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38597" y="2685727"/>
            <a:ext cx="3340078" cy="997555"/>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38597" y="3802098"/>
            <a:ext cx="3340078" cy="57501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211513" y="1069340"/>
            <a:ext cx="3778250" cy="81982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Rectangle 7"/>
          <p:cNvSpPr/>
          <p:nvPr/>
        </p:nvSpPr>
        <p:spPr>
          <a:xfrm>
            <a:off x="462806" y="2347796"/>
            <a:ext cx="2244940" cy="549403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9209" y="2561040"/>
            <a:ext cx="2052134" cy="5043156"/>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35493" y="4633807"/>
            <a:ext cx="1899566" cy="2732758"/>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35493" y="2704242"/>
            <a:ext cx="1899566" cy="1858045"/>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66738" y="968982"/>
            <a:ext cx="6423025" cy="6754031"/>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4/26/2019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 name="Rectangle 9"/>
          <p:cNvSpPr/>
          <p:nvPr/>
        </p:nvSpPr>
        <p:spPr>
          <a:xfrm>
            <a:off x="566738" y="7723011"/>
            <a:ext cx="6423025" cy="21386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9708" y="7841827"/>
            <a:ext cx="6281188" cy="1875670"/>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755650" y="8792351"/>
            <a:ext cx="6056203" cy="704311"/>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0452" y="7913116"/>
            <a:ext cx="6566599" cy="1710944"/>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90267" y="8820038"/>
            <a:ext cx="5986969" cy="626378"/>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55650" y="7960643"/>
            <a:ext cx="6056203" cy="815560"/>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7556500" cy="10693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75565" y="158421"/>
            <a:ext cx="7405370" cy="10392401"/>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77825" y="2732758"/>
            <a:ext cx="6800850" cy="68195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7825" y="9911198"/>
            <a:ext cx="1763183" cy="5693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t>4/26/2019</a:t>
            </a:fld>
            <a:endParaRPr lang="en-US"/>
          </a:p>
        </p:txBody>
      </p:sp>
      <p:sp>
        <p:nvSpPr>
          <p:cNvPr id="5" name="Footer Placeholder 4"/>
          <p:cNvSpPr>
            <a:spLocks noGrp="1"/>
          </p:cNvSpPr>
          <p:nvPr>
            <p:ph type="ftr" sz="quarter" idx="3"/>
          </p:nvPr>
        </p:nvSpPr>
        <p:spPr>
          <a:xfrm>
            <a:off x="2581804" y="9911198"/>
            <a:ext cx="2392892" cy="5693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5415492" y="9911198"/>
            <a:ext cx="1763183" cy="5693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t>‹#›</a:t>
            </a:fld>
            <a:endParaRPr lang="en-US"/>
          </a:p>
        </p:txBody>
      </p:sp>
      <p:sp>
        <p:nvSpPr>
          <p:cNvPr id="9" name="Rectangle 8"/>
          <p:cNvSpPr/>
          <p:nvPr/>
        </p:nvSpPr>
        <p:spPr>
          <a:xfrm>
            <a:off x="226695" y="433733"/>
            <a:ext cx="7103110" cy="206739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08130" y="581389"/>
            <a:ext cx="6925569" cy="174416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52147" y="636759"/>
            <a:ext cx="6826528" cy="16207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3767" y="1236472"/>
            <a:ext cx="5687695" cy="610235"/>
          </a:xfrm>
          <a:prstGeom prst="rect">
            <a:avLst/>
          </a:prstGeom>
        </p:spPr>
        <p:txBody>
          <a:bodyPr vert="horz" wrap="square" lIns="0" tIns="12700" rIns="0" bIns="0" rtlCol="0">
            <a:spAutoFit/>
          </a:bodyPr>
          <a:lstStyle/>
          <a:p>
            <a:pPr marL="1061085" marR="5080" indent="-1049020">
              <a:lnSpc>
                <a:spcPct val="106600"/>
              </a:lnSpc>
              <a:spcBef>
                <a:spcPts val="100"/>
              </a:spcBef>
            </a:pPr>
            <a:r>
              <a:rPr sz="1800" spc="125" dirty="0">
                <a:latin typeface="Arial"/>
                <a:cs typeface="Arial"/>
              </a:rPr>
              <a:t>Padmabhooshan</a:t>
            </a:r>
            <a:r>
              <a:rPr sz="1800" spc="-60" dirty="0">
                <a:latin typeface="Arial"/>
                <a:cs typeface="Arial"/>
              </a:rPr>
              <a:t> </a:t>
            </a:r>
            <a:r>
              <a:rPr sz="1800" spc="220" dirty="0">
                <a:latin typeface="Arial"/>
                <a:cs typeface="Arial"/>
              </a:rPr>
              <a:t>Vasantdada</a:t>
            </a:r>
            <a:r>
              <a:rPr sz="1800" spc="-65" dirty="0">
                <a:latin typeface="Arial"/>
                <a:cs typeface="Arial"/>
              </a:rPr>
              <a:t> </a:t>
            </a:r>
            <a:r>
              <a:rPr sz="1800" spc="295" dirty="0">
                <a:latin typeface="Arial"/>
                <a:cs typeface="Arial"/>
              </a:rPr>
              <a:t>Patil</a:t>
            </a:r>
            <a:r>
              <a:rPr sz="1800" spc="-65" dirty="0">
                <a:latin typeface="Arial"/>
                <a:cs typeface="Arial"/>
              </a:rPr>
              <a:t> </a:t>
            </a:r>
            <a:r>
              <a:rPr sz="1800" spc="245" dirty="0">
                <a:latin typeface="Arial"/>
                <a:cs typeface="Arial"/>
              </a:rPr>
              <a:t>Institute</a:t>
            </a:r>
            <a:r>
              <a:rPr sz="1800" spc="-50" dirty="0">
                <a:latin typeface="Arial"/>
                <a:cs typeface="Arial"/>
              </a:rPr>
              <a:t> </a:t>
            </a:r>
            <a:r>
              <a:rPr sz="1800" spc="305" dirty="0">
                <a:latin typeface="Arial"/>
                <a:cs typeface="Arial"/>
              </a:rPr>
              <a:t>of  </a:t>
            </a:r>
            <a:r>
              <a:rPr sz="1800" spc="170" dirty="0">
                <a:latin typeface="Arial"/>
                <a:cs typeface="Arial"/>
              </a:rPr>
              <a:t>Technology</a:t>
            </a:r>
            <a:r>
              <a:rPr sz="1800" spc="-65" dirty="0">
                <a:latin typeface="Arial"/>
                <a:cs typeface="Arial"/>
              </a:rPr>
              <a:t> </a:t>
            </a:r>
            <a:r>
              <a:rPr sz="1800" spc="-75" dirty="0">
                <a:latin typeface="Arial"/>
                <a:cs typeface="Arial"/>
              </a:rPr>
              <a:t>(PVPIT),BUDHGAON.</a:t>
            </a:r>
            <a:endParaRPr sz="1800">
              <a:latin typeface="Arial"/>
              <a:cs typeface="Arial"/>
            </a:endParaRPr>
          </a:p>
        </p:txBody>
      </p:sp>
      <p:sp>
        <p:nvSpPr>
          <p:cNvPr id="3" name="object 3"/>
          <p:cNvSpPr txBox="1"/>
          <p:nvPr/>
        </p:nvSpPr>
        <p:spPr>
          <a:xfrm>
            <a:off x="2344166" y="3900169"/>
            <a:ext cx="2875280" cy="1054135"/>
          </a:xfrm>
          <a:prstGeom prst="rect">
            <a:avLst/>
          </a:prstGeom>
        </p:spPr>
        <p:txBody>
          <a:bodyPr vert="horz" wrap="square" lIns="0" tIns="12700" rIns="0" bIns="0" rtlCol="0">
            <a:spAutoFit/>
          </a:bodyPr>
          <a:lstStyle/>
          <a:p>
            <a:pPr algn="ctr">
              <a:lnSpc>
                <a:spcPct val="100000"/>
              </a:lnSpc>
              <a:spcBef>
                <a:spcPts val="100"/>
              </a:spcBef>
            </a:pPr>
            <a:r>
              <a:rPr sz="1600" b="1" spc="-15" dirty="0">
                <a:latin typeface="Trebuchet MS"/>
                <a:cs typeface="Trebuchet MS"/>
              </a:rPr>
              <a:t>Mini </a:t>
            </a:r>
            <a:r>
              <a:rPr sz="1600" b="1" spc="-120" dirty="0">
                <a:latin typeface="Trebuchet MS"/>
                <a:cs typeface="Trebuchet MS"/>
              </a:rPr>
              <a:t>Project </a:t>
            </a:r>
            <a:r>
              <a:rPr sz="1600" b="1" spc="-85" dirty="0">
                <a:latin typeface="Trebuchet MS"/>
                <a:cs typeface="Trebuchet MS"/>
              </a:rPr>
              <a:t>Report</a:t>
            </a:r>
            <a:r>
              <a:rPr sz="1600" b="1" spc="-245" dirty="0">
                <a:latin typeface="Trebuchet MS"/>
                <a:cs typeface="Trebuchet MS"/>
              </a:rPr>
              <a:t> </a:t>
            </a:r>
            <a:r>
              <a:rPr sz="1600" b="1" spc="-70" dirty="0">
                <a:latin typeface="Trebuchet MS"/>
                <a:cs typeface="Trebuchet MS"/>
              </a:rPr>
              <a:t>On</a:t>
            </a:r>
            <a:endParaRPr sz="1600" dirty="0">
              <a:latin typeface="Trebuchet MS"/>
              <a:cs typeface="Trebuchet MS"/>
            </a:endParaRPr>
          </a:p>
          <a:p>
            <a:pPr algn="ctr">
              <a:lnSpc>
                <a:spcPct val="100000"/>
              </a:lnSpc>
              <a:spcBef>
                <a:spcPts val="1355"/>
              </a:spcBef>
            </a:pPr>
            <a:r>
              <a:rPr lang="en-US" sz="1400" b="1" spc="-75" dirty="0" smtClean="0">
                <a:solidFill>
                  <a:srgbClr val="FF0000"/>
                </a:solidFill>
                <a:latin typeface="Trebuchet MS"/>
                <a:cs typeface="Trebuchet MS"/>
              </a:rPr>
              <a:t>PIANO IN BASIC C PROGRAMMING</a:t>
            </a:r>
            <a:endParaRPr sz="1400" dirty="0">
              <a:latin typeface="Trebuchet MS"/>
              <a:cs typeface="Trebuchet MS"/>
            </a:endParaRPr>
          </a:p>
          <a:p>
            <a:pPr algn="ctr">
              <a:lnSpc>
                <a:spcPct val="100000"/>
              </a:lnSpc>
              <a:spcBef>
                <a:spcPts val="1245"/>
              </a:spcBef>
            </a:pPr>
            <a:r>
              <a:rPr sz="1600" b="1" spc="-85" dirty="0">
                <a:latin typeface="Trebuchet MS"/>
                <a:cs typeface="Trebuchet MS"/>
              </a:rPr>
              <a:t>Submitted</a:t>
            </a:r>
            <a:r>
              <a:rPr sz="1600" b="1" spc="-150" dirty="0">
                <a:latin typeface="Trebuchet MS"/>
                <a:cs typeface="Trebuchet MS"/>
              </a:rPr>
              <a:t> </a:t>
            </a:r>
            <a:r>
              <a:rPr sz="1600" b="1" spc="-105" dirty="0">
                <a:latin typeface="Trebuchet MS"/>
                <a:cs typeface="Trebuchet MS"/>
              </a:rPr>
              <a:t>by</a:t>
            </a:r>
            <a:r>
              <a:rPr sz="1600" b="1" spc="-105" dirty="0" smtClean="0">
                <a:latin typeface="Trebuchet MS"/>
                <a:cs typeface="Trebuchet MS"/>
              </a:rPr>
              <a:t>:</a:t>
            </a:r>
            <a:endParaRPr lang="en-US" sz="1600" b="1" spc="-105" dirty="0" smtClean="0">
              <a:latin typeface="Trebuchet MS"/>
              <a:cs typeface="Trebuchet MS"/>
            </a:endParaRPr>
          </a:p>
        </p:txBody>
      </p:sp>
      <p:sp>
        <p:nvSpPr>
          <p:cNvPr id="4" name="object 4"/>
          <p:cNvSpPr txBox="1"/>
          <p:nvPr/>
        </p:nvSpPr>
        <p:spPr>
          <a:xfrm>
            <a:off x="2811145" y="6332854"/>
            <a:ext cx="1932939" cy="2757165"/>
          </a:xfrm>
          <a:prstGeom prst="rect">
            <a:avLst/>
          </a:prstGeom>
        </p:spPr>
        <p:txBody>
          <a:bodyPr vert="horz" wrap="square" lIns="0" tIns="12700" rIns="0" bIns="0" rtlCol="0">
            <a:spAutoFit/>
          </a:bodyPr>
          <a:lstStyle/>
          <a:p>
            <a:pPr algn="ctr">
              <a:lnSpc>
                <a:spcPct val="100000"/>
              </a:lnSpc>
              <a:spcBef>
                <a:spcPts val="100"/>
              </a:spcBef>
            </a:pPr>
            <a:r>
              <a:rPr sz="1600" b="1" spc="-95" dirty="0">
                <a:latin typeface="Trebuchet MS"/>
                <a:cs typeface="Trebuchet MS"/>
              </a:rPr>
              <a:t>Under the Guidance</a:t>
            </a:r>
            <a:r>
              <a:rPr sz="1600" b="1" spc="-225" dirty="0">
                <a:latin typeface="Trebuchet MS"/>
                <a:cs typeface="Trebuchet MS"/>
              </a:rPr>
              <a:t> </a:t>
            </a:r>
            <a:r>
              <a:rPr sz="1600" b="1" spc="-75" dirty="0">
                <a:latin typeface="Trebuchet MS"/>
                <a:cs typeface="Trebuchet MS"/>
              </a:rPr>
              <a:t>of</a:t>
            </a:r>
            <a:endParaRPr sz="1600" dirty="0">
              <a:latin typeface="Trebuchet MS"/>
              <a:cs typeface="Trebuchet MS"/>
            </a:endParaRPr>
          </a:p>
          <a:p>
            <a:pPr marL="4445" algn="ctr">
              <a:lnSpc>
                <a:spcPct val="100000"/>
              </a:lnSpc>
              <a:spcBef>
                <a:spcPts val="1330"/>
              </a:spcBef>
            </a:pPr>
            <a:r>
              <a:rPr sz="1600" b="1" spc="-60" dirty="0">
                <a:solidFill>
                  <a:srgbClr val="5F4879"/>
                </a:solidFill>
                <a:latin typeface="Trebuchet MS"/>
                <a:cs typeface="Trebuchet MS"/>
              </a:rPr>
              <a:t>Mrs.M.A.Khade</a:t>
            </a:r>
            <a:endParaRPr sz="1600" dirty="0">
              <a:latin typeface="Trebuchet MS"/>
              <a:cs typeface="Trebuchet MS"/>
            </a:endParaRPr>
          </a:p>
          <a:p>
            <a:pPr>
              <a:lnSpc>
                <a:spcPct val="100000"/>
              </a:lnSpc>
            </a:pPr>
            <a:endParaRPr sz="1900" dirty="0">
              <a:latin typeface="Times New Roman"/>
              <a:cs typeface="Times New Roman"/>
            </a:endParaRPr>
          </a:p>
          <a:p>
            <a:pPr>
              <a:lnSpc>
                <a:spcPct val="100000"/>
              </a:lnSpc>
              <a:spcBef>
                <a:spcPts val="35"/>
              </a:spcBef>
            </a:pPr>
            <a:endParaRPr sz="2050" dirty="0">
              <a:latin typeface="Times New Roman"/>
              <a:cs typeface="Times New Roman"/>
            </a:endParaRPr>
          </a:p>
          <a:p>
            <a:pPr marL="7620" algn="ctr">
              <a:lnSpc>
                <a:spcPct val="100000"/>
              </a:lnSpc>
              <a:spcBef>
                <a:spcPts val="5"/>
              </a:spcBef>
            </a:pPr>
            <a:endParaRPr lang="en-US" sz="1600" spc="-50" dirty="0" smtClean="0">
              <a:latin typeface="Trebuchet MS"/>
              <a:cs typeface="Trebuchet MS"/>
            </a:endParaRPr>
          </a:p>
          <a:p>
            <a:pPr marL="7620" algn="ctr">
              <a:lnSpc>
                <a:spcPct val="100000"/>
              </a:lnSpc>
              <a:spcBef>
                <a:spcPts val="5"/>
              </a:spcBef>
            </a:pPr>
            <a:endParaRPr lang="en-US" sz="1600" spc="-50" dirty="0">
              <a:latin typeface="Trebuchet MS"/>
              <a:cs typeface="Trebuchet MS"/>
            </a:endParaRPr>
          </a:p>
          <a:p>
            <a:pPr marL="7620" algn="ctr">
              <a:lnSpc>
                <a:spcPct val="100000"/>
              </a:lnSpc>
              <a:spcBef>
                <a:spcPts val="5"/>
              </a:spcBef>
            </a:pPr>
            <a:endParaRPr lang="en-US" sz="1600" spc="-50" dirty="0" smtClean="0">
              <a:latin typeface="Trebuchet MS"/>
              <a:cs typeface="Trebuchet MS"/>
            </a:endParaRPr>
          </a:p>
          <a:p>
            <a:pPr marL="7620" algn="ctr">
              <a:lnSpc>
                <a:spcPct val="100000"/>
              </a:lnSpc>
              <a:spcBef>
                <a:spcPts val="5"/>
              </a:spcBef>
            </a:pPr>
            <a:endParaRPr lang="en-US" sz="1600" spc="-50" dirty="0">
              <a:latin typeface="Trebuchet MS"/>
              <a:cs typeface="Trebuchet MS"/>
            </a:endParaRPr>
          </a:p>
          <a:p>
            <a:pPr marL="7620" algn="ctr">
              <a:lnSpc>
                <a:spcPct val="100000"/>
              </a:lnSpc>
              <a:spcBef>
                <a:spcPts val="5"/>
              </a:spcBef>
            </a:pPr>
            <a:endParaRPr lang="en-US" sz="1600" spc="-50" dirty="0" smtClean="0">
              <a:latin typeface="Trebuchet MS"/>
              <a:cs typeface="Trebuchet MS"/>
            </a:endParaRPr>
          </a:p>
          <a:p>
            <a:pPr marL="7620" algn="ctr">
              <a:lnSpc>
                <a:spcPct val="100000"/>
              </a:lnSpc>
              <a:spcBef>
                <a:spcPts val="5"/>
              </a:spcBef>
            </a:pPr>
            <a:r>
              <a:rPr sz="1600" spc="-50" dirty="0" smtClean="0">
                <a:latin typeface="Trebuchet MS"/>
                <a:cs typeface="Trebuchet MS"/>
              </a:rPr>
              <a:t>2018-19</a:t>
            </a:r>
            <a:endParaRPr sz="1600" dirty="0">
              <a:latin typeface="Trebuchet MS"/>
              <a:cs typeface="Trebuchet MS"/>
            </a:endParaRPr>
          </a:p>
        </p:txBody>
      </p:sp>
      <p:graphicFrame>
        <p:nvGraphicFramePr>
          <p:cNvPr id="5" name="object 5"/>
          <p:cNvGraphicFramePr>
            <a:graphicFrameLocks noGrp="1"/>
          </p:cNvGraphicFramePr>
          <p:nvPr>
            <p:extLst>
              <p:ext uri="{D42A27DB-BD31-4B8C-83A1-F6EECF244321}">
                <p14:modId xmlns:p14="http://schemas.microsoft.com/office/powerpoint/2010/main" val="3631425280"/>
              </p:ext>
            </p:extLst>
          </p:nvPr>
        </p:nvGraphicFramePr>
        <p:xfrm>
          <a:off x="1422400" y="4967004"/>
          <a:ext cx="4558029" cy="3115238"/>
        </p:xfrm>
        <a:graphic>
          <a:graphicData uri="http://schemas.openxmlformats.org/drawingml/2006/table">
            <a:tbl>
              <a:tblPr firstRow="1" bandRow="1">
                <a:tableStyleId>{2D5ABB26-0587-4C30-8999-92F81FD0307C}</a:tableStyleId>
              </a:tblPr>
              <a:tblGrid>
                <a:gridCol w="581660"/>
                <a:gridCol w="2868294"/>
                <a:gridCol w="1108075"/>
              </a:tblGrid>
              <a:tr h="152472">
                <a:tc>
                  <a:txBody>
                    <a:bodyPr/>
                    <a:lstStyle/>
                    <a:p>
                      <a:pPr marL="107950">
                        <a:lnSpc>
                          <a:spcPct val="100000"/>
                        </a:lnSpc>
                      </a:pPr>
                      <a:r>
                        <a:rPr sz="1400" b="1" spc="20" dirty="0">
                          <a:solidFill>
                            <a:srgbClr val="FF0000"/>
                          </a:solidFill>
                          <a:latin typeface="Times New Roman"/>
                          <a:cs typeface="Times New Roman"/>
                        </a:rPr>
                        <a:t>Sr.no</a:t>
                      </a:r>
                      <a:endParaRPr sz="1400" dirty="0">
                        <a:latin typeface="Times New Roman"/>
                        <a:cs typeface="Times New Roman"/>
                      </a:endParaRPr>
                    </a:p>
                  </a:txBody>
                  <a:tcPr marL="0" marR="0" marT="0" marB="0">
                    <a:lnL w="6350">
                      <a:solidFill>
                        <a:srgbClr val="000000"/>
                      </a:solidFill>
                      <a:prstDash val="solid"/>
                    </a:lnL>
                    <a:lnR w="12700">
                      <a:solidFill>
                        <a:srgbClr val="8063A1"/>
                      </a:solidFill>
                      <a:prstDash val="solid"/>
                    </a:lnR>
                    <a:lnT w="12700">
                      <a:solidFill>
                        <a:srgbClr val="8063A1"/>
                      </a:solidFill>
                      <a:prstDash val="solid"/>
                    </a:lnT>
                    <a:lnB w="6350">
                      <a:solidFill>
                        <a:srgbClr val="000000"/>
                      </a:solidFill>
                      <a:prstDash val="solid"/>
                    </a:lnB>
                  </a:tcPr>
                </a:tc>
                <a:tc>
                  <a:txBody>
                    <a:bodyPr/>
                    <a:lstStyle/>
                    <a:p>
                      <a:pPr marL="88900">
                        <a:lnSpc>
                          <a:spcPct val="100000"/>
                        </a:lnSpc>
                      </a:pPr>
                      <a:r>
                        <a:rPr sz="1400" b="1" spc="45" dirty="0">
                          <a:solidFill>
                            <a:srgbClr val="FF0000"/>
                          </a:solidFill>
                          <a:latin typeface="Times New Roman"/>
                          <a:cs typeface="Times New Roman"/>
                        </a:rPr>
                        <a:t>Name </a:t>
                      </a:r>
                      <a:r>
                        <a:rPr sz="1400" b="1" spc="40" dirty="0">
                          <a:solidFill>
                            <a:srgbClr val="FF0000"/>
                          </a:solidFill>
                          <a:latin typeface="Times New Roman"/>
                          <a:cs typeface="Times New Roman"/>
                        </a:rPr>
                        <a:t>of</a:t>
                      </a:r>
                      <a:r>
                        <a:rPr sz="1400" b="1" spc="-150" dirty="0">
                          <a:solidFill>
                            <a:srgbClr val="FF0000"/>
                          </a:solidFill>
                          <a:latin typeface="Times New Roman"/>
                          <a:cs typeface="Times New Roman"/>
                        </a:rPr>
                        <a:t> </a:t>
                      </a:r>
                      <a:r>
                        <a:rPr sz="1400" b="1" spc="40" dirty="0">
                          <a:solidFill>
                            <a:srgbClr val="FF0000"/>
                          </a:solidFill>
                          <a:latin typeface="Times New Roman"/>
                          <a:cs typeface="Times New Roman"/>
                        </a:rPr>
                        <a:t>Student</a:t>
                      </a:r>
                      <a:endParaRPr sz="1400">
                        <a:latin typeface="Times New Roman"/>
                        <a:cs typeface="Times New Roman"/>
                      </a:endParaRPr>
                    </a:p>
                  </a:txBody>
                  <a:tcPr marL="0" marR="0" marT="0" marB="0">
                    <a:lnL w="12700">
                      <a:solidFill>
                        <a:srgbClr val="8063A1"/>
                      </a:solidFill>
                      <a:prstDash val="solid"/>
                    </a:lnL>
                    <a:lnR w="12700">
                      <a:solidFill>
                        <a:srgbClr val="8063A1"/>
                      </a:solidFill>
                      <a:prstDash val="solid"/>
                    </a:lnR>
                    <a:lnT w="12700">
                      <a:solidFill>
                        <a:srgbClr val="8063A1"/>
                      </a:solidFill>
                      <a:prstDash val="solid"/>
                    </a:lnT>
                    <a:lnB w="28575">
                      <a:solidFill>
                        <a:srgbClr val="8063A1"/>
                      </a:solidFill>
                      <a:prstDash val="solid"/>
                    </a:lnB>
                  </a:tcPr>
                </a:tc>
                <a:tc>
                  <a:txBody>
                    <a:bodyPr/>
                    <a:lstStyle/>
                    <a:p>
                      <a:pPr marL="88265">
                        <a:lnSpc>
                          <a:spcPct val="100000"/>
                        </a:lnSpc>
                      </a:pPr>
                      <a:r>
                        <a:rPr sz="1400" b="1" spc="20" dirty="0">
                          <a:solidFill>
                            <a:srgbClr val="FF0000"/>
                          </a:solidFill>
                          <a:latin typeface="Times New Roman"/>
                          <a:cs typeface="Times New Roman"/>
                        </a:rPr>
                        <a:t>Roll</a:t>
                      </a:r>
                      <a:r>
                        <a:rPr sz="1400" b="1" spc="-70" dirty="0">
                          <a:solidFill>
                            <a:srgbClr val="FF0000"/>
                          </a:solidFill>
                          <a:latin typeface="Times New Roman"/>
                          <a:cs typeface="Times New Roman"/>
                        </a:rPr>
                        <a:t> </a:t>
                      </a:r>
                      <a:r>
                        <a:rPr sz="1400" b="1" spc="80" dirty="0">
                          <a:solidFill>
                            <a:srgbClr val="FF0000"/>
                          </a:solidFill>
                          <a:latin typeface="Times New Roman"/>
                          <a:cs typeface="Times New Roman"/>
                        </a:rPr>
                        <a:t>no</a:t>
                      </a:r>
                      <a:endParaRPr sz="1400" dirty="0">
                        <a:latin typeface="Times New Roman"/>
                        <a:cs typeface="Times New Roman"/>
                      </a:endParaRPr>
                    </a:p>
                  </a:txBody>
                  <a:tcPr marL="0" marR="0" marT="0" marB="0">
                    <a:lnL w="12700">
                      <a:solidFill>
                        <a:srgbClr val="8063A1"/>
                      </a:solidFill>
                      <a:prstDash val="solid"/>
                    </a:lnL>
                    <a:lnR w="12700">
                      <a:solidFill>
                        <a:srgbClr val="8063A1"/>
                      </a:solidFill>
                      <a:prstDash val="solid"/>
                    </a:lnR>
                    <a:lnT w="12700">
                      <a:solidFill>
                        <a:srgbClr val="8063A1"/>
                      </a:solidFill>
                      <a:prstDash val="solid"/>
                    </a:lnT>
                    <a:lnB w="28575">
                      <a:solidFill>
                        <a:srgbClr val="8063A1"/>
                      </a:solidFill>
                      <a:prstDash val="solid"/>
                    </a:lnB>
                  </a:tcPr>
                </a:tc>
              </a:tr>
              <a:tr h="1060378">
                <a:tc>
                  <a:txBody>
                    <a:bodyPr/>
                    <a:lstStyle/>
                    <a:p>
                      <a:pPr marL="107950">
                        <a:lnSpc>
                          <a:spcPct val="100000"/>
                        </a:lnSpc>
                        <a:spcBef>
                          <a:spcPts val="35"/>
                        </a:spcBef>
                      </a:pPr>
                      <a:r>
                        <a:rPr sz="1400" b="1" spc="45" dirty="0">
                          <a:latin typeface="Times New Roman"/>
                          <a:cs typeface="Times New Roman"/>
                        </a:rPr>
                        <a:t>1</a:t>
                      </a:r>
                      <a:r>
                        <a:rPr sz="1400" b="1" spc="45" dirty="0" smtClean="0">
                          <a:latin typeface="Times New Roman"/>
                          <a:cs typeface="Times New Roman"/>
                        </a:rPr>
                        <a:t>.</a:t>
                      </a:r>
                      <a:endParaRPr lang="en-US" sz="1400" b="1" spc="45" dirty="0" smtClean="0">
                        <a:latin typeface="Times New Roman"/>
                        <a:cs typeface="Times New Roman"/>
                      </a:endParaRPr>
                    </a:p>
                    <a:p>
                      <a:pPr marL="107950">
                        <a:lnSpc>
                          <a:spcPct val="100000"/>
                        </a:lnSpc>
                        <a:spcBef>
                          <a:spcPts val="35"/>
                        </a:spcBef>
                      </a:pPr>
                      <a:r>
                        <a:rPr lang="en-US" sz="1400" b="1" spc="45" dirty="0" smtClean="0">
                          <a:latin typeface="Times New Roman"/>
                          <a:cs typeface="Times New Roman"/>
                        </a:rPr>
                        <a:t>2.</a:t>
                      </a:r>
                    </a:p>
                    <a:p>
                      <a:pPr marL="107950">
                        <a:lnSpc>
                          <a:spcPct val="100000"/>
                        </a:lnSpc>
                        <a:spcBef>
                          <a:spcPts val="35"/>
                        </a:spcBef>
                      </a:pPr>
                      <a:r>
                        <a:rPr lang="en-US" sz="1400" b="1" spc="45" dirty="0" smtClean="0">
                          <a:latin typeface="Times New Roman"/>
                          <a:cs typeface="Times New Roman"/>
                        </a:rPr>
                        <a:t>3.</a:t>
                      </a:r>
                    </a:p>
                    <a:p>
                      <a:pPr marL="107950">
                        <a:lnSpc>
                          <a:spcPct val="100000"/>
                        </a:lnSpc>
                        <a:spcBef>
                          <a:spcPts val="35"/>
                        </a:spcBef>
                      </a:pPr>
                      <a:r>
                        <a:rPr lang="en-US" sz="1400" b="1" spc="45" dirty="0" smtClean="0">
                          <a:latin typeface="Times New Roman"/>
                          <a:cs typeface="Times New Roman"/>
                        </a:rPr>
                        <a:t>4.</a:t>
                      </a:r>
                      <a:endParaRPr sz="1400" dirty="0">
                        <a:latin typeface="Times New Roman"/>
                        <a:cs typeface="Times New Roman"/>
                      </a:endParaRPr>
                    </a:p>
                  </a:txBody>
                  <a:tcPr marL="0" marR="0" marT="4445" marB="0">
                    <a:lnL w="12700">
                      <a:solidFill>
                        <a:srgbClr val="8063A1"/>
                      </a:solidFill>
                      <a:prstDash val="solid"/>
                    </a:lnL>
                    <a:lnR w="12700">
                      <a:solidFill>
                        <a:srgbClr val="8063A1"/>
                      </a:solidFill>
                      <a:prstDash val="solid"/>
                    </a:lnR>
                    <a:lnT w="6350">
                      <a:solidFill>
                        <a:srgbClr val="000000"/>
                      </a:solidFill>
                      <a:prstDash val="solid"/>
                    </a:lnT>
                    <a:lnB w="53975">
                      <a:solidFill>
                        <a:srgbClr val="F1F1F1"/>
                      </a:solidFill>
                      <a:prstDash val="solid"/>
                    </a:lnB>
                    <a:solidFill>
                      <a:srgbClr val="DFD7E8"/>
                    </a:solidFill>
                  </a:tcPr>
                </a:tc>
                <a:tc>
                  <a:txBody>
                    <a:bodyPr/>
                    <a:lstStyle/>
                    <a:p>
                      <a:pPr marL="88900">
                        <a:lnSpc>
                          <a:spcPct val="100000"/>
                        </a:lnSpc>
                        <a:spcBef>
                          <a:spcPts val="35"/>
                        </a:spcBef>
                      </a:pPr>
                      <a:r>
                        <a:rPr lang="en-US" sz="1400" spc="5" dirty="0" err="1" smtClean="0">
                          <a:latin typeface="Trebuchet MS"/>
                          <a:cs typeface="Trebuchet MS"/>
                        </a:rPr>
                        <a:t>Mr.Chandrakant</a:t>
                      </a:r>
                      <a:r>
                        <a:rPr lang="en-US" sz="1400" spc="5" baseline="0" dirty="0" smtClean="0">
                          <a:latin typeface="Trebuchet MS"/>
                          <a:cs typeface="Trebuchet MS"/>
                        </a:rPr>
                        <a:t> </a:t>
                      </a:r>
                      <a:r>
                        <a:rPr lang="en-US" sz="1400" spc="5" baseline="0" dirty="0" err="1" smtClean="0">
                          <a:latin typeface="Trebuchet MS"/>
                          <a:cs typeface="Trebuchet MS"/>
                        </a:rPr>
                        <a:t>Subhash</a:t>
                      </a:r>
                      <a:r>
                        <a:rPr lang="en-US" sz="1400" spc="5" baseline="0" dirty="0" smtClean="0">
                          <a:latin typeface="Trebuchet MS"/>
                          <a:cs typeface="Trebuchet MS"/>
                        </a:rPr>
                        <a:t> </a:t>
                      </a:r>
                      <a:r>
                        <a:rPr lang="en-US" sz="1400" spc="5" baseline="0" dirty="0" err="1" smtClean="0">
                          <a:latin typeface="Trebuchet MS"/>
                          <a:cs typeface="Trebuchet MS"/>
                        </a:rPr>
                        <a:t>Birajdar</a:t>
                      </a:r>
                      <a:endParaRPr lang="en-US" sz="1400" spc="5" baseline="0" dirty="0" smtClean="0">
                        <a:latin typeface="Trebuchet MS"/>
                        <a:cs typeface="Trebuchet MS"/>
                      </a:endParaRPr>
                    </a:p>
                    <a:p>
                      <a:pPr marL="88900">
                        <a:lnSpc>
                          <a:spcPct val="100000"/>
                        </a:lnSpc>
                        <a:spcBef>
                          <a:spcPts val="35"/>
                        </a:spcBef>
                      </a:pPr>
                      <a:r>
                        <a:rPr lang="en-US" sz="1400" spc="5" baseline="0" dirty="0" err="1" smtClean="0">
                          <a:latin typeface="Trebuchet MS"/>
                          <a:cs typeface="Trebuchet MS"/>
                        </a:rPr>
                        <a:t>Mr.Vivek</a:t>
                      </a:r>
                      <a:r>
                        <a:rPr lang="en-US" sz="1400" spc="5" baseline="0" dirty="0" smtClean="0">
                          <a:latin typeface="Trebuchet MS"/>
                          <a:cs typeface="Trebuchet MS"/>
                        </a:rPr>
                        <a:t> </a:t>
                      </a:r>
                      <a:r>
                        <a:rPr lang="en-US" sz="1400" spc="5" baseline="0" dirty="0" err="1" smtClean="0">
                          <a:latin typeface="Trebuchet MS"/>
                          <a:cs typeface="Trebuchet MS"/>
                        </a:rPr>
                        <a:t>Ankush</a:t>
                      </a:r>
                      <a:r>
                        <a:rPr lang="en-US" sz="1400" spc="5" baseline="0" dirty="0" smtClean="0">
                          <a:latin typeface="Trebuchet MS"/>
                          <a:cs typeface="Trebuchet MS"/>
                        </a:rPr>
                        <a:t> </a:t>
                      </a:r>
                      <a:r>
                        <a:rPr lang="en-US" sz="1400" spc="5" baseline="0" dirty="0" err="1" smtClean="0">
                          <a:latin typeface="Trebuchet MS"/>
                          <a:cs typeface="Trebuchet MS"/>
                        </a:rPr>
                        <a:t>Bhosale</a:t>
                      </a:r>
                      <a:endParaRPr lang="en-US" sz="1400" spc="5" baseline="0" dirty="0" smtClean="0">
                        <a:latin typeface="Trebuchet MS"/>
                        <a:cs typeface="Trebuchet MS"/>
                      </a:endParaRPr>
                    </a:p>
                    <a:p>
                      <a:pPr marL="88900">
                        <a:lnSpc>
                          <a:spcPct val="100000"/>
                        </a:lnSpc>
                        <a:spcBef>
                          <a:spcPts val="35"/>
                        </a:spcBef>
                      </a:pPr>
                      <a:r>
                        <a:rPr lang="en-US" sz="1400" spc="5" baseline="0" dirty="0" err="1" smtClean="0">
                          <a:latin typeface="Trebuchet MS"/>
                          <a:cs typeface="Trebuchet MS"/>
                        </a:rPr>
                        <a:t>Mr.Rohit</a:t>
                      </a:r>
                      <a:r>
                        <a:rPr lang="en-US" sz="1400" spc="5" baseline="0" dirty="0" smtClean="0">
                          <a:latin typeface="Trebuchet MS"/>
                          <a:cs typeface="Trebuchet MS"/>
                        </a:rPr>
                        <a:t> </a:t>
                      </a:r>
                      <a:r>
                        <a:rPr lang="en-US" sz="1400" spc="5" baseline="0" dirty="0" err="1" smtClean="0">
                          <a:latin typeface="Trebuchet MS"/>
                          <a:cs typeface="Trebuchet MS"/>
                        </a:rPr>
                        <a:t>Jitendra</a:t>
                      </a:r>
                      <a:r>
                        <a:rPr lang="en-US" sz="1400" spc="5" baseline="0" dirty="0" smtClean="0">
                          <a:latin typeface="Trebuchet MS"/>
                          <a:cs typeface="Trebuchet MS"/>
                        </a:rPr>
                        <a:t> </a:t>
                      </a:r>
                      <a:r>
                        <a:rPr lang="en-US" sz="1400" spc="5" baseline="0" dirty="0" err="1" smtClean="0">
                          <a:latin typeface="Trebuchet MS"/>
                          <a:cs typeface="Trebuchet MS"/>
                        </a:rPr>
                        <a:t>Dol</a:t>
                      </a:r>
                      <a:endParaRPr lang="en-US" sz="1400" spc="5" baseline="0" dirty="0" smtClean="0">
                        <a:latin typeface="Trebuchet MS"/>
                        <a:cs typeface="Trebuchet MS"/>
                      </a:endParaRPr>
                    </a:p>
                    <a:p>
                      <a:pPr marL="88900">
                        <a:lnSpc>
                          <a:spcPct val="100000"/>
                        </a:lnSpc>
                        <a:spcBef>
                          <a:spcPts val="35"/>
                        </a:spcBef>
                      </a:pPr>
                      <a:r>
                        <a:rPr lang="en-US" sz="1400" spc="5" baseline="0" dirty="0" err="1" smtClean="0">
                          <a:latin typeface="Trebuchet MS"/>
                          <a:cs typeface="Trebuchet MS"/>
                        </a:rPr>
                        <a:t>Mr.Utkarsh</a:t>
                      </a:r>
                      <a:r>
                        <a:rPr lang="en-US" sz="1400" spc="5" baseline="0" dirty="0" smtClean="0">
                          <a:latin typeface="Trebuchet MS"/>
                          <a:cs typeface="Trebuchet MS"/>
                        </a:rPr>
                        <a:t> </a:t>
                      </a:r>
                      <a:r>
                        <a:rPr lang="en-US" sz="1400" spc="5" baseline="0" dirty="0" err="1" smtClean="0">
                          <a:latin typeface="Trebuchet MS"/>
                          <a:cs typeface="Trebuchet MS"/>
                        </a:rPr>
                        <a:t>Balu</a:t>
                      </a:r>
                      <a:r>
                        <a:rPr lang="en-US" sz="1400" spc="5" baseline="0" dirty="0" smtClean="0">
                          <a:latin typeface="Trebuchet MS"/>
                          <a:cs typeface="Trebuchet MS"/>
                        </a:rPr>
                        <a:t> </a:t>
                      </a:r>
                      <a:r>
                        <a:rPr lang="en-US" sz="1400" spc="5" baseline="0" dirty="0" err="1" smtClean="0">
                          <a:latin typeface="Trebuchet MS"/>
                          <a:cs typeface="Trebuchet MS"/>
                        </a:rPr>
                        <a:t>Lubal</a:t>
                      </a:r>
                      <a:endParaRPr lang="en-US" sz="1400" spc="5" baseline="0" dirty="0" smtClean="0">
                        <a:latin typeface="Trebuchet MS"/>
                        <a:cs typeface="Trebuchet MS"/>
                      </a:endParaRPr>
                    </a:p>
                  </a:txBody>
                  <a:tcPr marL="0" marR="0" marT="4445" marB="0">
                    <a:lnL w="12700">
                      <a:solidFill>
                        <a:srgbClr val="8063A1"/>
                      </a:solidFill>
                      <a:prstDash val="solid"/>
                    </a:lnL>
                    <a:lnR w="12700">
                      <a:solidFill>
                        <a:srgbClr val="8063A1"/>
                      </a:solidFill>
                      <a:prstDash val="solid"/>
                    </a:lnR>
                    <a:lnT w="28575">
                      <a:solidFill>
                        <a:srgbClr val="8063A1"/>
                      </a:solidFill>
                      <a:prstDash val="solid"/>
                    </a:lnT>
                    <a:lnB w="53975">
                      <a:solidFill>
                        <a:srgbClr val="F1F1F1"/>
                      </a:solidFill>
                      <a:prstDash val="solid"/>
                    </a:lnB>
                    <a:solidFill>
                      <a:srgbClr val="DFD7E8"/>
                    </a:solidFill>
                  </a:tcPr>
                </a:tc>
                <a:tc>
                  <a:txBody>
                    <a:bodyPr/>
                    <a:lstStyle/>
                    <a:p>
                      <a:pPr marL="88265">
                        <a:lnSpc>
                          <a:spcPct val="100000"/>
                        </a:lnSpc>
                        <a:spcBef>
                          <a:spcPts val="35"/>
                        </a:spcBef>
                      </a:pPr>
                      <a:r>
                        <a:rPr lang="en-US" sz="1400" spc="-30" dirty="0" smtClean="0">
                          <a:latin typeface="Trebuchet MS"/>
                          <a:cs typeface="Trebuchet MS"/>
                        </a:rPr>
                        <a:t>604</a:t>
                      </a:r>
                    </a:p>
                    <a:p>
                      <a:pPr marL="88265">
                        <a:lnSpc>
                          <a:spcPct val="100000"/>
                        </a:lnSpc>
                        <a:spcBef>
                          <a:spcPts val="35"/>
                        </a:spcBef>
                      </a:pPr>
                      <a:r>
                        <a:rPr lang="en-US" sz="1400" spc="-30" dirty="0" smtClean="0">
                          <a:latin typeface="Trebuchet MS"/>
                          <a:cs typeface="Trebuchet MS"/>
                        </a:rPr>
                        <a:t>603</a:t>
                      </a:r>
                    </a:p>
                    <a:p>
                      <a:pPr marL="88265">
                        <a:lnSpc>
                          <a:spcPct val="100000"/>
                        </a:lnSpc>
                        <a:spcBef>
                          <a:spcPts val="35"/>
                        </a:spcBef>
                      </a:pPr>
                      <a:r>
                        <a:rPr lang="en-US" sz="1400" spc="-30" dirty="0" smtClean="0">
                          <a:latin typeface="Trebuchet MS"/>
                          <a:cs typeface="Trebuchet MS"/>
                        </a:rPr>
                        <a:t>606</a:t>
                      </a:r>
                    </a:p>
                    <a:p>
                      <a:pPr marL="88265">
                        <a:lnSpc>
                          <a:spcPct val="100000"/>
                        </a:lnSpc>
                        <a:spcBef>
                          <a:spcPts val="35"/>
                        </a:spcBef>
                      </a:pPr>
                      <a:r>
                        <a:rPr lang="en-US" sz="1400" spc="-30" dirty="0" smtClean="0">
                          <a:latin typeface="Trebuchet MS"/>
                          <a:cs typeface="Trebuchet MS"/>
                        </a:rPr>
                        <a:t>617</a:t>
                      </a:r>
                      <a:endParaRPr sz="1400" dirty="0">
                        <a:latin typeface="Trebuchet MS"/>
                        <a:cs typeface="Trebuchet MS"/>
                      </a:endParaRPr>
                    </a:p>
                  </a:txBody>
                  <a:tcPr marL="0" marR="0" marT="4445" marB="0">
                    <a:lnL w="12700">
                      <a:solidFill>
                        <a:srgbClr val="8063A1"/>
                      </a:solidFill>
                      <a:prstDash val="solid"/>
                    </a:lnL>
                    <a:lnR w="12700">
                      <a:solidFill>
                        <a:srgbClr val="8063A1"/>
                      </a:solidFill>
                      <a:prstDash val="solid"/>
                    </a:lnR>
                    <a:lnT w="28575">
                      <a:solidFill>
                        <a:srgbClr val="8063A1"/>
                      </a:solidFill>
                      <a:prstDash val="solid"/>
                    </a:lnT>
                    <a:lnB w="53975">
                      <a:solidFill>
                        <a:srgbClr val="F1F1F1"/>
                      </a:solidFill>
                      <a:prstDash val="solid"/>
                    </a:lnB>
                    <a:solidFill>
                      <a:srgbClr val="DFD7E8"/>
                    </a:solidFill>
                  </a:tcPr>
                </a:tc>
              </a:tr>
              <a:tr h="996950">
                <a:tc gridSpan="3">
                  <a:txBody>
                    <a:bodyPr/>
                    <a:lstStyle/>
                    <a:p>
                      <a:pPr marL="339725">
                        <a:lnSpc>
                          <a:spcPct val="100000"/>
                        </a:lnSpc>
                        <a:spcBef>
                          <a:spcPts val="480"/>
                        </a:spcBef>
                      </a:pPr>
                      <a:endParaRPr lang="en-US" sz="1600" spc="-40" dirty="0" smtClean="0">
                        <a:latin typeface="Trebuchet MS"/>
                        <a:cs typeface="Trebuchet MS"/>
                      </a:endParaRPr>
                    </a:p>
                    <a:p>
                      <a:pPr marL="339725">
                        <a:lnSpc>
                          <a:spcPct val="100000"/>
                        </a:lnSpc>
                        <a:spcBef>
                          <a:spcPts val="480"/>
                        </a:spcBef>
                      </a:pPr>
                      <a:endParaRPr lang="en-US" sz="1600" spc="-40" dirty="0" smtClean="0">
                        <a:latin typeface="Trebuchet MS"/>
                        <a:cs typeface="Trebuchet MS"/>
                      </a:endParaRPr>
                    </a:p>
                    <a:p>
                      <a:pPr marL="339725">
                        <a:lnSpc>
                          <a:spcPct val="100000"/>
                        </a:lnSpc>
                        <a:spcBef>
                          <a:spcPts val="480"/>
                        </a:spcBef>
                      </a:pPr>
                      <a:endParaRPr lang="en-US" sz="1600" spc="-40" dirty="0" smtClean="0">
                        <a:latin typeface="Trebuchet MS"/>
                        <a:cs typeface="Trebuchet MS"/>
                      </a:endParaRPr>
                    </a:p>
                    <a:p>
                      <a:pPr marL="339725">
                        <a:lnSpc>
                          <a:spcPct val="100000"/>
                        </a:lnSpc>
                        <a:spcBef>
                          <a:spcPts val="480"/>
                        </a:spcBef>
                      </a:pPr>
                      <a:endParaRPr lang="en-US" sz="1600" spc="-40" dirty="0" smtClean="0">
                        <a:latin typeface="Trebuchet MS"/>
                        <a:cs typeface="Trebuchet MS"/>
                      </a:endParaRPr>
                    </a:p>
                    <a:p>
                      <a:pPr marL="339725">
                        <a:lnSpc>
                          <a:spcPct val="100000"/>
                        </a:lnSpc>
                        <a:spcBef>
                          <a:spcPts val="480"/>
                        </a:spcBef>
                      </a:pPr>
                      <a:endParaRPr lang="en-US" sz="1600" spc="-40" dirty="0" smtClean="0">
                        <a:latin typeface="Trebuchet MS"/>
                        <a:cs typeface="Trebuchet MS"/>
                      </a:endParaRPr>
                    </a:p>
                    <a:p>
                      <a:pPr marL="339725">
                        <a:lnSpc>
                          <a:spcPct val="100000"/>
                        </a:lnSpc>
                        <a:spcBef>
                          <a:spcPts val="480"/>
                        </a:spcBef>
                      </a:pPr>
                      <a:r>
                        <a:rPr sz="1600" spc="-40" dirty="0" smtClean="0">
                          <a:latin typeface="Trebuchet MS"/>
                          <a:cs typeface="Trebuchet MS"/>
                        </a:rPr>
                        <a:t>DEPARTMENT </a:t>
                      </a:r>
                      <a:r>
                        <a:rPr sz="1600" spc="-70" dirty="0">
                          <a:latin typeface="Trebuchet MS"/>
                          <a:cs typeface="Trebuchet MS"/>
                        </a:rPr>
                        <a:t>OF </a:t>
                      </a:r>
                      <a:r>
                        <a:rPr sz="1600" spc="-20" dirty="0">
                          <a:latin typeface="Trebuchet MS"/>
                          <a:cs typeface="Trebuchet MS"/>
                        </a:rPr>
                        <a:t>INFORMATION</a:t>
                      </a:r>
                      <a:r>
                        <a:rPr sz="1600" spc="-305" dirty="0">
                          <a:latin typeface="Trebuchet MS"/>
                          <a:cs typeface="Trebuchet MS"/>
                        </a:rPr>
                        <a:t> </a:t>
                      </a:r>
                      <a:r>
                        <a:rPr sz="1600" spc="-80" dirty="0">
                          <a:latin typeface="Trebuchet MS"/>
                          <a:cs typeface="Trebuchet MS"/>
                        </a:rPr>
                        <a:t>TECHNOLOGY</a:t>
                      </a:r>
                      <a:endParaRPr sz="1600" dirty="0">
                        <a:latin typeface="Trebuchet MS"/>
                        <a:cs typeface="Trebuchet MS"/>
                      </a:endParaRPr>
                    </a:p>
                  </a:txBody>
                  <a:tcPr marL="0" marR="0" marT="60960" marB="0">
                    <a:lnL w="38100">
                      <a:solidFill>
                        <a:srgbClr val="F1F1F1"/>
                      </a:solidFill>
                      <a:prstDash val="solid"/>
                    </a:lnL>
                    <a:lnR w="38100">
                      <a:solidFill>
                        <a:srgbClr val="F1F1F1"/>
                      </a:solidFill>
                      <a:prstDash val="solid"/>
                    </a:lnR>
                    <a:lnT w="53975">
                      <a:solidFill>
                        <a:srgbClr val="F1F1F1"/>
                      </a:solidFill>
                      <a:prstDash val="solid"/>
                    </a:lnT>
                    <a:lnB w="38100">
                      <a:solidFill>
                        <a:srgbClr val="F1F1F1"/>
                      </a:solidFill>
                      <a:prstDash val="solid"/>
                    </a:lnB>
                  </a:tcPr>
                </a:tc>
                <a:tc hMerge="1">
                  <a:txBody>
                    <a:bodyPr/>
                    <a:lstStyle/>
                    <a:p>
                      <a:endParaRPr/>
                    </a:p>
                  </a:txBody>
                  <a:tcPr marL="0" marR="0" marT="0" marB="0"/>
                </a:tc>
                <a:tc hMerge="1">
                  <a:txBody>
                    <a:bodyPr/>
                    <a:lstStyle/>
                    <a:p>
                      <a:endParaRPr/>
                    </a:p>
                  </a:txBody>
                  <a:tcPr marL="0" marR="0" marT="0" marB="0"/>
                </a:tc>
              </a:tr>
            </a:tbl>
          </a:graphicData>
        </a:graphic>
      </p:graphicFrame>
      <p:sp>
        <p:nvSpPr>
          <p:cNvPr id="6" name="object 6"/>
          <p:cNvSpPr/>
          <p:nvPr/>
        </p:nvSpPr>
        <p:spPr>
          <a:xfrm>
            <a:off x="2682239" y="2003425"/>
            <a:ext cx="2214753" cy="175742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505520" y="6333170"/>
            <a:ext cx="4568190" cy="45719"/>
          </a:xfrm>
          <a:custGeom>
            <a:avLst/>
            <a:gdLst/>
            <a:ahLst/>
            <a:cxnLst/>
            <a:rect l="l" t="t" r="r" b="b"/>
            <a:pathLst>
              <a:path w="4568190" h="394335">
                <a:moveTo>
                  <a:pt x="0" y="394335"/>
                </a:moveTo>
                <a:lnTo>
                  <a:pt x="4568190" y="394335"/>
                </a:lnTo>
                <a:lnTo>
                  <a:pt x="4568190" y="0"/>
                </a:lnTo>
                <a:lnTo>
                  <a:pt x="0" y="0"/>
                </a:lnTo>
                <a:lnTo>
                  <a:pt x="0" y="394335"/>
                </a:lnTo>
                <a:close/>
              </a:path>
            </a:pathLst>
          </a:custGeom>
          <a:solidFill>
            <a:srgbClr val="8063A1"/>
          </a:solidFill>
        </p:spPr>
        <p:txBody>
          <a:bodyPr wrap="square" lIns="0" tIns="0" rIns="0" bIns="0" rtlCol="0"/>
          <a:lstStyle/>
          <a:p>
            <a:endParaRPr/>
          </a:p>
        </p:txBody>
      </p:sp>
      <p:sp>
        <p:nvSpPr>
          <p:cNvPr id="9" name="object 9"/>
          <p:cNvSpPr/>
          <p:nvPr/>
        </p:nvSpPr>
        <p:spPr>
          <a:xfrm>
            <a:off x="1318830" y="8470900"/>
            <a:ext cx="4533900" cy="2667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87475" y="9324975"/>
            <a:ext cx="4518787" cy="65166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97000" y="9321800"/>
            <a:ext cx="4476115" cy="609600"/>
          </a:xfrm>
          <a:custGeom>
            <a:avLst/>
            <a:gdLst/>
            <a:ahLst/>
            <a:cxnLst/>
            <a:rect l="l" t="t" r="r" b="b"/>
            <a:pathLst>
              <a:path w="4476115" h="609600">
                <a:moveTo>
                  <a:pt x="3357117" y="533400"/>
                </a:moveTo>
                <a:lnTo>
                  <a:pt x="1118997" y="533400"/>
                </a:lnTo>
                <a:lnTo>
                  <a:pt x="1118997" y="590550"/>
                </a:lnTo>
                <a:lnTo>
                  <a:pt x="1129988" y="597962"/>
                </a:lnTo>
                <a:lnTo>
                  <a:pt x="1159970" y="604018"/>
                </a:lnTo>
                <a:lnTo>
                  <a:pt x="1204454" y="608102"/>
                </a:lnTo>
                <a:lnTo>
                  <a:pt x="1258951" y="609600"/>
                </a:lnTo>
                <a:lnTo>
                  <a:pt x="3217164" y="609600"/>
                </a:lnTo>
                <a:lnTo>
                  <a:pt x="3271660" y="608102"/>
                </a:lnTo>
                <a:lnTo>
                  <a:pt x="3316144" y="604018"/>
                </a:lnTo>
                <a:lnTo>
                  <a:pt x="3346126" y="597962"/>
                </a:lnTo>
                <a:lnTo>
                  <a:pt x="3357117" y="590550"/>
                </a:lnTo>
                <a:lnTo>
                  <a:pt x="3357117" y="533400"/>
                </a:lnTo>
                <a:close/>
              </a:path>
              <a:path w="4476115" h="609600">
                <a:moveTo>
                  <a:pt x="1538605" y="0"/>
                </a:moveTo>
                <a:lnTo>
                  <a:pt x="0" y="0"/>
                </a:lnTo>
                <a:lnTo>
                  <a:pt x="559562" y="266700"/>
                </a:lnTo>
                <a:lnTo>
                  <a:pt x="0" y="533400"/>
                </a:lnTo>
                <a:lnTo>
                  <a:pt x="4476115" y="533400"/>
                </a:lnTo>
                <a:lnTo>
                  <a:pt x="3916553" y="266700"/>
                </a:lnTo>
                <a:lnTo>
                  <a:pt x="4316240" y="76200"/>
                </a:lnTo>
                <a:lnTo>
                  <a:pt x="1258951" y="76200"/>
                </a:lnTo>
                <a:lnTo>
                  <a:pt x="1204454" y="74705"/>
                </a:lnTo>
                <a:lnTo>
                  <a:pt x="1159970" y="70627"/>
                </a:lnTo>
                <a:lnTo>
                  <a:pt x="1129988" y="64573"/>
                </a:lnTo>
                <a:lnTo>
                  <a:pt x="1118997" y="57150"/>
                </a:lnTo>
                <a:lnTo>
                  <a:pt x="1129988" y="49726"/>
                </a:lnTo>
                <a:lnTo>
                  <a:pt x="1159970" y="43672"/>
                </a:lnTo>
                <a:lnTo>
                  <a:pt x="1204454" y="39594"/>
                </a:lnTo>
                <a:lnTo>
                  <a:pt x="1258951" y="38100"/>
                </a:lnTo>
                <a:lnTo>
                  <a:pt x="1538605" y="38100"/>
                </a:lnTo>
                <a:lnTo>
                  <a:pt x="1593101" y="36605"/>
                </a:lnTo>
                <a:lnTo>
                  <a:pt x="1637585" y="32527"/>
                </a:lnTo>
                <a:lnTo>
                  <a:pt x="1667567" y="26473"/>
                </a:lnTo>
                <a:lnTo>
                  <a:pt x="1678558" y="19050"/>
                </a:lnTo>
                <a:lnTo>
                  <a:pt x="1667567" y="11626"/>
                </a:lnTo>
                <a:lnTo>
                  <a:pt x="1637585" y="5572"/>
                </a:lnTo>
                <a:lnTo>
                  <a:pt x="1593101" y="1494"/>
                </a:lnTo>
                <a:lnTo>
                  <a:pt x="1538605" y="0"/>
                </a:lnTo>
                <a:close/>
              </a:path>
              <a:path w="4476115" h="609600">
                <a:moveTo>
                  <a:pt x="4476115" y="0"/>
                </a:moveTo>
                <a:lnTo>
                  <a:pt x="2937510" y="0"/>
                </a:lnTo>
                <a:lnTo>
                  <a:pt x="2883013" y="1494"/>
                </a:lnTo>
                <a:lnTo>
                  <a:pt x="2838529" y="5572"/>
                </a:lnTo>
                <a:lnTo>
                  <a:pt x="2808547" y="11626"/>
                </a:lnTo>
                <a:lnTo>
                  <a:pt x="2797555" y="19050"/>
                </a:lnTo>
                <a:lnTo>
                  <a:pt x="2808547" y="26473"/>
                </a:lnTo>
                <a:lnTo>
                  <a:pt x="2838529" y="32527"/>
                </a:lnTo>
                <a:lnTo>
                  <a:pt x="2883013" y="36605"/>
                </a:lnTo>
                <a:lnTo>
                  <a:pt x="2937510" y="38100"/>
                </a:lnTo>
                <a:lnTo>
                  <a:pt x="3217164" y="38100"/>
                </a:lnTo>
                <a:lnTo>
                  <a:pt x="3271660" y="39594"/>
                </a:lnTo>
                <a:lnTo>
                  <a:pt x="3316144" y="43672"/>
                </a:lnTo>
                <a:lnTo>
                  <a:pt x="3346126" y="49726"/>
                </a:lnTo>
                <a:lnTo>
                  <a:pt x="3357117" y="57150"/>
                </a:lnTo>
                <a:lnTo>
                  <a:pt x="3346126" y="64573"/>
                </a:lnTo>
                <a:lnTo>
                  <a:pt x="3316144" y="70627"/>
                </a:lnTo>
                <a:lnTo>
                  <a:pt x="3271660" y="74705"/>
                </a:lnTo>
                <a:lnTo>
                  <a:pt x="3217164" y="76200"/>
                </a:lnTo>
                <a:lnTo>
                  <a:pt x="4316240" y="76200"/>
                </a:lnTo>
                <a:lnTo>
                  <a:pt x="4476115" y="0"/>
                </a:lnTo>
                <a:close/>
              </a:path>
            </a:pathLst>
          </a:custGeom>
          <a:solidFill>
            <a:srgbClr val="8063A1"/>
          </a:solidFill>
        </p:spPr>
        <p:txBody>
          <a:bodyPr wrap="square" lIns="0" tIns="0" rIns="0" bIns="0" rtlCol="0"/>
          <a:lstStyle/>
          <a:p>
            <a:endParaRPr/>
          </a:p>
        </p:txBody>
      </p:sp>
      <p:sp>
        <p:nvSpPr>
          <p:cNvPr id="12" name="object 12"/>
          <p:cNvSpPr/>
          <p:nvPr/>
        </p:nvSpPr>
        <p:spPr>
          <a:xfrm>
            <a:off x="2515997" y="9340850"/>
            <a:ext cx="2238375" cy="57150"/>
          </a:xfrm>
          <a:custGeom>
            <a:avLst/>
            <a:gdLst/>
            <a:ahLst/>
            <a:cxnLst/>
            <a:rect l="l" t="t" r="r" b="b"/>
            <a:pathLst>
              <a:path w="2238375" h="57150">
                <a:moveTo>
                  <a:pt x="559561" y="0"/>
                </a:moveTo>
                <a:lnTo>
                  <a:pt x="548570" y="7423"/>
                </a:lnTo>
                <a:lnTo>
                  <a:pt x="518588" y="13477"/>
                </a:lnTo>
                <a:lnTo>
                  <a:pt x="474104" y="17555"/>
                </a:lnTo>
                <a:lnTo>
                  <a:pt x="419607" y="19050"/>
                </a:lnTo>
                <a:lnTo>
                  <a:pt x="139953" y="19050"/>
                </a:lnTo>
                <a:lnTo>
                  <a:pt x="85457" y="20544"/>
                </a:lnTo>
                <a:lnTo>
                  <a:pt x="40973" y="24622"/>
                </a:lnTo>
                <a:lnTo>
                  <a:pt x="10991" y="30676"/>
                </a:lnTo>
                <a:lnTo>
                  <a:pt x="0" y="38100"/>
                </a:lnTo>
                <a:lnTo>
                  <a:pt x="10991" y="45523"/>
                </a:lnTo>
                <a:lnTo>
                  <a:pt x="40973" y="51577"/>
                </a:lnTo>
                <a:lnTo>
                  <a:pt x="85457" y="55655"/>
                </a:lnTo>
                <a:lnTo>
                  <a:pt x="139953" y="57150"/>
                </a:lnTo>
                <a:lnTo>
                  <a:pt x="559561" y="57150"/>
                </a:lnTo>
                <a:lnTo>
                  <a:pt x="559561" y="0"/>
                </a:lnTo>
                <a:close/>
              </a:path>
              <a:path w="2238375" h="57150">
                <a:moveTo>
                  <a:pt x="1678558" y="0"/>
                </a:moveTo>
                <a:lnTo>
                  <a:pt x="1678558" y="57150"/>
                </a:lnTo>
                <a:lnTo>
                  <a:pt x="2098166" y="57150"/>
                </a:lnTo>
                <a:lnTo>
                  <a:pt x="2152663" y="55655"/>
                </a:lnTo>
                <a:lnTo>
                  <a:pt x="2197147" y="51577"/>
                </a:lnTo>
                <a:lnTo>
                  <a:pt x="2227129" y="45523"/>
                </a:lnTo>
                <a:lnTo>
                  <a:pt x="2238120" y="38100"/>
                </a:lnTo>
                <a:lnTo>
                  <a:pt x="2227129" y="30676"/>
                </a:lnTo>
                <a:lnTo>
                  <a:pt x="2197147" y="24622"/>
                </a:lnTo>
                <a:lnTo>
                  <a:pt x="2152663" y="20544"/>
                </a:lnTo>
                <a:lnTo>
                  <a:pt x="2098166" y="19050"/>
                </a:lnTo>
                <a:lnTo>
                  <a:pt x="1818513" y="19050"/>
                </a:lnTo>
                <a:lnTo>
                  <a:pt x="1764016" y="17555"/>
                </a:lnTo>
                <a:lnTo>
                  <a:pt x="1719532" y="13477"/>
                </a:lnTo>
                <a:lnTo>
                  <a:pt x="1689550" y="7423"/>
                </a:lnTo>
                <a:lnTo>
                  <a:pt x="1678558" y="0"/>
                </a:lnTo>
                <a:close/>
              </a:path>
            </a:pathLst>
          </a:custGeom>
          <a:solidFill>
            <a:srgbClr val="675082"/>
          </a:solidFill>
        </p:spPr>
        <p:txBody>
          <a:bodyPr wrap="square" lIns="0" tIns="0" rIns="0" bIns="0" rtlCol="0"/>
          <a:lstStyle/>
          <a:p>
            <a:endParaRPr/>
          </a:p>
        </p:txBody>
      </p:sp>
      <p:sp>
        <p:nvSpPr>
          <p:cNvPr id="13" name="object 13"/>
          <p:cNvSpPr/>
          <p:nvPr/>
        </p:nvSpPr>
        <p:spPr>
          <a:xfrm>
            <a:off x="1397000" y="9321800"/>
            <a:ext cx="4476115" cy="609600"/>
          </a:xfrm>
          <a:custGeom>
            <a:avLst/>
            <a:gdLst/>
            <a:ahLst/>
            <a:cxnLst/>
            <a:rect l="l" t="t" r="r" b="b"/>
            <a:pathLst>
              <a:path w="4476115" h="609600">
                <a:moveTo>
                  <a:pt x="0" y="0"/>
                </a:moveTo>
                <a:lnTo>
                  <a:pt x="1538605" y="0"/>
                </a:lnTo>
                <a:lnTo>
                  <a:pt x="1593101" y="1494"/>
                </a:lnTo>
                <a:lnTo>
                  <a:pt x="1637585" y="5572"/>
                </a:lnTo>
                <a:lnTo>
                  <a:pt x="1667567" y="11626"/>
                </a:lnTo>
                <a:lnTo>
                  <a:pt x="1678558" y="19050"/>
                </a:lnTo>
                <a:lnTo>
                  <a:pt x="1667567" y="26473"/>
                </a:lnTo>
                <a:lnTo>
                  <a:pt x="1637585" y="32527"/>
                </a:lnTo>
                <a:lnTo>
                  <a:pt x="1593101" y="36605"/>
                </a:lnTo>
                <a:lnTo>
                  <a:pt x="1538605" y="38100"/>
                </a:lnTo>
                <a:lnTo>
                  <a:pt x="1258951" y="38100"/>
                </a:lnTo>
                <a:lnTo>
                  <a:pt x="1204454" y="39594"/>
                </a:lnTo>
                <a:lnTo>
                  <a:pt x="1159970" y="43672"/>
                </a:lnTo>
                <a:lnTo>
                  <a:pt x="1129988" y="49726"/>
                </a:lnTo>
                <a:lnTo>
                  <a:pt x="1118997" y="57150"/>
                </a:lnTo>
                <a:lnTo>
                  <a:pt x="1129988" y="64573"/>
                </a:lnTo>
                <a:lnTo>
                  <a:pt x="1159970" y="70627"/>
                </a:lnTo>
                <a:lnTo>
                  <a:pt x="1204454" y="74705"/>
                </a:lnTo>
                <a:lnTo>
                  <a:pt x="1258951" y="76200"/>
                </a:lnTo>
                <a:lnTo>
                  <a:pt x="3217164" y="76200"/>
                </a:lnTo>
                <a:lnTo>
                  <a:pt x="3271660" y="74705"/>
                </a:lnTo>
                <a:lnTo>
                  <a:pt x="3316144" y="70627"/>
                </a:lnTo>
                <a:lnTo>
                  <a:pt x="3346126" y="64573"/>
                </a:lnTo>
                <a:lnTo>
                  <a:pt x="3357117" y="57150"/>
                </a:lnTo>
                <a:lnTo>
                  <a:pt x="3346126" y="49726"/>
                </a:lnTo>
                <a:lnTo>
                  <a:pt x="3316144" y="43672"/>
                </a:lnTo>
                <a:lnTo>
                  <a:pt x="3271660" y="39594"/>
                </a:lnTo>
                <a:lnTo>
                  <a:pt x="3217164" y="38100"/>
                </a:lnTo>
                <a:lnTo>
                  <a:pt x="2937510" y="38100"/>
                </a:lnTo>
                <a:lnTo>
                  <a:pt x="2883013" y="36605"/>
                </a:lnTo>
                <a:lnTo>
                  <a:pt x="2838529" y="32527"/>
                </a:lnTo>
                <a:lnTo>
                  <a:pt x="2808547" y="26473"/>
                </a:lnTo>
                <a:lnTo>
                  <a:pt x="2797555" y="19050"/>
                </a:lnTo>
                <a:lnTo>
                  <a:pt x="2808547" y="11626"/>
                </a:lnTo>
                <a:lnTo>
                  <a:pt x="2838529" y="5572"/>
                </a:lnTo>
                <a:lnTo>
                  <a:pt x="2883013" y="1494"/>
                </a:lnTo>
                <a:lnTo>
                  <a:pt x="2937510" y="0"/>
                </a:lnTo>
                <a:lnTo>
                  <a:pt x="4476115" y="0"/>
                </a:lnTo>
                <a:lnTo>
                  <a:pt x="3916553" y="266700"/>
                </a:lnTo>
                <a:lnTo>
                  <a:pt x="4476115" y="533400"/>
                </a:lnTo>
                <a:lnTo>
                  <a:pt x="3357117" y="533400"/>
                </a:lnTo>
                <a:lnTo>
                  <a:pt x="3357117" y="590550"/>
                </a:lnTo>
                <a:lnTo>
                  <a:pt x="3346126" y="597962"/>
                </a:lnTo>
                <a:lnTo>
                  <a:pt x="3316144" y="604018"/>
                </a:lnTo>
                <a:lnTo>
                  <a:pt x="3271660" y="608102"/>
                </a:lnTo>
                <a:lnTo>
                  <a:pt x="3217164" y="609600"/>
                </a:lnTo>
                <a:lnTo>
                  <a:pt x="1258951" y="609600"/>
                </a:lnTo>
                <a:lnTo>
                  <a:pt x="1204454" y="608102"/>
                </a:lnTo>
                <a:lnTo>
                  <a:pt x="1159970" y="604018"/>
                </a:lnTo>
                <a:lnTo>
                  <a:pt x="1129988" y="597962"/>
                </a:lnTo>
                <a:lnTo>
                  <a:pt x="1118997" y="590550"/>
                </a:lnTo>
                <a:lnTo>
                  <a:pt x="1118997" y="533400"/>
                </a:lnTo>
                <a:lnTo>
                  <a:pt x="0" y="533400"/>
                </a:lnTo>
                <a:lnTo>
                  <a:pt x="559562" y="266700"/>
                </a:lnTo>
                <a:lnTo>
                  <a:pt x="0" y="0"/>
                </a:lnTo>
                <a:close/>
              </a:path>
            </a:pathLst>
          </a:custGeom>
          <a:ln w="38100">
            <a:solidFill>
              <a:srgbClr val="F1F1F1"/>
            </a:solidFill>
          </a:ln>
        </p:spPr>
        <p:txBody>
          <a:bodyPr wrap="square" lIns="0" tIns="0" rIns="0" bIns="0" rtlCol="0"/>
          <a:lstStyle/>
          <a:p>
            <a:endParaRPr/>
          </a:p>
        </p:txBody>
      </p:sp>
      <p:sp>
        <p:nvSpPr>
          <p:cNvPr id="14" name="object 14"/>
          <p:cNvSpPr/>
          <p:nvPr/>
        </p:nvSpPr>
        <p:spPr>
          <a:xfrm>
            <a:off x="3075558" y="9340850"/>
            <a:ext cx="0" cy="57150"/>
          </a:xfrm>
          <a:custGeom>
            <a:avLst/>
            <a:gdLst/>
            <a:ahLst/>
            <a:cxnLst/>
            <a:rect l="l" t="t" r="r" b="b"/>
            <a:pathLst>
              <a:path h="57150">
                <a:moveTo>
                  <a:pt x="0" y="0"/>
                </a:moveTo>
                <a:lnTo>
                  <a:pt x="0" y="57150"/>
                </a:lnTo>
              </a:path>
            </a:pathLst>
          </a:custGeom>
          <a:ln w="38100">
            <a:solidFill>
              <a:srgbClr val="F1F1F1"/>
            </a:solidFill>
          </a:ln>
        </p:spPr>
        <p:txBody>
          <a:bodyPr wrap="square" lIns="0" tIns="0" rIns="0" bIns="0" rtlCol="0"/>
          <a:lstStyle/>
          <a:p>
            <a:endParaRPr/>
          </a:p>
        </p:txBody>
      </p:sp>
      <p:sp>
        <p:nvSpPr>
          <p:cNvPr id="15" name="object 15"/>
          <p:cNvSpPr/>
          <p:nvPr/>
        </p:nvSpPr>
        <p:spPr>
          <a:xfrm>
            <a:off x="4194555" y="9340850"/>
            <a:ext cx="0" cy="57150"/>
          </a:xfrm>
          <a:custGeom>
            <a:avLst/>
            <a:gdLst/>
            <a:ahLst/>
            <a:cxnLst/>
            <a:rect l="l" t="t" r="r" b="b"/>
            <a:pathLst>
              <a:path h="57150">
                <a:moveTo>
                  <a:pt x="0" y="57150"/>
                </a:moveTo>
                <a:lnTo>
                  <a:pt x="0" y="0"/>
                </a:lnTo>
              </a:path>
            </a:pathLst>
          </a:custGeom>
          <a:ln w="38100">
            <a:solidFill>
              <a:srgbClr val="F1F1F1"/>
            </a:solidFill>
          </a:ln>
        </p:spPr>
        <p:txBody>
          <a:bodyPr wrap="square" lIns="0" tIns="0" rIns="0" bIns="0" rtlCol="0"/>
          <a:lstStyle/>
          <a:p>
            <a:endParaRPr/>
          </a:p>
        </p:txBody>
      </p:sp>
      <p:sp>
        <p:nvSpPr>
          <p:cNvPr id="16" name="object 16"/>
          <p:cNvSpPr/>
          <p:nvPr/>
        </p:nvSpPr>
        <p:spPr>
          <a:xfrm>
            <a:off x="2515997" y="9378950"/>
            <a:ext cx="0" cy="476250"/>
          </a:xfrm>
          <a:custGeom>
            <a:avLst/>
            <a:gdLst/>
            <a:ahLst/>
            <a:cxnLst/>
            <a:rect l="l" t="t" r="r" b="b"/>
            <a:pathLst>
              <a:path h="476250">
                <a:moveTo>
                  <a:pt x="0" y="476250"/>
                </a:moveTo>
                <a:lnTo>
                  <a:pt x="0" y="0"/>
                </a:lnTo>
              </a:path>
            </a:pathLst>
          </a:custGeom>
          <a:ln w="38100">
            <a:solidFill>
              <a:srgbClr val="F1F1F1"/>
            </a:solidFill>
          </a:ln>
        </p:spPr>
        <p:txBody>
          <a:bodyPr wrap="square" lIns="0" tIns="0" rIns="0" bIns="0" rtlCol="0"/>
          <a:lstStyle/>
          <a:p>
            <a:endParaRPr/>
          </a:p>
        </p:txBody>
      </p:sp>
      <p:sp>
        <p:nvSpPr>
          <p:cNvPr id="17" name="object 17"/>
          <p:cNvSpPr/>
          <p:nvPr/>
        </p:nvSpPr>
        <p:spPr>
          <a:xfrm>
            <a:off x="4754117" y="9378950"/>
            <a:ext cx="0" cy="476250"/>
          </a:xfrm>
          <a:custGeom>
            <a:avLst/>
            <a:gdLst/>
            <a:ahLst/>
            <a:cxnLst/>
            <a:rect l="l" t="t" r="r" b="b"/>
            <a:pathLst>
              <a:path h="476250">
                <a:moveTo>
                  <a:pt x="0" y="0"/>
                </a:moveTo>
                <a:lnTo>
                  <a:pt x="0" y="476250"/>
                </a:lnTo>
              </a:path>
            </a:pathLst>
          </a:custGeom>
          <a:ln w="38100">
            <a:solidFill>
              <a:srgbClr val="F1F1F1"/>
            </a:solidFill>
          </a:ln>
        </p:spPr>
        <p:txBody>
          <a:bodyPr wrap="square" lIns="0" tIns="0" rIns="0" bIns="0" rtlCol="0"/>
          <a:lstStyle/>
          <a:p>
            <a:endParaRPr/>
          </a:p>
        </p:txBody>
      </p:sp>
      <p:sp>
        <p:nvSpPr>
          <p:cNvPr id="18" name="object 18"/>
          <p:cNvSpPr/>
          <p:nvPr/>
        </p:nvSpPr>
        <p:spPr>
          <a:xfrm>
            <a:off x="2533650" y="9461500"/>
            <a:ext cx="2200275" cy="403225"/>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2957195" y="9438957"/>
            <a:ext cx="1450340" cy="360680"/>
          </a:xfrm>
          <a:prstGeom prst="rect">
            <a:avLst/>
          </a:prstGeom>
        </p:spPr>
        <p:txBody>
          <a:bodyPr vert="horz" wrap="square" lIns="0" tIns="12700" rIns="0" bIns="0" rtlCol="0">
            <a:spAutoFit/>
          </a:bodyPr>
          <a:lstStyle/>
          <a:p>
            <a:pPr marL="12700">
              <a:lnSpc>
                <a:spcPct val="100000"/>
              </a:lnSpc>
              <a:spcBef>
                <a:spcPts val="100"/>
              </a:spcBef>
            </a:pPr>
            <a:r>
              <a:rPr sz="2200" spc="-114" dirty="0">
                <a:solidFill>
                  <a:srgbClr val="FFFFFF"/>
                </a:solidFill>
                <a:latin typeface="Trebuchet MS"/>
                <a:cs typeface="Trebuchet MS"/>
              </a:rPr>
              <a:t>CE</a:t>
            </a:r>
            <a:r>
              <a:rPr sz="2200" spc="-110" dirty="0">
                <a:solidFill>
                  <a:srgbClr val="FFFFFF"/>
                </a:solidFill>
                <a:latin typeface="Trebuchet MS"/>
                <a:cs typeface="Trebuchet MS"/>
              </a:rPr>
              <a:t>R</a:t>
            </a:r>
            <a:r>
              <a:rPr sz="2200" spc="-135" dirty="0">
                <a:solidFill>
                  <a:srgbClr val="FFFFFF"/>
                </a:solidFill>
                <a:latin typeface="Trebuchet MS"/>
                <a:cs typeface="Trebuchet MS"/>
              </a:rPr>
              <a:t>TI</a:t>
            </a:r>
            <a:r>
              <a:rPr sz="2200" spc="-170" dirty="0">
                <a:solidFill>
                  <a:srgbClr val="FFFFFF"/>
                </a:solidFill>
                <a:latin typeface="Trebuchet MS"/>
                <a:cs typeface="Trebuchet MS"/>
              </a:rPr>
              <a:t>F</a:t>
            </a:r>
            <a:r>
              <a:rPr sz="2200" spc="-110" dirty="0">
                <a:solidFill>
                  <a:srgbClr val="FFFFFF"/>
                </a:solidFill>
                <a:latin typeface="Trebuchet MS"/>
                <a:cs typeface="Trebuchet MS"/>
              </a:rPr>
              <a:t>ICATE</a:t>
            </a:r>
            <a:endParaRPr sz="2200" dirty="0">
              <a:latin typeface="Trebuchet MS"/>
              <a:cs typeface="Trebuchet MS"/>
            </a:endParaRPr>
          </a:p>
        </p:txBody>
      </p:sp>
      <p:sp>
        <p:nvSpPr>
          <p:cNvPr id="20" name="object 20"/>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21" name="object 21"/>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2" name="object 22"/>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3" name="object 23"/>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335488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6" y="1003300"/>
            <a:ext cx="6806565" cy="738664"/>
          </a:xfrm>
        </p:spPr>
        <p:txBody>
          <a:bodyPr>
            <a:normAutofit fontScale="90000"/>
          </a:bodyPr>
          <a:lstStyle/>
          <a:p>
            <a:r>
              <a:rPr lang="en-US" sz="4800" dirty="0" smtClean="0">
                <a:latin typeface="Algerian" pitchFamily="82" charset="0"/>
              </a:rPr>
              <a:t>SYSTEM ARCHITETURE</a:t>
            </a:r>
            <a:endParaRPr lang="en-US" sz="4800" dirty="0">
              <a:latin typeface="Algerian" pitchFamily="82" charset="0"/>
            </a:endParaRPr>
          </a:p>
        </p:txBody>
      </p:sp>
      <p:sp>
        <p:nvSpPr>
          <p:cNvPr id="3" name="Text Placeholder 2"/>
          <p:cNvSpPr>
            <a:spLocks noGrp="1"/>
          </p:cNvSpPr>
          <p:nvPr>
            <p:ph idx="1"/>
          </p:nvPr>
        </p:nvSpPr>
        <p:spPr/>
        <p:txBody>
          <a:bodyPr/>
          <a:lstStyle/>
          <a:p>
            <a:r>
              <a:rPr lang="en-US" dirty="0" smtClean="0"/>
              <a:t>Flowchart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3289300"/>
            <a:ext cx="5267325" cy="7086600"/>
          </a:xfrm>
          <a:prstGeom prst="rect">
            <a:avLst/>
          </a:prstGeom>
        </p:spPr>
      </p:pic>
    </p:spTree>
    <p:extLst>
      <p:ext uri="{BB962C8B-B14F-4D97-AF65-F5344CB8AC3E}">
        <p14:creationId xmlns:p14="http://schemas.microsoft.com/office/powerpoint/2010/main" val="168342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50" y="774700"/>
            <a:ext cx="6806565" cy="662464"/>
          </a:xfrm>
        </p:spPr>
        <p:txBody>
          <a:bodyPr>
            <a:normAutofit fontScale="90000"/>
          </a:bodyPr>
          <a:lstStyle/>
          <a:p>
            <a:r>
              <a:rPr lang="en-US" sz="4800" dirty="0" smtClean="0">
                <a:latin typeface="Algerian" pitchFamily="82" charset="0"/>
              </a:rPr>
              <a:t>MODEL DESCRIPTION</a:t>
            </a:r>
            <a:endParaRPr lang="en-US" sz="4800" dirty="0">
              <a:latin typeface="Algerian" pitchFamily="82" charset="0"/>
            </a:endParaRPr>
          </a:p>
        </p:txBody>
      </p:sp>
      <p:sp>
        <p:nvSpPr>
          <p:cNvPr id="3" name="Text Placeholder 2"/>
          <p:cNvSpPr>
            <a:spLocks noGrp="1"/>
          </p:cNvSpPr>
          <p:nvPr>
            <p:ph idx="1"/>
          </p:nvPr>
        </p:nvSpPr>
        <p:spPr/>
        <p:txBody>
          <a:bodyPr>
            <a:noAutofit/>
          </a:bodyPr>
          <a:lstStyle/>
          <a:p>
            <a:r>
              <a:rPr lang="en-US" dirty="0" smtClean="0">
                <a:latin typeface="Andalus" pitchFamily="18" charset="-78"/>
                <a:cs typeface="Andalus" pitchFamily="18" charset="-78"/>
              </a:rPr>
              <a:t>To develop piano in c we use some different functions from </a:t>
            </a:r>
            <a:r>
              <a:rPr lang="en-US" b="1" dirty="0" err="1" smtClean="0">
                <a:latin typeface="Andalus" pitchFamily="18" charset="-78"/>
                <a:cs typeface="Andalus" pitchFamily="18" charset="-78"/>
              </a:rPr>
              <a:t>dos.h</a:t>
            </a:r>
            <a:r>
              <a:rPr lang="en-US" dirty="0" smtClean="0">
                <a:latin typeface="Andalus" pitchFamily="18" charset="-78"/>
                <a:cs typeface="Andalus" pitchFamily="18" charset="-78"/>
              </a:rPr>
              <a:t> which are as follows</a:t>
            </a:r>
          </a:p>
          <a:p>
            <a:r>
              <a:rPr lang="en-US" dirty="0" smtClean="0">
                <a:latin typeface="Andalus" pitchFamily="18" charset="-78"/>
                <a:cs typeface="Andalus" pitchFamily="18" charset="-78"/>
              </a:rPr>
              <a:t>Sound </a:t>
            </a:r>
            <a:r>
              <a:rPr lang="en-US" dirty="0">
                <a:latin typeface="Andalus" pitchFamily="18" charset="-78"/>
                <a:cs typeface="Andalus" pitchFamily="18" charset="-78"/>
              </a:rPr>
              <a:t>function in c:</a:t>
            </a:r>
          </a:p>
          <a:p>
            <a:r>
              <a:rPr lang="en-US" dirty="0">
                <a:latin typeface="Andalus" pitchFamily="18" charset="-78"/>
                <a:cs typeface="Andalus" pitchFamily="18" charset="-78"/>
              </a:rPr>
              <a:t>This function is used to produce sound with different frequency.</a:t>
            </a:r>
          </a:p>
          <a:p>
            <a:r>
              <a:rPr lang="en-US" b="1" dirty="0">
                <a:latin typeface="Andalus" pitchFamily="18" charset="-78"/>
                <a:cs typeface="Andalus" pitchFamily="18" charset="-78"/>
              </a:rPr>
              <a:t>Syntax:</a:t>
            </a:r>
            <a:endParaRPr lang="en-US" dirty="0">
              <a:latin typeface="Andalus" pitchFamily="18" charset="-78"/>
              <a:cs typeface="Andalus" pitchFamily="18" charset="-78"/>
            </a:endParaRPr>
          </a:p>
          <a:p>
            <a:r>
              <a:rPr lang="en-US" dirty="0">
                <a:latin typeface="Andalus" pitchFamily="18" charset="-78"/>
                <a:cs typeface="Andalus" pitchFamily="18" charset="-78"/>
              </a:rPr>
              <a:t>sound(any number);</a:t>
            </a:r>
          </a:p>
          <a:p>
            <a:r>
              <a:rPr lang="en-US" b="1" dirty="0">
                <a:latin typeface="Andalus" pitchFamily="18" charset="-78"/>
                <a:cs typeface="Andalus" pitchFamily="18" charset="-78"/>
              </a:rPr>
              <a:t>Example</a:t>
            </a:r>
            <a:r>
              <a:rPr lang="en-US" dirty="0">
                <a:latin typeface="Andalus" pitchFamily="18" charset="-78"/>
                <a:cs typeface="Andalus" pitchFamily="18" charset="-78"/>
              </a:rPr>
              <a:t> : sound(1200)</a:t>
            </a:r>
          </a:p>
          <a:p>
            <a:r>
              <a:rPr lang="en-US" dirty="0">
                <a:latin typeface="Andalus" pitchFamily="18" charset="-78"/>
                <a:cs typeface="Andalus" pitchFamily="18" charset="-78"/>
              </a:rPr>
              <a:t>Delay function in c:</a:t>
            </a:r>
          </a:p>
          <a:p>
            <a:r>
              <a:rPr lang="en-US" dirty="0">
                <a:latin typeface="Andalus" pitchFamily="18" charset="-78"/>
                <a:cs typeface="Andalus" pitchFamily="18" charset="-78"/>
              </a:rPr>
              <a:t>This function is used to delay sound generated by sound.</a:t>
            </a:r>
          </a:p>
          <a:p>
            <a:r>
              <a:rPr lang="en-US" b="1" dirty="0" smtClean="0">
                <a:latin typeface="Andalus" pitchFamily="18" charset="-78"/>
                <a:cs typeface="Andalus" pitchFamily="18" charset="-78"/>
              </a:rPr>
              <a:t>Syntax:</a:t>
            </a:r>
            <a:endParaRPr lang="en-US" dirty="0" smtClean="0">
              <a:latin typeface="Andalus" pitchFamily="18" charset="-78"/>
              <a:cs typeface="Andalus" pitchFamily="18" charset="-78"/>
            </a:endParaRPr>
          </a:p>
          <a:p>
            <a:r>
              <a:rPr lang="en-US" dirty="0" smtClean="0">
                <a:latin typeface="Andalus" pitchFamily="18" charset="-78"/>
                <a:cs typeface="Andalus" pitchFamily="18" charset="-78"/>
              </a:rPr>
              <a:t>delay</a:t>
            </a:r>
            <a:r>
              <a:rPr lang="en-US" dirty="0">
                <a:latin typeface="Andalus" pitchFamily="18" charset="-78"/>
                <a:cs typeface="Andalus" pitchFamily="18" charset="-78"/>
              </a:rPr>
              <a:t>( any number );</a:t>
            </a:r>
          </a:p>
          <a:p>
            <a:r>
              <a:rPr lang="en-US" b="1" dirty="0">
                <a:latin typeface="Andalus" pitchFamily="18" charset="-78"/>
                <a:cs typeface="Andalus" pitchFamily="18" charset="-78"/>
              </a:rPr>
              <a:t>Example</a:t>
            </a:r>
            <a:r>
              <a:rPr lang="en-US" dirty="0">
                <a:latin typeface="Andalus" pitchFamily="18" charset="-78"/>
                <a:cs typeface="Andalus" pitchFamily="18" charset="-78"/>
              </a:rPr>
              <a:t> :- delay(1000);</a:t>
            </a:r>
          </a:p>
          <a:p>
            <a:r>
              <a:rPr lang="en-US" dirty="0">
                <a:latin typeface="Andalus" pitchFamily="18" charset="-78"/>
                <a:cs typeface="Andalus" pitchFamily="18" charset="-78"/>
              </a:rPr>
              <a:t>No sound function in c:</a:t>
            </a:r>
          </a:p>
          <a:p>
            <a:r>
              <a:rPr lang="en-US" dirty="0">
                <a:latin typeface="Andalus" pitchFamily="18" charset="-78"/>
                <a:cs typeface="Andalus" pitchFamily="18" charset="-78"/>
              </a:rPr>
              <a:t>This function is used to end the sound</a:t>
            </a:r>
            <a:r>
              <a:rPr lang="en-US" dirty="0" smtClean="0">
                <a:latin typeface="Andalus" pitchFamily="18" charset="-78"/>
                <a:cs typeface="Andalus" pitchFamily="18" charset="-78"/>
              </a:rPr>
              <a:t>.</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213944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latin typeface="Algerian" pitchFamily="82" charset="0"/>
              </a:rPr>
              <a:t>MODEL </a:t>
            </a:r>
            <a:r>
              <a:rPr lang="en-US" sz="3600" dirty="0" smtClean="0">
                <a:latin typeface="Algerian" pitchFamily="82" charset="0"/>
              </a:rPr>
              <a:t>DESCRIPTION</a:t>
            </a:r>
            <a:endParaRPr lang="en-US" dirty="0"/>
          </a:p>
        </p:txBody>
      </p:sp>
      <p:sp>
        <p:nvSpPr>
          <p:cNvPr id="4" name="Content Placeholder 3"/>
          <p:cNvSpPr>
            <a:spLocks noGrp="1"/>
          </p:cNvSpPr>
          <p:nvPr>
            <p:ph idx="1"/>
          </p:nvPr>
        </p:nvSpPr>
        <p:spPr/>
        <p:txBody>
          <a:bodyPr/>
          <a:lstStyle/>
          <a:p>
            <a:r>
              <a:rPr lang="en-US" sz="2800" b="1" dirty="0">
                <a:latin typeface="Andalus" pitchFamily="18" charset="-78"/>
                <a:cs typeface="Andalus" pitchFamily="18" charset="-78"/>
              </a:rPr>
              <a:t>Syntax:</a:t>
            </a:r>
            <a:endParaRPr lang="en-US" sz="2800" dirty="0">
              <a:latin typeface="Andalus" pitchFamily="18" charset="-78"/>
              <a:cs typeface="Andalus" pitchFamily="18" charset="-78"/>
            </a:endParaRPr>
          </a:p>
          <a:p>
            <a:r>
              <a:rPr lang="en-US" sz="2800" dirty="0" err="1">
                <a:latin typeface="Andalus" pitchFamily="18" charset="-78"/>
                <a:cs typeface="Andalus" pitchFamily="18" charset="-78"/>
              </a:rPr>
              <a:t>nosound</a:t>
            </a:r>
            <a:r>
              <a:rPr lang="en-US" sz="2800" dirty="0">
                <a:latin typeface="Andalus" pitchFamily="18" charset="-78"/>
                <a:cs typeface="Andalus" pitchFamily="18" charset="-78"/>
              </a:rPr>
              <a:t> </a:t>
            </a:r>
            <a:r>
              <a:rPr lang="en-US" sz="2800" dirty="0" smtClean="0">
                <a:latin typeface="Andalus" pitchFamily="18" charset="-78"/>
                <a:cs typeface="Andalus" pitchFamily="18" charset="-78"/>
              </a:rPr>
              <a:t>()</a:t>
            </a:r>
          </a:p>
          <a:p>
            <a:r>
              <a:rPr lang="en-US" sz="2800" dirty="0" smtClean="0">
                <a:latin typeface="Andalus" pitchFamily="18" charset="-78"/>
                <a:cs typeface="Andalus" pitchFamily="18" charset="-78"/>
              </a:rPr>
              <a:t>Algorithm </a:t>
            </a:r>
            <a:r>
              <a:rPr lang="en-US" sz="2800" dirty="0">
                <a:latin typeface="Andalus" pitchFamily="18" charset="-78"/>
                <a:cs typeface="Andalus" pitchFamily="18" charset="-78"/>
              </a:rPr>
              <a:t>for Piano game</a:t>
            </a:r>
          </a:p>
          <a:p>
            <a:r>
              <a:rPr lang="en-US" sz="2800" dirty="0">
                <a:latin typeface="Andalus" pitchFamily="18" charset="-78"/>
                <a:cs typeface="Andalus" pitchFamily="18" charset="-78"/>
              </a:rPr>
              <a:t>Start</a:t>
            </a:r>
          </a:p>
          <a:p>
            <a:r>
              <a:rPr lang="en-US" sz="2800" dirty="0">
                <a:latin typeface="Andalus" pitchFamily="18" charset="-78"/>
                <a:cs typeface="Andalus" pitchFamily="18" charset="-78"/>
              </a:rPr>
              <a:t>Take input that user want to play or stop</a:t>
            </a:r>
          </a:p>
          <a:p>
            <a:r>
              <a:rPr lang="en-US" sz="2800" dirty="0">
                <a:latin typeface="Andalus" pitchFamily="18" charset="-78"/>
                <a:cs typeface="Andalus" pitchFamily="18" charset="-78"/>
              </a:rPr>
              <a:t>Write switch case with different keyboard key</a:t>
            </a:r>
          </a:p>
          <a:p>
            <a:r>
              <a:rPr lang="en-US" sz="2800" dirty="0">
                <a:latin typeface="Andalus" pitchFamily="18" charset="-78"/>
                <a:cs typeface="Andalus" pitchFamily="18" charset="-78"/>
              </a:rPr>
              <a:t>Write sound function in case with different number</a:t>
            </a:r>
          </a:p>
          <a:p>
            <a:r>
              <a:rPr lang="en-US" sz="2800" dirty="0">
                <a:latin typeface="Andalus" pitchFamily="18" charset="-78"/>
                <a:cs typeface="Andalus" pitchFamily="18" charset="-78"/>
              </a:rPr>
              <a:t>End</a:t>
            </a:r>
          </a:p>
          <a:p>
            <a:endParaRPr lang="en-US" dirty="0"/>
          </a:p>
        </p:txBody>
      </p:sp>
    </p:spTree>
    <p:extLst>
      <p:ext uri="{BB962C8B-B14F-4D97-AF65-F5344CB8AC3E}">
        <p14:creationId xmlns:p14="http://schemas.microsoft.com/office/powerpoint/2010/main" val="322673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850" y="698500"/>
            <a:ext cx="6806565" cy="738664"/>
          </a:xfrm>
        </p:spPr>
        <p:txBody>
          <a:bodyPr>
            <a:normAutofit fontScale="90000"/>
          </a:bodyPr>
          <a:lstStyle/>
          <a:p>
            <a:r>
              <a:rPr lang="en-US" sz="4800" dirty="0" smtClean="0">
                <a:latin typeface="Algerian" pitchFamily="82" charset="0"/>
              </a:rPr>
              <a:t>SNAPSHOT</a:t>
            </a:r>
            <a:endParaRPr lang="en-US" sz="4800" dirty="0">
              <a:latin typeface="Algerian" pitchFamily="82" charset="0"/>
            </a:endParaRPr>
          </a:p>
        </p:txBody>
      </p:sp>
      <p:sp>
        <p:nvSpPr>
          <p:cNvPr id="3" name="Text Placeholder 2"/>
          <p:cNvSpPr>
            <a:spLocks noGrp="1"/>
          </p:cNvSpPr>
          <p:nvPr>
            <p:ph idx="1"/>
          </p:nvPr>
        </p:nvSpPr>
        <p:spPr/>
        <p:txBody>
          <a:bodyPr/>
          <a:lstStyle/>
          <a:p>
            <a:r>
              <a:rPr lang="en-US" dirty="0" smtClean="0"/>
              <a:t>Welcome To Piano</a:t>
            </a:r>
          </a:p>
          <a:p>
            <a:endParaRPr lang="en-US" dirty="0"/>
          </a:p>
          <a:p>
            <a:endParaRPr lang="en-US" dirty="0"/>
          </a:p>
        </p:txBody>
      </p:sp>
      <p:pic>
        <p:nvPicPr>
          <p:cNvPr id="4" name="Picture 3"/>
          <p:cNvPicPr/>
          <p:nvPr/>
        </p:nvPicPr>
        <p:blipFill>
          <a:blip r:embed="rId2"/>
          <a:stretch>
            <a:fillRect/>
          </a:stretch>
        </p:blipFill>
        <p:spPr>
          <a:xfrm>
            <a:off x="273050" y="3594100"/>
            <a:ext cx="7010400" cy="5410200"/>
          </a:xfrm>
          <a:prstGeom prst="rect">
            <a:avLst/>
          </a:prstGeom>
        </p:spPr>
      </p:pic>
    </p:spTree>
    <p:extLst>
      <p:ext uri="{BB962C8B-B14F-4D97-AF65-F5344CB8AC3E}">
        <p14:creationId xmlns:p14="http://schemas.microsoft.com/office/powerpoint/2010/main" val="246419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872" y="317500"/>
            <a:ext cx="6826528" cy="1620736"/>
          </a:xfrm>
        </p:spPr>
        <p:txBody>
          <a:bodyPr/>
          <a:lstStyle/>
          <a:p>
            <a:r>
              <a:rPr lang="en-US" sz="3600" dirty="0" smtClean="0">
                <a:latin typeface="Algerian" pitchFamily="82" charset="0"/>
              </a:rPr>
              <a:t>                         </a:t>
            </a:r>
            <a:r>
              <a:rPr lang="en-US" sz="4300" dirty="0" smtClean="0">
                <a:latin typeface="Algerian" pitchFamily="82" charset="0"/>
              </a:rPr>
              <a:t>SNAPSHOT</a:t>
            </a:r>
            <a:endParaRPr lang="en-US" sz="4300" dirty="0"/>
          </a:p>
        </p:txBody>
      </p:sp>
      <p:sp>
        <p:nvSpPr>
          <p:cNvPr id="3" name="Content Placeholder 2"/>
          <p:cNvSpPr>
            <a:spLocks noGrp="1"/>
          </p:cNvSpPr>
          <p:nvPr>
            <p:ph idx="1"/>
          </p:nvPr>
        </p:nvSpPr>
        <p:spPr>
          <a:xfrm>
            <a:off x="127000" y="2984500"/>
            <a:ext cx="6800850" cy="5643370"/>
          </a:xfrm>
        </p:spPr>
        <p:txBody>
          <a:bodyPr/>
          <a:lstStyle/>
          <a:p>
            <a:r>
              <a:rPr lang="en-US" dirty="0" smtClean="0"/>
              <a:t>Playing Birthday Tune</a:t>
            </a:r>
          </a:p>
          <a:p>
            <a:endParaRPr lang="en-US" dirty="0"/>
          </a:p>
          <a:p>
            <a:endParaRPr lang="en-US" dirty="0" smtClean="0"/>
          </a:p>
          <a:p>
            <a:endParaRPr lang="en-US" dirty="0"/>
          </a:p>
        </p:txBody>
      </p:sp>
      <p:pic>
        <p:nvPicPr>
          <p:cNvPr id="4" name="Picture 3"/>
          <p:cNvPicPr/>
          <p:nvPr/>
        </p:nvPicPr>
        <p:blipFill>
          <a:blip r:embed="rId2"/>
          <a:stretch>
            <a:fillRect/>
          </a:stretch>
        </p:blipFill>
        <p:spPr>
          <a:xfrm>
            <a:off x="127000" y="4051300"/>
            <a:ext cx="7239000" cy="5438775"/>
          </a:xfrm>
          <a:prstGeom prst="rect">
            <a:avLst/>
          </a:prstGeom>
        </p:spPr>
      </p:pic>
    </p:spTree>
    <p:extLst>
      <p:ext uri="{BB962C8B-B14F-4D97-AF65-F5344CB8AC3E}">
        <p14:creationId xmlns:p14="http://schemas.microsoft.com/office/powerpoint/2010/main" val="11268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72" y="241300"/>
            <a:ext cx="6826528" cy="1620736"/>
          </a:xfrm>
        </p:spPr>
        <p:txBody>
          <a:bodyPr/>
          <a:lstStyle/>
          <a:p>
            <a:r>
              <a:rPr lang="en-US" sz="3200" dirty="0">
                <a:latin typeface="Algerian" pitchFamily="82" charset="0"/>
              </a:rPr>
              <a:t> </a:t>
            </a:r>
            <a:r>
              <a:rPr lang="en-US" sz="3200" dirty="0" smtClean="0">
                <a:latin typeface="Algerian" pitchFamily="82" charset="0"/>
              </a:rPr>
              <a:t>                       </a:t>
            </a:r>
            <a:r>
              <a:rPr lang="en-US" sz="4300" dirty="0" smtClean="0">
                <a:latin typeface="Algerian" pitchFamily="82" charset="0"/>
              </a:rPr>
              <a:t>SNAPSHOT</a:t>
            </a:r>
            <a:endParaRPr lang="en-US" sz="4300" dirty="0"/>
          </a:p>
        </p:txBody>
      </p:sp>
      <p:sp>
        <p:nvSpPr>
          <p:cNvPr id="3" name="Content Placeholder 2"/>
          <p:cNvSpPr>
            <a:spLocks noGrp="1"/>
          </p:cNvSpPr>
          <p:nvPr>
            <p:ph idx="1"/>
          </p:nvPr>
        </p:nvSpPr>
        <p:spPr/>
        <p:txBody>
          <a:bodyPr/>
          <a:lstStyle/>
          <a:p>
            <a:endParaRPr lang="en-US" dirty="0" smtClean="0"/>
          </a:p>
          <a:p>
            <a:r>
              <a:rPr lang="en-US" dirty="0" smtClean="0"/>
              <a:t>Playing </a:t>
            </a:r>
            <a:r>
              <a:rPr lang="en-US" dirty="0" err="1" smtClean="0"/>
              <a:t>Hedwing</a:t>
            </a:r>
            <a:r>
              <a:rPr lang="en-US" dirty="0" smtClean="0"/>
              <a:t> Theme Tune</a:t>
            </a:r>
            <a:endParaRPr lang="en-US" dirty="0"/>
          </a:p>
          <a:p>
            <a:endParaRPr lang="en-US" dirty="0" smtClean="0"/>
          </a:p>
          <a:p>
            <a:endParaRPr lang="en-US" dirty="0"/>
          </a:p>
          <a:p>
            <a:endParaRPr lang="en-US" dirty="0"/>
          </a:p>
        </p:txBody>
      </p:sp>
      <p:pic>
        <p:nvPicPr>
          <p:cNvPr id="4" name="Picture 3"/>
          <p:cNvPicPr/>
          <p:nvPr/>
        </p:nvPicPr>
        <p:blipFill>
          <a:blip r:embed="rId2"/>
          <a:stretch>
            <a:fillRect/>
          </a:stretch>
        </p:blipFill>
        <p:spPr>
          <a:xfrm>
            <a:off x="427990" y="4292600"/>
            <a:ext cx="6766560" cy="4937760"/>
          </a:xfrm>
          <a:prstGeom prst="rect">
            <a:avLst/>
          </a:prstGeom>
        </p:spPr>
      </p:pic>
    </p:spTree>
    <p:extLst>
      <p:ext uri="{BB962C8B-B14F-4D97-AF65-F5344CB8AC3E}">
        <p14:creationId xmlns:p14="http://schemas.microsoft.com/office/powerpoint/2010/main" val="46604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72" y="241300"/>
            <a:ext cx="6826528" cy="1620736"/>
          </a:xfrm>
        </p:spPr>
        <p:txBody>
          <a:bodyPr/>
          <a:lstStyle/>
          <a:p>
            <a:r>
              <a:rPr lang="en-US" sz="3600" dirty="0" smtClean="0">
                <a:latin typeface="Algerian" pitchFamily="82" charset="0"/>
              </a:rPr>
              <a:t>                       </a:t>
            </a:r>
            <a:r>
              <a:rPr lang="en-US" sz="4300" dirty="0" smtClean="0">
                <a:latin typeface="Algerian" pitchFamily="82" charset="0"/>
              </a:rPr>
              <a:t>SNAPSHOT</a:t>
            </a:r>
            <a:endParaRPr lang="en-US" sz="4300" dirty="0"/>
          </a:p>
        </p:txBody>
      </p:sp>
      <p:sp>
        <p:nvSpPr>
          <p:cNvPr id="3" name="Content Placeholder 2"/>
          <p:cNvSpPr>
            <a:spLocks noGrp="1"/>
          </p:cNvSpPr>
          <p:nvPr>
            <p:ph idx="1"/>
          </p:nvPr>
        </p:nvSpPr>
        <p:spPr/>
        <p:txBody>
          <a:bodyPr/>
          <a:lstStyle/>
          <a:p>
            <a:endParaRPr lang="en-US" dirty="0" smtClean="0"/>
          </a:p>
          <a:p>
            <a:r>
              <a:rPr lang="en-US" dirty="0" smtClean="0"/>
              <a:t>Playing National Anthem Tune</a:t>
            </a:r>
            <a:endParaRPr lang="en-US" dirty="0"/>
          </a:p>
          <a:p>
            <a:endParaRPr lang="en-US" dirty="0" smtClean="0"/>
          </a:p>
          <a:p>
            <a:endParaRPr lang="en-US" dirty="0"/>
          </a:p>
          <a:p>
            <a:endParaRPr lang="en-US" dirty="0"/>
          </a:p>
        </p:txBody>
      </p:sp>
      <p:pic>
        <p:nvPicPr>
          <p:cNvPr id="4" name="Picture 3"/>
          <p:cNvPicPr/>
          <p:nvPr/>
        </p:nvPicPr>
        <p:blipFill>
          <a:blip r:embed="rId2"/>
          <a:stretch>
            <a:fillRect/>
          </a:stretch>
        </p:blipFill>
        <p:spPr>
          <a:xfrm>
            <a:off x="654050" y="4432300"/>
            <a:ext cx="5943600" cy="3714750"/>
          </a:xfrm>
          <a:prstGeom prst="rect">
            <a:avLst/>
          </a:prstGeom>
        </p:spPr>
      </p:pic>
    </p:spTree>
    <p:extLst>
      <p:ext uri="{BB962C8B-B14F-4D97-AF65-F5344CB8AC3E}">
        <p14:creationId xmlns:p14="http://schemas.microsoft.com/office/powerpoint/2010/main" val="206636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50" y="317500"/>
            <a:ext cx="6826528" cy="1620736"/>
          </a:xfrm>
        </p:spPr>
        <p:txBody>
          <a:bodyPr/>
          <a:lstStyle/>
          <a:p>
            <a:r>
              <a:rPr lang="en-US" sz="3600" dirty="0" smtClean="0">
                <a:latin typeface="Algerian" pitchFamily="82" charset="0"/>
              </a:rPr>
              <a:t>                  </a:t>
            </a:r>
            <a:r>
              <a:rPr lang="en-US" sz="4300" dirty="0" smtClean="0">
                <a:latin typeface="Algerian" pitchFamily="82" charset="0"/>
              </a:rPr>
              <a:t>SNAPSHOT</a:t>
            </a:r>
            <a:endParaRPr lang="en-US" sz="4300" dirty="0"/>
          </a:p>
        </p:txBody>
      </p:sp>
      <p:sp>
        <p:nvSpPr>
          <p:cNvPr id="3" name="Content Placeholder 2"/>
          <p:cNvSpPr>
            <a:spLocks noGrp="1"/>
          </p:cNvSpPr>
          <p:nvPr>
            <p:ph idx="1"/>
          </p:nvPr>
        </p:nvSpPr>
        <p:spPr/>
        <p:txBody>
          <a:bodyPr/>
          <a:lstStyle/>
          <a:p>
            <a:endParaRPr lang="en-US" dirty="0" smtClean="0"/>
          </a:p>
          <a:p>
            <a:r>
              <a:rPr lang="en-US" dirty="0" err="1" smtClean="0"/>
              <a:t>Piaying</a:t>
            </a:r>
            <a:r>
              <a:rPr lang="en-US" dirty="0" smtClean="0"/>
              <a:t> </a:t>
            </a:r>
            <a:r>
              <a:rPr lang="en-US" dirty="0" err="1" smtClean="0"/>
              <a:t>Airtel</a:t>
            </a:r>
            <a:r>
              <a:rPr lang="en-US" dirty="0" smtClean="0"/>
              <a:t> Tune</a:t>
            </a:r>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2"/>
          <a:stretch>
            <a:fillRect/>
          </a:stretch>
        </p:blipFill>
        <p:spPr>
          <a:xfrm>
            <a:off x="273050" y="4279900"/>
            <a:ext cx="7086600" cy="4648200"/>
          </a:xfrm>
          <a:prstGeom prst="rect">
            <a:avLst/>
          </a:prstGeom>
        </p:spPr>
      </p:pic>
    </p:spTree>
    <p:extLst>
      <p:ext uri="{BB962C8B-B14F-4D97-AF65-F5344CB8AC3E}">
        <p14:creationId xmlns:p14="http://schemas.microsoft.com/office/powerpoint/2010/main" val="1010928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322" y="241300"/>
            <a:ext cx="6826528" cy="1620736"/>
          </a:xfrm>
        </p:spPr>
        <p:txBody>
          <a:bodyPr/>
          <a:lstStyle/>
          <a:p>
            <a:r>
              <a:rPr lang="en-US" sz="3200" dirty="0" smtClean="0">
                <a:latin typeface="Algerian" pitchFamily="82" charset="0"/>
              </a:rPr>
              <a:t>                        </a:t>
            </a:r>
            <a:r>
              <a:rPr lang="en-US" sz="4300" dirty="0">
                <a:latin typeface="Algerian" pitchFamily="82" charset="0"/>
              </a:rPr>
              <a:t>SNAPSHOT</a:t>
            </a:r>
            <a:endParaRPr lang="en-US" sz="4300" dirty="0"/>
          </a:p>
        </p:txBody>
      </p:sp>
      <p:sp>
        <p:nvSpPr>
          <p:cNvPr id="3" name="Content Placeholder 2"/>
          <p:cNvSpPr>
            <a:spLocks noGrp="1"/>
          </p:cNvSpPr>
          <p:nvPr>
            <p:ph idx="1"/>
          </p:nvPr>
        </p:nvSpPr>
        <p:spPr/>
        <p:txBody>
          <a:bodyPr/>
          <a:lstStyle/>
          <a:p>
            <a:endParaRPr lang="en-US" dirty="0" smtClean="0"/>
          </a:p>
          <a:p>
            <a:r>
              <a:rPr lang="en-US" dirty="0" smtClean="0"/>
              <a:t>A to Y  are </a:t>
            </a:r>
            <a:r>
              <a:rPr lang="en-US" smtClean="0"/>
              <a:t>Piano Keywords</a:t>
            </a:r>
            <a:endParaRPr lang="en-US" dirty="0" smtClean="0"/>
          </a:p>
          <a:p>
            <a:endParaRPr lang="en-US" dirty="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2"/>
          <a:stretch>
            <a:fillRect/>
          </a:stretch>
        </p:blipFill>
        <p:spPr>
          <a:xfrm>
            <a:off x="349250" y="3721100"/>
            <a:ext cx="6781800" cy="4953000"/>
          </a:xfrm>
          <a:prstGeom prst="rect">
            <a:avLst/>
          </a:prstGeom>
        </p:spPr>
      </p:pic>
    </p:spTree>
    <p:extLst>
      <p:ext uri="{BB962C8B-B14F-4D97-AF65-F5344CB8AC3E}">
        <p14:creationId xmlns:p14="http://schemas.microsoft.com/office/powerpoint/2010/main" val="51378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850" y="850900"/>
            <a:ext cx="6806565" cy="738664"/>
          </a:xfrm>
        </p:spPr>
        <p:txBody>
          <a:bodyPr>
            <a:normAutofit fontScale="90000"/>
          </a:bodyPr>
          <a:lstStyle/>
          <a:p>
            <a:r>
              <a:rPr lang="en-US" sz="4800" dirty="0" smtClean="0">
                <a:latin typeface="Algerian" pitchFamily="82" charset="0"/>
              </a:rPr>
              <a:t>CONCLUSION</a:t>
            </a:r>
            <a:endParaRPr lang="en-US" sz="4800" dirty="0">
              <a:latin typeface="Algerian" pitchFamily="82" charset="0"/>
            </a:endParaRPr>
          </a:p>
        </p:txBody>
      </p:sp>
      <p:sp>
        <p:nvSpPr>
          <p:cNvPr id="3" name="Text Placeholder 2"/>
          <p:cNvSpPr>
            <a:spLocks noGrp="1"/>
          </p:cNvSpPr>
          <p:nvPr>
            <p:ph idx="1"/>
          </p:nvPr>
        </p:nvSpPr>
        <p:spPr/>
        <p:txBody>
          <a:bodyPr/>
          <a:lstStyle/>
          <a:p>
            <a:r>
              <a:rPr lang="en-US" dirty="0" smtClean="0"/>
              <a:t>In summary, we have provided you an easy way to learn music and play. You don’t even need an instrument to learn music. It is easy to use and can be used wherever  and whenever you want. </a:t>
            </a:r>
            <a:endParaRPr lang="en-US" dirty="0"/>
          </a:p>
        </p:txBody>
      </p:sp>
    </p:spTree>
    <p:extLst>
      <p:ext uri="{BB962C8B-B14F-4D97-AF65-F5344CB8AC3E}">
        <p14:creationId xmlns:p14="http://schemas.microsoft.com/office/powerpoint/2010/main" val="9974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8410" y="1250442"/>
            <a:ext cx="5062855" cy="943610"/>
          </a:xfrm>
          <a:prstGeom prst="rect">
            <a:avLst/>
          </a:prstGeom>
        </p:spPr>
        <p:txBody>
          <a:bodyPr vert="horz" wrap="square" lIns="0" tIns="12700" rIns="0" bIns="0" rtlCol="0">
            <a:spAutoFit/>
          </a:bodyPr>
          <a:lstStyle/>
          <a:p>
            <a:pPr marL="12065" marR="5080" algn="ctr">
              <a:lnSpc>
                <a:spcPct val="106900"/>
              </a:lnSpc>
              <a:spcBef>
                <a:spcPts val="100"/>
              </a:spcBef>
            </a:pPr>
            <a:r>
              <a:rPr sz="1600" spc="110" dirty="0">
                <a:latin typeface="Arial"/>
                <a:cs typeface="Arial"/>
              </a:rPr>
              <a:t>Padmabhooshan</a:t>
            </a:r>
            <a:r>
              <a:rPr sz="1600" spc="-60" dirty="0">
                <a:latin typeface="Arial"/>
                <a:cs typeface="Arial"/>
              </a:rPr>
              <a:t> </a:t>
            </a:r>
            <a:r>
              <a:rPr sz="1600" spc="195" dirty="0">
                <a:latin typeface="Arial"/>
                <a:cs typeface="Arial"/>
              </a:rPr>
              <a:t>Vasantdada</a:t>
            </a:r>
            <a:r>
              <a:rPr sz="1600" spc="-30" dirty="0">
                <a:latin typeface="Arial"/>
                <a:cs typeface="Arial"/>
              </a:rPr>
              <a:t> </a:t>
            </a:r>
            <a:r>
              <a:rPr sz="1600" spc="265" dirty="0">
                <a:latin typeface="Arial"/>
                <a:cs typeface="Arial"/>
              </a:rPr>
              <a:t>Patil</a:t>
            </a:r>
            <a:r>
              <a:rPr sz="1600" spc="-50" dirty="0">
                <a:latin typeface="Arial"/>
                <a:cs typeface="Arial"/>
              </a:rPr>
              <a:t> </a:t>
            </a:r>
            <a:r>
              <a:rPr sz="1600" spc="215" dirty="0">
                <a:latin typeface="Arial"/>
                <a:cs typeface="Arial"/>
              </a:rPr>
              <a:t>Institute</a:t>
            </a:r>
            <a:r>
              <a:rPr sz="1600" spc="-35" dirty="0">
                <a:latin typeface="Arial"/>
                <a:cs typeface="Arial"/>
              </a:rPr>
              <a:t> </a:t>
            </a:r>
            <a:r>
              <a:rPr sz="1600" spc="270" dirty="0">
                <a:latin typeface="Arial"/>
                <a:cs typeface="Arial"/>
              </a:rPr>
              <a:t>of  </a:t>
            </a:r>
            <a:r>
              <a:rPr sz="1600" spc="150" dirty="0">
                <a:latin typeface="Arial"/>
                <a:cs typeface="Arial"/>
              </a:rPr>
              <a:t>Technology</a:t>
            </a:r>
            <a:r>
              <a:rPr sz="1600" spc="-50" dirty="0">
                <a:latin typeface="Arial"/>
                <a:cs typeface="Arial"/>
              </a:rPr>
              <a:t> </a:t>
            </a:r>
            <a:r>
              <a:rPr sz="1600" spc="-65" dirty="0">
                <a:latin typeface="Arial"/>
                <a:cs typeface="Arial"/>
              </a:rPr>
              <a:t>(PVPIT),BUDHGAON.</a:t>
            </a:r>
            <a:endParaRPr sz="1600">
              <a:latin typeface="Arial"/>
              <a:cs typeface="Arial"/>
            </a:endParaRPr>
          </a:p>
          <a:p>
            <a:pPr algn="ctr">
              <a:lnSpc>
                <a:spcPct val="100000"/>
              </a:lnSpc>
              <a:spcBef>
                <a:spcPts val="1205"/>
              </a:spcBef>
            </a:pPr>
            <a:r>
              <a:rPr sz="1600" b="1" spc="-75" dirty="0">
                <a:solidFill>
                  <a:srgbClr val="6F2F9F"/>
                </a:solidFill>
                <a:latin typeface="Trebuchet MS"/>
                <a:cs typeface="Trebuchet MS"/>
              </a:rPr>
              <a:t>DEPARTMENT </a:t>
            </a:r>
            <a:r>
              <a:rPr sz="1600" b="1" spc="-130" dirty="0">
                <a:solidFill>
                  <a:srgbClr val="6F2F9F"/>
                </a:solidFill>
                <a:latin typeface="Trebuchet MS"/>
                <a:cs typeface="Trebuchet MS"/>
              </a:rPr>
              <a:t>OF </a:t>
            </a:r>
            <a:r>
              <a:rPr sz="1600" b="1" spc="-45" dirty="0">
                <a:solidFill>
                  <a:srgbClr val="6F2F9F"/>
                </a:solidFill>
                <a:latin typeface="Trebuchet MS"/>
                <a:cs typeface="Trebuchet MS"/>
              </a:rPr>
              <a:t>INFORMATION</a:t>
            </a:r>
            <a:r>
              <a:rPr sz="1600" b="1" spc="-175" dirty="0">
                <a:solidFill>
                  <a:srgbClr val="6F2F9F"/>
                </a:solidFill>
                <a:latin typeface="Trebuchet MS"/>
                <a:cs typeface="Trebuchet MS"/>
              </a:rPr>
              <a:t> </a:t>
            </a:r>
            <a:r>
              <a:rPr sz="1600" b="1" spc="-110" dirty="0">
                <a:solidFill>
                  <a:srgbClr val="6F2F9F"/>
                </a:solidFill>
                <a:latin typeface="Trebuchet MS"/>
                <a:cs typeface="Trebuchet MS"/>
              </a:rPr>
              <a:t>TECHNOLOGY</a:t>
            </a:r>
            <a:endParaRPr sz="1600">
              <a:latin typeface="Trebuchet MS"/>
              <a:cs typeface="Trebuchet MS"/>
            </a:endParaRPr>
          </a:p>
        </p:txBody>
      </p:sp>
      <p:sp>
        <p:nvSpPr>
          <p:cNvPr id="3" name="object 3"/>
          <p:cNvSpPr txBox="1"/>
          <p:nvPr/>
        </p:nvSpPr>
        <p:spPr>
          <a:xfrm>
            <a:off x="2048891" y="3636009"/>
            <a:ext cx="3814445" cy="2678362"/>
          </a:xfrm>
          <a:prstGeom prst="rect">
            <a:avLst/>
          </a:prstGeom>
        </p:spPr>
        <p:txBody>
          <a:bodyPr vert="horz" wrap="square" lIns="0" tIns="54610" rIns="0" bIns="0" rtlCol="0">
            <a:spAutoFit/>
          </a:bodyPr>
          <a:lstStyle/>
          <a:p>
            <a:pPr algn="ctr">
              <a:lnSpc>
                <a:spcPct val="100000"/>
              </a:lnSpc>
              <a:spcBef>
                <a:spcPts val="430"/>
              </a:spcBef>
            </a:pPr>
            <a:r>
              <a:rPr sz="1600" spc="-75" dirty="0">
                <a:latin typeface="Trebuchet MS"/>
                <a:cs typeface="Trebuchet MS"/>
              </a:rPr>
              <a:t>This</a:t>
            </a:r>
            <a:r>
              <a:rPr sz="1600" spc="-140" dirty="0">
                <a:latin typeface="Trebuchet MS"/>
                <a:cs typeface="Trebuchet MS"/>
              </a:rPr>
              <a:t> </a:t>
            </a:r>
            <a:r>
              <a:rPr sz="1600" spc="-55" dirty="0">
                <a:latin typeface="Trebuchet MS"/>
                <a:cs typeface="Trebuchet MS"/>
              </a:rPr>
              <a:t>is</a:t>
            </a:r>
            <a:r>
              <a:rPr sz="1600" spc="-140" dirty="0">
                <a:latin typeface="Trebuchet MS"/>
                <a:cs typeface="Trebuchet MS"/>
              </a:rPr>
              <a:t> </a:t>
            </a:r>
            <a:r>
              <a:rPr sz="1600" spc="-65" dirty="0">
                <a:latin typeface="Trebuchet MS"/>
                <a:cs typeface="Trebuchet MS"/>
              </a:rPr>
              <a:t>to</a:t>
            </a:r>
            <a:r>
              <a:rPr sz="1600" spc="-110" dirty="0">
                <a:latin typeface="Trebuchet MS"/>
                <a:cs typeface="Trebuchet MS"/>
              </a:rPr>
              <a:t> </a:t>
            </a:r>
            <a:r>
              <a:rPr sz="1600" spc="-90" dirty="0">
                <a:latin typeface="Trebuchet MS"/>
                <a:cs typeface="Trebuchet MS"/>
              </a:rPr>
              <a:t>certify</a:t>
            </a:r>
            <a:r>
              <a:rPr sz="1600" spc="-135" dirty="0">
                <a:latin typeface="Trebuchet MS"/>
                <a:cs typeface="Trebuchet MS"/>
              </a:rPr>
              <a:t> </a:t>
            </a:r>
            <a:r>
              <a:rPr sz="1600" spc="-80" dirty="0">
                <a:latin typeface="Trebuchet MS"/>
                <a:cs typeface="Trebuchet MS"/>
              </a:rPr>
              <a:t>that</a:t>
            </a:r>
            <a:r>
              <a:rPr sz="1600" spc="-125" dirty="0">
                <a:latin typeface="Trebuchet MS"/>
                <a:cs typeface="Trebuchet MS"/>
              </a:rPr>
              <a:t> </a:t>
            </a:r>
            <a:r>
              <a:rPr sz="1600" spc="-75" dirty="0">
                <a:latin typeface="Trebuchet MS"/>
                <a:cs typeface="Trebuchet MS"/>
              </a:rPr>
              <a:t>the</a:t>
            </a:r>
            <a:r>
              <a:rPr sz="1600" spc="-110" dirty="0">
                <a:latin typeface="Trebuchet MS"/>
                <a:cs typeface="Trebuchet MS"/>
              </a:rPr>
              <a:t> </a:t>
            </a:r>
            <a:r>
              <a:rPr sz="1600" spc="-95" dirty="0">
                <a:latin typeface="Trebuchet MS"/>
                <a:cs typeface="Trebuchet MS"/>
              </a:rPr>
              <a:t>project</a:t>
            </a:r>
            <a:r>
              <a:rPr sz="1600" spc="-150" dirty="0">
                <a:latin typeface="Trebuchet MS"/>
                <a:cs typeface="Trebuchet MS"/>
              </a:rPr>
              <a:t> </a:t>
            </a:r>
            <a:r>
              <a:rPr sz="1600" spc="-55" dirty="0">
                <a:latin typeface="Trebuchet MS"/>
                <a:cs typeface="Trebuchet MS"/>
              </a:rPr>
              <a:t>work</a:t>
            </a:r>
            <a:r>
              <a:rPr sz="1600" spc="-135" dirty="0">
                <a:latin typeface="Trebuchet MS"/>
                <a:cs typeface="Trebuchet MS"/>
              </a:rPr>
              <a:t> </a:t>
            </a:r>
            <a:r>
              <a:rPr sz="1600" spc="-80" dirty="0">
                <a:latin typeface="Trebuchet MS"/>
                <a:cs typeface="Trebuchet MS"/>
              </a:rPr>
              <a:t>entitled</a:t>
            </a:r>
            <a:endParaRPr sz="1600" dirty="0">
              <a:latin typeface="Trebuchet MS"/>
              <a:cs typeface="Trebuchet MS"/>
            </a:endParaRPr>
          </a:p>
          <a:p>
            <a:pPr marR="347980" algn="ctr">
              <a:lnSpc>
                <a:spcPct val="100000"/>
              </a:lnSpc>
              <a:spcBef>
                <a:spcPts val="330"/>
              </a:spcBef>
            </a:pPr>
            <a:r>
              <a:rPr sz="1600" b="1" spc="-105" dirty="0" smtClean="0">
                <a:solidFill>
                  <a:srgbClr val="C00000"/>
                </a:solidFill>
                <a:latin typeface="Trebuchet MS"/>
                <a:cs typeface="Trebuchet MS"/>
              </a:rPr>
              <a:t>“</a:t>
            </a:r>
            <a:r>
              <a:rPr lang="en-US" sz="1400" b="1" spc="-105" dirty="0" smtClean="0">
                <a:solidFill>
                  <a:srgbClr val="FF0000"/>
                </a:solidFill>
                <a:latin typeface="Trebuchet MS"/>
                <a:cs typeface="Trebuchet MS"/>
              </a:rPr>
              <a:t>Piano In Basic C programming</a:t>
            </a:r>
            <a:r>
              <a:rPr sz="1600" b="1" spc="-90" dirty="0" smtClean="0">
                <a:solidFill>
                  <a:srgbClr val="C00000"/>
                </a:solidFill>
                <a:latin typeface="Trebuchet MS"/>
                <a:cs typeface="Trebuchet MS"/>
              </a:rPr>
              <a:t>”</a:t>
            </a:r>
            <a:endParaRPr sz="1600" dirty="0">
              <a:latin typeface="Trebuchet MS"/>
              <a:cs typeface="Trebuchet MS"/>
            </a:endParaRPr>
          </a:p>
          <a:p>
            <a:pPr marR="352425" algn="ctr">
              <a:lnSpc>
                <a:spcPct val="100000"/>
              </a:lnSpc>
              <a:spcBef>
                <a:spcPts val="1305"/>
              </a:spcBef>
            </a:pPr>
            <a:r>
              <a:rPr sz="1600" spc="-35" dirty="0">
                <a:solidFill>
                  <a:srgbClr val="252525"/>
                </a:solidFill>
                <a:latin typeface="Trebuchet MS"/>
                <a:cs typeface="Trebuchet MS"/>
              </a:rPr>
              <a:t>Has </a:t>
            </a:r>
            <a:r>
              <a:rPr sz="1600" spc="-40" dirty="0">
                <a:solidFill>
                  <a:srgbClr val="252525"/>
                </a:solidFill>
                <a:latin typeface="Trebuchet MS"/>
                <a:cs typeface="Trebuchet MS"/>
              </a:rPr>
              <a:t>been </a:t>
            </a:r>
            <a:r>
              <a:rPr sz="1600" spc="-50" dirty="0">
                <a:solidFill>
                  <a:srgbClr val="252525"/>
                </a:solidFill>
                <a:latin typeface="Trebuchet MS"/>
                <a:cs typeface="Trebuchet MS"/>
              </a:rPr>
              <a:t>successfully </a:t>
            </a:r>
            <a:r>
              <a:rPr sz="1600" spc="-55" dirty="0" smtClean="0">
                <a:solidFill>
                  <a:srgbClr val="252525"/>
                </a:solidFill>
                <a:latin typeface="Trebuchet MS"/>
                <a:cs typeface="Trebuchet MS"/>
              </a:rPr>
              <a:t>completed</a:t>
            </a:r>
            <a:r>
              <a:rPr lang="en-US" sz="1600" spc="-55" dirty="0" smtClean="0">
                <a:solidFill>
                  <a:srgbClr val="252525"/>
                </a:solidFill>
                <a:latin typeface="Trebuchet MS"/>
                <a:cs typeface="Trebuchet MS"/>
              </a:rPr>
              <a:t> </a:t>
            </a:r>
            <a:r>
              <a:rPr sz="1600" spc="-250" dirty="0" smtClean="0">
                <a:solidFill>
                  <a:srgbClr val="252525"/>
                </a:solidFill>
                <a:latin typeface="Trebuchet MS"/>
                <a:cs typeface="Trebuchet MS"/>
              </a:rPr>
              <a:t> </a:t>
            </a:r>
            <a:r>
              <a:rPr sz="1600" spc="-45" dirty="0" smtClean="0">
                <a:solidFill>
                  <a:srgbClr val="252525"/>
                </a:solidFill>
                <a:latin typeface="Trebuchet MS"/>
                <a:cs typeface="Trebuchet MS"/>
              </a:rPr>
              <a:t>by</a:t>
            </a:r>
            <a:endParaRPr lang="en-US" sz="1600" dirty="0">
              <a:latin typeface="Trebuchet MS"/>
              <a:cs typeface="Trebuchet MS"/>
            </a:endParaRPr>
          </a:p>
          <a:p>
            <a:pPr marR="352425" algn="ctr">
              <a:lnSpc>
                <a:spcPct val="100000"/>
              </a:lnSpc>
              <a:spcBef>
                <a:spcPts val="1305"/>
              </a:spcBef>
            </a:pPr>
            <a:r>
              <a:rPr lang="en-US" sz="1600" dirty="0" err="1" smtClean="0">
                <a:latin typeface="Trebuchet MS"/>
                <a:cs typeface="Trebuchet MS"/>
              </a:rPr>
              <a:t>Mr.Vivek</a:t>
            </a:r>
            <a:r>
              <a:rPr lang="en-US" sz="1600" dirty="0" smtClean="0">
                <a:latin typeface="Trebuchet MS"/>
                <a:cs typeface="Trebuchet MS"/>
              </a:rPr>
              <a:t> </a:t>
            </a:r>
            <a:r>
              <a:rPr lang="en-US" sz="1600" dirty="0" err="1" smtClean="0">
                <a:latin typeface="Trebuchet MS"/>
                <a:cs typeface="Trebuchet MS"/>
              </a:rPr>
              <a:t>Ankush</a:t>
            </a:r>
            <a:r>
              <a:rPr lang="en-US" sz="1600" dirty="0" smtClean="0">
                <a:latin typeface="Trebuchet MS"/>
                <a:cs typeface="Trebuchet MS"/>
              </a:rPr>
              <a:t> </a:t>
            </a:r>
            <a:r>
              <a:rPr lang="en-US" sz="1600" dirty="0" err="1" smtClean="0">
                <a:latin typeface="Trebuchet MS"/>
                <a:cs typeface="Trebuchet MS"/>
              </a:rPr>
              <a:t>Bhosale</a:t>
            </a:r>
            <a:endParaRPr sz="1400" dirty="0">
              <a:latin typeface="Trebuchet MS"/>
              <a:cs typeface="Trebuchet MS"/>
            </a:endParaRPr>
          </a:p>
          <a:p>
            <a:pPr>
              <a:lnSpc>
                <a:spcPct val="100000"/>
              </a:lnSpc>
              <a:spcBef>
                <a:spcPts val="40"/>
              </a:spcBef>
            </a:pPr>
            <a:endParaRPr sz="1650" dirty="0">
              <a:latin typeface="Times New Roman"/>
              <a:cs typeface="Times New Roman"/>
            </a:endParaRPr>
          </a:p>
          <a:p>
            <a:pPr marL="187325" marR="528320" indent="482600">
              <a:lnSpc>
                <a:spcPct val="101600"/>
              </a:lnSpc>
            </a:pPr>
            <a:r>
              <a:rPr sz="1600" b="1" spc="-45" dirty="0">
                <a:solidFill>
                  <a:srgbClr val="5F4879"/>
                </a:solidFill>
                <a:latin typeface="Trebuchet MS"/>
                <a:cs typeface="Trebuchet MS"/>
              </a:rPr>
              <a:t>In </a:t>
            </a:r>
            <a:r>
              <a:rPr sz="1600" b="1" spc="-80" dirty="0">
                <a:solidFill>
                  <a:srgbClr val="5F4879"/>
                </a:solidFill>
                <a:latin typeface="Trebuchet MS"/>
                <a:cs typeface="Trebuchet MS"/>
              </a:rPr>
              <a:t>the </a:t>
            </a:r>
            <a:r>
              <a:rPr sz="1600" b="1" spc="-65" dirty="0">
                <a:solidFill>
                  <a:srgbClr val="5F4879"/>
                </a:solidFill>
                <a:latin typeface="Trebuchet MS"/>
                <a:cs typeface="Trebuchet MS"/>
              </a:rPr>
              <a:t>fulfillment </a:t>
            </a:r>
            <a:r>
              <a:rPr sz="1600" b="1" spc="-70" dirty="0">
                <a:solidFill>
                  <a:srgbClr val="5F4879"/>
                </a:solidFill>
                <a:latin typeface="Trebuchet MS"/>
                <a:cs typeface="Trebuchet MS"/>
              </a:rPr>
              <a:t>for </a:t>
            </a:r>
            <a:r>
              <a:rPr sz="1600" b="1" spc="-80" dirty="0">
                <a:solidFill>
                  <a:srgbClr val="5F4879"/>
                </a:solidFill>
                <a:latin typeface="Trebuchet MS"/>
                <a:cs typeface="Trebuchet MS"/>
              </a:rPr>
              <a:t>the  </a:t>
            </a:r>
            <a:r>
              <a:rPr sz="1600" b="1" spc="-75" dirty="0">
                <a:solidFill>
                  <a:srgbClr val="5F4879"/>
                </a:solidFill>
                <a:latin typeface="Trebuchet MS"/>
                <a:cs typeface="Trebuchet MS"/>
              </a:rPr>
              <a:t>Degree in </a:t>
            </a:r>
            <a:r>
              <a:rPr sz="1600" b="1" spc="-55" dirty="0">
                <a:solidFill>
                  <a:srgbClr val="5F4879"/>
                </a:solidFill>
                <a:latin typeface="Trebuchet MS"/>
                <a:cs typeface="Trebuchet MS"/>
              </a:rPr>
              <a:t>Information </a:t>
            </a:r>
            <a:r>
              <a:rPr sz="1600" b="1" spc="-80" dirty="0">
                <a:solidFill>
                  <a:srgbClr val="5F4879"/>
                </a:solidFill>
                <a:latin typeface="Trebuchet MS"/>
                <a:cs typeface="Trebuchet MS"/>
              </a:rPr>
              <a:t>Technology  </a:t>
            </a:r>
            <a:r>
              <a:rPr sz="1600" b="1" spc="-60" dirty="0">
                <a:solidFill>
                  <a:srgbClr val="5F4879"/>
                </a:solidFill>
                <a:latin typeface="Trebuchet MS"/>
                <a:cs typeface="Trebuchet MS"/>
              </a:rPr>
              <a:t>During </a:t>
            </a:r>
            <a:r>
              <a:rPr sz="1600" b="1" spc="-85" dirty="0">
                <a:solidFill>
                  <a:srgbClr val="5F4879"/>
                </a:solidFill>
                <a:latin typeface="Trebuchet MS"/>
                <a:cs typeface="Trebuchet MS"/>
              </a:rPr>
              <a:t>the </a:t>
            </a:r>
            <a:r>
              <a:rPr sz="1600" b="1" spc="-80" dirty="0">
                <a:solidFill>
                  <a:srgbClr val="5F4879"/>
                </a:solidFill>
                <a:latin typeface="Trebuchet MS"/>
                <a:cs typeface="Trebuchet MS"/>
              </a:rPr>
              <a:t>academic </a:t>
            </a:r>
            <a:r>
              <a:rPr sz="1600" b="1" spc="-90" dirty="0">
                <a:solidFill>
                  <a:srgbClr val="5F4879"/>
                </a:solidFill>
                <a:latin typeface="Trebuchet MS"/>
                <a:cs typeface="Trebuchet MS"/>
              </a:rPr>
              <a:t>year:</a:t>
            </a:r>
            <a:r>
              <a:rPr sz="1600" b="1" spc="-65" dirty="0">
                <a:solidFill>
                  <a:srgbClr val="5F4879"/>
                </a:solidFill>
                <a:latin typeface="Trebuchet MS"/>
                <a:cs typeface="Trebuchet MS"/>
              </a:rPr>
              <a:t> </a:t>
            </a:r>
            <a:r>
              <a:rPr sz="1600" b="1" spc="-100" dirty="0">
                <a:solidFill>
                  <a:srgbClr val="5F4879"/>
                </a:solidFill>
                <a:latin typeface="Trebuchet MS"/>
                <a:cs typeface="Trebuchet MS"/>
              </a:rPr>
              <a:t>2018-19</a:t>
            </a:r>
            <a:endParaRPr sz="1600" dirty="0">
              <a:latin typeface="Trebuchet MS"/>
              <a:cs typeface="Trebuchet MS"/>
            </a:endParaRPr>
          </a:p>
          <a:p>
            <a:pPr marR="354330" algn="ctr">
              <a:lnSpc>
                <a:spcPct val="100000"/>
              </a:lnSpc>
              <a:spcBef>
                <a:spcPts val="60"/>
              </a:spcBef>
            </a:pPr>
            <a:r>
              <a:rPr sz="1600" b="1" spc="-85" dirty="0">
                <a:solidFill>
                  <a:srgbClr val="5F4879"/>
                </a:solidFill>
                <a:latin typeface="Trebuchet MS"/>
                <a:cs typeface="Trebuchet MS"/>
              </a:rPr>
              <a:t>under the </a:t>
            </a:r>
            <a:r>
              <a:rPr sz="1600" b="1" spc="-70" dirty="0">
                <a:solidFill>
                  <a:srgbClr val="5F4879"/>
                </a:solidFill>
                <a:latin typeface="Trebuchet MS"/>
                <a:cs typeface="Trebuchet MS"/>
              </a:rPr>
              <a:t>guidance</a:t>
            </a:r>
            <a:r>
              <a:rPr sz="1600" b="1" spc="-40" dirty="0">
                <a:solidFill>
                  <a:srgbClr val="5F4879"/>
                </a:solidFill>
                <a:latin typeface="Trebuchet MS"/>
                <a:cs typeface="Trebuchet MS"/>
              </a:rPr>
              <a:t> </a:t>
            </a:r>
            <a:r>
              <a:rPr sz="1600" b="1" spc="-50" dirty="0">
                <a:solidFill>
                  <a:srgbClr val="5F4879"/>
                </a:solidFill>
                <a:latin typeface="Trebuchet MS"/>
                <a:cs typeface="Trebuchet MS"/>
              </a:rPr>
              <a:t>of</a:t>
            </a:r>
            <a:endParaRPr sz="1600" dirty="0">
              <a:latin typeface="Trebuchet MS"/>
              <a:cs typeface="Trebuchet MS"/>
            </a:endParaRPr>
          </a:p>
        </p:txBody>
      </p:sp>
      <p:sp>
        <p:nvSpPr>
          <p:cNvPr id="4" name="object 4"/>
          <p:cNvSpPr txBox="1"/>
          <p:nvPr/>
        </p:nvSpPr>
        <p:spPr>
          <a:xfrm>
            <a:off x="946467" y="6701155"/>
            <a:ext cx="1709420" cy="51752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rebuchet MS"/>
                <a:cs typeface="Trebuchet MS"/>
              </a:rPr>
              <a:t>Mrs.M. </a:t>
            </a:r>
            <a:r>
              <a:rPr sz="1600" b="1" spc="-105" dirty="0">
                <a:latin typeface="Trebuchet MS"/>
                <a:cs typeface="Trebuchet MS"/>
              </a:rPr>
              <a:t>A.</a:t>
            </a:r>
            <a:r>
              <a:rPr sz="1600" b="1" spc="-285" dirty="0">
                <a:latin typeface="Trebuchet MS"/>
                <a:cs typeface="Trebuchet MS"/>
              </a:rPr>
              <a:t> </a:t>
            </a:r>
            <a:r>
              <a:rPr sz="1600" b="1" spc="-95" dirty="0">
                <a:latin typeface="Trebuchet MS"/>
                <a:cs typeface="Trebuchet MS"/>
              </a:rPr>
              <a:t>Khade</a:t>
            </a:r>
            <a:endParaRPr sz="1600">
              <a:latin typeface="Trebuchet MS"/>
              <a:cs typeface="Trebuchet MS"/>
            </a:endParaRPr>
          </a:p>
          <a:p>
            <a:pPr marL="15875">
              <a:lnSpc>
                <a:spcPct val="100000"/>
              </a:lnSpc>
              <a:spcBef>
                <a:spcPts val="30"/>
              </a:spcBef>
            </a:pPr>
            <a:r>
              <a:rPr sz="1600" spc="-40" dirty="0">
                <a:latin typeface="Trebuchet MS"/>
                <a:cs typeface="Trebuchet MS"/>
              </a:rPr>
              <a:t>(Miniproject</a:t>
            </a:r>
            <a:r>
              <a:rPr sz="1600" spc="-125" dirty="0">
                <a:latin typeface="Trebuchet MS"/>
                <a:cs typeface="Trebuchet MS"/>
              </a:rPr>
              <a:t> </a:t>
            </a:r>
            <a:r>
              <a:rPr sz="1600" spc="-50" dirty="0">
                <a:latin typeface="Trebuchet MS"/>
                <a:cs typeface="Trebuchet MS"/>
              </a:rPr>
              <a:t>Guide)</a:t>
            </a:r>
            <a:endParaRPr sz="1600">
              <a:latin typeface="Trebuchet MS"/>
              <a:cs typeface="Trebuchet MS"/>
            </a:endParaRPr>
          </a:p>
        </p:txBody>
      </p:sp>
      <p:sp>
        <p:nvSpPr>
          <p:cNvPr id="5" name="object 5"/>
          <p:cNvSpPr txBox="1"/>
          <p:nvPr/>
        </p:nvSpPr>
        <p:spPr>
          <a:xfrm>
            <a:off x="5120259" y="6701155"/>
            <a:ext cx="1538605" cy="517525"/>
          </a:xfrm>
          <a:prstGeom prst="rect">
            <a:avLst/>
          </a:prstGeom>
        </p:spPr>
        <p:txBody>
          <a:bodyPr vert="horz" wrap="square" lIns="0" tIns="12700" rIns="0" bIns="0" rtlCol="0">
            <a:spAutoFit/>
          </a:bodyPr>
          <a:lstStyle/>
          <a:p>
            <a:pPr marL="12700">
              <a:lnSpc>
                <a:spcPct val="100000"/>
              </a:lnSpc>
              <a:spcBef>
                <a:spcPts val="100"/>
              </a:spcBef>
            </a:pPr>
            <a:r>
              <a:rPr sz="1600" b="1" spc="-90" dirty="0">
                <a:latin typeface="Trebuchet MS"/>
                <a:cs typeface="Trebuchet MS"/>
              </a:rPr>
              <a:t>Prof.Ranade </a:t>
            </a:r>
            <a:r>
              <a:rPr sz="1600" b="1" spc="-95" dirty="0">
                <a:latin typeface="Trebuchet MS"/>
                <a:cs typeface="Trebuchet MS"/>
              </a:rPr>
              <a:t>U.</a:t>
            </a:r>
            <a:r>
              <a:rPr sz="1600" b="1" spc="-240" dirty="0">
                <a:latin typeface="Trebuchet MS"/>
                <a:cs typeface="Trebuchet MS"/>
              </a:rPr>
              <a:t> </a:t>
            </a:r>
            <a:r>
              <a:rPr sz="1600" b="1" spc="-95" dirty="0">
                <a:latin typeface="Trebuchet MS"/>
                <a:cs typeface="Trebuchet MS"/>
              </a:rPr>
              <a:t>U.</a:t>
            </a:r>
            <a:endParaRPr sz="1600">
              <a:latin typeface="Trebuchet MS"/>
              <a:cs typeface="Trebuchet MS"/>
            </a:endParaRPr>
          </a:p>
          <a:p>
            <a:pPr marL="502920">
              <a:lnSpc>
                <a:spcPct val="100000"/>
              </a:lnSpc>
              <a:spcBef>
                <a:spcPts val="30"/>
              </a:spcBef>
            </a:pPr>
            <a:r>
              <a:rPr sz="1600" spc="-90" dirty="0">
                <a:latin typeface="Trebuchet MS"/>
                <a:cs typeface="Trebuchet MS"/>
              </a:rPr>
              <a:t>(H.O.D.)</a:t>
            </a:r>
            <a:endParaRPr sz="1600">
              <a:latin typeface="Trebuchet MS"/>
              <a:cs typeface="Trebuchet MS"/>
            </a:endParaRPr>
          </a:p>
        </p:txBody>
      </p:sp>
      <p:sp>
        <p:nvSpPr>
          <p:cNvPr id="6" name="object 6"/>
          <p:cNvSpPr txBox="1"/>
          <p:nvPr/>
        </p:nvSpPr>
        <p:spPr>
          <a:xfrm>
            <a:off x="2852420" y="7692008"/>
            <a:ext cx="1852295" cy="1177925"/>
          </a:xfrm>
          <a:prstGeom prst="rect">
            <a:avLst/>
          </a:prstGeom>
        </p:spPr>
        <p:txBody>
          <a:bodyPr vert="horz" wrap="square" lIns="0" tIns="12700" rIns="0" bIns="0" rtlCol="0">
            <a:spAutoFit/>
          </a:bodyPr>
          <a:lstStyle/>
          <a:p>
            <a:pPr algn="ctr">
              <a:lnSpc>
                <a:spcPct val="100000"/>
              </a:lnSpc>
              <a:spcBef>
                <a:spcPts val="100"/>
              </a:spcBef>
            </a:pPr>
            <a:r>
              <a:rPr sz="1600" b="1" spc="-85" dirty="0">
                <a:latin typeface="Trebuchet MS"/>
                <a:cs typeface="Trebuchet MS"/>
              </a:rPr>
              <a:t>Prof.Dr.</a:t>
            </a:r>
            <a:r>
              <a:rPr sz="1600" b="1" spc="-90" dirty="0">
                <a:latin typeface="Trebuchet MS"/>
                <a:cs typeface="Trebuchet MS"/>
              </a:rPr>
              <a:t> </a:t>
            </a:r>
            <a:r>
              <a:rPr sz="1600" b="1" spc="-80" dirty="0">
                <a:latin typeface="Trebuchet MS"/>
                <a:cs typeface="Trebuchet MS"/>
              </a:rPr>
              <a:t>D.V.Ghevde.</a:t>
            </a:r>
            <a:endParaRPr sz="1600">
              <a:latin typeface="Trebuchet MS"/>
              <a:cs typeface="Trebuchet MS"/>
            </a:endParaRPr>
          </a:p>
          <a:p>
            <a:pPr marL="1905" algn="ctr">
              <a:lnSpc>
                <a:spcPct val="100000"/>
              </a:lnSpc>
              <a:spcBef>
                <a:spcPts val="55"/>
              </a:spcBef>
            </a:pPr>
            <a:r>
              <a:rPr sz="1600" spc="-60" dirty="0">
                <a:latin typeface="Trebuchet MS"/>
                <a:cs typeface="Trebuchet MS"/>
              </a:rPr>
              <a:t>(Principal)</a:t>
            </a:r>
            <a:endParaRPr sz="1600">
              <a:latin typeface="Trebuchet MS"/>
              <a:cs typeface="Trebuchet MS"/>
            </a:endParaRPr>
          </a:p>
          <a:p>
            <a:pPr>
              <a:lnSpc>
                <a:spcPct val="100000"/>
              </a:lnSpc>
              <a:spcBef>
                <a:spcPts val="35"/>
              </a:spcBef>
            </a:pPr>
            <a:endParaRPr sz="2800">
              <a:latin typeface="Times New Roman"/>
              <a:cs typeface="Times New Roman"/>
            </a:endParaRPr>
          </a:p>
          <a:p>
            <a:pPr marL="5715" algn="ctr">
              <a:lnSpc>
                <a:spcPct val="100000"/>
              </a:lnSpc>
            </a:pPr>
            <a:r>
              <a:rPr sz="1600" spc="-50" dirty="0">
                <a:latin typeface="Trebuchet MS"/>
                <a:cs typeface="Trebuchet MS"/>
              </a:rPr>
              <a:t>2018-19</a:t>
            </a:r>
            <a:endParaRPr sz="1600">
              <a:latin typeface="Trebuchet MS"/>
              <a:cs typeface="Trebuchet MS"/>
            </a:endParaRPr>
          </a:p>
        </p:txBody>
      </p:sp>
      <p:sp>
        <p:nvSpPr>
          <p:cNvPr id="7" name="object 7"/>
          <p:cNvSpPr/>
          <p:nvPr/>
        </p:nvSpPr>
        <p:spPr>
          <a:xfrm>
            <a:off x="3000629" y="2197100"/>
            <a:ext cx="1872995" cy="117855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12850" y="9131300"/>
            <a:ext cx="5633211" cy="65166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22375" y="9128125"/>
            <a:ext cx="5592445" cy="609600"/>
          </a:xfrm>
          <a:custGeom>
            <a:avLst/>
            <a:gdLst/>
            <a:ahLst/>
            <a:cxnLst/>
            <a:rect l="l" t="t" r="r" b="b"/>
            <a:pathLst>
              <a:path w="5592445" h="609600">
                <a:moveTo>
                  <a:pt x="4194302" y="533400"/>
                </a:moveTo>
                <a:lnTo>
                  <a:pt x="1398143" y="533400"/>
                </a:lnTo>
                <a:lnTo>
                  <a:pt x="1398143" y="590550"/>
                </a:lnTo>
                <a:lnTo>
                  <a:pt x="1411874" y="597962"/>
                </a:lnTo>
                <a:lnTo>
                  <a:pt x="1449324" y="604018"/>
                </a:lnTo>
                <a:lnTo>
                  <a:pt x="1504870" y="608102"/>
                </a:lnTo>
                <a:lnTo>
                  <a:pt x="1572895" y="609600"/>
                </a:lnTo>
                <a:lnTo>
                  <a:pt x="4019550" y="609600"/>
                </a:lnTo>
                <a:lnTo>
                  <a:pt x="4087574" y="608102"/>
                </a:lnTo>
                <a:lnTo>
                  <a:pt x="4143120" y="604018"/>
                </a:lnTo>
                <a:lnTo>
                  <a:pt x="4180570" y="597962"/>
                </a:lnTo>
                <a:lnTo>
                  <a:pt x="4194302" y="590550"/>
                </a:lnTo>
                <a:lnTo>
                  <a:pt x="4194302" y="533400"/>
                </a:lnTo>
                <a:close/>
              </a:path>
              <a:path w="5592445" h="609600">
                <a:moveTo>
                  <a:pt x="1922399" y="0"/>
                </a:moveTo>
                <a:lnTo>
                  <a:pt x="0" y="0"/>
                </a:lnTo>
                <a:lnTo>
                  <a:pt x="699007" y="266700"/>
                </a:lnTo>
                <a:lnTo>
                  <a:pt x="0" y="533400"/>
                </a:lnTo>
                <a:lnTo>
                  <a:pt x="5592445" y="533400"/>
                </a:lnTo>
                <a:lnTo>
                  <a:pt x="4893437" y="266700"/>
                </a:lnTo>
                <a:lnTo>
                  <a:pt x="5392728" y="76200"/>
                </a:lnTo>
                <a:lnTo>
                  <a:pt x="1572895" y="76200"/>
                </a:lnTo>
                <a:lnTo>
                  <a:pt x="1504870" y="74705"/>
                </a:lnTo>
                <a:lnTo>
                  <a:pt x="1449324" y="70627"/>
                </a:lnTo>
                <a:lnTo>
                  <a:pt x="1411874" y="64573"/>
                </a:lnTo>
                <a:lnTo>
                  <a:pt x="1398143" y="57150"/>
                </a:lnTo>
                <a:lnTo>
                  <a:pt x="1411874" y="49726"/>
                </a:lnTo>
                <a:lnTo>
                  <a:pt x="1449324" y="43672"/>
                </a:lnTo>
                <a:lnTo>
                  <a:pt x="1504870" y="39594"/>
                </a:lnTo>
                <a:lnTo>
                  <a:pt x="1572895" y="38100"/>
                </a:lnTo>
                <a:lnTo>
                  <a:pt x="1922399" y="38100"/>
                </a:lnTo>
                <a:lnTo>
                  <a:pt x="1990423" y="36605"/>
                </a:lnTo>
                <a:lnTo>
                  <a:pt x="2045969" y="32527"/>
                </a:lnTo>
                <a:lnTo>
                  <a:pt x="2083419" y="26473"/>
                </a:lnTo>
                <a:lnTo>
                  <a:pt x="2097151" y="19050"/>
                </a:lnTo>
                <a:lnTo>
                  <a:pt x="2083419" y="11626"/>
                </a:lnTo>
                <a:lnTo>
                  <a:pt x="2045969" y="5572"/>
                </a:lnTo>
                <a:lnTo>
                  <a:pt x="1990423" y="1494"/>
                </a:lnTo>
                <a:lnTo>
                  <a:pt x="1922399" y="0"/>
                </a:lnTo>
                <a:close/>
              </a:path>
              <a:path w="5592445" h="609600">
                <a:moveTo>
                  <a:pt x="5592445" y="0"/>
                </a:moveTo>
                <a:lnTo>
                  <a:pt x="3670046" y="0"/>
                </a:lnTo>
                <a:lnTo>
                  <a:pt x="3602021" y="1494"/>
                </a:lnTo>
                <a:lnTo>
                  <a:pt x="3546475" y="5572"/>
                </a:lnTo>
                <a:lnTo>
                  <a:pt x="3509025" y="11626"/>
                </a:lnTo>
                <a:lnTo>
                  <a:pt x="3495294" y="19050"/>
                </a:lnTo>
                <a:lnTo>
                  <a:pt x="3509025" y="26473"/>
                </a:lnTo>
                <a:lnTo>
                  <a:pt x="3546475" y="32527"/>
                </a:lnTo>
                <a:lnTo>
                  <a:pt x="3602021" y="36605"/>
                </a:lnTo>
                <a:lnTo>
                  <a:pt x="3670046" y="38100"/>
                </a:lnTo>
                <a:lnTo>
                  <a:pt x="4019550" y="38100"/>
                </a:lnTo>
                <a:lnTo>
                  <a:pt x="4087574" y="39594"/>
                </a:lnTo>
                <a:lnTo>
                  <a:pt x="4143120" y="43672"/>
                </a:lnTo>
                <a:lnTo>
                  <a:pt x="4180570" y="49726"/>
                </a:lnTo>
                <a:lnTo>
                  <a:pt x="4194302" y="57150"/>
                </a:lnTo>
                <a:lnTo>
                  <a:pt x="4180570" y="64573"/>
                </a:lnTo>
                <a:lnTo>
                  <a:pt x="4143120" y="70627"/>
                </a:lnTo>
                <a:lnTo>
                  <a:pt x="4087574" y="74705"/>
                </a:lnTo>
                <a:lnTo>
                  <a:pt x="4019550" y="76200"/>
                </a:lnTo>
                <a:lnTo>
                  <a:pt x="5392728" y="76200"/>
                </a:lnTo>
                <a:lnTo>
                  <a:pt x="5592445" y="0"/>
                </a:lnTo>
                <a:close/>
              </a:path>
            </a:pathLst>
          </a:custGeom>
          <a:solidFill>
            <a:srgbClr val="8063A1"/>
          </a:solidFill>
        </p:spPr>
        <p:txBody>
          <a:bodyPr wrap="square" lIns="0" tIns="0" rIns="0" bIns="0" rtlCol="0"/>
          <a:lstStyle/>
          <a:p>
            <a:endParaRPr/>
          </a:p>
        </p:txBody>
      </p:sp>
      <p:sp>
        <p:nvSpPr>
          <p:cNvPr id="10" name="object 10"/>
          <p:cNvSpPr/>
          <p:nvPr/>
        </p:nvSpPr>
        <p:spPr>
          <a:xfrm>
            <a:off x="2620517" y="9147175"/>
            <a:ext cx="2796540" cy="57150"/>
          </a:xfrm>
          <a:custGeom>
            <a:avLst/>
            <a:gdLst/>
            <a:ahLst/>
            <a:cxnLst/>
            <a:rect l="l" t="t" r="r" b="b"/>
            <a:pathLst>
              <a:path w="2796540" h="57150">
                <a:moveTo>
                  <a:pt x="699007" y="0"/>
                </a:moveTo>
                <a:lnTo>
                  <a:pt x="685276" y="7423"/>
                </a:lnTo>
                <a:lnTo>
                  <a:pt x="647826" y="13477"/>
                </a:lnTo>
                <a:lnTo>
                  <a:pt x="592280" y="17555"/>
                </a:lnTo>
                <a:lnTo>
                  <a:pt x="524256" y="19050"/>
                </a:lnTo>
                <a:lnTo>
                  <a:pt x="174751" y="19050"/>
                </a:lnTo>
                <a:lnTo>
                  <a:pt x="106727" y="20544"/>
                </a:lnTo>
                <a:lnTo>
                  <a:pt x="51181" y="24622"/>
                </a:lnTo>
                <a:lnTo>
                  <a:pt x="13731" y="30676"/>
                </a:lnTo>
                <a:lnTo>
                  <a:pt x="0" y="38100"/>
                </a:lnTo>
                <a:lnTo>
                  <a:pt x="13731" y="45523"/>
                </a:lnTo>
                <a:lnTo>
                  <a:pt x="51181" y="51577"/>
                </a:lnTo>
                <a:lnTo>
                  <a:pt x="106727" y="55655"/>
                </a:lnTo>
                <a:lnTo>
                  <a:pt x="174751" y="57150"/>
                </a:lnTo>
                <a:lnTo>
                  <a:pt x="699007" y="57150"/>
                </a:lnTo>
                <a:lnTo>
                  <a:pt x="699007" y="0"/>
                </a:lnTo>
                <a:close/>
              </a:path>
              <a:path w="2796540" h="57150">
                <a:moveTo>
                  <a:pt x="2097151" y="0"/>
                </a:moveTo>
                <a:lnTo>
                  <a:pt x="2097151" y="57150"/>
                </a:lnTo>
                <a:lnTo>
                  <a:pt x="2621407" y="57150"/>
                </a:lnTo>
                <a:lnTo>
                  <a:pt x="2689431" y="55655"/>
                </a:lnTo>
                <a:lnTo>
                  <a:pt x="2744977" y="51577"/>
                </a:lnTo>
                <a:lnTo>
                  <a:pt x="2782427" y="45523"/>
                </a:lnTo>
                <a:lnTo>
                  <a:pt x="2796159" y="38100"/>
                </a:lnTo>
                <a:lnTo>
                  <a:pt x="2782427" y="30676"/>
                </a:lnTo>
                <a:lnTo>
                  <a:pt x="2744977" y="24622"/>
                </a:lnTo>
                <a:lnTo>
                  <a:pt x="2689431" y="20544"/>
                </a:lnTo>
                <a:lnTo>
                  <a:pt x="2621407" y="19050"/>
                </a:lnTo>
                <a:lnTo>
                  <a:pt x="2271903" y="19050"/>
                </a:lnTo>
                <a:lnTo>
                  <a:pt x="2203878" y="17555"/>
                </a:lnTo>
                <a:lnTo>
                  <a:pt x="2148332" y="13477"/>
                </a:lnTo>
                <a:lnTo>
                  <a:pt x="2110882" y="7423"/>
                </a:lnTo>
                <a:lnTo>
                  <a:pt x="2097151" y="0"/>
                </a:lnTo>
                <a:close/>
              </a:path>
            </a:pathLst>
          </a:custGeom>
          <a:solidFill>
            <a:srgbClr val="675082"/>
          </a:solidFill>
        </p:spPr>
        <p:txBody>
          <a:bodyPr wrap="square" lIns="0" tIns="0" rIns="0" bIns="0" rtlCol="0"/>
          <a:lstStyle/>
          <a:p>
            <a:endParaRPr/>
          </a:p>
        </p:txBody>
      </p:sp>
      <p:sp>
        <p:nvSpPr>
          <p:cNvPr id="11" name="object 11"/>
          <p:cNvSpPr/>
          <p:nvPr/>
        </p:nvSpPr>
        <p:spPr>
          <a:xfrm>
            <a:off x="1222375" y="9128125"/>
            <a:ext cx="5592445" cy="609600"/>
          </a:xfrm>
          <a:custGeom>
            <a:avLst/>
            <a:gdLst/>
            <a:ahLst/>
            <a:cxnLst/>
            <a:rect l="l" t="t" r="r" b="b"/>
            <a:pathLst>
              <a:path w="5592445" h="609600">
                <a:moveTo>
                  <a:pt x="0" y="0"/>
                </a:moveTo>
                <a:lnTo>
                  <a:pt x="1922399" y="0"/>
                </a:lnTo>
                <a:lnTo>
                  <a:pt x="1990423" y="1494"/>
                </a:lnTo>
                <a:lnTo>
                  <a:pt x="2045969" y="5572"/>
                </a:lnTo>
                <a:lnTo>
                  <a:pt x="2083419" y="11626"/>
                </a:lnTo>
                <a:lnTo>
                  <a:pt x="2097151" y="19050"/>
                </a:lnTo>
                <a:lnTo>
                  <a:pt x="2083419" y="26473"/>
                </a:lnTo>
                <a:lnTo>
                  <a:pt x="2045969" y="32527"/>
                </a:lnTo>
                <a:lnTo>
                  <a:pt x="1990423" y="36605"/>
                </a:lnTo>
                <a:lnTo>
                  <a:pt x="1922399" y="38100"/>
                </a:lnTo>
                <a:lnTo>
                  <a:pt x="1572895" y="38100"/>
                </a:lnTo>
                <a:lnTo>
                  <a:pt x="1504870" y="39594"/>
                </a:lnTo>
                <a:lnTo>
                  <a:pt x="1449324" y="43672"/>
                </a:lnTo>
                <a:lnTo>
                  <a:pt x="1411874" y="49726"/>
                </a:lnTo>
                <a:lnTo>
                  <a:pt x="1398143" y="57150"/>
                </a:lnTo>
                <a:lnTo>
                  <a:pt x="1411874" y="64573"/>
                </a:lnTo>
                <a:lnTo>
                  <a:pt x="1449324" y="70627"/>
                </a:lnTo>
                <a:lnTo>
                  <a:pt x="1504870" y="74705"/>
                </a:lnTo>
                <a:lnTo>
                  <a:pt x="1572895" y="76200"/>
                </a:lnTo>
                <a:lnTo>
                  <a:pt x="4019550" y="76200"/>
                </a:lnTo>
                <a:lnTo>
                  <a:pt x="4087574" y="74705"/>
                </a:lnTo>
                <a:lnTo>
                  <a:pt x="4143120" y="70627"/>
                </a:lnTo>
                <a:lnTo>
                  <a:pt x="4180570" y="64573"/>
                </a:lnTo>
                <a:lnTo>
                  <a:pt x="4194302" y="57150"/>
                </a:lnTo>
                <a:lnTo>
                  <a:pt x="4180570" y="49726"/>
                </a:lnTo>
                <a:lnTo>
                  <a:pt x="4143120" y="43672"/>
                </a:lnTo>
                <a:lnTo>
                  <a:pt x="4087574" y="39594"/>
                </a:lnTo>
                <a:lnTo>
                  <a:pt x="4019550" y="38100"/>
                </a:lnTo>
                <a:lnTo>
                  <a:pt x="3670046" y="38100"/>
                </a:lnTo>
                <a:lnTo>
                  <a:pt x="3602021" y="36605"/>
                </a:lnTo>
                <a:lnTo>
                  <a:pt x="3546475" y="32527"/>
                </a:lnTo>
                <a:lnTo>
                  <a:pt x="3509025" y="26473"/>
                </a:lnTo>
                <a:lnTo>
                  <a:pt x="3495294" y="19050"/>
                </a:lnTo>
                <a:lnTo>
                  <a:pt x="3509025" y="11626"/>
                </a:lnTo>
                <a:lnTo>
                  <a:pt x="3546475" y="5572"/>
                </a:lnTo>
                <a:lnTo>
                  <a:pt x="3602021" y="1494"/>
                </a:lnTo>
                <a:lnTo>
                  <a:pt x="3670046" y="0"/>
                </a:lnTo>
                <a:lnTo>
                  <a:pt x="5592445" y="0"/>
                </a:lnTo>
                <a:lnTo>
                  <a:pt x="4893437" y="266700"/>
                </a:lnTo>
                <a:lnTo>
                  <a:pt x="5592445" y="533400"/>
                </a:lnTo>
                <a:lnTo>
                  <a:pt x="4194302" y="533400"/>
                </a:lnTo>
                <a:lnTo>
                  <a:pt x="4194302" y="590550"/>
                </a:lnTo>
                <a:lnTo>
                  <a:pt x="4180570" y="597962"/>
                </a:lnTo>
                <a:lnTo>
                  <a:pt x="4143120" y="604018"/>
                </a:lnTo>
                <a:lnTo>
                  <a:pt x="4087574" y="608102"/>
                </a:lnTo>
                <a:lnTo>
                  <a:pt x="4019550" y="609600"/>
                </a:lnTo>
                <a:lnTo>
                  <a:pt x="1572895" y="609600"/>
                </a:lnTo>
                <a:lnTo>
                  <a:pt x="1504870" y="608102"/>
                </a:lnTo>
                <a:lnTo>
                  <a:pt x="1449324" y="604018"/>
                </a:lnTo>
                <a:lnTo>
                  <a:pt x="1411874" y="597962"/>
                </a:lnTo>
                <a:lnTo>
                  <a:pt x="1398143" y="590550"/>
                </a:lnTo>
                <a:lnTo>
                  <a:pt x="1398143" y="533400"/>
                </a:lnTo>
                <a:lnTo>
                  <a:pt x="0" y="533400"/>
                </a:lnTo>
                <a:lnTo>
                  <a:pt x="699007" y="266700"/>
                </a:lnTo>
                <a:lnTo>
                  <a:pt x="0" y="0"/>
                </a:lnTo>
                <a:close/>
              </a:path>
            </a:pathLst>
          </a:custGeom>
          <a:ln w="38100">
            <a:solidFill>
              <a:srgbClr val="F1F1F1"/>
            </a:solidFill>
          </a:ln>
        </p:spPr>
        <p:txBody>
          <a:bodyPr wrap="square" lIns="0" tIns="0" rIns="0" bIns="0" rtlCol="0"/>
          <a:lstStyle/>
          <a:p>
            <a:endParaRPr/>
          </a:p>
        </p:txBody>
      </p:sp>
      <p:sp>
        <p:nvSpPr>
          <p:cNvPr id="12" name="object 12"/>
          <p:cNvSpPr/>
          <p:nvPr/>
        </p:nvSpPr>
        <p:spPr>
          <a:xfrm>
            <a:off x="3319526" y="9147175"/>
            <a:ext cx="0" cy="57150"/>
          </a:xfrm>
          <a:custGeom>
            <a:avLst/>
            <a:gdLst/>
            <a:ahLst/>
            <a:cxnLst/>
            <a:rect l="l" t="t" r="r" b="b"/>
            <a:pathLst>
              <a:path h="57150">
                <a:moveTo>
                  <a:pt x="0" y="0"/>
                </a:moveTo>
                <a:lnTo>
                  <a:pt x="0" y="57150"/>
                </a:lnTo>
              </a:path>
            </a:pathLst>
          </a:custGeom>
          <a:ln w="38100">
            <a:solidFill>
              <a:srgbClr val="F1F1F1"/>
            </a:solidFill>
          </a:ln>
        </p:spPr>
        <p:txBody>
          <a:bodyPr wrap="square" lIns="0" tIns="0" rIns="0" bIns="0" rtlCol="0"/>
          <a:lstStyle/>
          <a:p>
            <a:endParaRPr/>
          </a:p>
        </p:txBody>
      </p:sp>
      <p:sp>
        <p:nvSpPr>
          <p:cNvPr id="13" name="object 13"/>
          <p:cNvSpPr/>
          <p:nvPr/>
        </p:nvSpPr>
        <p:spPr>
          <a:xfrm>
            <a:off x="4717669" y="9147175"/>
            <a:ext cx="0" cy="57150"/>
          </a:xfrm>
          <a:custGeom>
            <a:avLst/>
            <a:gdLst/>
            <a:ahLst/>
            <a:cxnLst/>
            <a:rect l="l" t="t" r="r" b="b"/>
            <a:pathLst>
              <a:path h="57150">
                <a:moveTo>
                  <a:pt x="0" y="57150"/>
                </a:moveTo>
                <a:lnTo>
                  <a:pt x="0" y="0"/>
                </a:lnTo>
              </a:path>
            </a:pathLst>
          </a:custGeom>
          <a:ln w="38100">
            <a:solidFill>
              <a:srgbClr val="F1F1F1"/>
            </a:solidFill>
          </a:ln>
        </p:spPr>
        <p:txBody>
          <a:bodyPr wrap="square" lIns="0" tIns="0" rIns="0" bIns="0" rtlCol="0"/>
          <a:lstStyle/>
          <a:p>
            <a:endParaRPr/>
          </a:p>
        </p:txBody>
      </p:sp>
      <p:sp>
        <p:nvSpPr>
          <p:cNvPr id="14" name="object 14"/>
          <p:cNvSpPr/>
          <p:nvPr/>
        </p:nvSpPr>
        <p:spPr>
          <a:xfrm>
            <a:off x="2620517" y="9185275"/>
            <a:ext cx="0" cy="50800"/>
          </a:xfrm>
          <a:custGeom>
            <a:avLst/>
            <a:gdLst/>
            <a:ahLst/>
            <a:cxnLst/>
            <a:rect l="l" t="t" r="r" b="b"/>
            <a:pathLst>
              <a:path h="50800">
                <a:moveTo>
                  <a:pt x="0" y="0"/>
                </a:moveTo>
                <a:lnTo>
                  <a:pt x="0" y="50800"/>
                </a:lnTo>
              </a:path>
            </a:pathLst>
          </a:custGeom>
          <a:ln w="38100">
            <a:solidFill>
              <a:srgbClr val="F1F1F1"/>
            </a:solidFill>
          </a:ln>
        </p:spPr>
        <p:txBody>
          <a:bodyPr wrap="square" lIns="0" tIns="0" rIns="0" bIns="0" rtlCol="0"/>
          <a:lstStyle/>
          <a:p>
            <a:endParaRPr/>
          </a:p>
        </p:txBody>
      </p:sp>
      <p:sp>
        <p:nvSpPr>
          <p:cNvPr id="15" name="object 15"/>
          <p:cNvSpPr/>
          <p:nvPr/>
        </p:nvSpPr>
        <p:spPr>
          <a:xfrm>
            <a:off x="2638425" y="9271000"/>
            <a:ext cx="2759075" cy="40322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552700" y="9239250"/>
            <a:ext cx="2893187" cy="54688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562225" y="9236075"/>
            <a:ext cx="2849880" cy="503555"/>
          </a:xfrm>
          <a:custGeom>
            <a:avLst/>
            <a:gdLst/>
            <a:ahLst/>
            <a:cxnLst/>
            <a:rect l="l" t="t" r="r" b="b"/>
            <a:pathLst>
              <a:path w="2849879" h="503554">
                <a:moveTo>
                  <a:pt x="0" y="503555"/>
                </a:moveTo>
                <a:lnTo>
                  <a:pt x="2849879" y="503555"/>
                </a:lnTo>
                <a:lnTo>
                  <a:pt x="2849879" y="0"/>
                </a:lnTo>
                <a:lnTo>
                  <a:pt x="0" y="0"/>
                </a:lnTo>
                <a:lnTo>
                  <a:pt x="0" y="503555"/>
                </a:lnTo>
                <a:close/>
              </a:path>
            </a:pathLst>
          </a:custGeom>
          <a:solidFill>
            <a:srgbClr val="8063A1"/>
          </a:solidFill>
        </p:spPr>
        <p:txBody>
          <a:bodyPr wrap="square" lIns="0" tIns="0" rIns="0" bIns="0" rtlCol="0"/>
          <a:lstStyle/>
          <a:p>
            <a:endParaRPr/>
          </a:p>
        </p:txBody>
      </p:sp>
      <p:sp>
        <p:nvSpPr>
          <p:cNvPr id="18" name="object 18"/>
          <p:cNvSpPr/>
          <p:nvPr/>
        </p:nvSpPr>
        <p:spPr>
          <a:xfrm>
            <a:off x="2581275" y="9299575"/>
            <a:ext cx="2813050" cy="374650"/>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562225" y="9236075"/>
            <a:ext cx="2852420" cy="503555"/>
          </a:xfrm>
          <a:prstGeom prst="rect">
            <a:avLst/>
          </a:prstGeom>
          <a:ln w="38100">
            <a:solidFill>
              <a:srgbClr val="F1F1F1"/>
            </a:solidFill>
          </a:ln>
        </p:spPr>
        <p:txBody>
          <a:bodyPr vert="horz" wrap="square" lIns="0" tIns="53340" rIns="0" bIns="0" rtlCol="0">
            <a:spAutoFit/>
          </a:bodyPr>
          <a:lstStyle/>
          <a:p>
            <a:pPr marL="153035">
              <a:lnSpc>
                <a:spcPct val="100000"/>
              </a:lnSpc>
              <a:spcBef>
                <a:spcPts val="420"/>
              </a:spcBef>
            </a:pPr>
            <a:r>
              <a:rPr sz="2200" b="1" u="heavy" spc="-95" dirty="0">
                <a:solidFill>
                  <a:srgbClr val="FFFFFF"/>
                </a:solidFill>
                <a:uFill>
                  <a:solidFill>
                    <a:srgbClr val="FFFFFF"/>
                  </a:solidFill>
                </a:uFill>
                <a:latin typeface="Trebuchet MS"/>
                <a:cs typeface="Trebuchet MS"/>
              </a:rPr>
              <a:t>ACKNOWLEDGEMENT</a:t>
            </a:r>
            <a:endParaRPr sz="2200">
              <a:latin typeface="Trebuchet MS"/>
              <a:cs typeface="Trebuchet MS"/>
            </a:endParaRPr>
          </a:p>
        </p:txBody>
      </p:sp>
      <p:sp>
        <p:nvSpPr>
          <p:cNvPr id="20" name="object 20"/>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21" name="object 21"/>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2" name="object 22"/>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3" name="object 23"/>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1720850" y="3060700"/>
            <a:ext cx="6800850" cy="6819519"/>
          </a:xfrm>
        </p:spPr>
        <p:txBody>
          <a:bodyPr/>
          <a:lstStyle/>
          <a:p>
            <a:r>
              <a:rPr lang="en-US" dirty="0" smtClean="0">
                <a:solidFill>
                  <a:schemeClr val="accent6"/>
                </a:solidFill>
                <a:hlinkClick r:id="rId2"/>
              </a:rPr>
              <a:t>WWW.GOOGLE.COM</a:t>
            </a:r>
            <a:endParaRPr lang="en-US" dirty="0" smtClean="0">
              <a:solidFill>
                <a:schemeClr val="accent6"/>
              </a:solidFill>
            </a:endParaRPr>
          </a:p>
          <a:p>
            <a:r>
              <a:rPr lang="en-US" dirty="0" smtClean="0">
                <a:solidFill>
                  <a:schemeClr val="accent6"/>
                </a:solidFill>
                <a:hlinkClick r:id="rId3"/>
              </a:rPr>
              <a:t>WWW.YOUTUBE.COM</a:t>
            </a:r>
            <a:endParaRPr lang="en-US" dirty="0" smtClean="0">
              <a:solidFill>
                <a:schemeClr val="accent6"/>
              </a:solidFill>
            </a:endParaRPr>
          </a:p>
          <a:p>
            <a:endParaRPr lang="en-US" dirty="0"/>
          </a:p>
        </p:txBody>
      </p:sp>
    </p:spTree>
    <p:extLst>
      <p:ext uri="{BB962C8B-B14F-4D97-AF65-F5344CB8AC3E}">
        <p14:creationId xmlns:p14="http://schemas.microsoft.com/office/powerpoint/2010/main" val="202868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8410" y="1250442"/>
            <a:ext cx="5062855" cy="943610"/>
          </a:xfrm>
          <a:prstGeom prst="rect">
            <a:avLst/>
          </a:prstGeom>
        </p:spPr>
        <p:txBody>
          <a:bodyPr vert="horz" wrap="square" lIns="0" tIns="12700" rIns="0" bIns="0" rtlCol="0">
            <a:spAutoFit/>
          </a:bodyPr>
          <a:lstStyle/>
          <a:p>
            <a:pPr marL="12065" marR="5080" algn="ctr">
              <a:lnSpc>
                <a:spcPct val="106900"/>
              </a:lnSpc>
              <a:spcBef>
                <a:spcPts val="100"/>
              </a:spcBef>
            </a:pPr>
            <a:r>
              <a:rPr sz="1600" spc="110" dirty="0">
                <a:latin typeface="Arial"/>
                <a:cs typeface="Arial"/>
              </a:rPr>
              <a:t>Padmabhooshan</a:t>
            </a:r>
            <a:r>
              <a:rPr sz="1600" spc="-60" dirty="0">
                <a:latin typeface="Arial"/>
                <a:cs typeface="Arial"/>
              </a:rPr>
              <a:t> </a:t>
            </a:r>
            <a:r>
              <a:rPr sz="1600" spc="195" dirty="0">
                <a:latin typeface="Arial"/>
                <a:cs typeface="Arial"/>
              </a:rPr>
              <a:t>Vasantdada</a:t>
            </a:r>
            <a:r>
              <a:rPr sz="1600" spc="-30" dirty="0">
                <a:latin typeface="Arial"/>
                <a:cs typeface="Arial"/>
              </a:rPr>
              <a:t> </a:t>
            </a:r>
            <a:r>
              <a:rPr sz="1600" spc="265" dirty="0">
                <a:latin typeface="Arial"/>
                <a:cs typeface="Arial"/>
              </a:rPr>
              <a:t>Patil</a:t>
            </a:r>
            <a:r>
              <a:rPr sz="1600" spc="-50" dirty="0">
                <a:latin typeface="Arial"/>
                <a:cs typeface="Arial"/>
              </a:rPr>
              <a:t> </a:t>
            </a:r>
            <a:r>
              <a:rPr sz="1600" spc="215" dirty="0">
                <a:latin typeface="Arial"/>
                <a:cs typeface="Arial"/>
              </a:rPr>
              <a:t>Institute</a:t>
            </a:r>
            <a:r>
              <a:rPr sz="1600" spc="-35" dirty="0">
                <a:latin typeface="Arial"/>
                <a:cs typeface="Arial"/>
              </a:rPr>
              <a:t> </a:t>
            </a:r>
            <a:r>
              <a:rPr sz="1600" spc="270" dirty="0">
                <a:latin typeface="Arial"/>
                <a:cs typeface="Arial"/>
              </a:rPr>
              <a:t>of  </a:t>
            </a:r>
            <a:r>
              <a:rPr sz="1600" spc="150" dirty="0">
                <a:latin typeface="Arial"/>
                <a:cs typeface="Arial"/>
              </a:rPr>
              <a:t>Technology</a:t>
            </a:r>
            <a:r>
              <a:rPr sz="1600" spc="-50" dirty="0">
                <a:latin typeface="Arial"/>
                <a:cs typeface="Arial"/>
              </a:rPr>
              <a:t> </a:t>
            </a:r>
            <a:r>
              <a:rPr sz="1600" spc="-65" dirty="0">
                <a:latin typeface="Arial"/>
                <a:cs typeface="Arial"/>
              </a:rPr>
              <a:t>(PVPIT),BUDHGAON.</a:t>
            </a:r>
            <a:endParaRPr sz="1600">
              <a:latin typeface="Arial"/>
              <a:cs typeface="Arial"/>
            </a:endParaRPr>
          </a:p>
          <a:p>
            <a:pPr algn="ctr">
              <a:lnSpc>
                <a:spcPct val="100000"/>
              </a:lnSpc>
              <a:spcBef>
                <a:spcPts val="1205"/>
              </a:spcBef>
            </a:pPr>
            <a:r>
              <a:rPr sz="1600" b="1" spc="-75" dirty="0">
                <a:solidFill>
                  <a:srgbClr val="6F2F9F"/>
                </a:solidFill>
                <a:latin typeface="Trebuchet MS"/>
                <a:cs typeface="Trebuchet MS"/>
              </a:rPr>
              <a:t>DEPARTMENT </a:t>
            </a:r>
            <a:r>
              <a:rPr sz="1600" b="1" spc="-130" dirty="0">
                <a:solidFill>
                  <a:srgbClr val="6F2F9F"/>
                </a:solidFill>
                <a:latin typeface="Trebuchet MS"/>
                <a:cs typeface="Trebuchet MS"/>
              </a:rPr>
              <a:t>OF </a:t>
            </a:r>
            <a:r>
              <a:rPr sz="1600" b="1" spc="-45" dirty="0">
                <a:solidFill>
                  <a:srgbClr val="6F2F9F"/>
                </a:solidFill>
                <a:latin typeface="Trebuchet MS"/>
                <a:cs typeface="Trebuchet MS"/>
              </a:rPr>
              <a:t>INFORMATION</a:t>
            </a:r>
            <a:r>
              <a:rPr sz="1600" b="1" spc="-175" dirty="0">
                <a:solidFill>
                  <a:srgbClr val="6F2F9F"/>
                </a:solidFill>
                <a:latin typeface="Trebuchet MS"/>
                <a:cs typeface="Trebuchet MS"/>
              </a:rPr>
              <a:t> </a:t>
            </a:r>
            <a:r>
              <a:rPr sz="1600" b="1" spc="-110" dirty="0">
                <a:solidFill>
                  <a:srgbClr val="6F2F9F"/>
                </a:solidFill>
                <a:latin typeface="Trebuchet MS"/>
                <a:cs typeface="Trebuchet MS"/>
              </a:rPr>
              <a:t>TECHNOLOGY</a:t>
            </a:r>
            <a:endParaRPr sz="1600">
              <a:latin typeface="Trebuchet MS"/>
              <a:cs typeface="Trebuchet MS"/>
            </a:endParaRPr>
          </a:p>
        </p:txBody>
      </p:sp>
      <p:sp>
        <p:nvSpPr>
          <p:cNvPr id="3" name="object 3"/>
          <p:cNvSpPr txBox="1"/>
          <p:nvPr/>
        </p:nvSpPr>
        <p:spPr>
          <a:xfrm>
            <a:off x="2048891" y="3636009"/>
            <a:ext cx="3814445" cy="2678362"/>
          </a:xfrm>
          <a:prstGeom prst="rect">
            <a:avLst/>
          </a:prstGeom>
        </p:spPr>
        <p:txBody>
          <a:bodyPr vert="horz" wrap="square" lIns="0" tIns="54610" rIns="0" bIns="0" rtlCol="0">
            <a:spAutoFit/>
          </a:bodyPr>
          <a:lstStyle/>
          <a:p>
            <a:pPr algn="ctr">
              <a:lnSpc>
                <a:spcPct val="100000"/>
              </a:lnSpc>
              <a:spcBef>
                <a:spcPts val="430"/>
              </a:spcBef>
            </a:pPr>
            <a:r>
              <a:rPr sz="1600" spc="-75" dirty="0">
                <a:latin typeface="Trebuchet MS"/>
                <a:cs typeface="Trebuchet MS"/>
              </a:rPr>
              <a:t>This</a:t>
            </a:r>
            <a:r>
              <a:rPr sz="1600" spc="-140" dirty="0">
                <a:latin typeface="Trebuchet MS"/>
                <a:cs typeface="Trebuchet MS"/>
              </a:rPr>
              <a:t> </a:t>
            </a:r>
            <a:r>
              <a:rPr sz="1600" spc="-55" dirty="0">
                <a:latin typeface="Trebuchet MS"/>
                <a:cs typeface="Trebuchet MS"/>
              </a:rPr>
              <a:t>is</a:t>
            </a:r>
            <a:r>
              <a:rPr sz="1600" spc="-140" dirty="0">
                <a:latin typeface="Trebuchet MS"/>
                <a:cs typeface="Trebuchet MS"/>
              </a:rPr>
              <a:t> </a:t>
            </a:r>
            <a:r>
              <a:rPr sz="1600" spc="-65" dirty="0">
                <a:latin typeface="Trebuchet MS"/>
                <a:cs typeface="Trebuchet MS"/>
              </a:rPr>
              <a:t>to</a:t>
            </a:r>
            <a:r>
              <a:rPr sz="1600" spc="-110" dirty="0">
                <a:latin typeface="Trebuchet MS"/>
                <a:cs typeface="Trebuchet MS"/>
              </a:rPr>
              <a:t> </a:t>
            </a:r>
            <a:r>
              <a:rPr sz="1600" spc="-90" dirty="0">
                <a:latin typeface="Trebuchet MS"/>
                <a:cs typeface="Trebuchet MS"/>
              </a:rPr>
              <a:t>certify</a:t>
            </a:r>
            <a:r>
              <a:rPr sz="1600" spc="-135" dirty="0">
                <a:latin typeface="Trebuchet MS"/>
                <a:cs typeface="Trebuchet MS"/>
              </a:rPr>
              <a:t> </a:t>
            </a:r>
            <a:r>
              <a:rPr sz="1600" spc="-80" dirty="0">
                <a:latin typeface="Trebuchet MS"/>
                <a:cs typeface="Trebuchet MS"/>
              </a:rPr>
              <a:t>that</a:t>
            </a:r>
            <a:r>
              <a:rPr sz="1600" spc="-125" dirty="0">
                <a:latin typeface="Trebuchet MS"/>
                <a:cs typeface="Trebuchet MS"/>
              </a:rPr>
              <a:t> </a:t>
            </a:r>
            <a:r>
              <a:rPr sz="1600" spc="-75" dirty="0">
                <a:latin typeface="Trebuchet MS"/>
                <a:cs typeface="Trebuchet MS"/>
              </a:rPr>
              <a:t>the</a:t>
            </a:r>
            <a:r>
              <a:rPr sz="1600" spc="-110" dirty="0">
                <a:latin typeface="Trebuchet MS"/>
                <a:cs typeface="Trebuchet MS"/>
              </a:rPr>
              <a:t> </a:t>
            </a:r>
            <a:r>
              <a:rPr sz="1600" spc="-95" dirty="0">
                <a:latin typeface="Trebuchet MS"/>
                <a:cs typeface="Trebuchet MS"/>
              </a:rPr>
              <a:t>project</a:t>
            </a:r>
            <a:r>
              <a:rPr sz="1600" spc="-150" dirty="0">
                <a:latin typeface="Trebuchet MS"/>
                <a:cs typeface="Trebuchet MS"/>
              </a:rPr>
              <a:t> </a:t>
            </a:r>
            <a:r>
              <a:rPr sz="1600" spc="-55" dirty="0">
                <a:latin typeface="Trebuchet MS"/>
                <a:cs typeface="Trebuchet MS"/>
              </a:rPr>
              <a:t>work</a:t>
            </a:r>
            <a:r>
              <a:rPr sz="1600" spc="-135" dirty="0">
                <a:latin typeface="Trebuchet MS"/>
                <a:cs typeface="Trebuchet MS"/>
              </a:rPr>
              <a:t> </a:t>
            </a:r>
            <a:r>
              <a:rPr sz="1600" spc="-80" dirty="0">
                <a:latin typeface="Trebuchet MS"/>
                <a:cs typeface="Trebuchet MS"/>
              </a:rPr>
              <a:t>entitled</a:t>
            </a:r>
            <a:endParaRPr sz="1600" dirty="0">
              <a:latin typeface="Trebuchet MS"/>
              <a:cs typeface="Trebuchet MS"/>
            </a:endParaRPr>
          </a:p>
          <a:p>
            <a:pPr marR="347980" algn="ctr">
              <a:lnSpc>
                <a:spcPct val="100000"/>
              </a:lnSpc>
              <a:spcBef>
                <a:spcPts val="330"/>
              </a:spcBef>
            </a:pPr>
            <a:r>
              <a:rPr sz="1600" b="1" spc="-105" dirty="0" smtClean="0">
                <a:solidFill>
                  <a:srgbClr val="C00000"/>
                </a:solidFill>
                <a:latin typeface="Trebuchet MS"/>
                <a:cs typeface="Trebuchet MS"/>
              </a:rPr>
              <a:t>“</a:t>
            </a:r>
            <a:r>
              <a:rPr lang="en-US" sz="1400" b="1" spc="-105" dirty="0" smtClean="0">
                <a:solidFill>
                  <a:srgbClr val="FF0000"/>
                </a:solidFill>
                <a:latin typeface="Trebuchet MS"/>
                <a:cs typeface="Trebuchet MS"/>
              </a:rPr>
              <a:t>Piano In Basic C programming</a:t>
            </a:r>
            <a:r>
              <a:rPr sz="1600" b="1" spc="-90" dirty="0" smtClean="0">
                <a:solidFill>
                  <a:srgbClr val="C00000"/>
                </a:solidFill>
                <a:latin typeface="Trebuchet MS"/>
                <a:cs typeface="Trebuchet MS"/>
              </a:rPr>
              <a:t>”</a:t>
            </a:r>
            <a:endParaRPr sz="1600" dirty="0">
              <a:latin typeface="Trebuchet MS"/>
              <a:cs typeface="Trebuchet MS"/>
            </a:endParaRPr>
          </a:p>
          <a:p>
            <a:pPr marR="352425" algn="ctr">
              <a:lnSpc>
                <a:spcPct val="100000"/>
              </a:lnSpc>
              <a:spcBef>
                <a:spcPts val="1305"/>
              </a:spcBef>
            </a:pPr>
            <a:r>
              <a:rPr sz="1600" spc="-35" dirty="0">
                <a:solidFill>
                  <a:srgbClr val="252525"/>
                </a:solidFill>
                <a:latin typeface="Trebuchet MS"/>
                <a:cs typeface="Trebuchet MS"/>
              </a:rPr>
              <a:t>Has </a:t>
            </a:r>
            <a:r>
              <a:rPr sz="1600" spc="-40" dirty="0">
                <a:solidFill>
                  <a:srgbClr val="252525"/>
                </a:solidFill>
                <a:latin typeface="Trebuchet MS"/>
                <a:cs typeface="Trebuchet MS"/>
              </a:rPr>
              <a:t>been </a:t>
            </a:r>
            <a:r>
              <a:rPr sz="1600" spc="-50" dirty="0">
                <a:solidFill>
                  <a:srgbClr val="252525"/>
                </a:solidFill>
                <a:latin typeface="Trebuchet MS"/>
                <a:cs typeface="Trebuchet MS"/>
              </a:rPr>
              <a:t>successfully </a:t>
            </a:r>
            <a:r>
              <a:rPr sz="1600" spc="-55" dirty="0">
                <a:solidFill>
                  <a:srgbClr val="252525"/>
                </a:solidFill>
                <a:latin typeface="Trebuchet MS"/>
                <a:cs typeface="Trebuchet MS"/>
              </a:rPr>
              <a:t>completed</a:t>
            </a:r>
            <a:r>
              <a:rPr sz="1600" spc="-250" dirty="0">
                <a:solidFill>
                  <a:srgbClr val="252525"/>
                </a:solidFill>
                <a:latin typeface="Trebuchet MS"/>
                <a:cs typeface="Trebuchet MS"/>
              </a:rPr>
              <a:t> </a:t>
            </a:r>
            <a:r>
              <a:rPr sz="1600" spc="-45" dirty="0" smtClean="0">
                <a:solidFill>
                  <a:srgbClr val="252525"/>
                </a:solidFill>
                <a:latin typeface="Trebuchet MS"/>
                <a:cs typeface="Trebuchet MS"/>
              </a:rPr>
              <a:t>by</a:t>
            </a:r>
            <a:endParaRPr lang="en-US" sz="1600" dirty="0">
              <a:latin typeface="Trebuchet MS"/>
              <a:cs typeface="Trebuchet MS"/>
            </a:endParaRPr>
          </a:p>
          <a:p>
            <a:pPr marR="352425" algn="ctr">
              <a:lnSpc>
                <a:spcPct val="100000"/>
              </a:lnSpc>
              <a:spcBef>
                <a:spcPts val="1305"/>
              </a:spcBef>
            </a:pPr>
            <a:r>
              <a:rPr lang="en-US" sz="1600" dirty="0" err="1" smtClean="0">
                <a:latin typeface="Trebuchet MS"/>
                <a:cs typeface="Trebuchet MS"/>
              </a:rPr>
              <a:t>Mr.Chandrakant</a:t>
            </a:r>
            <a:r>
              <a:rPr lang="en-US" sz="1600" dirty="0" smtClean="0">
                <a:latin typeface="Trebuchet MS"/>
                <a:cs typeface="Trebuchet MS"/>
              </a:rPr>
              <a:t> </a:t>
            </a:r>
            <a:r>
              <a:rPr lang="en-US" sz="1600" dirty="0" err="1" smtClean="0">
                <a:latin typeface="Trebuchet MS"/>
                <a:cs typeface="Trebuchet MS"/>
              </a:rPr>
              <a:t>Subhash</a:t>
            </a:r>
            <a:r>
              <a:rPr lang="en-US" sz="1600" dirty="0" smtClean="0">
                <a:latin typeface="Trebuchet MS"/>
                <a:cs typeface="Trebuchet MS"/>
              </a:rPr>
              <a:t> </a:t>
            </a:r>
            <a:r>
              <a:rPr lang="en-US" sz="1600" dirty="0" err="1">
                <a:latin typeface="Trebuchet MS"/>
                <a:cs typeface="Trebuchet MS"/>
              </a:rPr>
              <a:t>B</a:t>
            </a:r>
            <a:r>
              <a:rPr lang="en-US" sz="1600" dirty="0" err="1" smtClean="0">
                <a:latin typeface="Trebuchet MS"/>
                <a:cs typeface="Trebuchet MS"/>
              </a:rPr>
              <a:t>irajdar</a:t>
            </a:r>
            <a:endParaRPr sz="1400" dirty="0">
              <a:latin typeface="Trebuchet MS"/>
              <a:cs typeface="Trebuchet MS"/>
            </a:endParaRPr>
          </a:p>
          <a:p>
            <a:pPr>
              <a:lnSpc>
                <a:spcPct val="100000"/>
              </a:lnSpc>
              <a:spcBef>
                <a:spcPts val="40"/>
              </a:spcBef>
            </a:pPr>
            <a:endParaRPr sz="1650" dirty="0">
              <a:latin typeface="Times New Roman"/>
              <a:cs typeface="Times New Roman"/>
            </a:endParaRPr>
          </a:p>
          <a:p>
            <a:pPr marL="187325" marR="528320" indent="482600">
              <a:lnSpc>
                <a:spcPct val="101600"/>
              </a:lnSpc>
            </a:pPr>
            <a:r>
              <a:rPr sz="1600" b="1" spc="-45" dirty="0">
                <a:solidFill>
                  <a:srgbClr val="5F4879"/>
                </a:solidFill>
                <a:latin typeface="Trebuchet MS"/>
                <a:cs typeface="Trebuchet MS"/>
              </a:rPr>
              <a:t>In </a:t>
            </a:r>
            <a:r>
              <a:rPr sz="1600" b="1" spc="-80" dirty="0">
                <a:solidFill>
                  <a:srgbClr val="5F4879"/>
                </a:solidFill>
                <a:latin typeface="Trebuchet MS"/>
                <a:cs typeface="Trebuchet MS"/>
              </a:rPr>
              <a:t>the </a:t>
            </a:r>
            <a:r>
              <a:rPr sz="1600" b="1" spc="-65" dirty="0">
                <a:solidFill>
                  <a:srgbClr val="5F4879"/>
                </a:solidFill>
                <a:latin typeface="Trebuchet MS"/>
                <a:cs typeface="Trebuchet MS"/>
              </a:rPr>
              <a:t>fulfillment </a:t>
            </a:r>
            <a:r>
              <a:rPr sz="1600" b="1" spc="-70" dirty="0">
                <a:solidFill>
                  <a:srgbClr val="5F4879"/>
                </a:solidFill>
                <a:latin typeface="Trebuchet MS"/>
                <a:cs typeface="Trebuchet MS"/>
              </a:rPr>
              <a:t>for </a:t>
            </a:r>
            <a:r>
              <a:rPr sz="1600" b="1" spc="-80" dirty="0">
                <a:solidFill>
                  <a:srgbClr val="5F4879"/>
                </a:solidFill>
                <a:latin typeface="Trebuchet MS"/>
                <a:cs typeface="Trebuchet MS"/>
              </a:rPr>
              <a:t>the  </a:t>
            </a:r>
            <a:r>
              <a:rPr sz="1600" b="1" spc="-75" dirty="0">
                <a:solidFill>
                  <a:srgbClr val="5F4879"/>
                </a:solidFill>
                <a:latin typeface="Trebuchet MS"/>
                <a:cs typeface="Trebuchet MS"/>
              </a:rPr>
              <a:t>Degree in </a:t>
            </a:r>
            <a:r>
              <a:rPr sz="1600" b="1" spc="-55" dirty="0">
                <a:solidFill>
                  <a:srgbClr val="5F4879"/>
                </a:solidFill>
                <a:latin typeface="Trebuchet MS"/>
                <a:cs typeface="Trebuchet MS"/>
              </a:rPr>
              <a:t>Information </a:t>
            </a:r>
            <a:r>
              <a:rPr sz="1600" b="1" spc="-80" dirty="0">
                <a:solidFill>
                  <a:srgbClr val="5F4879"/>
                </a:solidFill>
                <a:latin typeface="Trebuchet MS"/>
                <a:cs typeface="Trebuchet MS"/>
              </a:rPr>
              <a:t>Technology  </a:t>
            </a:r>
            <a:r>
              <a:rPr sz="1600" b="1" spc="-60" dirty="0">
                <a:solidFill>
                  <a:srgbClr val="5F4879"/>
                </a:solidFill>
                <a:latin typeface="Trebuchet MS"/>
                <a:cs typeface="Trebuchet MS"/>
              </a:rPr>
              <a:t>During </a:t>
            </a:r>
            <a:r>
              <a:rPr sz="1600" b="1" spc="-85" dirty="0">
                <a:solidFill>
                  <a:srgbClr val="5F4879"/>
                </a:solidFill>
                <a:latin typeface="Trebuchet MS"/>
                <a:cs typeface="Trebuchet MS"/>
              </a:rPr>
              <a:t>the </a:t>
            </a:r>
            <a:r>
              <a:rPr sz="1600" b="1" spc="-80" dirty="0">
                <a:solidFill>
                  <a:srgbClr val="5F4879"/>
                </a:solidFill>
                <a:latin typeface="Trebuchet MS"/>
                <a:cs typeface="Trebuchet MS"/>
              </a:rPr>
              <a:t>academic </a:t>
            </a:r>
            <a:r>
              <a:rPr sz="1600" b="1" spc="-90" dirty="0">
                <a:solidFill>
                  <a:srgbClr val="5F4879"/>
                </a:solidFill>
                <a:latin typeface="Trebuchet MS"/>
                <a:cs typeface="Trebuchet MS"/>
              </a:rPr>
              <a:t>year:</a:t>
            </a:r>
            <a:r>
              <a:rPr sz="1600" b="1" spc="-65" dirty="0">
                <a:solidFill>
                  <a:srgbClr val="5F4879"/>
                </a:solidFill>
                <a:latin typeface="Trebuchet MS"/>
                <a:cs typeface="Trebuchet MS"/>
              </a:rPr>
              <a:t> </a:t>
            </a:r>
            <a:r>
              <a:rPr sz="1600" b="1" spc="-100" dirty="0">
                <a:solidFill>
                  <a:srgbClr val="5F4879"/>
                </a:solidFill>
                <a:latin typeface="Trebuchet MS"/>
                <a:cs typeface="Trebuchet MS"/>
              </a:rPr>
              <a:t>2018-19</a:t>
            </a:r>
            <a:endParaRPr sz="1600" dirty="0">
              <a:latin typeface="Trebuchet MS"/>
              <a:cs typeface="Trebuchet MS"/>
            </a:endParaRPr>
          </a:p>
          <a:p>
            <a:pPr marR="354330" algn="ctr">
              <a:lnSpc>
                <a:spcPct val="100000"/>
              </a:lnSpc>
              <a:spcBef>
                <a:spcPts val="60"/>
              </a:spcBef>
            </a:pPr>
            <a:r>
              <a:rPr sz="1600" b="1" spc="-85" dirty="0">
                <a:solidFill>
                  <a:srgbClr val="5F4879"/>
                </a:solidFill>
                <a:latin typeface="Trebuchet MS"/>
                <a:cs typeface="Trebuchet MS"/>
              </a:rPr>
              <a:t>under the </a:t>
            </a:r>
            <a:r>
              <a:rPr sz="1600" b="1" spc="-70" dirty="0">
                <a:solidFill>
                  <a:srgbClr val="5F4879"/>
                </a:solidFill>
                <a:latin typeface="Trebuchet MS"/>
                <a:cs typeface="Trebuchet MS"/>
              </a:rPr>
              <a:t>guidance</a:t>
            </a:r>
            <a:r>
              <a:rPr sz="1600" b="1" spc="-40" dirty="0">
                <a:solidFill>
                  <a:srgbClr val="5F4879"/>
                </a:solidFill>
                <a:latin typeface="Trebuchet MS"/>
                <a:cs typeface="Trebuchet MS"/>
              </a:rPr>
              <a:t> </a:t>
            </a:r>
            <a:r>
              <a:rPr sz="1600" b="1" spc="-50" dirty="0">
                <a:solidFill>
                  <a:srgbClr val="5F4879"/>
                </a:solidFill>
                <a:latin typeface="Trebuchet MS"/>
                <a:cs typeface="Trebuchet MS"/>
              </a:rPr>
              <a:t>of</a:t>
            </a:r>
            <a:endParaRPr sz="1600" dirty="0">
              <a:latin typeface="Trebuchet MS"/>
              <a:cs typeface="Trebuchet MS"/>
            </a:endParaRPr>
          </a:p>
        </p:txBody>
      </p:sp>
      <p:sp>
        <p:nvSpPr>
          <p:cNvPr id="4" name="object 4"/>
          <p:cNvSpPr txBox="1"/>
          <p:nvPr/>
        </p:nvSpPr>
        <p:spPr>
          <a:xfrm>
            <a:off x="946467" y="6701155"/>
            <a:ext cx="1709420" cy="51752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rebuchet MS"/>
                <a:cs typeface="Trebuchet MS"/>
              </a:rPr>
              <a:t>Mrs.M. </a:t>
            </a:r>
            <a:r>
              <a:rPr sz="1600" b="1" spc="-105" dirty="0">
                <a:latin typeface="Trebuchet MS"/>
                <a:cs typeface="Trebuchet MS"/>
              </a:rPr>
              <a:t>A.</a:t>
            </a:r>
            <a:r>
              <a:rPr sz="1600" b="1" spc="-285" dirty="0">
                <a:latin typeface="Trebuchet MS"/>
                <a:cs typeface="Trebuchet MS"/>
              </a:rPr>
              <a:t> </a:t>
            </a:r>
            <a:r>
              <a:rPr sz="1600" b="1" spc="-95" dirty="0">
                <a:latin typeface="Trebuchet MS"/>
                <a:cs typeface="Trebuchet MS"/>
              </a:rPr>
              <a:t>Khade</a:t>
            </a:r>
            <a:endParaRPr sz="1600">
              <a:latin typeface="Trebuchet MS"/>
              <a:cs typeface="Trebuchet MS"/>
            </a:endParaRPr>
          </a:p>
          <a:p>
            <a:pPr marL="15875">
              <a:lnSpc>
                <a:spcPct val="100000"/>
              </a:lnSpc>
              <a:spcBef>
                <a:spcPts val="30"/>
              </a:spcBef>
            </a:pPr>
            <a:r>
              <a:rPr sz="1600" spc="-40" dirty="0">
                <a:latin typeface="Trebuchet MS"/>
                <a:cs typeface="Trebuchet MS"/>
              </a:rPr>
              <a:t>(Miniproject</a:t>
            </a:r>
            <a:r>
              <a:rPr sz="1600" spc="-125" dirty="0">
                <a:latin typeface="Trebuchet MS"/>
                <a:cs typeface="Trebuchet MS"/>
              </a:rPr>
              <a:t> </a:t>
            </a:r>
            <a:r>
              <a:rPr sz="1600" spc="-50" dirty="0">
                <a:latin typeface="Trebuchet MS"/>
                <a:cs typeface="Trebuchet MS"/>
              </a:rPr>
              <a:t>Guide)</a:t>
            </a:r>
            <a:endParaRPr sz="1600">
              <a:latin typeface="Trebuchet MS"/>
              <a:cs typeface="Trebuchet MS"/>
            </a:endParaRPr>
          </a:p>
        </p:txBody>
      </p:sp>
      <p:sp>
        <p:nvSpPr>
          <p:cNvPr id="5" name="object 5"/>
          <p:cNvSpPr txBox="1"/>
          <p:nvPr/>
        </p:nvSpPr>
        <p:spPr>
          <a:xfrm>
            <a:off x="5120259" y="6701155"/>
            <a:ext cx="1538605" cy="517525"/>
          </a:xfrm>
          <a:prstGeom prst="rect">
            <a:avLst/>
          </a:prstGeom>
        </p:spPr>
        <p:txBody>
          <a:bodyPr vert="horz" wrap="square" lIns="0" tIns="12700" rIns="0" bIns="0" rtlCol="0">
            <a:spAutoFit/>
          </a:bodyPr>
          <a:lstStyle/>
          <a:p>
            <a:pPr marL="12700">
              <a:lnSpc>
                <a:spcPct val="100000"/>
              </a:lnSpc>
              <a:spcBef>
                <a:spcPts val="100"/>
              </a:spcBef>
            </a:pPr>
            <a:r>
              <a:rPr sz="1600" b="1" spc="-90" dirty="0">
                <a:latin typeface="Trebuchet MS"/>
                <a:cs typeface="Trebuchet MS"/>
              </a:rPr>
              <a:t>Prof.Ranade </a:t>
            </a:r>
            <a:r>
              <a:rPr sz="1600" b="1" spc="-95" dirty="0">
                <a:latin typeface="Trebuchet MS"/>
                <a:cs typeface="Trebuchet MS"/>
              </a:rPr>
              <a:t>U.</a:t>
            </a:r>
            <a:r>
              <a:rPr sz="1600" b="1" spc="-240" dirty="0">
                <a:latin typeface="Trebuchet MS"/>
                <a:cs typeface="Trebuchet MS"/>
              </a:rPr>
              <a:t> </a:t>
            </a:r>
            <a:r>
              <a:rPr sz="1600" b="1" spc="-95" dirty="0">
                <a:latin typeface="Trebuchet MS"/>
                <a:cs typeface="Trebuchet MS"/>
              </a:rPr>
              <a:t>U.</a:t>
            </a:r>
            <a:endParaRPr sz="1600">
              <a:latin typeface="Trebuchet MS"/>
              <a:cs typeface="Trebuchet MS"/>
            </a:endParaRPr>
          </a:p>
          <a:p>
            <a:pPr marL="502920">
              <a:lnSpc>
                <a:spcPct val="100000"/>
              </a:lnSpc>
              <a:spcBef>
                <a:spcPts val="30"/>
              </a:spcBef>
            </a:pPr>
            <a:r>
              <a:rPr sz="1600" spc="-90" dirty="0">
                <a:latin typeface="Trebuchet MS"/>
                <a:cs typeface="Trebuchet MS"/>
              </a:rPr>
              <a:t>(H.O.D.)</a:t>
            </a:r>
            <a:endParaRPr sz="1600">
              <a:latin typeface="Trebuchet MS"/>
              <a:cs typeface="Trebuchet MS"/>
            </a:endParaRPr>
          </a:p>
        </p:txBody>
      </p:sp>
      <p:sp>
        <p:nvSpPr>
          <p:cNvPr id="6" name="object 6"/>
          <p:cNvSpPr txBox="1"/>
          <p:nvPr/>
        </p:nvSpPr>
        <p:spPr>
          <a:xfrm>
            <a:off x="2852420" y="7692008"/>
            <a:ext cx="1852295" cy="1177925"/>
          </a:xfrm>
          <a:prstGeom prst="rect">
            <a:avLst/>
          </a:prstGeom>
        </p:spPr>
        <p:txBody>
          <a:bodyPr vert="horz" wrap="square" lIns="0" tIns="12700" rIns="0" bIns="0" rtlCol="0">
            <a:spAutoFit/>
          </a:bodyPr>
          <a:lstStyle/>
          <a:p>
            <a:pPr algn="ctr">
              <a:lnSpc>
                <a:spcPct val="100000"/>
              </a:lnSpc>
              <a:spcBef>
                <a:spcPts val="100"/>
              </a:spcBef>
            </a:pPr>
            <a:r>
              <a:rPr sz="1600" b="1" spc="-85" dirty="0">
                <a:latin typeface="Trebuchet MS"/>
                <a:cs typeface="Trebuchet MS"/>
              </a:rPr>
              <a:t>Prof.Dr.</a:t>
            </a:r>
            <a:r>
              <a:rPr sz="1600" b="1" spc="-90" dirty="0">
                <a:latin typeface="Trebuchet MS"/>
                <a:cs typeface="Trebuchet MS"/>
              </a:rPr>
              <a:t> </a:t>
            </a:r>
            <a:r>
              <a:rPr sz="1600" b="1" spc="-80" dirty="0">
                <a:latin typeface="Trebuchet MS"/>
                <a:cs typeface="Trebuchet MS"/>
              </a:rPr>
              <a:t>D.V.Ghevde.</a:t>
            </a:r>
            <a:endParaRPr sz="1600">
              <a:latin typeface="Trebuchet MS"/>
              <a:cs typeface="Trebuchet MS"/>
            </a:endParaRPr>
          </a:p>
          <a:p>
            <a:pPr marL="1905" algn="ctr">
              <a:lnSpc>
                <a:spcPct val="100000"/>
              </a:lnSpc>
              <a:spcBef>
                <a:spcPts val="55"/>
              </a:spcBef>
            </a:pPr>
            <a:r>
              <a:rPr sz="1600" spc="-60" dirty="0">
                <a:latin typeface="Trebuchet MS"/>
                <a:cs typeface="Trebuchet MS"/>
              </a:rPr>
              <a:t>(Principal)</a:t>
            </a:r>
            <a:endParaRPr sz="1600">
              <a:latin typeface="Trebuchet MS"/>
              <a:cs typeface="Trebuchet MS"/>
            </a:endParaRPr>
          </a:p>
          <a:p>
            <a:pPr>
              <a:lnSpc>
                <a:spcPct val="100000"/>
              </a:lnSpc>
              <a:spcBef>
                <a:spcPts val="35"/>
              </a:spcBef>
            </a:pPr>
            <a:endParaRPr sz="2800">
              <a:latin typeface="Times New Roman"/>
              <a:cs typeface="Times New Roman"/>
            </a:endParaRPr>
          </a:p>
          <a:p>
            <a:pPr marL="5715" algn="ctr">
              <a:lnSpc>
                <a:spcPct val="100000"/>
              </a:lnSpc>
            </a:pPr>
            <a:r>
              <a:rPr sz="1600" spc="-50" dirty="0">
                <a:latin typeface="Trebuchet MS"/>
                <a:cs typeface="Trebuchet MS"/>
              </a:rPr>
              <a:t>2018-19</a:t>
            </a:r>
            <a:endParaRPr sz="1600">
              <a:latin typeface="Trebuchet MS"/>
              <a:cs typeface="Trebuchet MS"/>
            </a:endParaRPr>
          </a:p>
        </p:txBody>
      </p:sp>
      <p:sp>
        <p:nvSpPr>
          <p:cNvPr id="7" name="object 7"/>
          <p:cNvSpPr/>
          <p:nvPr/>
        </p:nvSpPr>
        <p:spPr>
          <a:xfrm>
            <a:off x="3000629" y="2197100"/>
            <a:ext cx="1872995" cy="117855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12850" y="9131300"/>
            <a:ext cx="5633211" cy="65166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22375" y="9128125"/>
            <a:ext cx="5592445" cy="609600"/>
          </a:xfrm>
          <a:custGeom>
            <a:avLst/>
            <a:gdLst/>
            <a:ahLst/>
            <a:cxnLst/>
            <a:rect l="l" t="t" r="r" b="b"/>
            <a:pathLst>
              <a:path w="5592445" h="609600">
                <a:moveTo>
                  <a:pt x="4194302" y="533400"/>
                </a:moveTo>
                <a:lnTo>
                  <a:pt x="1398143" y="533400"/>
                </a:lnTo>
                <a:lnTo>
                  <a:pt x="1398143" y="590550"/>
                </a:lnTo>
                <a:lnTo>
                  <a:pt x="1411874" y="597962"/>
                </a:lnTo>
                <a:lnTo>
                  <a:pt x="1449324" y="604018"/>
                </a:lnTo>
                <a:lnTo>
                  <a:pt x="1504870" y="608102"/>
                </a:lnTo>
                <a:lnTo>
                  <a:pt x="1572895" y="609600"/>
                </a:lnTo>
                <a:lnTo>
                  <a:pt x="4019550" y="609600"/>
                </a:lnTo>
                <a:lnTo>
                  <a:pt x="4087574" y="608102"/>
                </a:lnTo>
                <a:lnTo>
                  <a:pt x="4143120" y="604018"/>
                </a:lnTo>
                <a:lnTo>
                  <a:pt x="4180570" y="597962"/>
                </a:lnTo>
                <a:lnTo>
                  <a:pt x="4194302" y="590550"/>
                </a:lnTo>
                <a:lnTo>
                  <a:pt x="4194302" y="533400"/>
                </a:lnTo>
                <a:close/>
              </a:path>
              <a:path w="5592445" h="609600">
                <a:moveTo>
                  <a:pt x="1922399" y="0"/>
                </a:moveTo>
                <a:lnTo>
                  <a:pt x="0" y="0"/>
                </a:lnTo>
                <a:lnTo>
                  <a:pt x="699007" y="266700"/>
                </a:lnTo>
                <a:lnTo>
                  <a:pt x="0" y="533400"/>
                </a:lnTo>
                <a:lnTo>
                  <a:pt x="5592445" y="533400"/>
                </a:lnTo>
                <a:lnTo>
                  <a:pt x="4893437" y="266700"/>
                </a:lnTo>
                <a:lnTo>
                  <a:pt x="5392728" y="76200"/>
                </a:lnTo>
                <a:lnTo>
                  <a:pt x="1572895" y="76200"/>
                </a:lnTo>
                <a:lnTo>
                  <a:pt x="1504870" y="74705"/>
                </a:lnTo>
                <a:lnTo>
                  <a:pt x="1449324" y="70627"/>
                </a:lnTo>
                <a:lnTo>
                  <a:pt x="1411874" y="64573"/>
                </a:lnTo>
                <a:lnTo>
                  <a:pt x="1398143" y="57150"/>
                </a:lnTo>
                <a:lnTo>
                  <a:pt x="1411874" y="49726"/>
                </a:lnTo>
                <a:lnTo>
                  <a:pt x="1449324" y="43672"/>
                </a:lnTo>
                <a:lnTo>
                  <a:pt x="1504870" y="39594"/>
                </a:lnTo>
                <a:lnTo>
                  <a:pt x="1572895" y="38100"/>
                </a:lnTo>
                <a:lnTo>
                  <a:pt x="1922399" y="38100"/>
                </a:lnTo>
                <a:lnTo>
                  <a:pt x="1990423" y="36605"/>
                </a:lnTo>
                <a:lnTo>
                  <a:pt x="2045969" y="32527"/>
                </a:lnTo>
                <a:lnTo>
                  <a:pt x="2083419" y="26473"/>
                </a:lnTo>
                <a:lnTo>
                  <a:pt x="2097151" y="19050"/>
                </a:lnTo>
                <a:lnTo>
                  <a:pt x="2083419" y="11626"/>
                </a:lnTo>
                <a:lnTo>
                  <a:pt x="2045969" y="5572"/>
                </a:lnTo>
                <a:lnTo>
                  <a:pt x="1990423" y="1494"/>
                </a:lnTo>
                <a:lnTo>
                  <a:pt x="1922399" y="0"/>
                </a:lnTo>
                <a:close/>
              </a:path>
              <a:path w="5592445" h="609600">
                <a:moveTo>
                  <a:pt x="5592445" y="0"/>
                </a:moveTo>
                <a:lnTo>
                  <a:pt x="3670046" y="0"/>
                </a:lnTo>
                <a:lnTo>
                  <a:pt x="3602021" y="1494"/>
                </a:lnTo>
                <a:lnTo>
                  <a:pt x="3546475" y="5572"/>
                </a:lnTo>
                <a:lnTo>
                  <a:pt x="3509025" y="11626"/>
                </a:lnTo>
                <a:lnTo>
                  <a:pt x="3495294" y="19050"/>
                </a:lnTo>
                <a:lnTo>
                  <a:pt x="3509025" y="26473"/>
                </a:lnTo>
                <a:lnTo>
                  <a:pt x="3546475" y="32527"/>
                </a:lnTo>
                <a:lnTo>
                  <a:pt x="3602021" y="36605"/>
                </a:lnTo>
                <a:lnTo>
                  <a:pt x="3670046" y="38100"/>
                </a:lnTo>
                <a:lnTo>
                  <a:pt x="4019550" y="38100"/>
                </a:lnTo>
                <a:lnTo>
                  <a:pt x="4087574" y="39594"/>
                </a:lnTo>
                <a:lnTo>
                  <a:pt x="4143120" y="43672"/>
                </a:lnTo>
                <a:lnTo>
                  <a:pt x="4180570" y="49726"/>
                </a:lnTo>
                <a:lnTo>
                  <a:pt x="4194302" y="57150"/>
                </a:lnTo>
                <a:lnTo>
                  <a:pt x="4180570" y="64573"/>
                </a:lnTo>
                <a:lnTo>
                  <a:pt x="4143120" y="70627"/>
                </a:lnTo>
                <a:lnTo>
                  <a:pt x="4087574" y="74705"/>
                </a:lnTo>
                <a:lnTo>
                  <a:pt x="4019550" y="76200"/>
                </a:lnTo>
                <a:lnTo>
                  <a:pt x="5392728" y="76200"/>
                </a:lnTo>
                <a:lnTo>
                  <a:pt x="5592445" y="0"/>
                </a:lnTo>
                <a:close/>
              </a:path>
            </a:pathLst>
          </a:custGeom>
          <a:solidFill>
            <a:srgbClr val="8063A1"/>
          </a:solidFill>
        </p:spPr>
        <p:txBody>
          <a:bodyPr wrap="square" lIns="0" tIns="0" rIns="0" bIns="0" rtlCol="0"/>
          <a:lstStyle/>
          <a:p>
            <a:endParaRPr/>
          </a:p>
        </p:txBody>
      </p:sp>
      <p:sp>
        <p:nvSpPr>
          <p:cNvPr id="10" name="object 10"/>
          <p:cNvSpPr/>
          <p:nvPr/>
        </p:nvSpPr>
        <p:spPr>
          <a:xfrm>
            <a:off x="2620517" y="9147175"/>
            <a:ext cx="2796540" cy="57150"/>
          </a:xfrm>
          <a:custGeom>
            <a:avLst/>
            <a:gdLst/>
            <a:ahLst/>
            <a:cxnLst/>
            <a:rect l="l" t="t" r="r" b="b"/>
            <a:pathLst>
              <a:path w="2796540" h="57150">
                <a:moveTo>
                  <a:pt x="699007" y="0"/>
                </a:moveTo>
                <a:lnTo>
                  <a:pt x="685276" y="7423"/>
                </a:lnTo>
                <a:lnTo>
                  <a:pt x="647826" y="13477"/>
                </a:lnTo>
                <a:lnTo>
                  <a:pt x="592280" y="17555"/>
                </a:lnTo>
                <a:lnTo>
                  <a:pt x="524256" y="19050"/>
                </a:lnTo>
                <a:lnTo>
                  <a:pt x="174751" y="19050"/>
                </a:lnTo>
                <a:lnTo>
                  <a:pt x="106727" y="20544"/>
                </a:lnTo>
                <a:lnTo>
                  <a:pt x="51181" y="24622"/>
                </a:lnTo>
                <a:lnTo>
                  <a:pt x="13731" y="30676"/>
                </a:lnTo>
                <a:lnTo>
                  <a:pt x="0" y="38100"/>
                </a:lnTo>
                <a:lnTo>
                  <a:pt x="13731" y="45523"/>
                </a:lnTo>
                <a:lnTo>
                  <a:pt x="51181" y="51577"/>
                </a:lnTo>
                <a:lnTo>
                  <a:pt x="106727" y="55655"/>
                </a:lnTo>
                <a:lnTo>
                  <a:pt x="174751" y="57150"/>
                </a:lnTo>
                <a:lnTo>
                  <a:pt x="699007" y="57150"/>
                </a:lnTo>
                <a:lnTo>
                  <a:pt x="699007" y="0"/>
                </a:lnTo>
                <a:close/>
              </a:path>
              <a:path w="2796540" h="57150">
                <a:moveTo>
                  <a:pt x="2097151" y="0"/>
                </a:moveTo>
                <a:lnTo>
                  <a:pt x="2097151" y="57150"/>
                </a:lnTo>
                <a:lnTo>
                  <a:pt x="2621407" y="57150"/>
                </a:lnTo>
                <a:lnTo>
                  <a:pt x="2689431" y="55655"/>
                </a:lnTo>
                <a:lnTo>
                  <a:pt x="2744977" y="51577"/>
                </a:lnTo>
                <a:lnTo>
                  <a:pt x="2782427" y="45523"/>
                </a:lnTo>
                <a:lnTo>
                  <a:pt x="2796159" y="38100"/>
                </a:lnTo>
                <a:lnTo>
                  <a:pt x="2782427" y="30676"/>
                </a:lnTo>
                <a:lnTo>
                  <a:pt x="2744977" y="24622"/>
                </a:lnTo>
                <a:lnTo>
                  <a:pt x="2689431" y="20544"/>
                </a:lnTo>
                <a:lnTo>
                  <a:pt x="2621407" y="19050"/>
                </a:lnTo>
                <a:lnTo>
                  <a:pt x="2271903" y="19050"/>
                </a:lnTo>
                <a:lnTo>
                  <a:pt x="2203878" y="17555"/>
                </a:lnTo>
                <a:lnTo>
                  <a:pt x="2148332" y="13477"/>
                </a:lnTo>
                <a:lnTo>
                  <a:pt x="2110882" y="7423"/>
                </a:lnTo>
                <a:lnTo>
                  <a:pt x="2097151" y="0"/>
                </a:lnTo>
                <a:close/>
              </a:path>
            </a:pathLst>
          </a:custGeom>
          <a:solidFill>
            <a:srgbClr val="675082"/>
          </a:solidFill>
        </p:spPr>
        <p:txBody>
          <a:bodyPr wrap="square" lIns="0" tIns="0" rIns="0" bIns="0" rtlCol="0"/>
          <a:lstStyle/>
          <a:p>
            <a:endParaRPr/>
          </a:p>
        </p:txBody>
      </p:sp>
      <p:sp>
        <p:nvSpPr>
          <p:cNvPr id="11" name="object 11"/>
          <p:cNvSpPr/>
          <p:nvPr/>
        </p:nvSpPr>
        <p:spPr>
          <a:xfrm>
            <a:off x="1222375" y="9128125"/>
            <a:ext cx="5592445" cy="609600"/>
          </a:xfrm>
          <a:custGeom>
            <a:avLst/>
            <a:gdLst/>
            <a:ahLst/>
            <a:cxnLst/>
            <a:rect l="l" t="t" r="r" b="b"/>
            <a:pathLst>
              <a:path w="5592445" h="609600">
                <a:moveTo>
                  <a:pt x="0" y="0"/>
                </a:moveTo>
                <a:lnTo>
                  <a:pt x="1922399" y="0"/>
                </a:lnTo>
                <a:lnTo>
                  <a:pt x="1990423" y="1494"/>
                </a:lnTo>
                <a:lnTo>
                  <a:pt x="2045969" y="5572"/>
                </a:lnTo>
                <a:lnTo>
                  <a:pt x="2083419" y="11626"/>
                </a:lnTo>
                <a:lnTo>
                  <a:pt x="2097151" y="19050"/>
                </a:lnTo>
                <a:lnTo>
                  <a:pt x="2083419" y="26473"/>
                </a:lnTo>
                <a:lnTo>
                  <a:pt x="2045969" y="32527"/>
                </a:lnTo>
                <a:lnTo>
                  <a:pt x="1990423" y="36605"/>
                </a:lnTo>
                <a:lnTo>
                  <a:pt x="1922399" y="38100"/>
                </a:lnTo>
                <a:lnTo>
                  <a:pt x="1572895" y="38100"/>
                </a:lnTo>
                <a:lnTo>
                  <a:pt x="1504870" y="39594"/>
                </a:lnTo>
                <a:lnTo>
                  <a:pt x="1449324" y="43672"/>
                </a:lnTo>
                <a:lnTo>
                  <a:pt x="1411874" y="49726"/>
                </a:lnTo>
                <a:lnTo>
                  <a:pt x="1398143" y="57150"/>
                </a:lnTo>
                <a:lnTo>
                  <a:pt x="1411874" y="64573"/>
                </a:lnTo>
                <a:lnTo>
                  <a:pt x="1449324" y="70627"/>
                </a:lnTo>
                <a:lnTo>
                  <a:pt x="1504870" y="74705"/>
                </a:lnTo>
                <a:lnTo>
                  <a:pt x="1572895" y="76200"/>
                </a:lnTo>
                <a:lnTo>
                  <a:pt x="4019550" y="76200"/>
                </a:lnTo>
                <a:lnTo>
                  <a:pt x="4087574" y="74705"/>
                </a:lnTo>
                <a:lnTo>
                  <a:pt x="4143120" y="70627"/>
                </a:lnTo>
                <a:lnTo>
                  <a:pt x="4180570" y="64573"/>
                </a:lnTo>
                <a:lnTo>
                  <a:pt x="4194302" y="57150"/>
                </a:lnTo>
                <a:lnTo>
                  <a:pt x="4180570" y="49726"/>
                </a:lnTo>
                <a:lnTo>
                  <a:pt x="4143120" y="43672"/>
                </a:lnTo>
                <a:lnTo>
                  <a:pt x="4087574" y="39594"/>
                </a:lnTo>
                <a:lnTo>
                  <a:pt x="4019550" y="38100"/>
                </a:lnTo>
                <a:lnTo>
                  <a:pt x="3670046" y="38100"/>
                </a:lnTo>
                <a:lnTo>
                  <a:pt x="3602021" y="36605"/>
                </a:lnTo>
                <a:lnTo>
                  <a:pt x="3546475" y="32527"/>
                </a:lnTo>
                <a:lnTo>
                  <a:pt x="3509025" y="26473"/>
                </a:lnTo>
                <a:lnTo>
                  <a:pt x="3495294" y="19050"/>
                </a:lnTo>
                <a:lnTo>
                  <a:pt x="3509025" y="11626"/>
                </a:lnTo>
                <a:lnTo>
                  <a:pt x="3546475" y="5572"/>
                </a:lnTo>
                <a:lnTo>
                  <a:pt x="3602021" y="1494"/>
                </a:lnTo>
                <a:lnTo>
                  <a:pt x="3670046" y="0"/>
                </a:lnTo>
                <a:lnTo>
                  <a:pt x="5592445" y="0"/>
                </a:lnTo>
                <a:lnTo>
                  <a:pt x="4893437" y="266700"/>
                </a:lnTo>
                <a:lnTo>
                  <a:pt x="5592445" y="533400"/>
                </a:lnTo>
                <a:lnTo>
                  <a:pt x="4194302" y="533400"/>
                </a:lnTo>
                <a:lnTo>
                  <a:pt x="4194302" y="590550"/>
                </a:lnTo>
                <a:lnTo>
                  <a:pt x="4180570" y="597962"/>
                </a:lnTo>
                <a:lnTo>
                  <a:pt x="4143120" y="604018"/>
                </a:lnTo>
                <a:lnTo>
                  <a:pt x="4087574" y="608102"/>
                </a:lnTo>
                <a:lnTo>
                  <a:pt x="4019550" y="609600"/>
                </a:lnTo>
                <a:lnTo>
                  <a:pt x="1572895" y="609600"/>
                </a:lnTo>
                <a:lnTo>
                  <a:pt x="1504870" y="608102"/>
                </a:lnTo>
                <a:lnTo>
                  <a:pt x="1449324" y="604018"/>
                </a:lnTo>
                <a:lnTo>
                  <a:pt x="1411874" y="597962"/>
                </a:lnTo>
                <a:lnTo>
                  <a:pt x="1398143" y="590550"/>
                </a:lnTo>
                <a:lnTo>
                  <a:pt x="1398143" y="533400"/>
                </a:lnTo>
                <a:lnTo>
                  <a:pt x="0" y="533400"/>
                </a:lnTo>
                <a:lnTo>
                  <a:pt x="699007" y="266700"/>
                </a:lnTo>
                <a:lnTo>
                  <a:pt x="0" y="0"/>
                </a:lnTo>
                <a:close/>
              </a:path>
            </a:pathLst>
          </a:custGeom>
          <a:ln w="38100">
            <a:solidFill>
              <a:srgbClr val="F1F1F1"/>
            </a:solidFill>
          </a:ln>
        </p:spPr>
        <p:txBody>
          <a:bodyPr wrap="square" lIns="0" tIns="0" rIns="0" bIns="0" rtlCol="0"/>
          <a:lstStyle/>
          <a:p>
            <a:endParaRPr/>
          </a:p>
        </p:txBody>
      </p:sp>
      <p:sp>
        <p:nvSpPr>
          <p:cNvPr id="12" name="object 12"/>
          <p:cNvSpPr/>
          <p:nvPr/>
        </p:nvSpPr>
        <p:spPr>
          <a:xfrm>
            <a:off x="3319526" y="9147175"/>
            <a:ext cx="0" cy="57150"/>
          </a:xfrm>
          <a:custGeom>
            <a:avLst/>
            <a:gdLst/>
            <a:ahLst/>
            <a:cxnLst/>
            <a:rect l="l" t="t" r="r" b="b"/>
            <a:pathLst>
              <a:path h="57150">
                <a:moveTo>
                  <a:pt x="0" y="0"/>
                </a:moveTo>
                <a:lnTo>
                  <a:pt x="0" y="57150"/>
                </a:lnTo>
              </a:path>
            </a:pathLst>
          </a:custGeom>
          <a:ln w="38100">
            <a:solidFill>
              <a:srgbClr val="F1F1F1"/>
            </a:solidFill>
          </a:ln>
        </p:spPr>
        <p:txBody>
          <a:bodyPr wrap="square" lIns="0" tIns="0" rIns="0" bIns="0" rtlCol="0"/>
          <a:lstStyle/>
          <a:p>
            <a:endParaRPr/>
          </a:p>
        </p:txBody>
      </p:sp>
      <p:sp>
        <p:nvSpPr>
          <p:cNvPr id="13" name="object 13"/>
          <p:cNvSpPr/>
          <p:nvPr/>
        </p:nvSpPr>
        <p:spPr>
          <a:xfrm>
            <a:off x="4717669" y="9147175"/>
            <a:ext cx="0" cy="57150"/>
          </a:xfrm>
          <a:custGeom>
            <a:avLst/>
            <a:gdLst/>
            <a:ahLst/>
            <a:cxnLst/>
            <a:rect l="l" t="t" r="r" b="b"/>
            <a:pathLst>
              <a:path h="57150">
                <a:moveTo>
                  <a:pt x="0" y="57150"/>
                </a:moveTo>
                <a:lnTo>
                  <a:pt x="0" y="0"/>
                </a:lnTo>
              </a:path>
            </a:pathLst>
          </a:custGeom>
          <a:ln w="38100">
            <a:solidFill>
              <a:srgbClr val="F1F1F1"/>
            </a:solidFill>
          </a:ln>
        </p:spPr>
        <p:txBody>
          <a:bodyPr wrap="square" lIns="0" tIns="0" rIns="0" bIns="0" rtlCol="0"/>
          <a:lstStyle/>
          <a:p>
            <a:endParaRPr/>
          </a:p>
        </p:txBody>
      </p:sp>
      <p:sp>
        <p:nvSpPr>
          <p:cNvPr id="14" name="object 14"/>
          <p:cNvSpPr/>
          <p:nvPr/>
        </p:nvSpPr>
        <p:spPr>
          <a:xfrm>
            <a:off x="2620517" y="9185275"/>
            <a:ext cx="0" cy="50800"/>
          </a:xfrm>
          <a:custGeom>
            <a:avLst/>
            <a:gdLst/>
            <a:ahLst/>
            <a:cxnLst/>
            <a:rect l="l" t="t" r="r" b="b"/>
            <a:pathLst>
              <a:path h="50800">
                <a:moveTo>
                  <a:pt x="0" y="0"/>
                </a:moveTo>
                <a:lnTo>
                  <a:pt x="0" y="50800"/>
                </a:lnTo>
              </a:path>
            </a:pathLst>
          </a:custGeom>
          <a:ln w="38100">
            <a:solidFill>
              <a:srgbClr val="F1F1F1"/>
            </a:solidFill>
          </a:ln>
        </p:spPr>
        <p:txBody>
          <a:bodyPr wrap="square" lIns="0" tIns="0" rIns="0" bIns="0" rtlCol="0"/>
          <a:lstStyle/>
          <a:p>
            <a:endParaRPr/>
          </a:p>
        </p:txBody>
      </p:sp>
      <p:sp>
        <p:nvSpPr>
          <p:cNvPr id="15" name="object 15"/>
          <p:cNvSpPr/>
          <p:nvPr/>
        </p:nvSpPr>
        <p:spPr>
          <a:xfrm>
            <a:off x="2638425" y="9271000"/>
            <a:ext cx="2759075" cy="40322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552700" y="9239250"/>
            <a:ext cx="2893187" cy="54688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562225" y="9236075"/>
            <a:ext cx="2849880" cy="503555"/>
          </a:xfrm>
          <a:custGeom>
            <a:avLst/>
            <a:gdLst/>
            <a:ahLst/>
            <a:cxnLst/>
            <a:rect l="l" t="t" r="r" b="b"/>
            <a:pathLst>
              <a:path w="2849879" h="503554">
                <a:moveTo>
                  <a:pt x="0" y="503555"/>
                </a:moveTo>
                <a:lnTo>
                  <a:pt x="2849879" y="503555"/>
                </a:lnTo>
                <a:lnTo>
                  <a:pt x="2849879" y="0"/>
                </a:lnTo>
                <a:lnTo>
                  <a:pt x="0" y="0"/>
                </a:lnTo>
                <a:lnTo>
                  <a:pt x="0" y="503555"/>
                </a:lnTo>
                <a:close/>
              </a:path>
            </a:pathLst>
          </a:custGeom>
          <a:solidFill>
            <a:srgbClr val="8063A1"/>
          </a:solidFill>
        </p:spPr>
        <p:txBody>
          <a:bodyPr wrap="square" lIns="0" tIns="0" rIns="0" bIns="0" rtlCol="0"/>
          <a:lstStyle/>
          <a:p>
            <a:endParaRPr/>
          </a:p>
        </p:txBody>
      </p:sp>
      <p:sp>
        <p:nvSpPr>
          <p:cNvPr id="18" name="object 18"/>
          <p:cNvSpPr/>
          <p:nvPr/>
        </p:nvSpPr>
        <p:spPr>
          <a:xfrm>
            <a:off x="2581275" y="9299575"/>
            <a:ext cx="2813050" cy="374650"/>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562225" y="9236075"/>
            <a:ext cx="2852420" cy="503555"/>
          </a:xfrm>
          <a:prstGeom prst="rect">
            <a:avLst/>
          </a:prstGeom>
          <a:ln w="38100">
            <a:solidFill>
              <a:srgbClr val="F1F1F1"/>
            </a:solidFill>
          </a:ln>
        </p:spPr>
        <p:txBody>
          <a:bodyPr vert="horz" wrap="square" lIns="0" tIns="53340" rIns="0" bIns="0" rtlCol="0">
            <a:spAutoFit/>
          </a:bodyPr>
          <a:lstStyle/>
          <a:p>
            <a:pPr marL="153035">
              <a:lnSpc>
                <a:spcPct val="100000"/>
              </a:lnSpc>
              <a:spcBef>
                <a:spcPts val="420"/>
              </a:spcBef>
            </a:pPr>
            <a:r>
              <a:rPr sz="2200" b="1" u="heavy" spc="-95" dirty="0">
                <a:solidFill>
                  <a:srgbClr val="FFFFFF"/>
                </a:solidFill>
                <a:uFill>
                  <a:solidFill>
                    <a:srgbClr val="FFFFFF"/>
                  </a:solidFill>
                </a:uFill>
                <a:latin typeface="Trebuchet MS"/>
                <a:cs typeface="Trebuchet MS"/>
              </a:rPr>
              <a:t>ACKNOWLEDGEMENT</a:t>
            </a:r>
            <a:endParaRPr sz="2200">
              <a:latin typeface="Trebuchet MS"/>
              <a:cs typeface="Trebuchet MS"/>
            </a:endParaRPr>
          </a:p>
        </p:txBody>
      </p:sp>
      <p:sp>
        <p:nvSpPr>
          <p:cNvPr id="20" name="object 20"/>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21" name="object 21"/>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2" name="object 22"/>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3" name="object 23"/>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89737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8410" y="1250442"/>
            <a:ext cx="5062855" cy="943610"/>
          </a:xfrm>
          <a:prstGeom prst="rect">
            <a:avLst/>
          </a:prstGeom>
        </p:spPr>
        <p:txBody>
          <a:bodyPr vert="horz" wrap="square" lIns="0" tIns="12700" rIns="0" bIns="0" rtlCol="0">
            <a:spAutoFit/>
          </a:bodyPr>
          <a:lstStyle/>
          <a:p>
            <a:pPr marL="12065" marR="5080" algn="ctr">
              <a:lnSpc>
                <a:spcPct val="106900"/>
              </a:lnSpc>
              <a:spcBef>
                <a:spcPts val="100"/>
              </a:spcBef>
            </a:pPr>
            <a:r>
              <a:rPr sz="1600" spc="110" dirty="0">
                <a:latin typeface="Arial"/>
                <a:cs typeface="Arial"/>
              </a:rPr>
              <a:t>Padmabhooshan</a:t>
            </a:r>
            <a:r>
              <a:rPr sz="1600" spc="-60" dirty="0">
                <a:latin typeface="Arial"/>
                <a:cs typeface="Arial"/>
              </a:rPr>
              <a:t> </a:t>
            </a:r>
            <a:r>
              <a:rPr sz="1600" spc="195" dirty="0">
                <a:latin typeface="Arial"/>
                <a:cs typeface="Arial"/>
              </a:rPr>
              <a:t>Vasantdada</a:t>
            </a:r>
            <a:r>
              <a:rPr sz="1600" spc="-30" dirty="0">
                <a:latin typeface="Arial"/>
                <a:cs typeface="Arial"/>
              </a:rPr>
              <a:t> </a:t>
            </a:r>
            <a:r>
              <a:rPr sz="1600" spc="265" dirty="0">
                <a:latin typeface="Arial"/>
                <a:cs typeface="Arial"/>
              </a:rPr>
              <a:t>Patil</a:t>
            </a:r>
            <a:r>
              <a:rPr sz="1600" spc="-50" dirty="0">
                <a:latin typeface="Arial"/>
                <a:cs typeface="Arial"/>
              </a:rPr>
              <a:t> </a:t>
            </a:r>
            <a:r>
              <a:rPr sz="1600" spc="215" dirty="0">
                <a:latin typeface="Arial"/>
                <a:cs typeface="Arial"/>
              </a:rPr>
              <a:t>Institute</a:t>
            </a:r>
            <a:r>
              <a:rPr sz="1600" spc="-35" dirty="0">
                <a:latin typeface="Arial"/>
                <a:cs typeface="Arial"/>
              </a:rPr>
              <a:t> </a:t>
            </a:r>
            <a:r>
              <a:rPr sz="1600" spc="270" dirty="0">
                <a:latin typeface="Arial"/>
                <a:cs typeface="Arial"/>
              </a:rPr>
              <a:t>of  </a:t>
            </a:r>
            <a:r>
              <a:rPr sz="1600" spc="150" dirty="0">
                <a:latin typeface="Arial"/>
                <a:cs typeface="Arial"/>
              </a:rPr>
              <a:t>Technology</a:t>
            </a:r>
            <a:r>
              <a:rPr sz="1600" spc="-50" dirty="0">
                <a:latin typeface="Arial"/>
                <a:cs typeface="Arial"/>
              </a:rPr>
              <a:t> </a:t>
            </a:r>
            <a:r>
              <a:rPr sz="1600" spc="-65" dirty="0">
                <a:latin typeface="Arial"/>
                <a:cs typeface="Arial"/>
              </a:rPr>
              <a:t>(PVPIT),BUDHGAON.</a:t>
            </a:r>
            <a:endParaRPr sz="1600">
              <a:latin typeface="Arial"/>
              <a:cs typeface="Arial"/>
            </a:endParaRPr>
          </a:p>
          <a:p>
            <a:pPr algn="ctr">
              <a:lnSpc>
                <a:spcPct val="100000"/>
              </a:lnSpc>
              <a:spcBef>
                <a:spcPts val="1205"/>
              </a:spcBef>
            </a:pPr>
            <a:r>
              <a:rPr sz="1600" b="1" spc="-75" dirty="0">
                <a:solidFill>
                  <a:srgbClr val="6F2F9F"/>
                </a:solidFill>
                <a:latin typeface="Trebuchet MS"/>
                <a:cs typeface="Trebuchet MS"/>
              </a:rPr>
              <a:t>DEPARTMENT </a:t>
            </a:r>
            <a:r>
              <a:rPr sz="1600" b="1" spc="-130" dirty="0">
                <a:solidFill>
                  <a:srgbClr val="6F2F9F"/>
                </a:solidFill>
                <a:latin typeface="Trebuchet MS"/>
                <a:cs typeface="Trebuchet MS"/>
              </a:rPr>
              <a:t>OF </a:t>
            </a:r>
            <a:r>
              <a:rPr sz="1600" b="1" spc="-45" dirty="0">
                <a:solidFill>
                  <a:srgbClr val="6F2F9F"/>
                </a:solidFill>
                <a:latin typeface="Trebuchet MS"/>
                <a:cs typeface="Trebuchet MS"/>
              </a:rPr>
              <a:t>INFORMATION</a:t>
            </a:r>
            <a:r>
              <a:rPr sz="1600" b="1" spc="-175" dirty="0">
                <a:solidFill>
                  <a:srgbClr val="6F2F9F"/>
                </a:solidFill>
                <a:latin typeface="Trebuchet MS"/>
                <a:cs typeface="Trebuchet MS"/>
              </a:rPr>
              <a:t> </a:t>
            </a:r>
            <a:r>
              <a:rPr sz="1600" b="1" spc="-110" dirty="0">
                <a:solidFill>
                  <a:srgbClr val="6F2F9F"/>
                </a:solidFill>
                <a:latin typeface="Trebuchet MS"/>
                <a:cs typeface="Trebuchet MS"/>
              </a:rPr>
              <a:t>TECHNOLOGY</a:t>
            </a:r>
            <a:endParaRPr sz="1600">
              <a:latin typeface="Trebuchet MS"/>
              <a:cs typeface="Trebuchet MS"/>
            </a:endParaRPr>
          </a:p>
        </p:txBody>
      </p:sp>
      <p:sp>
        <p:nvSpPr>
          <p:cNvPr id="3" name="object 3"/>
          <p:cNvSpPr txBox="1"/>
          <p:nvPr/>
        </p:nvSpPr>
        <p:spPr>
          <a:xfrm>
            <a:off x="2048891" y="3636009"/>
            <a:ext cx="3814445" cy="2678362"/>
          </a:xfrm>
          <a:prstGeom prst="rect">
            <a:avLst/>
          </a:prstGeom>
        </p:spPr>
        <p:txBody>
          <a:bodyPr vert="horz" wrap="square" lIns="0" tIns="54610" rIns="0" bIns="0" rtlCol="0">
            <a:spAutoFit/>
          </a:bodyPr>
          <a:lstStyle/>
          <a:p>
            <a:pPr algn="ctr">
              <a:lnSpc>
                <a:spcPct val="100000"/>
              </a:lnSpc>
              <a:spcBef>
                <a:spcPts val="430"/>
              </a:spcBef>
            </a:pPr>
            <a:r>
              <a:rPr sz="1600" spc="-75" dirty="0">
                <a:latin typeface="Trebuchet MS"/>
                <a:cs typeface="Trebuchet MS"/>
              </a:rPr>
              <a:t>This</a:t>
            </a:r>
            <a:r>
              <a:rPr sz="1600" spc="-140" dirty="0">
                <a:latin typeface="Trebuchet MS"/>
                <a:cs typeface="Trebuchet MS"/>
              </a:rPr>
              <a:t> </a:t>
            </a:r>
            <a:r>
              <a:rPr sz="1600" spc="-55" dirty="0">
                <a:latin typeface="Trebuchet MS"/>
                <a:cs typeface="Trebuchet MS"/>
              </a:rPr>
              <a:t>is</a:t>
            </a:r>
            <a:r>
              <a:rPr sz="1600" spc="-140" dirty="0">
                <a:latin typeface="Trebuchet MS"/>
                <a:cs typeface="Trebuchet MS"/>
              </a:rPr>
              <a:t> </a:t>
            </a:r>
            <a:r>
              <a:rPr sz="1600" spc="-65" dirty="0">
                <a:latin typeface="Trebuchet MS"/>
                <a:cs typeface="Trebuchet MS"/>
              </a:rPr>
              <a:t>to</a:t>
            </a:r>
            <a:r>
              <a:rPr sz="1600" spc="-110" dirty="0">
                <a:latin typeface="Trebuchet MS"/>
                <a:cs typeface="Trebuchet MS"/>
              </a:rPr>
              <a:t> </a:t>
            </a:r>
            <a:r>
              <a:rPr sz="1600" spc="-90" dirty="0">
                <a:latin typeface="Trebuchet MS"/>
                <a:cs typeface="Trebuchet MS"/>
              </a:rPr>
              <a:t>certify</a:t>
            </a:r>
            <a:r>
              <a:rPr sz="1600" spc="-135" dirty="0">
                <a:latin typeface="Trebuchet MS"/>
                <a:cs typeface="Trebuchet MS"/>
              </a:rPr>
              <a:t> </a:t>
            </a:r>
            <a:r>
              <a:rPr sz="1600" spc="-80" dirty="0">
                <a:latin typeface="Trebuchet MS"/>
                <a:cs typeface="Trebuchet MS"/>
              </a:rPr>
              <a:t>that</a:t>
            </a:r>
            <a:r>
              <a:rPr sz="1600" spc="-125" dirty="0">
                <a:latin typeface="Trebuchet MS"/>
                <a:cs typeface="Trebuchet MS"/>
              </a:rPr>
              <a:t> </a:t>
            </a:r>
            <a:r>
              <a:rPr sz="1600" spc="-75" dirty="0">
                <a:latin typeface="Trebuchet MS"/>
                <a:cs typeface="Trebuchet MS"/>
              </a:rPr>
              <a:t>the</a:t>
            </a:r>
            <a:r>
              <a:rPr sz="1600" spc="-110" dirty="0">
                <a:latin typeface="Trebuchet MS"/>
                <a:cs typeface="Trebuchet MS"/>
              </a:rPr>
              <a:t> </a:t>
            </a:r>
            <a:r>
              <a:rPr sz="1600" spc="-95" dirty="0">
                <a:latin typeface="Trebuchet MS"/>
                <a:cs typeface="Trebuchet MS"/>
              </a:rPr>
              <a:t>project</a:t>
            </a:r>
            <a:r>
              <a:rPr sz="1600" spc="-150" dirty="0">
                <a:latin typeface="Trebuchet MS"/>
                <a:cs typeface="Trebuchet MS"/>
              </a:rPr>
              <a:t> </a:t>
            </a:r>
            <a:r>
              <a:rPr sz="1600" spc="-55" dirty="0">
                <a:latin typeface="Trebuchet MS"/>
                <a:cs typeface="Trebuchet MS"/>
              </a:rPr>
              <a:t>work</a:t>
            </a:r>
            <a:r>
              <a:rPr sz="1600" spc="-135" dirty="0">
                <a:latin typeface="Trebuchet MS"/>
                <a:cs typeface="Trebuchet MS"/>
              </a:rPr>
              <a:t> </a:t>
            </a:r>
            <a:r>
              <a:rPr sz="1600" spc="-80" dirty="0">
                <a:latin typeface="Trebuchet MS"/>
                <a:cs typeface="Trebuchet MS"/>
              </a:rPr>
              <a:t>entitled</a:t>
            </a:r>
            <a:endParaRPr sz="1600" dirty="0">
              <a:latin typeface="Trebuchet MS"/>
              <a:cs typeface="Trebuchet MS"/>
            </a:endParaRPr>
          </a:p>
          <a:p>
            <a:pPr marR="347980" algn="ctr">
              <a:lnSpc>
                <a:spcPct val="100000"/>
              </a:lnSpc>
              <a:spcBef>
                <a:spcPts val="330"/>
              </a:spcBef>
            </a:pPr>
            <a:r>
              <a:rPr sz="1600" b="1" spc="-105" dirty="0" smtClean="0">
                <a:solidFill>
                  <a:srgbClr val="C00000"/>
                </a:solidFill>
                <a:latin typeface="Trebuchet MS"/>
                <a:cs typeface="Trebuchet MS"/>
              </a:rPr>
              <a:t>“</a:t>
            </a:r>
            <a:r>
              <a:rPr lang="en-US" sz="1400" b="1" spc="-105" dirty="0" smtClean="0">
                <a:solidFill>
                  <a:srgbClr val="FF0000"/>
                </a:solidFill>
                <a:latin typeface="Trebuchet MS"/>
                <a:cs typeface="Trebuchet MS"/>
              </a:rPr>
              <a:t>Piano In Basic C programming</a:t>
            </a:r>
            <a:r>
              <a:rPr sz="1600" b="1" spc="-90" dirty="0" smtClean="0">
                <a:solidFill>
                  <a:srgbClr val="C00000"/>
                </a:solidFill>
                <a:latin typeface="Trebuchet MS"/>
                <a:cs typeface="Trebuchet MS"/>
              </a:rPr>
              <a:t>”</a:t>
            </a:r>
            <a:endParaRPr sz="1600" dirty="0">
              <a:latin typeface="Trebuchet MS"/>
              <a:cs typeface="Trebuchet MS"/>
            </a:endParaRPr>
          </a:p>
          <a:p>
            <a:pPr marR="352425" algn="ctr">
              <a:lnSpc>
                <a:spcPct val="100000"/>
              </a:lnSpc>
              <a:spcBef>
                <a:spcPts val="1305"/>
              </a:spcBef>
            </a:pPr>
            <a:r>
              <a:rPr sz="1600" spc="-35" dirty="0">
                <a:solidFill>
                  <a:srgbClr val="252525"/>
                </a:solidFill>
                <a:latin typeface="Trebuchet MS"/>
                <a:cs typeface="Trebuchet MS"/>
              </a:rPr>
              <a:t>Has </a:t>
            </a:r>
            <a:r>
              <a:rPr sz="1600" spc="-40" dirty="0">
                <a:solidFill>
                  <a:srgbClr val="252525"/>
                </a:solidFill>
                <a:latin typeface="Trebuchet MS"/>
                <a:cs typeface="Trebuchet MS"/>
              </a:rPr>
              <a:t>been </a:t>
            </a:r>
            <a:r>
              <a:rPr sz="1600" spc="-50" dirty="0">
                <a:solidFill>
                  <a:srgbClr val="252525"/>
                </a:solidFill>
                <a:latin typeface="Trebuchet MS"/>
                <a:cs typeface="Trebuchet MS"/>
              </a:rPr>
              <a:t>successfully </a:t>
            </a:r>
            <a:r>
              <a:rPr sz="1600" spc="-55" dirty="0">
                <a:solidFill>
                  <a:srgbClr val="252525"/>
                </a:solidFill>
                <a:latin typeface="Trebuchet MS"/>
                <a:cs typeface="Trebuchet MS"/>
              </a:rPr>
              <a:t>completed</a:t>
            </a:r>
            <a:r>
              <a:rPr sz="1600" spc="-250" dirty="0">
                <a:solidFill>
                  <a:srgbClr val="252525"/>
                </a:solidFill>
                <a:latin typeface="Trebuchet MS"/>
                <a:cs typeface="Trebuchet MS"/>
              </a:rPr>
              <a:t> </a:t>
            </a:r>
            <a:r>
              <a:rPr sz="1600" spc="-45" dirty="0" smtClean="0">
                <a:solidFill>
                  <a:srgbClr val="252525"/>
                </a:solidFill>
                <a:latin typeface="Trebuchet MS"/>
                <a:cs typeface="Trebuchet MS"/>
              </a:rPr>
              <a:t>by</a:t>
            </a:r>
            <a:endParaRPr lang="en-US" sz="1600" dirty="0">
              <a:latin typeface="Trebuchet MS"/>
              <a:cs typeface="Trebuchet MS"/>
            </a:endParaRPr>
          </a:p>
          <a:p>
            <a:pPr marR="352425" algn="ctr">
              <a:lnSpc>
                <a:spcPct val="100000"/>
              </a:lnSpc>
              <a:spcBef>
                <a:spcPts val="1305"/>
              </a:spcBef>
            </a:pPr>
            <a:r>
              <a:rPr lang="en-US" sz="1600" dirty="0" err="1" smtClean="0">
                <a:latin typeface="Trebuchet MS"/>
                <a:cs typeface="Trebuchet MS"/>
              </a:rPr>
              <a:t>Mr.Rohit</a:t>
            </a:r>
            <a:r>
              <a:rPr lang="en-US" sz="1600" dirty="0" smtClean="0">
                <a:latin typeface="Trebuchet MS"/>
                <a:cs typeface="Trebuchet MS"/>
              </a:rPr>
              <a:t> </a:t>
            </a:r>
            <a:r>
              <a:rPr lang="en-US" sz="1600" dirty="0" err="1" smtClean="0">
                <a:latin typeface="Trebuchet MS"/>
                <a:cs typeface="Trebuchet MS"/>
              </a:rPr>
              <a:t>Jitendra</a:t>
            </a:r>
            <a:r>
              <a:rPr lang="en-US" sz="1600" dirty="0" smtClean="0">
                <a:latin typeface="Trebuchet MS"/>
                <a:cs typeface="Trebuchet MS"/>
              </a:rPr>
              <a:t> </a:t>
            </a:r>
            <a:r>
              <a:rPr lang="en-US" sz="1600" dirty="0" err="1" smtClean="0">
                <a:latin typeface="Trebuchet MS"/>
                <a:cs typeface="Trebuchet MS"/>
              </a:rPr>
              <a:t>Dol</a:t>
            </a:r>
            <a:endParaRPr sz="1400" dirty="0">
              <a:latin typeface="Trebuchet MS"/>
              <a:cs typeface="Trebuchet MS"/>
            </a:endParaRPr>
          </a:p>
          <a:p>
            <a:pPr>
              <a:lnSpc>
                <a:spcPct val="100000"/>
              </a:lnSpc>
              <a:spcBef>
                <a:spcPts val="40"/>
              </a:spcBef>
            </a:pPr>
            <a:endParaRPr sz="1650" dirty="0">
              <a:latin typeface="Times New Roman"/>
              <a:cs typeface="Times New Roman"/>
            </a:endParaRPr>
          </a:p>
          <a:p>
            <a:pPr marL="187325" marR="528320" indent="482600">
              <a:lnSpc>
                <a:spcPct val="101600"/>
              </a:lnSpc>
            </a:pPr>
            <a:r>
              <a:rPr sz="1600" b="1" spc="-45" dirty="0">
                <a:solidFill>
                  <a:srgbClr val="5F4879"/>
                </a:solidFill>
                <a:latin typeface="Trebuchet MS"/>
                <a:cs typeface="Trebuchet MS"/>
              </a:rPr>
              <a:t>In </a:t>
            </a:r>
            <a:r>
              <a:rPr sz="1600" b="1" spc="-80" dirty="0">
                <a:solidFill>
                  <a:srgbClr val="5F4879"/>
                </a:solidFill>
                <a:latin typeface="Trebuchet MS"/>
                <a:cs typeface="Trebuchet MS"/>
              </a:rPr>
              <a:t>the </a:t>
            </a:r>
            <a:r>
              <a:rPr sz="1600" b="1" spc="-65" dirty="0">
                <a:solidFill>
                  <a:srgbClr val="5F4879"/>
                </a:solidFill>
                <a:latin typeface="Trebuchet MS"/>
                <a:cs typeface="Trebuchet MS"/>
              </a:rPr>
              <a:t>fulfillment </a:t>
            </a:r>
            <a:r>
              <a:rPr sz="1600" b="1" spc="-70" dirty="0">
                <a:solidFill>
                  <a:srgbClr val="5F4879"/>
                </a:solidFill>
                <a:latin typeface="Trebuchet MS"/>
                <a:cs typeface="Trebuchet MS"/>
              </a:rPr>
              <a:t>for </a:t>
            </a:r>
            <a:r>
              <a:rPr sz="1600" b="1" spc="-80" dirty="0">
                <a:solidFill>
                  <a:srgbClr val="5F4879"/>
                </a:solidFill>
                <a:latin typeface="Trebuchet MS"/>
                <a:cs typeface="Trebuchet MS"/>
              </a:rPr>
              <a:t>the  </a:t>
            </a:r>
            <a:r>
              <a:rPr sz="1600" b="1" spc="-75" dirty="0">
                <a:solidFill>
                  <a:srgbClr val="5F4879"/>
                </a:solidFill>
                <a:latin typeface="Trebuchet MS"/>
                <a:cs typeface="Trebuchet MS"/>
              </a:rPr>
              <a:t>Degree in </a:t>
            </a:r>
            <a:r>
              <a:rPr sz="1600" b="1" spc="-55" dirty="0">
                <a:solidFill>
                  <a:srgbClr val="5F4879"/>
                </a:solidFill>
                <a:latin typeface="Trebuchet MS"/>
                <a:cs typeface="Trebuchet MS"/>
              </a:rPr>
              <a:t>Information </a:t>
            </a:r>
            <a:r>
              <a:rPr sz="1600" b="1" spc="-80" dirty="0">
                <a:solidFill>
                  <a:srgbClr val="5F4879"/>
                </a:solidFill>
                <a:latin typeface="Trebuchet MS"/>
                <a:cs typeface="Trebuchet MS"/>
              </a:rPr>
              <a:t>Technology  </a:t>
            </a:r>
            <a:r>
              <a:rPr sz="1600" b="1" spc="-60" dirty="0">
                <a:solidFill>
                  <a:srgbClr val="5F4879"/>
                </a:solidFill>
                <a:latin typeface="Trebuchet MS"/>
                <a:cs typeface="Trebuchet MS"/>
              </a:rPr>
              <a:t>During </a:t>
            </a:r>
            <a:r>
              <a:rPr sz="1600" b="1" spc="-85" dirty="0">
                <a:solidFill>
                  <a:srgbClr val="5F4879"/>
                </a:solidFill>
                <a:latin typeface="Trebuchet MS"/>
                <a:cs typeface="Trebuchet MS"/>
              </a:rPr>
              <a:t>the </a:t>
            </a:r>
            <a:r>
              <a:rPr sz="1600" b="1" spc="-80" dirty="0">
                <a:solidFill>
                  <a:srgbClr val="5F4879"/>
                </a:solidFill>
                <a:latin typeface="Trebuchet MS"/>
                <a:cs typeface="Trebuchet MS"/>
              </a:rPr>
              <a:t>academic </a:t>
            </a:r>
            <a:r>
              <a:rPr sz="1600" b="1" spc="-90" dirty="0">
                <a:solidFill>
                  <a:srgbClr val="5F4879"/>
                </a:solidFill>
                <a:latin typeface="Trebuchet MS"/>
                <a:cs typeface="Trebuchet MS"/>
              </a:rPr>
              <a:t>year:</a:t>
            </a:r>
            <a:r>
              <a:rPr sz="1600" b="1" spc="-65" dirty="0">
                <a:solidFill>
                  <a:srgbClr val="5F4879"/>
                </a:solidFill>
                <a:latin typeface="Trebuchet MS"/>
                <a:cs typeface="Trebuchet MS"/>
              </a:rPr>
              <a:t> </a:t>
            </a:r>
            <a:r>
              <a:rPr sz="1600" b="1" spc="-100" dirty="0">
                <a:solidFill>
                  <a:srgbClr val="5F4879"/>
                </a:solidFill>
                <a:latin typeface="Trebuchet MS"/>
                <a:cs typeface="Trebuchet MS"/>
              </a:rPr>
              <a:t>2018-19</a:t>
            </a:r>
            <a:endParaRPr sz="1600" dirty="0">
              <a:latin typeface="Trebuchet MS"/>
              <a:cs typeface="Trebuchet MS"/>
            </a:endParaRPr>
          </a:p>
          <a:p>
            <a:pPr marR="354330" algn="ctr">
              <a:lnSpc>
                <a:spcPct val="100000"/>
              </a:lnSpc>
              <a:spcBef>
                <a:spcPts val="60"/>
              </a:spcBef>
            </a:pPr>
            <a:r>
              <a:rPr sz="1600" b="1" spc="-85" dirty="0">
                <a:solidFill>
                  <a:srgbClr val="5F4879"/>
                </a:solidFill>
                <a:latin typeface="Trebuchet MS"/>
                <a:cs typeface="Trebuchet MS"/>
              </a:rPr>
              <a:t>under the </a:t>
            </a:r>
            <a:r>
              <a:rPr sz="1600" b="1" spc="-70" dirty="0">
                <a:solidFill>
                  <a:srgbClr val="5F4879"/>
                </a:solidFill>
                <a:latin typeface="Trebuchet MS"/>
                <a:cs typeface="Trebuchet MS"/>
              </a:rPr>
              <a:t>guidance</a:t>
            </a:r>
            <a:r>
              <a:rPr sz="1600" b="1" spc="-40" dirty="0">
                <a:solidFill>
                  <a:srgbClr val="5F4879"/>
                </a:solidFill>
                <a:latin typeface="Trebuchet MS"/>
                <a:cs typeface="Trebuchet MS"/>
              </a:rPr>
              <a:t> </a:t>
            </a:r>
            <a:r>
              <a:rPr sz="1600" b="1" spc="-50" dirty="0">
                <a:solidFill>
                  <a:srgbClr val="5F4879"/>
                </a:solidFill>
                <a:latin typeface="Trebuchet MS"/>
                <a:cs typeface="Trebuchet MS"/>
              </a:rPr>
              <a:t>of</a:t>
            </a:r>
            <a:endParaRPr sz="1600" dirty="0">
              <a:latin typeface="Trebuchet MS"/>
              <a:cs typeface="Trebuchet MS"/>
            </a:endParaRPr>
          </a:p>
        </p:txBody>
      </p:sp>
      <p:sp>
        <p:nvSpPr>
          <p:cNvPr id="4" name="object 4"/>
          <p:cNvSpPr txBox="1"/>
          <p:nvPr/>
        </p:nvSpPr>
        <p:spPr>
          <a:xfrm>
            <a:off x="946467" y="6701155"/>
            <a:ext cx="1709420" cy="51752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rebuchet MS"/>
                <a:cs typeface="Trebuchet MS"/>
              </a:rPr>
              <a:t>Mrs.M. </a:t>
            </a:r>
            <a:r>
              <a:rPr sz="1600" b="1" spc="-105" dirty="0">
                <a:latin typeface="Trebuchet MS"/>
                <a:cs typeface="Trebuchet MS"/>
              </a:rPr>
              <a:t>A.</a:t>
            </a:r>
            <a:r>
              <a:rPr sz="1600" b="1" spc="-285" dirty="0">
                <a:latin typeface="Trebuchet MS"/>
                <a:cs typeface="Trebuchet MS"/>
              </a:rPr>
              <a:t> </a:t>
            </a:r>
            <a:r>
              <a:rPr sz="1600" b="1" spc="-95" dirty="0">
                <a:latin typeface="Trebuchet MS"/>
                <a:cs typeface="Trebuchet MS"/>
              </a:rPr>
              <a:t>Khade</a:t>
            </a:r>
            <a:endParaRPr sz="1600">
              <a:latin typeface="Trebuchet MS"/>
              <a:cs typeface="Trebuchet MS"/>
            </a:endParaRPr>
          </a:p>
          <a:p>
            <a:pPr marL="15875">
              <a:lnSpc>
                <a:spcPct val="100000"/>
              </a:lnSpc>
              <a:spcBef>
                <a:spcPts val="30"/>
              </a:spcBef>
            </a:pPr>
            <a:r>
              <a:rPr sz="1600" spc="-40" dirty="0">
                <a:latin typeface="Trebuchet MS"/>
                <a:cs typeface="Trebuchet MS"/>
              </a:rPr>
              <a:t>(Miniproject</a:t>
            </a:r>
            <a:r>
              <a:rPr sz="1600" spc="-125" dirty="0">
                <a:latin typeface="Trebuchet MS"/>
                <a:cs typeface="Trebuchet MS"/>
              </a:rPr>
              <a:t> </a:t>
            </a:r>
            <a:r>
              <a:rPr sz="1600" spc="-50" dirty="0">
                <a:latin typeface="Trebuchet MS"/>
                <a:cs typeface="Trebuchet MS"/>
              </a:rPr>
              <a:t>Guide)</a:t>
            </a:r>
            <a:endParaRPr sz="1600">
              <a:latin typeface="Trebuchet MS"/>
              <a:cs typeface="Trebuchet MS"/>
            </a:endParaRPr>
          </a:p>
        </p:txBody>
      </p:sp>
      <p:sp>
        <p:nvSpPr>
          <p:cNvPr id="5" name="object 5"/>
          <p:cNvSpPr txBox="1"/>
          <p:nvPr/>
        </p:nvSpPr>
        <p:spPr>
          <a:xfrm>
            <a:off x="5120259" y="6701155"/>
            <a:ext cx="1538605" cy="517525"/>
          </a:xfrm>
          <a:prstGeom prst="rect">
            <a:avLst/>
          </a:prstGeom>
        </p:spPr>
        <p:txBody>
          <a:bodyPr vert="horz" wrap="square" lIns="0" tIns="12700" rIns="0" bIns="0" rtlCol="0">
            <a:spAutoFit/>
          </a:bodyPr>
          <a:lstStyle/>
          <a:p>
            <a:pPr marL="12700">
              <a:lnSpc>
                <a:spcPct val="100000"/>
              </a:lnSpc>
              <a:spcBef>
                <a:spcPts val="100"/>
              </a:spcBef>
            </a:pPr>
            <a:r>
              <a:rPr sz="1600" b="1" spc="-90" dirty="0">
                <a:latin typeface="Trebuchet MS"/>
                <a:cs typeface="Trebuchet MS"/>
              </a:rPr>
              <a:t>Prof.Ranade </a:t>
            </a:r>
            <a:r>
              <a:rPr sz="1600" b="1" spc="-95" dirty="0">
                <a:latin typeface="Trebuchet MS"/>
                <a:cs typeface="Trebuchet MS"/>
              </a:rPr>
              <a:t>U.</a:t>
            </a:r>
            <a:r>
              <a:rPr sz="1600" b="1" spc="-240" dirty="0">
                <a:latin typeface="Trebuchet MS"/>
                <a:cs typeface="Trebuchet MS"/>
              </a:rPr>
              <a:t> </a:t>
            </a:r>
            <a:r>
              <a:rPr sz="1600" b="1" spc="-95" dirty="0">
                <a:latin typeface="Trebuchet MS"/>
                <a:cs typeface="Trebuchet MS"/>
              </a:rPr>
              <a:t>U.</a:t>
            </a:r>
            <a:endParaRPr sz="1600">
              <a:latin typeface="Trebuchet MS"/>
              <a:cs typeface="Trebuchet MS"/>
            </a:endParaRPr>
          </a:p>
          <a:p>
            <a:pPr marL="502920">
              <a:lnSpc>
                <a:spcPct val="100000"/>
              </a:lnSpc>
              <a:spcBef>
                <a:spcPts val="30"/>
              </a:spcBef>
            </a:pPr>
            <a:r>
              <a:rPr sz="1600" spc="-90" dirty="0">
                <a:latin typeface="Trebuchet MS"/>
                <a:cs typeface="Trebuchet MS"/>
              </a:rPr>
              <a:t>(H.O.D.)</a:t>
            </a:r>
            <a:endParaRPr sz="1600">
              <a:latin typeface="Trebuchet MS"/>
              <a:cs typeface="Trebuchet MS"/>
            </a:endParaRPr>
          </a:p>
        </p:txBody>
      </p:sp>
      <p:sp>
        <p:nvSpPr>
          <p:cNvPr id="6" name="object 6"/>
          <p:cNvSpPr txBox="1"/>
          <p:nvPr/>
        </p:nvSpPr>
        <p:spPr>
          <a:xfrm>
            <a:off x="2852420" y="7692008"/>
            <a:ext cx="1852295" cy="1177925"/>
          </a:xfrm>
          <a:prstGeom prst="rect">
            <a:avLst/>
          </a:prstGeom>
        </p:spPr>
        <p:txBody>
          <a:bodyPr vert="horz" wrap="square" lIns="0" tIns="12700" rIns="0" bIns="0" rtlCol="0">
            <a:spAutoFit/>
          </a:bodyPr>
          <a:lstStyle/>
          <a:p>
            <a:pPr algn="ctr">
              <a:lnSpc>
                <a:spcPct val="100000"/>
              </a:lnSpc>
              <a:spcBef>
                <a:spcPts val="100"/>
              </a:spcBef>
            </a:pPr>
            <a:r>
              <a:rPr sz="1600" b="1" spc="-85" dirty="0">
                <a:latin typeface="Trebuchet MS"/>
                <a:cs typeface="Trebuchet MS"/>
              </a:rPr>
              <a:t>Prof.Dr.</a:t>
            </a:r>
            <a:r>
              <a:rPr sz="1600" b="1" spc="-90" dirty="0">
                <a:latin typeface="Trebuchet MS"/>
                <a:cs typeface="Trebuchet MS"/>
              </a:rPr>
              <a:t> </a:t>
            </a:r>
            <a:r>
              <a:rPr sz="1600" b="1" spc="-80" dirty="0">
                <a:latin typeface="Trebuchet MS"/>
                <a:cs typeface="Trebuchet MS"/>
              </a:rPr>
              <a:t>D.V.Ghevde.</a:t>
            </a:r>
            <a:endParaRPr sz="1600">
              <a:latin typeface="Trebuchet MS"/>
              <a:cs typeface="Trebuchet MS"/>
            </a:endParaRPr>
          </a:p>
          <a:p>
            <a:pPr marL="1905" algn="ctr">
              <a:lnSpc>
                <a:spcPct val="100000"/>
              </a:lnSpc>
              <a:spcBef>
                <a:spcPts val="55"/>
              </a:spcBef>
            </a:pPr>
            <a:r>
              <a:rPr sz="1600" spc="-60" dirty="0">
                <a:latin typeface="Trebuchet MS"/>
                <a:cs typeface="Trebuchet MS"/>
              </a:rPr>
              <a:t>(Principal)</a:t>
            </a:r>
            <a:endParaRPr sz="1600">
              <a:latin typeface="Trebuchet MS"/>
              <a:cs typeface="Trebuchet MS"/>
            </a:endParaRPr>
          </a:p>
          <a:p>
            <a:pPr>
              <a:lnSpc>
                <a:spcPct val="100000"/>
              </a:lnSpc>
              <a:spcBef>
                <a:spcPts val="35"/>
              </a:spcBef>
            </a:pPr>
            <a:endParaRPr sz="2800">
              <a:latin typeface="Times New Roman"/>
              <a:cs typeface="Times New Roman"/>
            </a:endParaRPr>
          </a:p>
          <a:p>
            <a:pPr marL="5715" algn="ctr">
              <a:lnSpc>
                <a:spcPct val="100000"/>
              </a:lnSpc>
            </a:pPr>
            <a:r>
              <a:rPr sz="1600" spc="-50" dirty="0">
                <a:latin typeface="Trebuchet MS"/>
                <a:cs typeface="Trebuchet MS"/>
              </a:rPr>
              <a:t>2018-19</a:t>
            </a:r>
            <a:endParaRPr sz="1600">
              <a:latin typeface="Trebuchet MS"/>
              <a:cs typeface="Trebuchet MS"/>
            </a:endParaRPr>
          </a:p>
        </p:txBody>
      </p:sp>
      <p:sp>
        <p:nvSpPr>
          <p:cNvPr id="7" name="object 7"/>
          <p:cNvSpPr/>
          <p:nvPr/>
        </p:nvSpPr>
        <p:spPr>
          <a:xfrm>
            <a:off x="3000629" y="2197100"/>
            <a:ext cx="1872995" cy="117855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12850" y="9131300"/>
            <a:ext cx="5633211" cy="65166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22375" y="9128125"/>
            <a:ext cx="5592445" cy="609600"/>
          </a:xfrm>
          <a:custGeom>
            <a:avLst/>
            <a:gdLst/>
            <a:ahLst/>
            <a:cxnLst/>
            <a:rect l="l" t="t" r="r" b="b"/>
            <a:pathLst>
              <a:path w="5592445" h="609600">
                <a:moveTo>
                  <a:pt x="4194302" y="533400"/>
                </a:moveTo>
                <a:lnTo>
                  <a:pt x="1398143" y="533400"/>
                </a:lnTo>
                <a:lnTo>
                  <a:pt x="1398143" y="590550"/>
                </a:lnTo>
                <a:lnTo>
                  <a:pt x="1411874" y="597962"/>
                </a:lnTo>
                <a:lnTo>
                  <a:pt x="1449324" y="604018"/>
                </a:lnTo>
                <a:lnTo>
                  <a:pt x="1504870" y="608102"/>
                </a:lnTo>
                <a:lnTo>
                  <a:pt x="1572895" y="609600"/>
                </a:lnTo>
                <a:lnTo>
                  <a:pt x="4019550" y="609600"/>
                </a:lnTo>
                <a:lnTo>
                  <a:pt x="4087574" y="608102"/>
                </a:lnTo>
                <a:lnTo>
                  <a:pt x="4143120" y="604018"/>
                </a:lnTo>
                <a:lnTo>
                  <a:pt x="4180570" y="597962"/>
                </a:lnTo>
                <a:lnTo>
                  <a:pt x="4194302" y="590550"/>
                </a:lnTo>
                <a:lnTo>
                  <a:pt x="4194302" y="533400"/>
                </a:lnTo>
                <a:close/>
              </a:path>
              <a:path w="5592445" h="609600">
                <a:moveTo>
                  <a:pt x="1922399" y="0"/>
                </a:moveTo>
                <a:lnTo>
                  <a:pt x="0" y="0"/>
                </a:lnTo>
                <a:lnTo>
                  <a:pt x="699007" y="266700"/>
                </a:lnTo>
                <a:lnTo>
                  <a:pt x="0" y="533400"/>
                </a:lnTo>
                <a:lnTo>
                  <a:pt x="5592445" y="533400"/>
                </a:lnTo>
                <a:lnTo>
                  <a:pt x="4893437" y="266700"/>
                </a:lnTo>
                <a:lnTo>
                  <a:pt x="5392728" y="76200"/>
                </a:lnTo>
                <a:lnTo>
                  <a:pt x="1572895" y="76200"/>
                </a:lnTo>
                <a:lnTo>
                  <a:pt x="1504870" y="74705"/>
                </a:lnTo>
                <a:lnTo>
                  <a:pt x="1449324" y="70627"/>
                </a:lnTo>
                <a:lnTo>
                  <a:pt x="1411874" y="64573"/>
                </a:lnTo>
                <a:lnTo>
                  <a:pt x="1398143" y="57150"/>
                </a:lnTo>
                <a:lnTo>
                  <a:pt x="1411874" y="49726"/>
                </a:lnTo>
                <a:lnTo>
                  <a:pt x="1449324" y="43672"/>
                </a:lnTo>
                <a:lnTo>
                  <a:pt x="1504870" y="39594"/>
                </a:lnTo>
                <a:lnTo>
                  <a:pt x="1572895" y="38100"/>
                </a:lnTo>
                <a:lnTo>
                  <a:pt x="1922399" y="38100"/>
                </a:lnTo>
                <a:lnTo>
                  <a:pt x="1990423" y="36605"/>
                </a:lnTo>
                <a:lnTo>
                  <a:pt x="2045969" y="32527"/>
                </a:lnTo>
                <a:lnTo>
                  <a:pt x="2083419" y="26473"/>
                </a:lnTo>
                <a:lnTo>
                  <a:pt x="2097151" y="19050"/>
                </a:lnTo>
                <a:lnTo>
                  <a:pt x="2083419" y="11626"/>
                </a:lnTo>
                <a:lnTo>
                  <a:pt x="2045969" y="5572"/>
                </a:lnTo>
                <a:lnTo>
                  <a:pt x="1990423" y="1494"/>
                </a:lnTo>
                <a:lnTo>
                  <a:pt x="1922399" y="0"/>
                </a:lnTo>
                <a:close/>
              </a:path>
              <a:path w="5592445" h="609600">
                <a:moveTo>
                  <a:pt x="5592445" y="0"/>
                </a:moveTo>
                <a:lnTo>
                  <a:pt x="3670046" y="0"/>
                </a:lnTo>
                <a:lnTo>
                  <a:pt x="3602021" y="1494"/>
                </a:lnTo>
                <a:lnTo>
                  <a:pt x="3546475" y="5572"/>
                </a:lnTo>
                <a:lnTo>
                  <a:pt x="3509025" y="11626"/>
                </a:lnTo>
                <a:lnTo>
                  <a:pt x="3495294" y="19050"/>
                </a:lnTo>
                <a:lnTo>
                  <a:pt x="3509025" y="26473"/>
                </a:lnTo>
                <a:lnTo>
                  <a:pt x="3546475" y="32527"/>
                </a:lnTo>
                <a:lnTo>
                  <a:pt x="3602021" y="36605"/>
                </a:lnTo>
                <a:lnTo>
                  <a:pt x="3670046" y="38100"/>
                </a:lnTo>
                <a:lnTo>
                  <a:pt x="4019550" y="38100"/>
                </a:lnTo>
                <a:lnTo>
                  <a:pt x="4087574" y="39594"/>
                </a:lnTo>
                <a:lnTo>
                  <a:pt x="4143120" y="43672"/>
                </a:lnTo>
                <a:lnTo>
                  <a:pt x="4180570" y="49726"/>
                </a:lnTo>
                <a:lnTo>
                  <a:pt x="4194302" y="57150"/>
                </a:lnTo>
                <a:lnTo>
                  <a:pt x="4180570" y="64573"/>
                </a:lnTo>
                <a:lnTo>
                  <a:pt x="4143120" y="70627"/>
                </a:lnTo>
                <a:lnTo>
                  <a:pt x="4087574" y="74705"/>
                </a:lnTo>
                <a:lnTo>
                  <a:pt x="4019550" y="76200"/>
                </a:lnTo>
                <a:lnTo>
                  <a:pt x="5392728" y="76200"/>
                </a:lnTo>
                <a:lnTo>
                  <a:pt x="5592445" y="0"/>
                </a:lnTo>
                <a:close/>
              </a:path>
            </a:pathLst>
          </a:custGeom>
          <a:solidFill>
            <a:srgbClr val="8063A1"/>
          </a:solidFill>
        </p:spPr>
        <p:txBody>
          <a:bodyPr wrap="square" lIns="0" tIns="0" rIns="0" bIns="0" rtlCol="0"/>
          <a:lstStyle/>
          <a:p>
            <a:endParaRPr/>
          </a:p>
        </p:txBody>
      </p:sp>
      <p:sp>
        <p:nvSpPr>
          <p:cNvPr id="10" name="object 10"/>
          <p:cNvSpPr/>
          <p:nvPr/>
        </p:nvSpPr>
        <p:spPr>
          <a:xfrm>
            <a:off x="2620517" y="9147175"/>
            <a:ext cx="2796540" cy="57150"/>
          </a:xfrm>
          <a:custGeom>
            <a:avLst/>
            <a:gdLst/>
            <a:ahLst/>
            <a:cxnLst/>
            <a:rect l="l" t="t" r="r" b="b"/>
            <a:pathLst>
              <a:path w="2796540" h="57150">
                <a:moveTo>
                  <a:pt x="699007" y="0"/>
                </a:moveTo>
                <a:lnTo>
                  <a:pt x="685276" y="7423"/>
                </a:lnTo>
                <a:lnTo>
                  <a:pt x="647826" y="13477"/>
                </a:lnTo>
                <a:lnTo>
                  <a:pt x="592280" y="17555"/>
                </a:lnTo>
                <a:lnTo>
                  <a:pt x="524256" y="19050"/>
                </a:lnTo>
                <a:lnTo>
                  <a:pt x="174751" y="19050"/>
                </a:lnTo>
                <a:lnTo>
                  <a:pt x="106727" y="20544"/>
                </a:lnTo>
                <a:lnTo>
                  <a:pt x="51181" y="24622"/>
                </a:lnTo>
                <a:lnTo>
                  <a:pt x="13731" y="30676"/>
                </a:lnTo>
                <a:lnTo>
                  <a:pt x="0" y="38100"/>
                </a:lnTo>
                <a:lnTo>
                  <a:pt x="13731" y="45523"/>
                </a:lnTo>
                <a:lnTo>
                  <a:pt x="51181" y="51577"/>
                </a:lnTo>
                <a:lnTo>
                  <a:pt x="106727" y="55655"/>
                </a:lnTo>
                <a:lnTo>
                  <a:pt x="174751" y="57150"/>
                </a:lnTo>
                <a:lnTo>
                  <a:pt x="699007" y="57150"/>
                </a:lnTo>
                <a:lnTo>
                  <a:pt x="699007" y="0"/>
                </a:lnTo>
                <a:close/>
              </a:path>
              <a:path w="2796540" h="57150">
                <a:moveTo>
                  <a:pt x="2097151" y="0"/>
                </a:moveTo>
                <a:lnTo>
                  <a:pt x="2097151" y="57150"/>
                </a:lnTo>
                <a:lnTo>
                  <a:pt x="2621407" y="57150"/>
                </a:lnTo>
                <a:lnTo>
                  <a:pt x="2689431" y="55655"/>
                </a:lnTo>
                <a:lnTo>
                  <a:pt x="2744977" y="51577"/>
                </a:lnTo>
                <a:lnTo>
                  <a:pt x="2782427" y="45523"/>
                </a:lnTo>
                <a:lnTo>
                  <a:pt x="2796159" y="38100"/>
                </a:lnTo>
                <a:lnTo>
                  <a:pt x="2782427" y="30676"/>
                </a:lnTo>
                <a:lnTo>
                  <a:pt x="2744977" y="24622"/>
                </a:lnTo>
                <a:lnTo>
                  <a:pt x="2689431" y="20544"/>
                </a:lnTo>
                <a:lnTo>
                  <a:pt x="2621407" y="19050"/>
                </a:lnTo>
                <a:lnTo>
                  <a:pt x="2271903" y="19050"/>
                </a:lnTo>
                <a:lnTo>
                  <a:pt x="2203878" y="17555"/>
                </a:lnTo>
                <a:lnTo>
                  <a:pt x="2148332" y="13477"/>
                </a:lnTo>
                <a:lnTo>
                  <a:pt x="2110882" y="7423"/>
                </a:lnTo>
                <a:lnTo>
                  <a:pt x="2097151" y="0"/>
                </a:lnTo>
                <a:close/>
              </a:path>
            </a:pathLst>
          </a:custGeom>
          <a:solidFill>
            <a:srgbClr val="675082"/>
          </a:solidFill>
        </p:spPr>
        <p:txBody>
          <a:bodyPr wrap="square" lIns="0" tIns="0" rIns="0" bIns="0" rtlCol="0"/>
          <a:lstStyle/>
          <a:p>
            <a:endParaRPr/>
          </a:p>
        </p:txBody>
      </p:sp>
      <p:sp>
        <p:nvSpPr>
          <p:cNvPr id="11" name="object 11"/>
          <p:cNvSpPr/>
          <p:nvPr/>
        </p:nvSpPr>
        <p:spPr>
          <a:xfrm>
            <a:off x="1222375" y="9128125"/>
            <a:ext cx="5592445" cy="609600"/>
          </a:xfrm>
          <a:custGeom>
            <a:avLst/>
            <a:gdLst/>
            <a:ahLst/>
            <a:cxnLst/>
            <a:rect l="l" t="t" r="r" b="b"/>
            <a:pathLst>
              <a:path w="5592445" h="609600">
                <a:moveTo>
                  <a:pt x="0" y="0"/>
                </a:moveTo>
                <a:lnTo>
                  <a:pt x="1922399" y="0"/>
                </a:lnTo>
                <a:lnTo>
                  <a:pt x="1990423" y="1494"/>
                </a:lnTo>
                <a:lnTo>
                  <a:pt x="2045969" y="5572"/>
                </a:lnTo>
                <a:lnTo>
                  <a:pt x="2083419" y="11626"/>
                </a:lnTo>
                <a:lnTo>
                  <a:pt x="2097151" y="19050"/>
                </a:lnTo>
                <a:lnTo>
                  <a:pt x="2083419" y="26473"/>
                </a:lnTo>
                <a:lnTo>
                  <a:pt x="2045969" y="32527"/>
                </a:lnTo>
                <a:lnTo>
                  <a:pt x="1990423" y="36605"/>
                </a:lnTo>
                <a:lnTo>
                  <a:pt x="1922399" y="38100"/>
                </a:lnTo>
                <a:lnTo>
                  <a:pt x="1572895" y="38100"/>
                </a:lnTo>
                <a:lnTo>
                  <a:pt x="1504870" y="39594"/>
                </a:lnTo>
                <a:lnTo>
                  <a:pt x="1449324" y="43672"/>
                </a:lnTo>
                <a:lnTo>
                  <a:pt x="1411874" y="49726"/>
                </a:lnTo>
                <a:lnTo>
                  <a:pt x="1398143" y="57150"/>
                </a:lnTo>
                <a:lnTo>
                  <a:pt x="1411874" y="64573"/>
                </a:lnTo>
                <a:lnTo>
                  <a:pt x="1449324" y="70627"/>
                </a:lnTo>
                <a:lnTo>
                  <a:pt x="1504870" y="74705"/>
                </a:lnTo>
                <a:lnTo>
                  <a:pt x="1572895" y="76200"/>
                </a:lnTo>
                <a:lnTo>
                  <a:pt x="4019550" y="76200"/>
                </a:lnTo>
                <a:lnTo>
                  <a:pt x="4087574" y="74705"/>
                </a:lnTo>
                <a:lnTo>
                  <a:pt x="4143120" y="70627"/>
                </a:lnTo>
                <a:lnTo>
                  <a:pt x="4180570" y="64573"/>
                </a:lnTo>
                <a:lnTo>
                  <a:pt x="4194302" y="57150"/>
                </a:lnTo>
                <a:lnTo>
                  <a:pt x="4180570" y="49726"/>
                </a:lnTo>
                <a:lnTo>
                  <a:pt x="4143120" y="43672"/>
                </a:lnTo>
                <a:lnTo>
                  <a:pt x="4087574" y="39594"/>
                </a:lnTo>
                <a:lnTo>
                  <a:pt x="4019550" y="38100"/>
                </a:lnTo>
                <a:lnTo>
                  <a:pt x="3670046" y="38100"/>
                </a:lnTo>
                <a:lnTo>
                  <a:pt x="3602021" y="36605"/>
                </a:lnTo>
                <a:lnTo>
                  <a:pt x="3546475" y="32527"/>
                </a:lnTo>
                <a:lnTo>
                  <a:pt x="3509025" y="26473"/>
                </a:lnTo>
                <a:lnTo>
                  <a:pt x="3495294" y="19050"/>
                </a:lnTo>
                <a:lnTo>
                  <a:pt x="3509025" y="11626"/>
                </a:lnTo>
                <a:lnTo>
                  <a:pt x="3546475" y="5572"/>
                </a:lnTo>
                <a:lnTo>
                  <a:pt x="3602021" y="1494"/>
                </a:lnTo>
                <a:lnTo>
                  <a:pt x="3670046" y="0"/>
                </a:lnTo>
                <a:lnTo>
                  <a:pt x="5592445" y="0"/>
                </a:lnTo>
                <a:lnTo>
                  <a:pt x="4893437" y="266700"/>
                </a:lnTo>
                <a:lnTo>
                  <a:pt x="5592445" y="533400"/>
                </a:lnTo>
                <a:lnTo>
                  <a:pt x="4194302" y="533400"/>
                </a:lnTo>
                <a:lnTo>
                  <a:pt x="4194302" y="590550"/>
                </a:lnTo>
                <a:lnTo>
                  <a:pt x="4180570" y="597962"/>
                </a:lnTo>
                <a:lnTo>
                  <a:pt x="4143120" y="604018"/>
                </a:lnTo>
                <a:lnTo>
                  <a:pt x="4087574" y="608102"/>
                </a:lnTo>
                <a:lnTo>
                  <a:pt x="4019550" y="609600"/>
                </a:lnTo>
                <a:lnTo>
                  <a:pt x="1572895" y="609600"/>
                </a:lnTo>
                <a:lnTo>
                  <a:pt x="1504870" y="608102"/>
                </a:lnTo>
                <a:lnTo>
                  <a:pt x="1449324" y="604018"/>
                </a:lnTo>
                <a:lnTo>
                  <a:pt x="1411874" y="597962"/>
                </a:lnTo>
                <a:lnTo>
                  <a:pt x="1398143" y="590550"/>
                </a:lnTo>
                <a:lnTo>
                  <a:pt x="1398143" y="533400"/>
                </a:lnTo>
                <a:lnTo>
                  <a:pt x="0" y="533400"/>
                </a:lnTo>
                <a:lnTo>
                  <a:pt x="699007" y="266700"/>
                </a:lnTo>
                <a:lnTo>
                  <a:pt x="0" y="0"/>
                </a:lnTo>
                <a:close/>
              </a:path>
            </a:pathLst>
          </a:custGeom>
          <a:ln w="38100">
            <a:solidFill>
              <a:srgbClr val="F1F1F1"/>
            </a:solidFill>
          </a:ln>
        </p:spPr>
        <p:txBody>
          <a:bodyPr wrap="square" lIns="0" tIns="0" rIns="0" bIns="0" rtlCol="0"/>
          <a:lstStyle/>
          <a:p>
            <a:endParaRPr/>
          </a:p>
        </p:txBody>
      </p:sp>
      <p:sp>
        <p:nvSpPr>
          <p:cNvPr id="12" name="object 12"/>
          <p:cNvSpPr/>
          <p:nvPr/>
        </p:nvSpPr>
        <p:spPr>
          <a:xfrm>
            <a:off x="3319526" y="9147175"/>
            <a:ext cx="0" cy="57150"/>
          </a:xfrm>
          <a:custGeom>
            <a:avLst/>
            <a:gdLst/>
            <a:ahLst/>
            <a:cxnLst/>
            <a:rect l="l" t="t" r="r" b="b"/>
            <a:pathLst>
              <a:path h="57150">
                <a:moveTo>
                  <a:pt x="0" y="0"/>
                </a:moveTo>
                <a:lnTo>
                  <a:pt x="0" y="57150"/>
                </a:lnTo>
              </a:path>
            </a:pathLst>
          </a:custGeom>
          <a:ln w="38100">
            <a:solidFill>
              <a:srgbClr val="F1F1F1"/>
            </a:solidFill>
          </a:ln>
        </p:spPr>
        <p:txBody>
          <a:bodyPr wrap="square" lIns="0" tIns="0" rIns="0" bIns="0" rtlCol="0"/>
          <a:lstStyle/>
          <a:p>
            <a:endParaRPr/>
          </a:p>
        </p:txBody>
      </p:sp>
      <p:sp>
        <p:nvSpPr>
          <p:cNvPr id="13" name="object 13"/>
          <p:cNvSpPr/>
          <p:nvPr/>
        </p:nvSpPr>
        <p:spPr>
          <a:xfrm>
            <a:off x="4717669" y="9147175"/>
            <a:ext cx="0" cy="57150"/>
          </a:xfrm>
          <a:custGeom>
            <a:avLst/>
            <a:gdLst/>
            <a:ahLst/>
            <a:cxnLst/>
            <a:rect l="l" t="t" r="r" b="b"/>
            <a:pathLst>
              <a:path h="57150">
                <a:moveTo>
                  <a:pt x="0" y="57150"/>
                </a:moveTo>
                <a:lnTo>
                  <a:pt x="0" y="0"/>
                </a:lnTo>
              </a:path>
            </a:pathLst>
          </a:custGeom>
          <a:ln w="38100">
            <a:solidFill>
              <a:srgbClr val="F1F1F1"/>
            </a:solidFill>
          </a:ln>
        </p:spPr>
        <p:txBody>
          <a:bodyPr wrap="square" lIns="0" tIns="0" rIns="0" bIns="0" rtlCol="0"/>
          <a:lstStyle/>
          <a:p>
            <a:endParaRPr/>
          </a:p>
        </p:txBody>
      </p:sp>
      <p:sp>
        <p:nvSpPr>
          <p:cNvPr id="14" name="object 14"/>
          <p:cNvSpPr/>
          <p:nvPr/>
        </p:nvSpPr>
        <p:spPr>
          <a:xfrm>
            <a:off x="2620517" y="9185275"/>
            <a:ext cx="0" cy="50800"/>
          </a:xfrm>
          <a:custGeom>
            <a:avLst/>
            <a:gdLst/>
            <a:ahLst/>
            <a:cxnLst/>
            <a:rect l="l" t="t" r="r" b="b"/>
            <a:pathLst>
              <a:path h="50800">
                <a:moveTo>
                  <a:pt x="0" y="0"/>
                </a:moveTo>
                <a:lnTo>
                  <a:pt x="0" y="50800"/>
                </a:lnTo>
              </a:path>
            </a:pathLst>
          </a:custGeom>
          <a:ln w="38100">
            <a:solidFill>
              <a:srgbClr val="F1F1F1"/>
            </a:solidFill>
          </a:ln>
        </p:spPr>
        <p:txBody>
          <a:bodyPr wrap="square" lIns="0" tIns="0" rIns="0" bIns="0" rtlCol="0"/>
          <a:lstStyle/>
          <a:p>
            <a:endParaRPr/>
          </a:p>
        </p:txBody>
      </p:sp>
      <p:sp>
        <p:nvSpPr>
          <p:cNvPr id="15" name="object 15"/>
          <p:cNvSpPr/>
          <p:nvPr/>
        </p:nvSpPr>
        <p:spPr>
          <a:xfrm>
            <a:off x="2638425" y="9271000"/>
            <a:ext cx="2759075" cy="40322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552700" y="9239250"/>
            <a:ext cx="2893187" cy="54688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562225" y="9236075"/>
            <a:ext cx="2849880" cy="503555"/>
          </a:xfrm>
          <a:custGeom>
            <a:avLst/>
            <a:gdLst/>
            <a:ahLst/>
            <a:cxnLst/>
            <a:rect l="l" t="t" r="r" b="b"/>
            <a:pathLst>
              <a:path w="2849879" h="503554">
                <a:moveTo>
                  <a:pt x="0" y="503555"/>
                </a:moveTo>
                <a:lnTo>
                  <a:pt x="2849879" y="503555"/>
                </a:lnTo>
                <a:lnTo>
                  <a:pt x="2849879" y="0"/>
                </a:lnTo>
                <a:lnTo>
                  <a:pt x="0" y="0"/>
                </a:lnTo>
                <a:lnTo>
                  <a:pt x="0" y="503555"/>
                </a:lnTo>
                <a:close/>
              </a:path>
            </a:pathLst>
          </a:custGeom>
          <a:solidFill>
            <a:srgbClr val="8063A1"/>
          </a:solidFill>
        </p:spPr>
        <p:txBody>
          <a:bodyPr wrap="square" lIns="0" tIns="0" rIns="0" bIns="0" rtlCol="0"/>
          <a:lstStyle/>
          <a:p>
            <a:endParaRPr/>
          </a:p>
        </p:txBody>
      </p:sp>
      <p:sp>
        <p:nvSpPr>
          <p:cNvPr id="18" name="object 18"/>
          <p:cNvSpPr/>
          <p:nvPr/>
        </p:nvSpPr>
        <p:spPr>
          <a:xfrm>
            <a:off x="2581275" y="9299575"/>
            <a:ext cx="2813050" cy="374650"/>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562225" y="9236075"/>
            <a:ext cx="2852420" cy="503555"/>
          </a:xfrm>
          <a:prstGeom prst="rect">
            <a:avLst/>
          </a:prstGeom>
          <a:ln w="38100">
            <a:solidFill>
              <a:srgbClr val="F1F1F1"/>
            </a:solidFill>
          </a:ln>
        </p:spPr>
        <p:txBody>
          <a:bodyPr vert="horz" wrap="square" lIns="0" tIns="53340" rIns="0" bIns="0" rtlCol="0">
            <a:spAutoFit/>
          </a:bodyPr>
          <a:lstStyle/>
          <a:p>
            <a:pPr marL="153035">
              <a:lnSpc>
                <a:spcPct val="100000"/>
              </a:lnSpc>
              <a:spcBef>
                <a:spcPts val="420"/>
              </a:spcBef>
            </a:pPr>
            <a:r>
              <a:rPr sz="2200" b="1" u="heavy" spc="-95" dirty="0">
                <a:solidFill>
                  <a:srgbClr val="FFFFFF"/>
                </a:solidFill>
                <a:uFill>
                  <a:solidFill>
                    <a:srgbClr val="FFFFFF"/>
                  </a:solidFill>
                </a:uFill>
                <a:latin typeface="Trebuchet MS"/>
                <a:cs typeface="Trebuchet MS"/>
              </a:rPr>
              <a:t>ACKNOWLEDGEMENT</a:t>
            </a:r>
            <a:endParaRPr sz="2200">
              <a:latin typeface="Trebuchet MS"/>
              <a:cs typeface="Trebuchet MS"/>
            </a:endParaRPr>
          </a:p>
        </p:txBody>
      </p:sp>
      <p:sp>
        <p:nvSpPr>
          <p:cNvPr id="20" name="object 20"/>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21" name="object 21"/>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2" name="object 22"/>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3" name="object 23"/>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69616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8410" y="1250442"/>
            <a:ext cx="5062855" cy="943610"/>
          </a:xfrm>
          <a:prstGeom prst="rect">
            <a:avLst/>
          </a:prstGeom>
        </p:spPr>
        <p:txBody>
          <a:bodyPr vert="horz" wrap="square" lIns="0" tIns="12700" rIns="0" bIns="0" rtlCol="0">
            <a:spAutoFit/>
          </a:bodyPr>
          <a:lstStyle/>
          <a:p>
            <a:pPr marL="12065" marR="5080" algn="ctr">
              <a:lnSpc>
                <a:spcPct val="106900"/>
              </a:lnSpc>
              <a:spcBef>
                <a:spcPts val="100"/>
              </a:spcBef>
            </a:pPr>
            <a:r>
              <a:rPr sz="1600" spc="110" dirty="0">
                <a:latin typeface="Arial"/>
                <a:cs typeface="Arial"/>
              </a:rPr>
              <a:t>Padmabhooshan</a:t>
            </a:r>
            <a:r>
              <a:rPr sz="1600" spc="-60" dirty="0">
                <a:latin typeface="Arial"/>
                <a:cs typeface="Arial"/>
              </a:rPr>
              <a:t> </a:t>
            </a:r>
            <a:r>
              <a:rPr sz="1600" spc="195" dirty="0">
                <a:latin typeface="Arial"/>
                <a:cs typeface="Arial"/>
              </a:rPr>
              <a:t>Vasantdada</a:t>
            </a:r>
            <a:r>
              <a:rPr sz="1600" spc="-30" dirty="0">
                <a:latin typeface="Arial"/>
                <a:cs typeface="Arial"/>
              </a:rPr>
              <a:t> </a:t>
            </a:r>
            <a:r>
              <a:rPr sz="1600" spc="265" dirty="0">
                <a:latin typeface="Arial"/>
                <a:cs typeface="Arial"/>
              </a:rPr>
              <a:t>Patil</a:t>
            </a:r>
            <a:r>
              <a:rPr sz="1600" spc="-50" dirty="0">
                <a:latin typeface="Arial"/>
                <a:cs typeface="Arial"/>
              </a:rPr>
              <a:t> </a:t>
            </a:r>
            <a:r>
              <a:rPr sz="1600" spc="215" dirty="0">
                <a:latin typeface="Arial"/>
                <a:cs typeface="Arial"/>
              </a:rPr>
              <a:t>Institute</a:t>
            </a:r>
            <a:r>
              <a:rPr sz="1600" spc="-35" dirty="0">
                <a:latin typeface="Arial"/>
                <a:cs typeface="Arial"/>
              </a:rPr>
              <a:t> </a:t>
            </a:r>
            <a:r>
              <a:rPr sz="1600" spc="270" dirty="0">
                <a:latin typeface="Arial"/>
                <a:cs typeface="Arial"/>
              </a:rPr>
              <a:t>of  </a:t>
            </a:r>
            <a:r>
              <a:rPr sz="1600" spc="150" dirty="0">
                <a:latin typeface="Arial"/>
                <a:cs typeface="Arial"/>
              </a:rPr>
              <a:t>Technology</a:t>
            </a:r>
            <a:r>
              <a:rPr sz="1600" spc="-50" dirty="0">
                <a:latin typeface="Arial"/>
                <a:cs typeface="Arial"/>
              </a:rPr>
              <a:t> </a:t>
            </a:r>
            <a:r>
              <a:rPr sz="1600" spc="-65" dirty="0">
                <a:latin typeface="Arial"/>
                <a:cs typeface="Arial"/>
              </a:rPr>
              <a:t>(PVPIT),BUDHGAON.</a:t>
            </a:r>
            <a:endParaRPr sz="1600">
              <a:latin typeface="Arial"/>
              <a:cs typeface="Arial"/>
            </a:endParaRPr>
          </a:p>
          <a:p>
            <a:pPr algn="ctr">
              <a:lnSpc>
                <a:spcPct val="100000"/>
              </a:lnSpc>
              <a:spcBef>
                <a:spcPts val="1205"/>
              </a:spcBef>
            </a:pPr>
            <a:r>
              <a:rPr sz="1600" b="1" spc="-75" dirty="0">
                <a:solidFill>
                  <a:srgbClr val="6F2F9F"/>
                </a:solidFill>
                <a:latin typeface="Trebuchet MS"/>
                <a:cs typeface="Trebuchet MS"/>
              </a:rPr>
              <a:t>DEPARTMENT </a:t>
            </a:r>
            <a:r>
              <a:rPr sz="1600" b="1" spc="-130" dirty="0">
                <a:solidFill>
                  <a:srgbClr val="6F2F9F"/>
                </a:solidFill>
                <a:latin typeface="Trebuchet MS"/>
                <a:cs typeface="Trebuchet MS"/>
              </a:rPr>
              <a:t>OF </a:t>
            </a:r>
            <a:r>
              <a:rPr sz="1600" b="1" spc="-45" dirty="0">
                <a:solidFill>
                  <a:srgbClr val="6F2F9F"/>
                </a:solidFill>
                <a:latin typeface="Trebuchet MS"/>
                <a:cs typeface="Trebuchet MS"/>
              </a:rPr>
              <a:t>INFORMATION</a:t>
            </a:r>
            <a:r>
              <a:rPr sz="1600" b="1" spc="-175" dirty="0">
                <a:solidFill>
                  <a:srgbClr val="6F2F9F"/>
                </a:solidFill>
                <a:latin typeface="Trebuchet MS"/>
                <a:cs typeface="Trebuchet MS"/>
              </a:rPr>
              <a:t> </a:t>
            </a:r>
            <a:r>
              <a:rPr sz="1600" b="1" spc="-110" dirty="0">
                <a:solidFill>
                  <a:srgbClr val="6F2F9F"/>
                </a:solidFill>
                <a:latin typeface="Trebuchet MS"/>
                <a:cs typeface="Trebuchet MS"/>
              </a:rPr>
              <a:t>TECHNOLOGY</a:t>
            </a:r>
            <a:endParaRPr sz="1600">
              <a:latin typeface="Trebuchet MS"/>
              <a:cs typeface="Trebuchet MS"/>
            </a:endParaRPr>
          </a:p>
        </p:txBody>
      </p:sp>
      <p:sp>
        <p:nvSpPr>
          <p:cNvPr id="3" name="object 3"/>
          <p:cNvSpPr txBox="1"/>
          <p:nvPr/>
        </p:nvSpPr>
        <p:spPr>
          <a:xfrm>
            <a:off x="2048891" y="3636009"/>
            <a:ext cx="3814445" cy="2678362"/>
          </a:xfrm>
          <a:prstGeom prst="rect">
            <a:avLst/>
          </a:prstGeom>
        </p:spPr>
        <p:txBody>
          <a:bodyPr vert="horz" wrap="square" lIns="0" tIns="54610" rIns="0" bIns="0" rtlCol="0">
            <a:spAutoFit/>
          </a:bodyPr>
          <a:lstStyle/>
          <a:p>
            <a:pPr algn="ctr">
              <a:lnSpc>
                <a:spcPct val="100000"/>
              </a:lnSpc>
              <a:spcBef>
                <a:spcPts val="430"/>
              </a:spcBef>
            </a:pPr>
            <a:r>
              <a:rPr sz="1600" spc="-75" dirty="0">
                <a:latin typeface="Trebuchet MS"/>
                <a:cs typeface="Trebuchet MS"/>
              </a:rPr>
              <a:t>This</a:t>
            </a:r>
            <a:r>
              <a:rPr sz="1600" spc="-140" dirty="0">
                <a:latin typeface="Trebuchet MS"/>
                <a:cs typeface="Trebuchet MS"/>
              </a:rPr>
              <a:t> </a:t>
            </a:r>
            <a:r>
              <a:rPr sz="1600" spc="-55" dirty="0">
                <a:latin typeface="Trebuchet MS"/>
                <a:cs typeface="Trebuchet MS"/>
              </a:rPr>
              <a:t>is</a:t>
            </a:r>
            <a:r>
              <a:rPr sz="1600" spc="-140" dirty="0">
                <a:latin typeface="Trebuchet MS"/>
                <a:cs typeface="Trebuchet MS"/>
              </a:rPr>
              <a:t> </a:t>
            </a:r>
            <a:r>
              <a:rPr sz="1600" spc="-65" dirty="0">
                <a:latin typeface="Trebuchet MS"/>
                <a:cs typeface="Trebuchet MS"/>
              </a:rPr>
              <a:t>to</a:t>
            </a:r>
            <a:r>
              <a:rPr sz="1600" spc="-110" dirty="0">
                <a:latin typeface="Trebuchet MS"/>
                <a:cs typeface="Trebuchet MS"/>
              </a:rPr>
              <a:t> </a:t>
            </a:r>
            <a:r>
              <a:rPr sz="1600" spc="-90" dirty="0">
                <a:latin typeface="Trebuchet MS"/>
                <a:cs typeface="Trebuchet MS"/>
              </a:rPr>
              <a:t>certify</a:t>
            </a:r>
            <a:r>
              <a:rPr sz="1600" spc="-135" dirty="0">
                <a:latin typeface="Trebuchet MS"/>
                <a:cs typeface="Trebuchet MS"/>
              </a:rPr>
              <a:t> </a:t>
            </a:r>
            <a:r>
              <a:rPr sz="1600" spc="-80" dirty="0">
                <a:latin typeface="Trebuchet MS"/>
                <a:cs typeface="Trebuchet MS"/>
              </a:rPr>
              <a:t>that</a:t>
            </a:r>
            <a:r>
              <a:rPr sz="1600" spc="-125" dirty="0">
                <a:latin typeface="Trebuchet MS"/>
                <a:cs typeface="Trebuchet MS"/>
              </a:rPr>
              <a:t> </a:t>
            </a:r>
            <a:r>
              <a:rPr sz="1600" spc="-75" dirty="0">
                <a:latin typeface="Trebuchet MS"/>
                <a:cs typeface="Trebuchet MS"/>
              </a:rPr>
              <a:t>the</a:t>
            </a:r>
            <a:r>
              <a:rPr sz="1600" spc="-110" dirty="0">
                <a:latin typeface="Trebuchet MS"/>
                <a:cs typeface="Trebuchet MS"/>
              </a:rPr>
              <a:t> </a:t>
            </a:r>
            <a:r>
              <a:rPr sz="1600" spc="-95" dirty="0">
                <a:latin typeface="Trebuchet MS"/>
                <a:cs typeface="Trebuchet MS"/>
              </a:rPr>
              <a:t>project</a:t>
            </a:r>
            <a:r>
              <a:rPr sz="1600" spc="-150" dirty="0">
                <a:latin typeface="Trebuchet MS"/>
                <a:cs typeface="Trebuchet MS"/>
              </a:rPr>
              <a:t> </a:t>
            </a:r>
            <a:r>
              <a:rPr sz="1600" spc="-55" dirty="0">
                <a:latin typeface="Trebuchet MS"/>
                <a:cs typeface="Trebuchet MS"/>
              </a:rPr>
              <a:t>work</a:t>
            </a:r>
            <a:r>
              <a:rPr sz="1600" spc="-135" dirty="0">
                <a:latin typeface="Trebuchet MS"/>
                <a:cs typeface="Trebuchet MS"/>
              </a:rPr>
              <a:t> </a:t>
            </a:r>
            <a:r>
              <a:rPr sz="1600" spc="-80" dirty="0">
                <a:latin typeface="Trebuchet MS"/>
                <a:cs typeface="Trebuchet MS"/>
              </a:rPr>
              <a:t>entitled</a:t>
            </a:r>
            <a:endParaRPr sz="1600" dirty="0">
              <a:latin typeface="Trebuchet MS"/>
              <a:cs typeface="Trebuchet MS"/>
            </a:endParaRPr>
          </a:p>
          <a:p>
            <a:pPr marR="347980" algn="ctr">
              <a:lnSpc>
                <a:spcPct val="100000"/>
              </a:lnSpc>
              <a:spcBef>
                <a:spcPts val="330"/>
              </a:spcBef>
            </a:pPr>
            <a:r>
              <a:rPr sz="1600" b="1" spc="-105" dirty="0" smtClean="0">
                <a:solidFill>
                  <a:srgbClr val="C00000"/>
                </a:solidFill>
                <a:latin typeface="Trebuchet MS"/>
                <a:cs typeface="Trebuchet MS"/>
              </a:rPr>
              <a:t>“</a:t>
            </a:r>
            <a:r>
              <a:rPr lang="en-US" sz="1400" b="1" spc="-105" dirty="0" smtClean="0">
                <a:solidFill>
                  <a:srgbClr val="FF0000"/>
                </a:solidFill>
                <a:latin typeface="Trebuchet MS"/>
                <a:cs typeface="Trebuchet MS"/>
              </a:rPr>
              <a:t>Piano In Basic C programming</a:t>
            </a:r>
            <a:r>
              <a:rPr sz="1600" b="1" spc="-90" dirty="0" smtClean="0">
                <a:solidFill>
                  <a:srgbClr val="C00000"/>
                </a:solidFill>
                <a:latin typeface="Trebuchet MS"/>
                <a:cs typeface="Trebuchet MS"/>
              </a:rPr>
              <a:t>”</a:t>
            </a:r>
            <a:endParaRPr sz="1600" dirty="0">
              <a:latin typeface="Trebuchet MS"/>
              <a:cs typeface="Trebuchet MS"/>
            </a:endParaRPr>
          </a:p>
          <a:p>
            <a:pPr marR="352425" algn="ctr">
              <a:lnSpc>
                <a:spcPct val="100000"/>
              </a:lnSpc>
              <a:spcBef>
                <a:spcPts val="1305"/>
              </a:spcBef>
            </a:pPr>
            <a:r>
              <a:rPr sz="1600" spc="-35" dirty="0">
                <a:solidFill>
                  <a:srgbClr val="252525"/>
                </a:solidFill>
                <a:latin typeface="Trebuchet MS"/>
                <a:cs typeface="Trebuchet MS"/>
              </a:rPr>
              <a:t>Has </a:t>
            </a:r>
            <a:r>
              <a:rPr sz="1600" spc="-40" dirty="0">
                <a:solidFill>
                  <a:srgbClr val="252525"/>
                </a:solidFill>
                <a:latin typeface="Trebuchet MS"/>
                <a:cs typeface="Trebuchet MS"/>
              </a:rPr>
              <a:t>been </a:t>
            </a:r>
            <a:r>
              <a:rPr sz="1600" spc="-50" dirty="0">
                <a:solidFill>
                  <a:srgbClr val="252525"/>
                </a:solidFill>
                <a:latin typeface="Trebuchet MS"/>
                <a:cs typeface="Trebuchet MS"/>
              </a:rPr>
              <a:t>successfully </a:t>
            </a:r>
            <a:r>
              <a:rPr sz="1600" spc="-55" dirty="0">
                <a:solidFill>
                  <a:srgbClr val="252525"/>
                </a:solidFill>
                <a:latin typeface="Trebuchet MS"/>
                <a:cs typeface="Trebuchet MS"/>
              </a:rPr>
              <a:t>completed</a:t>
            </a:r>
            <a:r>
              <a:rPr sz="1600" spc="-250" dirty="0">
                <a:solidFill>
                  <a:srgbClr val="252525"/>
                </a:solidFill>
                <a:latin typeface="Trebuchet MS"/>
                <a:cs typeface="Trebuchet MS"/>
              </a:rPr>
              <a:t> </a:t>
            </a:r>
            <a:r>
              <a:rPr sz="1600" spc="-45" dirty="0" smtClean="0">
                <a:solidFill>
                  <a:srgbClr val="252525"/>
                </a:solidFill>
                <a:latin typeface="Trebuchet MS"/>
                <a:cs typeface="Trebuchet MS"/>
              </a:rPr>
              <a:t>by</a:t>
            </a:r>
            <a:endParaRPr lang="en-US" sz="1600" dirty="0">
              <a:latin typeface="Trebuchet MS"/>
              <a:cs typeface="Trebuchet MS"/>
            </a:endParaRPr>
          </a:p>
          <a:p>
            <a:pPr marR="352425" algn="ctr">
              <a:lnSpc>
                <a:spcPct val="100000"/>
              </a:lnSpc>
              <a:spcBef>
                <a:spcPts val="1305"/>
              </a:spcBef>
            </a:pPr>
            <a:r>
              <a:rPr lang="en-US" sz="1600" dirty="0" err="1" smtClean="0">
                <a:latin typeface="Trebuchet MS"/>
                <a:cs typeface="Trebuchet MS"/>
              </a:rPr>
              <a:t>Mr.Utkarsh</a:t>
            </a:r>
            <a:r>
              <a:rPr lang="en-US" sz="1600" dirty="0" smtClean="0">
                <a:latin typeface="Trebuchet MS"/>
                <a:cs typeface="Trebuchet MS"/>
              </a:rPr>
              <a:t> </a:t>
            </a:r>
            <a:r>
              <a:rPr lang="en-US" sz="1600" dirty="0" err="1" smtClean="0">
                <a:latin typeface="Trebuchet MS"/>
                <a:cs typeface="Trebuchet MS"/>
              </a:rPr>
              <a:t>Balu</a:t>
            </a:r>
            <a:r>
              <a:rPr lang="en-US" sz="1600" dirty="0" smtClean="0">
                <a:latin typeface="Trebuchet MS"/>
                <a:cs typeface="Trebuchet MS"/>
              </a:rPr>
              <a:t> </a:t>
            </a:r>
            <a:r>
              <a:rPr lang="en-US" sz="1600" dirty="0" err="1" smtClean="0">
                <a:latin typeface="Trebuchet MS"/>
                <a:cs typeface="Trebuchet MS"/>
              </a:rPr>
              <a:t>Lubal</a:t>
            </a:r>
            <a:endParaRPr sz="1400" dirty="0">
              <a:latin typeface="Trebuchet MS"/>
              <a:cs typeface="Trebuchet MS"/>
            </a:endParaRPr>
          </a:p>
          <a:p>
            <a:pPr>
              <a:lnSpc>
                <a:spcPct val="100000"/>
              </a:lnSpc>
              <a:spcBef>
                <a:spcPts val="40"/>
              </a:spcBef>
            </a:pPr>
            <a:endParaRPr sz="1650" dirty="0">
              <a:latin typeface="Times New Roman"/>
              <a:cs typeface="Times New Roman"/>
            </a:endParaRPr>
          </a:p>
          <a:p>
            <a:pPr marL="187325" marR="528320" indent="482600">
              <a:lnSpc>
                <a:spcPct val="101600"/>
              </a:lnSpc>
            </a:pPr>
            <a:r>
              <a:rPr sz="1600" b="1" spc="-45" dirty="0">
                <a:solidFill>
                  <a:srgbClr val="5F4879"/>
                </a:solidFill>
                <a:latin typeface="Trebuchet MS"/>
                <a:cs typeface="Trebuchet MS"/>
              </a:rPr>
              <a:t>In </a:t>
            </a:r>
            <a:r>
              <a:rPr sz="1600" b="1" spc="-80" dirty="0">
                <a:solidFill>
                  <a:srgbClr val="5F4879"/>
                </a:solidFill>
                <a:latin typeface="Trebuchet MS"/>
                <a:cs typeface="Trebuchet MS"/>
              </a:rPr>
              <a:t>the </a:t>
            </a:r>
            <a:r>
              <a:rPr sz="1600" b="1" spc="-65" dirty="0">
                <a:solidFill>
                  <a:srgbClr val="5F4879"/>
                </a:solidFill>
                <a:latin typeface="Trebuchet MS"/>
                <a:cs typeface="Trebuchet MS"/>
              </a:rPr>
              <a:t>fulfillment </a:t>
            </a:r>
            <a:r>
              <a:rPr sz="1600" b="1" spc="-70" dirty="0">
                <a:solidFill>
                  <a:srgbClr val="5F4879"/>
                </a:solidFill>
                <a:latin typeface="Trebuchet MS"/>
                <a:cs typeface="Trebuchet MS"/>
              </a:rPr>
              <a:t>for </a:t>
            </a:r>
            <a:r>
              <a:rPr sz="1600" b="1" spc="-80" dirty="0">
                <a:solidFill>
                  <a:srgbClr val="5F4879"/>
                </a:solidFill>
                <a:latin typeface="Trebuchet MS"/>
                <a:cs typeface="Trebuchet MS"/>
              </a:rPr>
              <a:t>the  </a:t>
            </a:r>
            <a:r>
              <a:rPr sz="1600" b="1" spc="-75" dirty="0">
                <a:solidFill>
                  <a:srgbClr val="5F4879"/>
                </a:solidFill>
                <a:latin typeface="Trebuchet MS"/>
                <a:cs typeface="Trebuchet MS"/>
              </a:rPr>
              <a:t>Degree in </a:t>
            </a:r>
            <a:r>
              <a:rPr sz="1600" b="1" spc="-55" dirty="0">
                <a:solidFill>
                  <a:srgbClr val="5F4879"/>
                </a:solidFill>
                <a:latin typeface="Trebuchet MS"/>
                <a:cs typeface="Trebuchet MS"/>
              </a:rPr>
              <a:t>Information </a:t>
            </a:r>
            <a:r>
              <a:rPr sz="1600" b="1" spc="-80" dirty="0">
                <a:solidFill>
                  <a:srgbClr val="5F4879"/>
                </a:solidFill>
                <a:latin typeface="Trebuchet MS"/>
                <a:cs typeface="Trebuchet MS"/>
              </a:rPr>
              <a:t>Technology  </a:t>
            </a:r>
            <a:r>
              <a:rPr sz="1600" b="1" spc="-60" dirty="0">
                <a:solidFill>
                  <a:srgbClr val="5F4879"/>
                </a:solidFill>
                <a:latin typeface="Trebuchet MS"/>
                <a:cs typeface="Trebuchet MS"/>
              </a:rPr>
              <a:t>During </a:t>
            </a:r>
            <a:r>
              <a:rPr sz="1600" b="1" spc="-85" dirty="0">
                <a:solidFill>
                  <a:srgbClr val="5F4879"/>
                </a:solidFill>
                <a:latin typeface="Trebuchet MS"/>
                <a:cs typeface="Trebuchet MS"/>
              </a:rPr>
              <a:t>the </a:t>
            </a:r>
            <a:r>
              <a:rPr sz="1600" b="1" spc="-80" dirty="0">
                <a:solidFill>
                  <a:srgbClr val="5F4879"/>
                </a:solidFill>
                <a:latin typeface="Trebuchet MS"/>
                <a:cs typeface="Trebuchet MS"/>
              </a:rPr>
              <a:t>academic </a:t>
            </a:r>
            <a:r>
              <a:rPr sz="1600" b="1" spc="-90" dirty="0">
                <a:solidFill>
                  <a:srgbClr val="5F4879"/>
                </a:solidFill>
                <a:latin typeface="Trebuchet MS"/>
                <a:cs typeface="Trebuchet MS"/>
              </a:rPr>
              <a:t>year:</a:t>
            </a:r>
            <a:r>
              <a:rPr sz="1600" b="1" spc="-65" dirty="0">
                <a:solidFill>
                  <a:srgbClr val="5F4879"/>
                </a:solidFill>
                <a:latin typeface="Trebuchet MS"/>
                <a:cs typeface="Trebuchet MS"/>
              </a:rPr>
              <a:t> </a:t>
            </a:r>
            <a:r>
              <a:rPr sz="1600" b="1" spc="-100" dirty="0">
                <a:solidFill>
                  <a:srgbClr val="5F4879"/>
                </a:solidFill>
                <a:latin typeface="Trebuchet MS"/>
                <a:cs typeface="Trebuchet MS"/>
              </a:rPr>
              <a:t>2018-19</a:t>
            </a:r>
            <a:endParaRPr sz="1600" dirty="0">
              <a:latin typeface="Trebuchet MS"/>
              <a:cs typeface="Trebuchet MS"/>
            </a:endParaRPr>
          </a:p>
          <a:p>
            <a:pPr marR="354330" algn="ctr">
              <a:lnSpc>
                <a:spcPct val="100000"/>
              </a:lnSpc>
              <a:spcBef>
                <a:spcPts val="60"/>
              </a:spcBef>
            </a:pPr>
            <a:r>
              <a:rPr sz="1600" b="1" spc="-85" dirty="0">
                <a:solidFill>
                  <a:srgbClr val="5F4879"/>
                </a:solidFill>
                <a:latin typeface="Trebuchet MS"/>
                <a:cs typeface="Trebuchet MS"/>
              </a:rPr>
              <a:t>under the </a:t>
            </a:r>
            <a:r>
              <a:rPr sz="1600" b="1" spc="-70" dirty="0">
                <a:solidFill>
                  <a:srgbClr val="5F4879"/>
                </a:solidFill>
                <a:latin typeface="Trebuchet MS"/>
                <a:cs typeface="Trebuchet MS"/>
              </a:rPr>
              <a:t>guidance</a:t>
            </a:r>
            <a:r>
              <a:rPr sz="1600" b="1" spc="-40" dirty="0">
                <a:solidFill>
                  <a:srgbClr val="5F4879"/>
                </a:solidFill>
                <a:latin typeface="Trebuchet MS"/>
                <a:cs typeface="Trebuchet MS"/>
              </a:rPr>
              <a:t> </a:t>
            </a:r>
            <a:r>
              <a:rPr sz="1600" b="1" spc="-50" dirty="0">
                <a:solidFill>
                  <a:srgbClr val="5F4879"/>
                </a:solidFill>
                <a:latin typeface="Trebuchet MS"/>
                <a:cs typeface="Trebuchet MS"/>
              </a:rPr>
              <a:t>of</a:t>
            </a:r>
            <a:endParaRPr sz="1600" dirty="0">
              <a:latin typeface="Trebuchet MS"/>
              <a:cs typeface="Trebuchet MS"/>
            </a:endParaRPr>
          </a:p>
        </p:txBody>
      </p:sp>
      <p:sp>
        <p:nvSpPr>
          <p:cNvPr id="4" name="object 4"/>
          <p:cNvSpPr txBox="1"/>
          <p:nvPr/>
        </p:nvSpPr>
        <p:spPr>
          <a:xfrm>
            <a:off x="946467" y="6701155"/>
            <a:ext cx="1709420" cy="51752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rebuchet MS"/>
                <a:cs typeface="Trebuchet MS"/>
              </a:rPr>
              <a:t>Mrs.M. </a:t>
            </a:r>
            <a:r>
              <a:rPr sz="1600" b="1" spc="-105" dirty="0">
                <a:latin typeface="Trebuchet MS"/>
                <a:cs typeface="Trebuchet MS"/>
              </a:rPr>
              <a:t>A.</a:t>
            </a:r>
            <a:r>
              <a:rPr sz="1600" b="1" spc="-285" dirty="0">
                <a:latin typeface="Trebuchet MS"/>
                <a:cs typeface="Trebuchet MS"/>
              </a:rPr>
              <a:t> </a:t>
            </a:r>
            <a:r>
              <a:rPr sz="1600" b="1" spc="-95" dirty="0">
                <a:latin typeface="Trebuchet MS"/>
                <a:cs typeface="Trebuchet MS"/>
              </a:rPr>
              <a:t>Khade</a:t>
            </a:r>
            <a:endParaRPr sz="1600">
              <a:latin typeface="Trebuchet MS"/>
              <a:cs typeface="Trebuchet MS"/>
            </a:endParaRPr>
          </a:p>
          <a:p>
            <a:pPr marL="15875">
              <a:lnSpc>
                <a:spcPct val="100000"/>
              </a:lnSpc>
              <a:spcBef>
                <a:spcPts val="30"/>
              </a:spcBef>
            </a:pPr>
            <a:r>
              <a:rPr sz="1600" spc="-40" dirty="0">
                <a:latin typeface="Trebuchet MS"/>
                <a:cs typeface="Trebuchet MS"/>
              </a:rPr>
              <a:t>(Miniproject</a:t>
            </a:r>
            <a:r>
              <a:rPr sz="1600" spc="-125" dirty="0">
                <a:latin typeface="Trebuchet MS"/>
                <a:cs typeface="Trebuchet MS"/>
              </a:rPr>
              <a:t> </a:t>
            </a:r>
            <a:r>
              <a:rPr sz="1600" spc="-50" dirty="0">
                <a:latin typeface="Trebuchet MS"/>
                <a:cs typeface="Trebuchet MS"/>
              </a:rPr>
              <a:t>Guide)</a:t>
            </a:r>
            <a:endParaRPr sz="1600">
              <a:latin typeface="Trebuchet MS"/>
              <a:cs typeface="Trebuchet MS"/>
            </a:endParaRPr>
          </a:p>
        </p:txBody>
      </p:sp>
      <p:sp>
        <p:nvSpPr>
          <p:cNvPr id="5" name="object 5"/>
          <p:cNvSpPr txBox="1"/>
          <p:nvPr/>
        </p:nvSpPr>
        <p:spPr>
          <a:xfrm>
            <a:off x="5120259" y="6701155"/>
            <a:ext cx="1538605" cy="517525"/>
          </a:xfrm>
          <a:prstGeom prst="rect">
            <a:avLst/>
          </a:prstGeom>
        </p:spPr>
        <p:txBody>
          <a:bodyPr vert="horz" wrap="square" lIns="0" tIns="12700" rIns="0" bIns="0" rtlCol="0">
            <a:spAutoFit/>
          </a:bodyPr>
          <a:lstStyle/>
          <a:p>
            <a:pPr marL="12700">
              <a:lnSpc>
                <a:spcPct val="100000"/>
              </a:lnSpc>
              <a:spcBef>
                <a:spcPts val="100"/>
              </a:spcBef>
            </a:pPr>
            <a:r>
              <a:rPr sz="1600" b="1" spc="-90" dirty="0">
                <a:latin typeface="Trebuchet MS"/>
                <a:cs typeface="Trebuchet MS"/>
              </a:rPr>
              <a:t>Prof.Ranade </a:t>
            </a:r>
            <a:r>
              <a:rPr sz="1600" b="1" spc="-95" dirty="0">
                <a:latin typeface="Trebuchet MS"/>
                <a:cs typeface="Trebuchet MS"/>
              </a:rPr>
              <a:t>U.</a:t>
            </a:r>
            <a:r>
              <a:rPr sz="1600" b="1" spc="-240" dirty="0">
                <a:latin typeface="Trebuchet MS"/>
                <a:cs typeface="Trebuchet MS"/>
              </a:rPr>
              <a:t> </a:t>
            </a:r>
            <a:r>
              <a:rPr sz="1600" b="1" spc="-95" dirty="0">
                <a:latin typeface="Trebuchet MS"/>
                <a:cs typeface="Trebuchet MS"/>
              </a:rPr>
              <a:t>U.</a:t>
            </a:r>
            <a:endParaRPr sz="1600">
              <a:latin typeface="Trebuchet MS"/>
              <a:cs typeface="Trebuchet MS"/>
            </a:endParaRPr>
          </a:p>
          <a:p>
            <a:pPr marL="502920">
              <a:lnSpc>
                <a:spcPct val="100000"/>
              </a:lnSpc>
              <a:spcBef>
                <a:spcPts val="30"/>
              </a:spcBef>
            </a:pPr>
            <a:r>
              <a:rPr sz="1600" spc="-90" dirty="0">
                <a:latin typeface="Trebuchet MS"/>
                <a:cs typeface="Trebuchet MS"/>
              </a:rPr>
              <a:t>(H.O.D.)</a:t>
            </a:r>
            <a:endParaRPr sz="1600">
              <a:latin typeface="Trebuchet MS"/>
              <a:cs typeface="Trebuchet MS"/>
            </a:endParaRPr>
          </a:p>
        </p:txBody>
      </p:sp>
      <p:sp>
        <p:nvSpPr>
          <p:cNvPr id="6" name="object 6"/>
          <p:cNvSpPr txBox="1"/>
          <p:nvPr/>
        </p:nvSpPr>
        <p:spPr>
          <a:xfrm>
            <a:off x="2852420" y="7692008"/>
            <a:ext cx="1852295" cy="1177925"/>
          </a:xfrm>
          <a:prstGeom prst="rect">
            <a:avLst/>
          </a:prstGeom>
        </p:spPr>
        <p:txBody>
          <a:bodyPr vert="horz" wrap="square" lIns="0" tIns="12700" rIns="0" bIns="0" rtlCol="0">
            <a:spAutoFit/>
          </a:bodyPr>
          <a:lstStyle/>
          <a:p>
            <a:pPr algn="ctr">
              <a:lnSpc>
                <a:spcPct val="100000"/>
              </a:lnSpc>
              <a:spcBef>
                <a:spcPts val="100"/>
              </a:spcBef>
            </a:pPr>
            <a:r>
              <a:rPr sz="1600" b="1" spc="-85" dirty="0">
                <a:latin typeface="Trebuchet MS"/>
                <a:cs typeface="Trebuchet MS"/>
              </a:rPr>
              <a:t>Prof.Dr.</a:t>
            </a:r>
            <a:r>
              <a:rPr sz="1600" b="1" spc="-90" dirty="0">
                <a:latin typeface="Trebuchet MS"/>
                <a:cs typeface="Trebuchet MS"/>
              </a:rPr>
              <a:t> </a:t>
            </a:r>
            <a:r>
              <a:rPr sz="1600" b="1" spc="-80" dirty="0">
                <a:latin typeface="Trebuchet MS"/>
                <a:cs typeface="Trebuchet MS"/>
              </a:rPr>
              <a:t>D.V.Ghevde.</a:t>
            </a:r>
            <a:endParaRPr sz="1600">
              <a:latin typeface="Trebuchet MS"/>
              <a:cs typeface="Trebuchet MS"/>
            </a:endParaRPr>
          </a:p>
          <a:p>
            <a:pPr marL="1905" algn="ctr">
              <a:lnSpc>
                <a:spcPct val="100000"/>
              </a:lnSpc>
              <a:spcBef>
                <a:spcPts val="55"/>
              </a:spcBef>
            </a:pPr>
            <a:r>
              <a:rPr sz="1600" spc="-60" dirty="0">
                <a:latin typeface="Trebuchet MS"/>
                <a:cs typeface="Trebuchet MS"/>
              </a:rPr>
              <a:t>(Principal)</a:t>
            </a:r>
            <a:endParaRPr sz="1600">
              <a:latin typeface="Trebuchet MS"/>
              <a:cs typeface="Trebuchet MS"/>
            </a:endParaRPr>
          </a:p>
          <a:p>
            <a:pPr>
              <a:lnSpc>
                <a:spcPct val="100000"/>
              </a:lnSpc>
              <a:spcBef>
                <a:spcPts val="35"/>
              </a:spcBef>
            </a:pPr>
            <a:endParaRPr sz="2800">
              <a:latin typeface="Times New Roman"/>
              <a:cs typeface="Times New Roman"/>
            </a:endParaRPr>
          </a:p>
          <a:p>
            <a:pPr marL="5715" algn="ctr">
              <a:lnSpc>
                <a:spcPct val="100000"/>
              </a:lnSpc>
            </a:pPr>
            <a:r>
              <a:rPr sz="1600" spc="-50" dirty="0">
                <a:latin typeface="Trebuchet MS"/>
                <a:cs typeface="Trebuchet MS"/>
              </a:rPr>
              <a:t>2018-19</a:t>
            </a:r>
            <a:endParaRPr sz="1600">
              <a:latin typeface="Trebuchet MS"/>
              <a:cs typeface="Trebuchet MS"/>
            </a:endParaRPr>
          </a:p>
        </p:txBody>
      </p:sp>
      <p:sp>
        <p:nvSpPr>
          <p:cNvPr id="7" name="object 7"/>
          <p:cNvSpPr/>
          <p:nvPr/>
        </p:nvSpPr>
        <p:spPr>
          <a:xfrm>
            <a:off x="3000629" y="2197100"/>
            <a:ext cx="1872995" cy="117855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12850" y="9131300"/>
            <a:ext cx="5633211" cy="65166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22375" y="9128125"/>
            <a:ext cx="5592445" cy="609600"/>
          </a:xfrm>
          <a:custGeom>
            <a:avLst/>
            <a:gdLst/>
            <a:ahLst/>
            <a:cxnLst/>
            <a:rect l="l" t="t" r="r" b="b"/>
            <a:pathLst>
              <a:path w="5592445" h="609600">
                <a:moveTo>
                  <a:pt x="4194302" y="533400"/>
                </a:moveTo>
                <a:lnTo>
                  <a:pt x="1398143" y="533400"/>
                </a:lnTo>
                <a:lnTo>
                  <a:pt x="1398143" y="590550"/>
                </a:lnTo>
                <a:lnTo>
                  <a:pt x="1411874" y="597962"/>
                </a:lnTo>
                <a:lnTo>
                  <a:pt x="1449324" y="604018"/>
                </a:lnTo>
                <a:lnTo>
                  <a:pt x="1504870" y="608102"/>
                </a:lnTo>
                <a:lnTo>
                  <a:pt x="1572895" y="609600"/>
                </a:lnTo>
                <a:lnTo>
                  <a:pt x="4019550" y="609600"/>
                </a:lnTo>
                <a:lnTo>
                  <a:pt x="4087574" y="608102"/>
                </a:lnTo>
                <a:lnTo>
                  <a:pt x="4143120" y="604018"/>
                </a:lnTo>
                <a:lnTo>
                  <a:pt x="4180570" y="597962"/>
                </a:lnTo>
                <a:lnTo>
                  <a:pt x="4194302" y="590550"/>
                </a:lnTo>
                <a:lnTo>
                  <a:pt x="4194302" y="533400"/>
                </a:lnTo>
                <a:close/>
              </a:path>
              <a:path w="5592445" h="609600">
                <a:moveTo>
                  <a:pt x="1922399" y="0"/>
                </a:moveTo>
                <a:lnTo>
                  <a:pt x="0" y="0"/>
                </a:lnTo>
                <a:lnTo>
                  <a:pt x="699007" y="266700"/>
                </a:lnTo>
                <a:lnTo>
                  <a:pt x="0" y="533400"/>
                </a:lnTo>
                <a:lnTo>
                  <a:pt x="5592445" y="533400"/>
                </a:lnTo>
                <a:lnTo>
                  <a:pt x="4893437" y="266700"/>
                </a:lnTo>
                <a:lnTo>
                  <a:pt x="5392728" y="76200"/>
                </a:lnTo>
                <a:lnTo>
                  <a:pt x="1572895" y="76200"/>
                </a:lnTo>
                <a:lnTo>
                  <a:pt x="1504870" y="74705"/>
                </a:lnTo>
                <a:lnTo>
                  <a:pt x="1449324" y="70627"/>
                </a:lnTo>
                <a:lnTo>
                  <a:pt x="1411874" y="64573"/>
                </a:lnTo>
                <a:lnTo>
                  <a:pt x="1398143" y="57150"/>
                </a:lnTo>
                <a:lnTo>
                  <a:pt x="1411874" y="49726"/>
                </a:lnTo>
                <a:lnTo>
                  <a:pt x="1449324" y="43672"/>
                </a:lnTo>
                <a:lnTo>
                  <a:pt x="1504870" y="39594"/>
                </a:lnTo>
                <a:lnTo>
                  <a:pt x="1572895" y="38100"/>
                </a:lnTo>
                <a:lnTo>
                  <a:pt x="1922399" y="38100"/>
                </a:lnTo>
                <a:lnTo>
                  <a:pt x="1990423" y="36605"/>
                </a:lnTo>
                <a:lnTo>
                  <a:pt x="2045969" y="32527"/>
                </a:lnTo>
                <a:lnTo>
                  <a:pt x="2083419" y="26473"/>
                </a:lnTo>
                <a:lnTo>
                  <a:pt x="2097151" y="19050"/>
                </a:lnTo>
                <a:lnTo>
                  <a:pt x="2083419" y="11626"/>
                </a:lnTo>
                <a:lnTo>
                  <a:pt x="2045969" y="5572"/>
                </a:lnTo>
                <a:lnTo>
                  <a:pt x="1990423" y="1494"/>
                </a:lnTo>
                <a:lnTo>
                  <a:pt x="1922399" y="0"/>
                </a:lnTo>
                <a:close/>
              </a:path>
              <a:path w="5592445" h="609600">
                <a:moveTo>
                  <a:pt x="5592445" y="0"/>
                </a:moveTo>
                <a:lnTo>
                  <a:pt x="3670046" y="0"/>
                </a:lnTo>
                <a:lnTo>
                  <a:pt x="3602021" y="1494"/>
                </a:lnTo>
                <a:lnTo>
                  <a:pt x="3546475" y="5572"/>
                </a:lnTo>
                <a:lnTo>
                  <a:pt x="3509025" y="11626"/>
                </a:lnTo>
                <a:lnTo>
                  <a:pt x="3495294" y="19050"/>
                </a:lnTo>
                <a:lnTo>
                  <a:pt x="3509025" y="26473"/>
                </a:lnTo>
                <a:lnTo>
                  <a:pt x="3546475" y="32527"/>
                </a:lnTo>
                <a:lnTo>
                  <a:pt x="3602021" y="36605"/>
                </a:lnTo>
                <a:lnTo>
                  <a:pt x="3670046" y="38100"/>
                </a:lnTo>
                <a:lnTo>
                  <a:pt x="4019550" y="38100"/>
                </a:lnTo>
                <a:lnTo>
                  <a:pt x="4087574" y="39594"/>
                </a:lnTo>
                <a:lnTo>
                  <a:pt x="4143120" y="43672"/>
                </a:lnTo>
                <a:lnTo>
                  <a:pt x="4180570" y="49726"/>
                </a:lnTo>
                <a:lnTo>
                  <a:pt x="4194302" y="57150"/>
                </a:lnTo>
                <a:lnTo>
                  <a:pt x="4180570" y="64573"/>
                </a:lnTo>
                <a:lnTo>
                  <a:pt x="4143120" y="70627"/>
                </a:lnTo>
                <a:lnTo>
                  <a:pt x="4087574" y="74705"/>
                </a:lnTo>
                <a:lnTo>
                  <a:pt x="4019550" y="76200"/>
                </a:lnTo>
                <a:lnTo>
                  <a:pt x="5392728" y="76200"/>
                </a:lnTo>
                <a:lnTo>
                  <a:pt x="5592445" y="0"/>
                </a:lnTo>
                <a:close/>
              </a:path>
            </a:pathLst>
          </a:custGeom>
          <a:solidFill>
            <a:srgbClr val="8063A1"/>
          </a:solidFill>
        </p:spPr>
        <p:txBody>
          <a:bodyPr wrap="square" lIns="0" tIns="0" rIns="0" bIns="0" rtlCol="0"/>
          <a:lstStyle/>
          <a:p>
            <a:endParaRPr/>
          </a:p>
        </p:txBody>
      </p:sp>
      <p:sp>
        <p:nvSpPr>
          <p:cNvPr id="10" name="object 10"/>
          <p:cNvSpPr/>
          <p:nvPr/>
        </p:nvSpPr>
        <p:spPr>
          <a:xfrm>
            <a:off x="2620517" y="9147175"/>
            <a:ext cx="2796540" cy="57150"/>
          </a:xfrm>
          <a:custGeom>
            <a:avLst/>
            <a:gdLst/>
            <a:ahLst/>
            <a:cxnLst/>
            <a:rect l="l" t="t" r="r" b="b"/>
            <a:pathLst>
              <a:path w="2796540" h="57150">
                <a:moveTo>
                  <a:pt x="699007" y="0"/>
                </a:moveTo>
                <a:lnTo>
                  <a:pt x="685276" y="7423"/>
                </a:lnTo>
                <a:lnTo>
                  <a:pt x="647826" y="13477"/>
                </a:lnTo>
                <a:lnTo>
                  <a:pt x="592280" y="17555"/>
                </a:lnTo>
                <a:lnTo>
                  <a:pt x="524256" y="19050"/>
                </a:lnTo>
                <a:lnTo>
                  <a:pt x="174751" y="19050"/>
                </a:lnTo>
                <a:lnTo>
                  <a:pt x="106727" y="20544"/>
                </a:lnTo>
                <a:lnTo>
                  <a:pt x="51181" y="24622"/>
                </a:lnTo>
                <a:lnTo>
                  <a:pt x="13731" y="30676"/>
                </a:lnTo>
                <a:lnTo>
                  <a:pt x="0" y="38100"/>
                </a:lnTo>
                <a:lnTo>
                  <a:pt x="13731" y="45523"/>
                </a:lnTo>
                <a:lnTo>
                  <a:pt x="51181" y="51577"/>
                </a:lnTo>
                <a:lnTo>
                  <a:pt x="106727" y="55655"/>
                </a:lnTo>
                <a:lnTo>
                  <a:pt x="174751" y="57150"/>
                </a:lnTo>
                <a:lnTo>
                  <a:pt x="699007" y="57150"/>
                </a:lnTo>
                <a:lnTo>
                  <a:pt x="699007" y="0"/>
                </a:lnTo>
                <a:close/>
              </a:path>
              <a:path w="2796540" h="57150">
                <a:moveTo>
                  <a:pt x="2097151" y="0"/>
                </a:moveTo>
                <a:lnTo>
                  <a:pt x="2097151" y="57150"/>
                </a:lnTo>
                <a:lnTo>
                  <a:pt x="2621407" y="57150"/>
                </a:lnTo>
                <a:lnTo>
                  <a:pt x="2689431" y="55655"/>
                </a:lnTo>
                <a:lnTo>
                  <a:pt x="2744977" y="51577"/>
                </a:lnTo>
                <a:lnTo>
                  <a:pt x="2782427" y="45523"/>
                </a:lnTo>
                <a:lnTo>
                  <a:pt x="2796159" y="38100"/>
                </a:lnTo>
                <a:lnTo>
                  <a:pt x="2782427" y="30676"/>
                </a:lnTo>
                <a:lnTo>
                  <a:pt x="2744977" y="24622"/>
                </a:lnTo>
                <a:lnTo>
                  <a:pt x="2689431" y="20544"/>
                </a:lnTo>
                <a:lnTo>
                  <a:pt x="2621407" y="19050"/>
                </a:lnTo>
                <a:lnTo>
                  <a:pt x="2271903" y="19050"/>
                </a:lnTo>
                <a:lnTo>
                  <a:pt x="2203878" y="17555"/>
                </a:lnTo>
                <a:lnTo>
                  <a:pt x="2148332" y="13477"/>
                </a:lnTo>
                <a:lnTo>
                  <a:pt x="2110882" y="7423"/>
                </a:lnTo>
                <a:lnTo>
                  <a:pt x="2097151" y="0"/>
                </a:lnTo>
                <a:close/>
              </a:path>
            </a:pathLst>
          </a:custGeom>
          <a:solidFill>
            <a:srgbClr val="675082"/>
          </a:solidFill>
        </p:spPr>
        <p:txBody>
          <a:bodyPr wrap="square" lIns="0" tIns="0" rIns="0" bIns="0" rtlCol="0"/>
          <a:lstStyle/>
          <a:p>
            <a:endParaRPr/>
          </a:p>
        </p:txBody>
      </p:sp>
      <p:sp>
        <p:nvSpPr>
          <p:cNvPr id="11" name="object 11"/>
          <p:cNvSpPr/>
          <p:nvPr/>
        </p:nvSpPr>
        <p:spPr>
          <a:xfrm>
            <a:off x="1222375" y="9128125"/>
            <a:ext cx="5592445" cy="609600"/>
          </a:xfrm>
          <a:custGeom>
            <a:avLst/>
            <a:gdLst/>
            <a:ahLst/>
            <a:cxnLst/>
            <a:rect l="l" t="t" r="r" b="b"/>
            <a:pathLst>
              <a:path w="5592445" h="609600">
                <a:moveTo>
                  <a:pt x="0" y="0"/>
                </a:moveTo>
                <a:lnTo>
                  <a:pt x="1922399" y="0"/>
                </a:lnTo>
                <a:lnTo>
                  <a:pt x="1990423" y="1494"/>
                </a:lnTo>
                <a:lnTo>
                  <a:pt x="2045969" y="5572"/>
                </a:lnTo>
                <a:lnTo>
                  <a:pt x="2083419" y="11626"/>
                </a:lnTo>
                <a:lnTo>
                  <a:pt x="2097151" y="19050"/>
                </a:lnTo>
                <a:lnTo>
                  <a:pt x="2083419" y="26473"/>
                </a:lnTo>
                <a:lnTo>
                  <a:pt x="2045969" y="32527"/>
                </a:lnTo>
                <a:lnTo>
                  <a:pt x="1990423" y="36605"/>
                </a:lnTo>
                <a:lnTo>
                  <a:pt x="1922399" y="38100"/>
                </a:lnTo>
                <a:lnTo>
                  <a:pt x="1572895" y="38100"/>
                </a:lnTo>
                <a:lnTo>
                  <a:pt x="1504870" y="39594"/>
                </a:lnTo>
                <a:lnTo>
                  <a:pt x="1449324" y="43672"/>
                </a:lnTo>
                <a:lnTo>
                  <a:pt x="1411874" y="49726"/>
                </a:lnTo>
                <a:lnTo>
                  <a:pt x="1398143" y="57150"/>
                </a:lnTo>
                <a:lnTo>
                  <a:pt x="1411874" y="64573"/>
                </a:lnTo>
                <a:lnTo>
                  <a:pt x="1449324" y="70627"/>
                </a:lnTo>
                <a:lnTo>
                  <a:pt x="1504870" y="74705"/>
                </a:lnTo>
                <a:lnTo>
                  <a:pt x="1572895" y="76200"/>
                </a:lnTo>
                <a:lnTo>
                  <a:pt x="4019550" y="76200"/>
                </a:lnTo>
                <a:lnTo>
                  <a:pt x="4087574" y="74705"/>
                </a:lnTo>
                <a:lnTo>
                  <a:pt x="4143120" y="70627"/>
                </a:lnTo>
                <a:lnTo>
                  <a:pt x="4180570" y="64573"/>
                </a:lnTo>
                <a:lnTo>
                  <a:pt x="4194302" y="57150"/>
                </a:lnTo>
                <a:lnTo>
                  <a:pt x="4180570" y="49726"/>
                </a:lnTo>
                <a:lnTo>
                  <a:pt x="4143120" y="43672"/>
                </a:lnTo>
                <a:lnTo>
                  <a:pt x="4087574" y="39594"/>
                </a:lnTo>
                <a:lnTo>
                  <a:pt x="4019550" y="38100"/>
                </a:lnTo>
                <a:lnTo>
                  <a:pt x="3670046" y="38100"/>
                </a:lnTo>
                <a:lnTo>
                  <a:pt x="3602021" y="36605"/>
                </a:lnTo>
                <a:lnTo>
                  <a:pt x="3546475" y="32527"/>
                </a:lnTo>
                <a:lnTo>
                  <a:pt x="3509025" y="26473"/>
                </a:lnTo>
                <a:lnTo>
                  <a:pt x="3495294" y="19050"/>
                </a:lnTo>
                <a:lnTo>
                  <a:pt x="3509025" y="11626"/>
                </a:lnTo>
                <a:lnTo>
                  <a:pt x="3546475" y="5572"/>
                </a:lnTo>
                <a:lnTo>
                  <a:pt x="3602021" y="1494"/>
                </a:lnTo>
                <a:lnTo>
                  <a:pt x="3670046" y="0"/>
                </a:lnTo>
                <a:lnTo>
                  <a:pt x="5592445" y="0"/>
                </a:lnTo>
                <a:lnTo>
                  <a:pt x="4893437" y="266700"/>
                </a:lnTo>
                <a:lnTo>
                  <a:pt x="5592445" y="533400"/>
                </a:lnTo>
                <a:lnTo>
                  <a:pt x="4194302" y="533400"/>
                </a:lnTo>
                <a:lnTo>
                  <a:pt x="4194302" y="590550"/>
                </a:lnTo>
                <a:lnTo>
                  <a:pt x="4180570" y="597962"/>
                </a:lnTo>
                <a:lnTo>
                  <a:pt x="4143120" y="604018"/>
                </a:lnTo>
                <a:lnTo>
                  <a:pt x="4087574" y="608102"/>
                </a:lnTo>
                <a:lnTo>
                  <a:pt x="4019550" y="609600"/>
                </a:lnTo>
                <a:lnTo>
                  <a:pt x="1572895" y="609600"/>
                </a:lnTo>
                <a:lnTo>
                  <a:pt x="1504870" y="608102"/>
                </a:lnTo>
                <a:lnTo>
                  <a:pt x="1449324" y="604018"/>
                </a:lnTo>
                <a:lnTo>
                  <a:pt x="1411874" y="597962"/>
                </a:lnTo>
                <a:lnTo>
                  <a:pt x="1398143" y="590550"/>
                </a:lnTo>
                <a:lnTo>
                  <a:pt x="1398143" y="533400"/>
                </a:lnTo>
                <a:lnTo>
                  <a:pt x="0" y="533400"/>
                </a:lnTo>
                <a:lnTo>
                  <a:pt x="699007" y="266700"/>
                </a:lnTo>
                <a:lnTo>
                  <a:pt x="0" y="0"/>
                </a:lnTo>
                <a:close/>
              </a:path>
            </a:pathLst>
          </a:custGeom>
          <a:ln w="38100">
            <a:solidFill>
              <a:srgbClr val="F1F1F1"/>
            </a:solidFill>
          </a:ln>
        </p:spPr>
        <p:txBody>
          <a:bodyPr wrap="square" lIns="0" tIns="0" rIns="0" bIns="0" rtlCol="0"/>
          <a:lstStyle/>
          <a:p>
            <a:endParaRPr/>
          </a:p>
        </p:txBody>
      </p:sp>
      <p:sp>
        <p:nvSpPr>
          <p:cNvPr id="12" name="object 12"/>
          <p:cNvSpPr/>
          <p:nvPr/>
        </p:nvSpPr>
        <p:spPr>
          <a:xfrm>
            <a:off x="3319526" y="9147175"/>
            <a:ext cx="0" cy="57150"/>
          </a:xfrm>
          <a:custGeom>
            <a:avLst/>
            <a:gdLst/>
            <a:ahLst/>
            <a:cxnLst/>
            <a:rect l="l" t="t" r="r" b="b"/>
            <a:pathLst>
              <a:path h="57150">
                <a:moveTo>
                  <a:pt x="0" y="0"/>
                </a:moveTo>
                <a:lnTo>
                  <a:pt x="0" y="57150"/>
                </a:lnTo>
              </a:path>
            </a:pathLst>
          </a:custGeom>
          <a:ln w="38100">
            <a:solidFill>
              <a:srgbClr val="F1F1F1"/>
            </a:solidFill>
          </a:ln>
        </p:spPr>
        <p:txBody>
          <a:bodyPr wrap="square" lIns="0" tIns="0" rIns="0" bIns="0" rtlCol="0"/>
          <a:lstStyle/>
          <a:p>
            <a:endParaRPr/>
          </a:p>
        </p:txBody>
      </p:sp>
      <p:sp>
        <p:nvSpPr>
          <p:cNvPr id="13" name="object 13"/>
          <p:cNvSpPr/>
          <p:nvPr/>
        </p:nvSpPr>
        <p:spPr>
          <a:xfrm>
            <a:off x="4717669" y="9147175"/>
            <a:ext cx="0" cy="57150"/>
          </a:xfrm>
          <a:custGeom>
            <a:avLst/>
            <a:gdLst/>
            <a:ahLst/>
            <a:cxnLst/>
            <a:rect l="l" t="t" r="r" b="b"/>
            <a:pathLst>
              <a:path h="57150">
                <a:moveTo>
                  <a:pt x="0" y="57150"/>
                </a:moveTo>
                <a:lnTo>
                  <a:pt x="0" y="0"/>
                </a:lnTo>
              </a:path>
            </a:pathLst>
          </a:custGeom>
          <a:ln w="38100">
            <a:solidFill>
              <a:srgbClr val="F1F1F1"/>
            </a:solidFill>
          </a:ln>
        </p:spPr>
        <p:txBody>
          <a:bodyPr wrap="square" lIns="0" tIns="0" rIns="0" bIns="0" rtlCol="0"/>
          <a:lstStyle/>
          <a:p>
            <a:endParaRPr/>
          </a:p>
        </p:txBody>
      </p:sp>
      <p:sp>
        <p:nvSpPr>
          <p:cNvPr id="14" name="object 14"/>
          <p:cNvSpPr/>
          <p:nvPr/>
        </p:nvSpPr>
        <p:spPr>
          <a:xfrm>
            <a:off x="2620517" y="9185275"/>
            <a:ext cx="0" cy="50800"/>
          </a:xfrm>
          <a:custGeom>
            <a:avLst/>
            <a:gdLst/>
            <a:ahLst/>
            <a:cxnLst/>
            <a:rect l="l" t="t" r="r" b="b"/>
            <a:pathLst>
              <a:path h="50800">
                <a:moveTo>
                  <a:pt x="0" y="0"/>
                </a:moveTo>
                <a:lnTo>
                  <a:pt x="0" y="50800"/>
                </a:lnTo>
              </a:path>
            </a:pathLst>
          </a:custGeom>
          <a:ln w="38100">
            <a:solidFill>
              <a:srgbClr val="F1F1F1"/>
            </a:solidFill>
          </a:ln>
        </p:spPr>
        <p:txBody>
          <a:bodyPr wrap="square" lIns="0" tIns="0" rIns="0" bIns="0" rtlCol="0"/>
          <a:lstStyle/>
          <a:p>
            <a:endParaRPr/>
          </a:p>
        </p:txBody>
      </p:sp>
      <p:sp>
        <p:nvSpPr>
          <p:cNvPr id="15" name="object 15"/>
          <p:cNvSpPr/>
          <p:nvPr/>
        </p:nvSpPr>
        <p:spPr>
          <a:xfrm>
            <a:off x="2638425" y="9271000"/>
            <a:ext cx="2759075" cy="40322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552700" y="9239250"/>
            <a:ext cx="2893187" cy="54688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562225" y="9236075"/>
            <a:ext cx="2849880" cy="503555"/>
          </a:xfrm>
          <a:custGeom>
            <a:avLst/>
            <a:gdLst/>
            <a:ahLst/>
            <a:cxnLst/>
            <a:rect l="l" t="t" r="r" b="b"/>
            <a:pathLst>
              <a:path w="2849879" h="503554">
                <a:moveTo>
                  <a:pt x="0" y="503555"/>
                </a:moveTo>
                <a:lnTo>
                  <a:pt x="2849879" y="503555"/>
                </a:lnTo>
                <a:lnTo>
                  <a:pt x="2849879" y="0"/>
                </a:lnTo>
                <a:lnTo>
                  <a:pt x="0" y="0"/>
                </a:lnTo>
                <a:lnTo>
                  <a:pt x="0" y="503555"/>
                </a:lnTo>
                <a:close/>
              </a:path>
            </a:pathLst>
          </a:custGeom>
          <a:solidFill>
            <a:srgbClr val="8063A1"/>
          </a:solidFill>
        </p:spPr>
        <p:txBody>
          <a:bodyPr wrap="square" lIns="0" tIns="0" rIns="0" bIns="0" rtlCol="0"/>
          <a:lstStyle/>
          <a:p>
            <a:endParaRPr/>
          </a:p>
        </p:txBody>
      </p:sp>
      <p:sp>
        <p:nvSpPr>
          <p:cNvPr id="18" name="object 18"/>
          <p:cNvSpPr/>
          <p:nvPr/>
        </p:nvSpPr>
        <p:spPr>
          <a:xfrm>
            <a:off x="2581275" y="9299575"/>
            <a:ext cx="2813050" cy="374650"/>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562225" y="9236075"/>
            <a:ext cx="2852420" cy="503555"/>
          </a:xfrm>
          <a:prstGeom prst="rect">
            <a:avLst/>
          </a:prstGeom>
          <a:ln w="38100">
            <a:solidFill>
              <a:srgbClr val="F1F1F1"/>
            </a:solidFill>
          </a:ln>
        </p:spPr>
        <p:txBody>
          <a:bodyPr vert="horz" wrap="square" lIns="0" tIns="53340" rIns="0" bIns="0" rtlCol="0">
            <a:spAutoFit/>
          </a:bodyPr>
          <a:lstStyle/>
          <a:p>
            <a:pPr marL="153035">
              <a:lnSpc>
                <a:spcPct val="100000"/>
              </a:lnSpc>
              <a:spcBef>
                <a:spcPts val="420"/>
              </a:spcBef>
            </a:pPr>
            <a:r>
              <a:rPr sz="2200" b="1" u="heavy" spc="-95" dirty="0">
                <a:solidFill>
                  <a:srgbClr val="FFFFFF"/>
                </a:solidFill>
                <a:uFill>
                  <a:solidFill>
                    <a:srgbClr val="FFFFFF"/>
                  </a:solidFill>
                </a:uFill>
                <a:latin typeface="Trebuchet MS"/>
                <a:cs typeface="Trebuchet MS"/>
              </a:rPr>
              <a:t>ACKNOWLEDGEMENT</a:t>
            </a:r>
            <a:endParaRPr sz="2200">
              <a:latin typeface="Trebuchet MS"/>
              <a:cs typeface="Trebuchet MS"/>
            </a:endParaRPr>
          </a:p>
        </p:txBody>
      </p:sp>
      <p:sp>
        <p:nvSpPr>
          <p:cNvPr id="20" name="object 20"/>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21" name="object 21"/>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2" name="object 22"/>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23" name="object 23"/>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55037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420494"/>
            <a:ext cx="5758815" cy="4212628"/>
          </a:xfrm>
          <a:prstGeom prst="rect">
            <a:avLst/>
          </a:prstGeom>
        </p:spPr>
        <p:txBody>
          <a:bodyPr vert="horz" wrap="square" lIns="0" tIns="10795" rIns="0" bIns="0" rtlCol="0">
            <a:spAutoFit/>
          </a:bodyPr>
          <a:lstStyle/>
          <a:p>
            <a:pPr marL="46990" marR="47625" indent="6985" algn="ctr">
              <a:lnSpc>
                <a:spcPct val="116799"/>
              </a:lnSpc>
              <a:spcBef>
                <a:spcPts val="85"/>
              </a:spcBef>
            </a:pPr>
            <a:r>
              <a:rPr spc="-45" dirty="0">
                <a:latin typeface="Trebuchet MS"/>
                <a:cs typeface="Trebuchet MS"/>
              </a:rPr>
              <a:t>During </a:t>
            </a:r>
            <a:r>
              <a:rPr spc="-70" dirty="0">
                <a:latin typeface="Trebuchet MS"/>
                <a:cs typeface="Trebuchet MS"/>
              </a:rPr>
              <a:t>the </a:t>
            </a:r>
            <a:r>
              <a:rPr spc="-65" dirty="0">
                <a:latin typeface="Trebuchet MS"/>
                <a:cs typeface="Trebuchet MS"/>
              </a:rPr>
              <a:t>selection </a:t>
            </a:r>
            <a:r>
              <a:rPr spc="-50" dirty="0">
                <a:latin typeface="Trebuchet MS"/>
                <a:cs typeface="Trebuchet MS"/>
              </a:rPr>
              <a:t>of </a:t>
            </a:r>
            <a:r>
              <a:rPr spc="-90" dirty="0" smtClean="0">
                <a:latin typeface="Trebuchet MS"/>
                <a:cs typeface="Trebuchet MS"/>
              </a:rPr>
              <a:t>“</a:t>
            </a:r>
            <a:r>
              <a:rPr lang="en-US" b="1" spc="-90" dirty="0" smtClean="0">
                <a:solidFill>
                  <a:srgbClr val="FF0000"/>
                </a:solidFill>
                <a:latin typeface="Trebuchet MS"/>
                <a:cs typeface="Trebuchet MS"/>
              </a:rPr>
              <a:t>Piano In Basic C Programming</a:t>
            </a:r>
            <a:r>
              <a:rPr spc="-80" dirty="0" smtClean="0">
                <a:latin typeface="Trebuchet MS"/>
                <a:cs typeface="Trebuchet MS"/>
              </a:rPr>
              <a:t>” </a:t>
            </a:r>
            <a:r>
              <a:rPr spc="-65" dirty="0">
                <a:latin typeface="Trebuchet MS"/>
                <a:cs typeface="Trebuchet MS"/>
              </a:rPr>
              <a:t>help </a:t>
            </a:r>
            <a:r>
              <a:rPr lang="en-US" spc="-65" dirty="0" smtClean="0">
                <a:latin typeface="Trebuchet MS"/>
                <a:cs typeface="Trebuchet MS"/>
              </a:rPr>
              <a:t> </a:t>
            </a:r>
            <a:r>
              <a:rPr spc="-55" dirty="0" smtClean="0">
                <a:latin typeface="Trebuchet MS"/>
                <a:cs typeface="Trebuchet MS"/>
              </a:rPr>
              <a:t>we  </a:t>
            </a:r>
            <a:r>
              <a:rPr spc="-70" dirty="0">
                <a:latin typeface="Trebuchet MS"/>
                <a:cs typeface="Trebuchet MS"/>
              </a:rPr>
              <a:t>received</a:t>
            </a:r>
            <a:r>
              <a:rPr spc="-105" dirty="0">
                <a:latin typeface="Trebuchet MS"/>
                <a:cs typeface="Trebuchet MS"/>
              </a:rPr>
              <a:t> </a:t>
            </a:r>
            <a:r>
              <a:rPr spc="-55" dirty="0">
                <a:latin typeface="Trebuchet MS"/>
                <a:cs typeface="Trebuchet MS"/>
              </a:rPr>
              <a:t>from</a:t>
            </a:r>
            <a:r>
              <a:rPr spc="-114" dirty="0">
                <a:latin typeface="Trebuchet MS"/>
                <a:cs typeface="Trebuchet MS"/>
              </a:rPr>
              <a:t> </a:t>
            </a:r>
            <a:r>
              <a:rPr spc="-35" dirty="0">
                <a:latin typeface="Trebuchet MS"/>
                <a:cs typeface="Trebuchet MS"/>
              </a:rPr>
              <a:t>our</a:t>
            </a:r>
            <a:r>
              <a:rPr spc="-70" dirty="0">
                <a:latin typeface="Trebuchet MS"/>
                <a:cs typeface="Trebuchet MS"/>
              </a:rPr>
              <a:t> </a:t>
            </a:r>
            <a:r>
              <a:rPr spc="-60" dirty="0">
                <a:latin typeface="Trebuchet MS"/>
                <a:cs typeface="Trebuchet MS"/>
              </a:rPr>
              <a:t>professor,</a:t>
            </a:r>
            <a:r>
              <a:rPr spc="-95" dirty="0">
                <a:latin typeface="Trebuchet MS"/>
                <a:cs typeface="Trebuchet MS"/>
              </a:rPr>
              <a:t> </a:t>
            </a:r>
            <a:r>
              <a:rPr spc="-65" dirty="0">
                <a:latin typeface="Trebuchet MS"/>
                <a:cs typeface="Trebuchet MS"/>
              </a:rPr>
              <a:t>friends</a:t>
            </a:r>
            <a:r>
              <a:rPr spc="-95" dirty="0">
                <a:latin typeface="Trebuchet MS"/>
                <a:cs typeface="Trebuchet MS"/>
              </a:rPr>
              <a:t> </a:t>
            </a:r>
            <a:r>
              <a:rPr spc="-50" dirty="0">
                <a:latin typeface="Trebuchet MS"/>
                <a:cs typeface="Trebuchet MS"/>
              </a:rPr>
              <a:t>is</a:t>
            </a:r>
            <a:r>
              <a:rPr spc="-95" dirty="0">
                <a:latin typeface="Trebuchet MS"/>
                <a:cs typeface="Trebuchet MS"/>
              </a:rPr>
              <a:t> </a:t>
            </a:r>
            <a:r>
              <a:rPr spc="-75" dirty="0">
                <a:latin typeface="Trebuchet MS"/>
                <a:cs typeface="Trebuchet MS"/>
              </a:rPr>
              <a:t>valuable</a:t>
            </a:r>
            <a:r>
              <a:rPr spc="-90" dirty="0">
                <a:latin typeface="Trebuchet MS"/>
                <a:cs typeface="Trebuchet MS"/>
              </a:rPr>
              <a:t> </a:t>
            </a:r>
            <a:r>
              <a:rPr spc="-55" dirty="0">
                <a:latin typeface="Trebuchet MS"/>
                <a:cs typeface="Trebuchet MS"/>
              </a:rPr>
              <a:t>and</a:t>
            </a:r>
            <a:r>
              <a:rPr spc="-105" dirty="0">
                <a:latin typeface="Trebuchet MS"/>
                <a:cs typeface="Trebuchet MS"/>
              </a:rPr>
              <a:t> </a:t>
            </a:r>
            <a:r>
              <a:rPr spc="-55" dirty="0">
                <a:latin typeface="Trebuchet MS"/>
                <a:cs typeface="Trebuchet MS"/>
              </a:rPr>
              <a:t>we</a:t>
            </a:r>
            <a:r>
              <a:rPr spc="-95" dirty="0">
                <a:latin typeface="Trebuchet MS"/>
                <a:cs typeface="Trebuchet MS"/>
              </a:rPr>
              <a:t> </a:t>
            </a:r>
            <a:r>
              <a:rPr spc="-60" dirty="0">
                <a:latin typeface="Trebuchet MS"/>
                <a:cs typeface="Trebuchet MS"/>
              </a:rPr>
              <a:t>are</a:t>
            </a:r>
            <a:r>
              <a:rPr spc="-90" dirty="0">
                <a:latin typeface="Trebuchet MS"/>
                <a:cs typeface="Trebuchet MS"/>
              </a:rPr>
              <a:t> </a:t>
            </a:r>
            <a:r>
              <a:rPr spc="-65" dirty="0">
                <a:latin typeface="Trebuchet MS"/>
                <a:cs typeface="Trebuchet MS"/>
              </a:rPr>
              <a:t>forever</a:t>
            </a:r>
            <a:r>
              <a:rPr spc="-85" dirty="0">
                <a:latin typeface="Trebuchet MS"/>
                <a:cs typeface="Trebuchet MS"/>
              </a:rPr>
              <a:t> </a:t>
            </a:r>
            <a:r>
              <a:rPr spc="-70" dirty="0">
                <a:latin typeface="Trebuchet MS"/>
                <a:cs typeface="Trebuchet MS"/>
              </a:rPr>
              <a:t>thankful</a:t>
            </a:r>
            <a:r>
              <a:rPr spc="-95" dirty="0">
                <a:latin typeface="Trebuchet MS"/>
                <a:cs typeface="Trebuchet MS"/>
              </a:rPr>
              <a:t> </a:t>
            </a:r>
            <a:r>
              <a:rPr spc="-50" dirty="0">
                <a:latin typeface="Trebuchet MS"/>
                <a:cs typeface="Trebuchet MS"/>
              </a:rPr>
              <a:t>to  </a:t>
            </a:r>
            <a:r>
              <a:rPr spc="-80" dirty="0">
                <a:latin typeface="Trebuchet MS"/>
                <a:cs typeface="Trebuchet MS"/>
              </a:rPr>
              <a:t>them.</a:t>
            </a:r>
            <a:endParaRPr dirty="0">
              <a:latin typeface="Trebuchet MS"/>
              <a:cs typeface="Trebuchet MS"/>
            </a:endParaRPr>
          </a:p>
          <a:p>
            <a:pPr>
              <a:lnSpc>
                <a:spcPct val="100000"/>
              </a:lnSpc>
            </a:pPr>
            <a:endParaRPr dirty="0">
              <a:latin typeface="Times New Roman"/>
              <a:cs typeface="Times New Roman"/>
            </a:endParaRPr>
          </a:p>
          <a:p>
            <a:pPr marL="53975" marR="1089025">
              <a:lnSpc>
                <a:spcPct val="101200"/>
              </a:lnSpc>
              <a:spcBef>
                <a:spcPts val="1000"/>
              </a:spcBef>
            </a:pPr>
            <a:r>
              <a:rPr spc="-10" dirty="0">
                <a:latin typeface="Trebuchet MS"/>
                <a:cs typeface="Trebuchet MS"/>
              </a:rPr>
              <a:t>We</a:t>
            </a:r>
            <a:r>
              <a:rPr spc="-95" dirty="0">
                <a:latin typeface="Trebuchet MS"/>
                <a:cs typeface="Trebuchet MS"/>
              </a:rPr>
              <a:t> </a:t>
            </a:r>
            <a:r>
              <a:rPr spc="-45" dirty="0">
                <a:latin typeface="Trebuchet MS"/>
                <a:cs typeface="Trebuchet MS"/>
              </a:rPr>
              <a:t>would</a:t>
            </a:r>
            <a:r>
              <a:rPr spc="-105" dirty="0">
                <a:latin typeface="Trebuchet MS"/>
                <a:cs typeface="Trebuchet MS"/>
              </a:rPr>
              <a:t> </a:t>
            </a:r>
            <a:r>
              <a:rPr spc="-75" dirty="0">
                <a:latin typeface="Trebuchet MS"/>
                <a:cs typeface="Trebuchet MS"/>
              </a:rPr>
              <a:t>first</a:t>
            </a:r>
            <a:r>
              <a:rPr spc="-95" dirty="0">
                <a:latin typeface="Trebuchet MS"/>
                <a:cs typeface="Trebuchet MS"/>
              </a:rPr>
              <a:t> </a:t>
            </a:r>
            <a:r>
              <a:rPr spc="-90" dirty="0">
                <a:latin typeface="Trebuchet MS"/>
                <a:cs typeface="Trebuchet MS"/>
              </a:rPr>
              <a:t>like</a:t>
            </a:r>
            <a:r>
              <a:rPr spc="-95" dirty="0">
                <a:latin typeface="Trebuchet MS"/>
                <a:cs typeface="Trebuchet MS"/>
              </a:rPr>
              <a:t> </a:t>
            </a:r>
            <a:r>
              <a:rPr spc="-50" dirty="0">
                <a:latin typeface="Trebuchet MS"/>
                <a:cs typeface="Trebuchet MS"/>
              </a:rPr>
              <a:t>to</a:t>
            </a:r>
            <a:r>
              <a:rPr spc="-114" dirty="0">
                <a:latin typeface="Trebuchet MS"/>
                <a:cs typeface="Trebuchet MS"/>
              </a:rPr>
              <a:t> </a:t>
            </a:r>
            <a:r>
              <a:rPr spc="-55" dirty="0">
                <a:latin typeface="Trebuchet MS"/>
                <a:cs typeface="Trebuchet MS"/>
              </a:rPr>
              <a:t>express</a:t>
            </a:r>
            <a:r>
              <a:rPr spc="-120" dirty="0">
                <a:latin typeface="Trebuchet MS"/>
                <a:cs typeface="Trebuchet MS"/>
              </a:rPr>
              <a:t> </a:t>
            </a:r>
            <a:r>
              <a:rPr spc="-35" dirty="0">
                <a:latin typeface="Trebuchet MS"/>
                <a:cs typeface="Trebuchet MS"/>
              </a:rPr>
              <a:t>our</a:t>
            </a:r>
            <a:r>
              <a:rPr spc="-90" dirty="0">
                <a:latin typeface="Trebuchet MS"/>
                <a:cs typeface="Trebuchet MS"/>
              </a:rPr>
              <a:t> </a:t>
            </a:r>
            <a:r>
              <a:rPr spc="-65" dirty="0">
                <a:latin typeface="Trebuchet MS"/>
                <a:cs typeface="Trebuchet MS"/>
              </a:rPr>
              <a:t>gratitude</a:t>
            </a:r>
            <a:r>
              <a:rPr spc="-120" dirty="0">
                <a:latin typeface="Trebuchet MS"/>
                <a:cs typeface="Trebuchet MS"/>
              </a:rPr>
              <a:t> </a:t>
            </a:r>
            <a:r>
              <a:rPr spc="-50" dirty="0">
                <a:latin typeface="Trebuchet MS"/>
                <a:cs typeface="Trebuchet MS"/>
              </a:rPr>
              <a:t>to</a:t>
            </a:r>
            <a:r>
              <a:rPr spc="-114" dirty="0">
                <a:latin typeface="Trebuchet MS"/>
                <a:cs typeface="Trebuchet MS"/>
              </a:rPr>
              <a:t> </a:t>
            </a:r>
            <a:r>
              <a:rPr spc="-35" dirty="0">
                <a:latin typeface="Trebuchet MS"/>
                <a:cs typeface="Trebuchet MS"/>
              </a:rPr>
              <a:t>our</a:t>
            </a:r>
            <a:r>
              <a:rPr spc="-80" dirty="0">
                <a:latin typeface="Trebuchet MS"/>
                <a:cs typeface="Trebuchet MS"/>
              </a:rPr>
              <a:t> </a:t>
            </a:r>
            <a:r>
              <a:rPr spc="-85" dirty="0">
                <a:latin typeface="Trebuchet MS"/>
                <a:cs typeface="Trebuchet MS"/>
              </a:rPr>
              <a:t>project</a:t>
            </a:r>
            <a:r>
              <a:rPr spc="-95" dirty="0">
                <a:latin typeface="Trebuchet MS"/>
                <a:cs typeface="Trebuchet MS"/>
              </a:rPr>
              <a:t> </a:t>
            </a:r>
            <a:r>
              <a:rPr spc="-60" dirty="0">
                <a:latin typeface="Trebuchet MS"/>
                <a:cs typeface="Trebuchet MS"/>
              </a:rPr>
              <a:t>guide  </a:t>
            </a:r>
            <a:r>
              <a:rPr spc="35" dirty="0">
                <a:latin typeface="Trebuchet MS"/>
                <a:cs typeface="Trebuchet MS"/>
              </a:rPr>
              <a:t>Mrs.M </a:t>
            </a:r>
            <a:r>
              <a:rPr spc="-20" dirty="0">
                <a:latin typeface="Trebuchet MS"/>
                <a:cs typeface="Trebuchet MS"/>
              </a:rPr>
              <a:t>A </a:t>
            </a:r>
            <a:r>
              <a:rPr spc="-65" dirty="0">
                <a:latin typeface="Trebuchet MS"/>
                <a:cs typeface="Trebuchet MS"/>
              </a:rPr>
              <a:t>Khade </a:t>
            </a:r>
            <a:r>
              <a:rPr spc="-55" dirty="0">
                <a:latin typeface="Trebuchet MS"/>
                <a:cs typeface="Trebuchet MS"/>
              </a:rPr>
              <a:t>and </a:t>
            </a:r>
            <a:r>
              <a:rPr spc="-10" dirty="0" err="1" smtClean="0">
                <a:latin typeface="Trebuchet MS"/>
                <a:cs typeface="Trebuchet MS"/>
              </a:rPr>
              <a:t>Mrs.U</a:t>
            </a:r>
            <a:r>
              <a:rPr spc="-10" dirty="0" smtClean="0">
                <a:latin typeface="Trebuchet MS"/>
                <a:cs typeface="Trebuchet MS"/>
              </a:rPr>
              <a:t> </a:t>
            </a:r>
            <a:r>
              <a:rPr spc="-10" dirty="0">
                <a:latin typeface="Trebuchet MS"/>
                <a:cs typeface="Trebuchet MS"/>
              </a:rPr>
              <a:t>U</a:t>
            </a:r>
            <a:r>
              <a:rPr spc="10" dirty="0">
                <a:latin typeface="Trebuchet MS"/>
                <a:cs typeface="Trebuchet MS"/>
              </a:rPr>
              <a:t> </a:t>
            </a:r>
            <a:r>
              <a:rPr spc="-80" dirty="0">
                <a:latin typeface="Trebuchet MS"/>
                <a:cs typeface="Trebuchet MS"/>
              </a:rPr>
              <a:t>Ranade.</a:t>
            </a:r>
            <a:endParaRPr dirty="0">
              <a:latin typeface="Trebuchet MS"/>
              <a:cs typeface="Trebuchet MS"/>
            </a:endParaRPr>
          </a:p>
          <a:p>
            <a:pPr>
              <a:lnSpc>
                <a:spcPct val="100000"/>
              </a:lnSpc>
              <a:spcBef>
                <a:spcPts val="50"/>
              </a:spcBef>
            </a:pPr>
            <a:endParaRPr dirty="0">
              <a:latin typeface="Times New Roman"/>
              <a:cs typeface="Times New Roman"/>
            </a:endParaRPr>
          </a:p>
          <a:p>
            <a:pPr marL="12700" marR="5080" algn="just">
              <a:lnSpc>
                <a:spcPct val="102000"/>
              </a:lnSpc>
              <a:spcBef>
                <a:spcPts val="5"/>
              </a:spcBef>
            </a:pPr>
            <a:r>
              <a:rPr spc="-55" dirty="0">
                <a:latin typeface="Trebuchet MS"/>
                <a:cs typeface="Trebuchet MS"/>
              </a:rPr>
              <a:t>For </a:t>
            </a:r>
            <a:r>
              <a:rPr spc="-75" dirty="0">
                <a:latin typeface="Trebuchet MS"/>
                <a:cs typeface="Trebuchet MS"/>
              </a:rPr>
              <a:t>their </a:t>
            </a:r>
            <a:r>
              <a:rPr spc="-55" dirty="0">
                <a:latin typeface="Trebuchet MS"/>
                <a:cs typeface="Trebuchet MS"/>
              </a:rPr>
              <a:t>immense </a:t>
            </a:r>
            <a:r>
              <a:rPr spc="-65" dirty="0">
                <a:latin typeface="Trebuchet MS"/>
                <a:cs typeface="Trebuchet MS"/>
              </a:rPr>
              <a:t>support, </a:t>
            </a:r>
            <a:r>
              <a:rPr spc="-60" dirty="0">
                <a:latin typeface="Trebuchet MS"/>
                <a:cs typeface="Trebuchet MS"/>
              </a:rPr>
              <a:t>suggestion, encouragement </a:t>
            </a:r>
            <a:r>
              <a:rPr spc="-55" dirty="0">
                <a:latin typeface="Trebuchet MS"/>
                <a:cs typeface="Trebuchet MS"/>
              </a:rPr>
              <a:t>and </a:t>
            </a:r>
            <a:r>
              <a:rPr spc="-65" dirty="0">
                <a:latin typeface="Trebuchet MS"/>
                <a:cs typeface="Trebuchet MS"/>
              </a:rPr>
              <a:t>interest </a:t>
            </a:r>
            <a:r>
              <a:rPr spc="-55" dirty="0">
                <a:latin typeface="Trebuchet MS"/>
                <a:cs typeface="Trebuchet MS"/>
              </a:rPr>
              <a:t>in </a:t>
            </a:r>
            <a:r>
              <a:rPr spc="-35" dirty="0">
                <a:latin typeface="Trebuchet MS"/>
                <a:cs typeface="Trebuchet MS"/>
              </a:rPr>
              <a:t>our  </a:t>
            </a:r>
            <a:r>
              <a:rPr spc="-80" dirty="0">
                <a:latin typeface="Trebuchet MS"/>
                <a:cs typeface="Trebuchet MS"/>
              </a:rPr>
              <a:t>project </a:t>
            </a:r>
            <a:r>
              <a:rPr spc="-75" dirty="0">
                <a:latin typeface="Trebuchet MS"/>
                <a:cs typeface="Trebuchet MS"/>
              </a:rPr>
              <a:t>work. </a:t>
            </a:r>
            <a:r>
              <a:rPr spc="-45" dirty="0">
                <a:latin typeface="Trebuchet MS"/>
                <a:cs typeface="Trebuchet MS"/>
              </a:rPr>
              <a:t>Without </a:t>
            </a:r>
            <a:r>
              <a:rPr spc="-70" dirty="0">
                <a:latin typeface="Trebuchet MS"/>
                <a:cs typeface="Trebuchet MS"/>
              </a:rPr>
              <a:t>their  valuable</a:t>
            </a:r>
            <a:r>
              <a:rPr spc="280" dirty="0">
                <a:latin typeface="Trebuchet MS"/>
                <a:cs typeface="Trebuchet MS"/>
              </a:rPr>
              <a:t> </a:t>
            </a:r>
            <a:r>
              <a:rPr spc="-50" dirty="0">
                <a:latin typeface="Trebuchet MS"/>
                <a:cs typeface="Trebuchet MS"/>
              </a:rPr>
              <a:t>suggestion </a:t>
            </a:r>
            <a:r>
              <a:rPr spc="-35" dirty="0">
                <a:latin typeface="Trebuchet MS"/>
                <a:cs typeface="Trebuchet MS"/>
              </a:rPr>
              <a:t>our </a:t>
            </a:r>
            <a:r>
              <a:rPr spc="-80" dirty="0">
                <a:latin typeface="Trebuchet MS"/>
                <a:cs typeface="Trebuchet MS"/>
              </a:rPr>
              <a:t>project </a:t>
            </a:r>
            <a:r>
              <a:rPr spc="-55" dirty="0">
                <a:latin typeface="Trebuchet MS"/>
                <a:cs typeface="Trebuchet MS"/>
              </a:rPr>
              <a:t>would </a:t>
            </a:r>
            <a:r>
              <a:rPr spc="-65" dirty="0">
                <a:latin typeface="Trebuchet MS"/>
                <a:cs typeface="Trebuchet MS"/>
              </a:rPr>
              <a:t>be  </a:t>
            </a:r>
            <a:r>
              <a:rPr spc="-75" dirty="0">
                <a:latin typeface="Trebuchet MS"/>
                <a:cs typeface="Trebuchet MS"/>
              </a:rPr>
              <a:t>incomplete.</a:t>
            </a:r>
            <a:endParaRPr dirty="0">
              <a:latin typeface="Trebuchet MS"/>
              <a:cs typeface="Trebuchet MS"/>
            </a:endParaRPr>
          </a:p>
          <a:p>
            <a:pPr>
              <a:lnSpc>
                <a:spcPct val="100000"/>
              </a:lnSpc>
              <a:spcBef>
                <a:spcPts val="5"/>
              </a:spcBef>
            </a:pPr>
            <a:endParaRPr dirty="0">
              <a:latin typeface="Times New Roman"/>
              <a:cs typeface="Times New Roman"/>
            </a:endParaRPr>
          </a:p>
          <a:p>
            <a:pPr marL="12700" marR="5080" algn="just">
              <a:lnSpc>
                <a:spcPct val="102699"/>
              </a:lnSpc>
            </a:pPr>
            <a:r>
              <a:rPr spc="-10" dirty="0">
                <a:latin typeface="Trebuchet MS"/>
                <a:cs typeface="Trebuchet MS"/>
              </a:rPr>
              <a:t>We </a:t>
            </a:r>
            <a:r>
              <a:rPr spc="-45" dirty="0">
                <a:latin typeface="Trebuchet MS"/>
                <a:cs typeface="Trebuchet MS"/>
              </a:rPr>
              <a:t>would </a:t>
            </a:r>
            <a:r>
              <a:rPr spc="-85" dirty="0">
                <a:latin typeface="Trebuchet MS"/>
                <a:cs typeface="Trebuchet MS"/>
              </a:rPr>
              <a:t>like </a:t>
            </a:r>
            <a:r>
              <a:rPr spc="-60" dirty="0">
                <a:latin typeface="Trebuchet MS"/>
                <a:cs typeface="Trebuchet MS"/>
              </a:rPr>
              <a:t>to </a:t>
            </a:r>
            <a:r>
              <a:rPr spc="-65" dirty="0">
                <a:latin typeface="Trebuchet MS"/>
                <a:cs typeface="Trebuchet MS"/>
              </a:rPr>
              <a:t>thank </a:t>
            </a:r>
            <a:r>
              <a:rPr spc="-35" dirty="0">
                <a:latin typeface="Trebuchet MS"/>
                <a:cs typeface="Trebuchet MS"/>
              </a:rPr>
              <a:t>our </a:t>
            </a:r>
            <a:r>
              <a:rPr spc="-60" dirty="0">
                <a:latin typeface="Trebuchet MS"/>
                <a:cs typeface="Trebuchet MS"/>
              </a:rPr>
              <a:t>friends </a:t>
            </a:r>
            <a:r>
              <a:rPr spc="-55" dirty="0">
                <a:latin typeface="Trebuchet MS"/>
                <a:cs typeface="Trebuchet MS"/>
              </a:rPr>
              <a:t>and </a:t>
            </a:r>
            <a:r>
              <a:rPr spc="-45" dirty="0">
                <a:latin typeface="Trebuchet MS"/>
                <a:cs typeface="Trebuchet MS"/>
              </a:rPr>
              <a:t>group members </a:t>
            </a:r>
            <a:r>
              <a:rPr spc="-60" dirty="0">
                <a:latin typeface="Trebuchet MS"/>
                <a:cs typeface="Trebuchet MS"/>
              </a:rPr>
              <a:t>for </a:t>
            </a:r>
            <a:r>
              <a:rPr spc="-70" dirty="0">
                <a:latin typeface="Trebuchet MS"/>
                <a:cs typeface="Trebuchet MS"/>
              </a:rPr>
              <a:t>their </a:t>
            </a:r>
            <a:r>
              <a:rPr spc="-80" dirty="0">
                <a:latin typeface="Trebuchet MS"/>
                <a:cs typeface="Trebuchet MS"/>
              </a:rPr>
              <a:t>belief </a:t>
            </a:r>
            <a:r>
              <a:rPr spc="-55" dirty="0">
                <a:latin typeface="Trebuchet MS"/>
                <a:cs typeface="Trebuchet MS"/>
              </a:rPr>
              <a:t>and  </a:t>
            </a:r>
            <a:r>
              <a:rPr spc="-75" dirty="0">
                <a:latin typeface="Trebuchet MS"/>
                <a:cs typeface="Trebuchet MS"/>
              </a:rPr>
              <a:t>patience </a:t>
            </a:r>
            <a:r>
              <a:rPr spc="-55" dirty="0">
                <a:latin typeface="Trebuchet MS"/>
                <a:cs typeface="Trebuchet MS"/>
              </a:rPr>
              <a:t>in </a:t>
            </a:r>
            <a:r>
              <a:rPr spc="-35" dirty="0">
                <a:latin typeface="Trebuchet MS"/>
                <a:cs typeface="Trebuchet MS"/>
              </a:rPr>
              <a:t>our</a:t>
            </a:r>
            <a:r>
              <a:rPr spc="-190" dirty="0">
                <a:latin typeface="Trebuchet MS"/>
                <a:cs typeface="Trebuchet MS"/>
              </a:rPr>
              <a:t> </a:t>
            </a:r>
            <a:r>
              <a:rPr spc="-70" dirty="0">
                <a:latin typeface="Trebuchet MS"/>
                <a:cs typeface="Trebuchet MS"/>
              </a:rPr>
              <a:t>struggle</a:t>
            </a:r>
            <a:r>
              <a:rPr spc="-70" dirty="0" smtClean="0">
                <a:latin typeface="Trebuchet MS"/>
                <a:cs typeface="Trebuchet MS"/>
              </a:rPr>
              <a:t>.</a:t>
            </a:r>
            <a:endParaRPr dirty="0">
              <a:latin typeface="Trebuchet MS"/>
              <a:cs typeface="Trebuchet MS"/>
            </a:endParaRPr>
          </a:p>
        </p:txBody>
      </p:sp>
      <p:sp>
        <p:nvSpPr>
          <p:cNvPr id="3" name="object 3"/>
          <p:cNvSpPr txBox="1"/>
          <p:nvPr/>
        </p:nvSpPr>
        <p:spPr>
          <a:xfrm>
            <a:off x="902017" y="6713423"/>
            <a:ext cx="1504633" cy="766877"/>
          </a:xfrm>
          <a:prstGeom prst="rect">
            <a:avLst/>
          </a:prstGeom>
        </p:spPr>
        <p:txBody>
          <a:bodyPr vert="horz" wrap="square" lIns="0" tIns="12700" rIns="0" bIns="0" rtlCol="0">
            <a:spAutoFit/>
          </a:bodyPr>
          <a:lstStyle/>
          <a:p>
            <a:pPr marL="12700">
              <a:lnSpc>
                <a:spcPct val="100000"/>
              </a:lnSpc>
              <a:spcBef>
                <a:spcPts val="100"/>
              </a:spcBef>
            </a:pPr>
            <a:r>
              <a:rPr sz="1600" spc="-90" dirty="0" smtClean="0">
                <a:latin typeface="Trebuchet MS"/>
                <a:cs typeface="Trebuchet MS"/>
              </a:rPr>
              <a:t>Date:</a:t>
            </a:r>
            <a:r>
              <a:rPr lang="en-US" sz="1600" spc="-90" dirty="0" smtClean="0">
                <a:latin typeface="Trebuchet MS"/>
                <a:cs typeface="Trebuchet MS"/>
              </a:rPr>
              <a:t>29/04/2019</a:t>
            </a:r>
            <a:endParaRPr sz="1600" dirty="0">
              <a:latin typeface="Trebuchet MS"/>
              <a:cs typeface="Trebuchet MS"/>
            </a:endParaRPr>
          </a:p>
          <a:p>
            <a:pPr>
              <a:lnSpc>
                <a:spcPct val="100000"/>
              </a:lnSpc>
              <a:spcBef>
                <a:spcPts val="25"/>
              </a:spcBef>
            </a:pPr>
            <a:endParaRPr sz="1700" dirty="0">
              <a:latin typeface="Times New Roman"/>
              <a:cs typeface="Times New Roman"/>
            </a:endParaRPr>
          </a:p>
          <a:p>
            <a:pPr marL="12700">
              <a:lnSpc>
                <a:spcPct val="100000"/>
              </a:lnSpc>
            </a:pPr>
            <a:r>
              <a:rPr sz="1600" spc="-100" dirty="0">
                <a:latin typeface="Trebuchet MS"/>
                <a:cs typeface="Trebuchet MS"/>
              </a:rPr>
              <a:t>Place:</a:t>
            </a:r>
            <a:r>
              <a:rPr sz="1600" spc="-180" dirty="0">
                <a:latin typeface="Trebuchet MS"/>
                <a:cs typeface="Trebuchet MS"/>
              </a:rPr>
              <a:t> </a:t>
            </a:r>
            <a:r>
              <a:rPr sz="1600" spc="-45" dirty="0">
                <a:latin typeface="Trebuchet MS"/>
                <a:cs typeface="Trebuchet MS"/>
              </a:rPr>
              <a:t>Budhgaon</a:t>
            </a:r>
            <a:endParaRPr sz="1600" dirty="0">
              <a:latin typeface="Trebuchet MS"/>
              <a:cs typeface="Trebuchet MS"/>
            </a:endParaRPr>
          </a:p>
        </p:txBody>
      </p:sp>
      <p:sp>
        <p:nvSpPr>
          <p:cNvPr id="4" name="object 4"/>
          <p:cNvSpPr txBox="1"/>
          <p:nvPr/>
        </p:nvSpPr>
        <p:spPr>
          <a:xfrm>
            <a:off x="3417951" y="8400415"/>
            <a:ext cx="723900" cy="269240"/>
          </a:xfrm>
          <a:prstGeom prst="rect">
            <a:avLst/>
          </a:prstGeom>
        </p:spPr>
        <p:txBody>
          <a:bodyPr vert="horz" wrap="square" lIns="0" tIns="12700" rIns="0" bIns="0" rtlCol="0">
            <a:spAutoFit/>
          </a:bodyPr>
          <a:lstStyle/>
          <a:p>
            <a:pPr marL="12700">
              <a:lnSpc>
                <a:spcPct val="100000"/>
              </a:lnSpc>
              <a:spcBef>
                <a:spcPts val="100"/>
              </a:spcBef>
            </a:pPr>
            <a:r>
              <a:rPr sz="1600" spc="-25" dirty="0">
                <a:latin typeface="Trebuchet MS"/>
                <a:cs typeface="Trebuchet MS"/>
              </a:rPr>
              <a:t>2018-19</a:t>
            </a:r>
            <a:endParaRPr sz="1600">
              <a:latin typeface="Trebuchet MS"/>
              <a:cs typeface="Trebuchet MS"/>
            </a:endParaRPr>
          </a:p>
        </p:txBody>
      </p:sp>
      <p:sp>
        <p:nvSpPr>
          <p:cNvPr id="6" name="object 6"/>
          <p:cNvSpPr/>
          <p:nvPr/>
        </p:nvSpPr>
        <p:spPr>
          <a:xfrm>
            <a:off x="314325" y="30956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
        <p:nvSpPr>
          <p:cNvPr id="7" name="object 7"/>
          <p:cNvSpPr/>
          <p:nvPr/>
        </p:nvSpPr>
        <p:spPr>
          <a:xfrm>
            <a:off x="309562"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8" name="object 8"/>
          <p:cNvSpPr/>
          <p:nvPr/>
        </p:nvSpPr>
        <p:spPr>
          <a:xfrm>
            <a:off x="7253287" y="304800"/>
            <a:ext cx="0" cy="10086975"/>
          </a:xfrm>
          <a:custGeom>
            <a:avLst/>
            <a:gdLst/>
            <a:ahLst/>
            <a:cxnLst/>
            <a:rect l="l" t="t" r="r" b="b"/>
            <a:pathLst>
              <a:path h="10086975">
                <a:moveTo>
                  <a:pt x="0" y="0"/>
                </a:moveTo>
                <a:lnTo>
                  <a:pt x="0" y="10086975"/>
                </a:lnTo>
              </a:path>
            </a:pathLst>
          </a:custGeom>
          <a:ln w="9525">
            <a:solidFill>
              <a:srgbClr val="000000"/>
            </a:solidFill>
          </a:ln>
        </p:spPr>
        <p:txBody>
          <a:bodyPr wrap="square" lIns="0" tIns="0" rIns="0" bIns="0" rtlCol="0"/>
          <a:lstStyle/>
          <a:p>
            <a:endParaRPr/>
          </a:p>
        </p:txBody>
      </p:sp>
      <p:sp>
        <p:nvSpPr>
          <p:cNvPr id="9" name="object 9"/>
          <p:cNvSpPr/>
          <p:nvPr/>
        </p:nvSpPr>
        <p:spPr>
          <a:xfrm>
            <a:off x="314325" y="10387012"/>
            <a:ext cx="6934200" cy="0"/>
          </a:xfrm>
          <a:custGeom>
            <a:avLst/>
            <a:gdLst/>
            <a:ahLst/>
            <a:cxnLst/>
            <a:rect l="l" t="t" r="r" b="b"/>
            <a:pathLst>
              <a:path w="6934200">
                <a:moveTo>
                  <a:pt x="0" y="0"/>
                </a:moveTo>
                <a:lnTo>
                  <a:pt x="69342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1544049"/>
              </p:ext>
            </p:extLst>
          </p:nvPr>
        </p:nvGraphicFramePr>
        <p:xfrm>
          <a:off x="577850" y="1993900"/>
          <a:ext cx="6168758" cy="7467601"/>
        </p:xfrm>
        <a:graphic>
          <a:graphicData uri="http://schemas.openxmlformats.org/drawingml/2006/table">
            <a:tbl>
              <a:tblPr firstRow="1" firstCol="1" bandRow="1">
                <a:tableStyleId>{5C22544A-7EE6-4342-B048-85BDC9FD1C3A}</a:tableStyleId>
              </a:tblPr>
              <a:tblGrid>
                <a:gridCol w="759460"/>
                <a:gridCol w="570230"/>
                <a:gridCol w="103873"/>
                <a:gridCol w="3752215"/>
                <a:gridCol w="982980"/>
              </a:tblGrid>
              <a:tr h="837175">
                <a:tc>
                  <a:txBody>
                    <a:bodyPr/>
                    <a:lstStyle/>
                    <a:p>
                      <a:pPr marL="0" marR="0" algn="l">
                        <a:spcBef>
                          <a:spcPts val="0"/>
                        </a:spcBef>
                        <a:spcAft>
                          <a:spcPts val="0"/>
                        </a:spcAft>
                      </a:pPr>
                      <a:r>
                        <a:rPr lang="en-US" sz="1800" dirty="0" err="1">
                          <a:effectLst/>
                        </a:rPr>
                        <a:t>Sr.No</a:t>
                      </a:r>
                      <a:r>
                        <a:rPr lang="en-US" sz="1800" dirty="0">
                          <a:effectLst/>
                        </a:rPr>
                        <a:t>.</a:t>
                      </a:r>
                      <a:endParaRPr lang="en-US" sz="1200" dirty="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a:effectLst/>
                        </a:rPr>
                        <a:t>                            Content</a:t>
                      </a:r>
                      <a:endParaRPr lang="en-US" sz="120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a:effectLst/>
                        </a:rPr>
                        <a:t>Page No.</a:t>
                      </a:r>
                      <a:endParaRPr lang="en-US" sz="1200">
                        <a:solidFill>
                          <a:srgbClr val="000000"/>
                        </a:solidFill>
                        <a:effectLst/>
                        <a:latin typeface="Algerian"/>
                        <a:ea typeface="Calibri"/>
                        <a:cs typeface="Algerian"/>
                      </a:endParaRPr>
                    </a:p>
                  </a:txBody>
                  <a:tcPr marL="68580" marR="68580" marT="0" marB="0"/>
                </a:tc>
              </a:tr>
              <a:tr h="837175">
                <a:tc>
                  <a:txBody>
                    <a:bodyPr/>
                    <a:lstStyle/>
                    <a:p>
                      <a:pPr marL="0" marR="0" algn="l">
                        <a:spcBef>
                          <a:spcPts val="0"/>
                        </a:spcBef>
                        <a:spcAft>
                          <a:spcPts val="0"/>
                        </a:spcAft>
                      </a:pPr>
                      <a:r>
                        <a:rPr lang="en-US" sz="1800">
                          <a:effectLst/>
                        </a:rPr>
                        <a:t>1.</a:t>
                      </a:r>
                      <a:endParaRPr lang="en-US" sz="120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a:effectLst/>
                        </a:rPr>
                        <a:t>Introduction.</a:t>
                      </a:r>
                      <a:endParaRPr lang="en-US" sz="120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r>
                        <a:rPr lang="en-US" sz="1800" dirty="0" smtClean="0">
                          <a:effectLst/>
                        </a:rPr>
                        <a:t> </a:t>
                      </a:r>
                    </a:p>
                    <a:p>
                      <a:pPr marL="0" marR="0" algn="l">
                        <a:spcBef>
                          <a:spcPts val="0"/>
                        </a:spcBef>
                        <a:spcAft>
                          <a:spcPts val="0"/>
                        </a:spcAft>
                      </a:pPr>
                      <a:r>
                        <a:rPr lang="en-US" sz="1800" dirty="0" smtClean="0">
                          <a:solidFill>
                            <a:srgbClr val="000000"/>
                          </a:solidFill>
                          <a:effectLst/>
                          <a:latin typeface="Algerian"/>
                          <a:ea typeface="Calibri"/>
                          <a:cs typeface="Algerian"/>
                        </a:rPr>
                        <a:t>    01</a:t>
                      </a:r>
                      <a:endParaRPr lang="en-US" sz="1200" dirty="0">
                        <a:solidFill>
                          <a:srgbClr val="000000"/>
                        </a:solidFill>
                        <a:effectLst/>
                        <a:latin typeface="Algerian"/>
                        <a:ea typeface="Calibri"/>
                        <a:cs typeface="Algerian"/>
                      </a:endParaRPr>
                    </a:p>
                  </a:txBody>
                  <a:tcPr marL="68580" marR="68580" marT="0" marB="0"/>
                </a:tc>
              </a:tr>
              <a:tr h="837175">
                <a:tc>
                  <a:txBody>
                    <a:bodyPr/>
                    <a:lstStyle/>
                    <a:p>
                      <a:pPr marL="0" marR="0" algn="l">
                        <a:spcBef>
                          <a:spcPts val="0"/>
                        </a:spcBef>
                        <a:spcAft>
                          <a:spcPts val="0"/>
                        </a:spcAft>
                      </a:pPr>
                      <a:r>
                        <a:rPr lang="en-US" sz="1800">
                          <a:effectLst/>
                        </a:rPr>
                        <a:t>2.</a:t>
                      </a:r>
                      <a:endParaRPr lang="en-US" sz="120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a:effectLst/>
                        </a:rPr>
                        <a:t>Design.</a:t>
                      </a:r>
                      <a:endParaRPr lang="en-US" sz="120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02</a:t>
                      </a:r>
                      <a:endParaRPr lang="en-US" sz="18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dirty="0">
                          <a:effectLst/>
                        </a:rPr>
                        <a:t> </a:t>
                      </a:r>
                      <a:endParaRPr lang="en-US" sz="1200" dirty="0">
                        <a:solidFill>
                          <a:srgbClr val="000000"/>
                        </a:solidFill>
                        <a:effectLst/>
                        <a:latin typeface="Algerian"/>
                        <a:ea typeface="Calibri"/>
                        <a:cs typeface="Algerian"/>
                      </a:endParaRPr>
                    </a:p>
                  </a:txBody>
                  <a:tcPr marL="68580" marR="68580" marT="0" marB="0"/>
                </a:tc>
                <a:tc gridSpan="2">
                  <a:txBody>
                    <a:bodyPr/>
                    <a:lstStyle/>
                    <a:p>
                      <a:pPr marL="0" marR="0" algn="l">
                        <a:spcBef>
                          <a:spcPts val="0"/>
                        </a:spcBef>
                        <a:spcAft>
                          <a:spcPts val="0"/>
                        </a:spcAft>
                      </a:pPr>
                      <a:r>
                        <a:rPr lang="en-US" sz="1800">
                          <a:effectLst/>
                        </a:rPr>
                        <a:t>2.1</a:t>
                      </a:r>
                      <a:endParaRPr lang="en-US" sz="1200">
                        <a:solidFill>
                          <a:srgbClr val="000000"/>
                        </a:solidFill>
                        <a:effectLst/>
                        <a:latin typeface="Algerian"/>
                        <a:ea typeface="Calibri"/>
                        <a:cs typeface="Algerian"/>
                      </a:endParaRPr>
                    </a:p>
                  </a:txBody>
                  <a:tcPr marL="68580" marR="68580" marT="0" marB="0"/>
                </a:tc>
                <a:tc hMerge="1">
                  <a:txBody>
                    <a:bodyPr/>
                    <a:lstStyle/>
                    <a:p>
                      <a:endParaRPr lang="en-US"/>
                    </a:p>
                  </a:txBody>
                  <a:tcPr/>
                </a:tc>
                <a:tc>
                  <a:txBody>
                    <a:bodyPr/>
                    <a:lstStyle/>
                    <a:p>
                      <a:pPr marL="0" marR="0" algn="l">
                        <a:spcBef>
                          <a:spcPts val="0"/>
                        </a:spcBef>
                        <a:spcAft>
                          <a:spcPts val="0"/>
                        </a:spcAft>
                      </a:pPr>
                      <a:r>
                        <a:rPr lang="en-US" sz="1800">
                          <a:effectLst/>
                        </a:rPr>
                        <a:t>Software Requirement.</a:t>
                      </a:r>
                      <a:endParaRPr lang="en-US" sz="1200">
                        <a:solidFill>
                          <a:srgbClr val="000000"/>
                        </a:solidFill>
                        <a:effectLst/>
                        <a:latin typeface="Algerian"/>
                        <a:ea typeface="Calibri"/>
                        <a:cs typeface="Algerian"/>
                      </a:endParaRPr>
                    </a:p>
                  </a:txBody>
                  <a:tcPr marL="68580" marR="68580" marT="0" marB="0"/>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03</a:t>
                      </a:r>
                      <a:endParaRPr lang="en-US" sz="1200" dirty="0">
                        <a:solidFill>
                          <a:srgbClr val="000000"/>
                        </a:solidFill>
                        <a:effectLst/>
                        <a:latin typeface="Algerian"/>
                        <a:ea typeface="Calibri"/>
                        <a:cs typeface="Algerian"/>
                      </a:endParaRPr>
                    </a:p>
                  </a:txBody>
                  <a:tcPr marL="68580" marR="68580" marT="0" marB="0"/>
                </a:tc>
              </a:tr>
              <a:tr h="736714">
                <a:tc>
                  <a:txBody>
                    <a:bodyPr/>
                    <a:lstStyle/>
                    <a:p>
                      <a:pPr marL="0" marR="0" algn="l">
                        <a:spcBef>
                          <a:spcPts val="0"/>
                        </a:spcBef>
                        <a:spcAft>
                          <a:spcPts val="0"/>
                        </a:spcAft>
                      </a:pPr>
                      <a:r>
                        <a:rPr lang="en-US" sz="1800">
                          <a:effectLst/>
                        </a:rPr>
                        <a:t> </a:t>
                      </a:r>
                      <a:endParaRPr lang="en-US" sz="1200">
                        <a:solidFill>
                          <a:srgbClr val="000000"/>
                        </a:solidFill>
                        <a:effectLst/>
                        <a:latin typeface="Algerian"/>
                        <a:ea typeface="Calibri"/>
                        <a:cs typeface="Algerian"/>
                      </a:endParaRPr>
                    </a:p>
                  </a:txBody>
                  <a:tcPr marL="68580" marR="68580" marT="0" marB="0"/>
                </a:tc>
                <a:tc gridSpan="2">
                  <a:txBody>
                    <a:bodyPr/>
                    <a:lstStyle/>
                    <a:p>
                      <a:pPr marL="0" marR="0" algn="l">
                        <a:spcBef>
                          <a:spcPts val="0"/>
                        </a:spcBef>
                        <a:spcAft>
                          <a:spcPts val="0"/>
                        </a:spcAft>
                      </a:pPr>
                      <a:r>
                        <a:rPr lang="en-US" sz="1800">
                          <a:effectLst/>
                        </a:rPr>
                        <a:t>2.2</a:t>
                      </a:r>
                      <a:endParaRPr lang="en-US" sz="1200">
                        <a:solidFill>
                          <a:srgbClr val="000000"/>
                        </a:solidFill>
                        <a:effectLst/>
                        <a:latin typeface="Algerian"/>
                        <a:ea typeface="Calibri"/>
                        <a:cs typeface="Algerian"/>
                      </a:endParaRPr>
                    </a:p>
                  </a:txBody>
                  <a:tcPr marL="68580" marR="68580" marT="0" marB="0"/>
                </a:tc>
                <a:tc hMerge="1">
                  <a:txBody>
                    <a:bodyPr/>
                    <a:lstStyle/>
                    <a:p>
                      <a:endParaRPr lang="en-US"/>
                    </a:p>
                  </a:txBody>
                  <a:tcPr/>
                </a:tc>
                <a:tc>
                  <a:txBody>
                    <a:bodyPr/>
                    <a:lstStyle/>
                    <a:p>
                      <a:pPr marL="0" marR="0" algn="l">
                        <a:spcBef>
                          <a:spcPts val="0"/>
                        </a:spcBef>
                        <a:spcAft>
                          <a:spcPts val="0"/>
                        </a:spcAft>
                      </a:pPr>
                      <a:r>
                        <a:rPr lang="en-US" sz="1800">
                          <a:effectLst/>
                        </a:rPr>
                        <a:t>Hardware Requirement.</a:t>
                      </a:r>
                      <a:endParaRPr lang="en-US" sz="1200">
                        <a:solidFill>
                          <a:srgbClr val="000000"/>
                        </a:solidFill>
                        <a:effectLst/>
                        <a:latin typeface="Algerian"/>
                        <a:ea typeface="Calibri"/>
                        <a:cs typeface="Algerian"/>
                      </a:endParaRPr>
                    </a:p>
                  </a:txBody>
                  <a:tcPr marL="68580" marR="68580" marT="0" marB="0"/>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03 </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a:effectLst/>
                        </a:rPr>
                        <a:t>3.</a:t>
                      </a:r>
                      <a:endParaRPr lang="en-US" sz="120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dirty="0">
                          <a:effectLst/>
                        </a:rPr>
                        <a:t>System Architecture.</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04</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a:effectLst/>
                        </a:rPr>
                        <a:t> </a:t>
                      </a:r>
                      <a:endParaRPr lang="en-US" sz="1200">
                        <a:solidFill>
                          <a:srgbClr val="000000"/>
                        </a:solidFill>
                        <a:effectLst/>
                        <a:latin typeface="Algerian"/>
                        <a:ea typeface="Calibri"/>
                        <a:cs typeface="Algerian"/>
                      </a:endParaRPr>
                    </a:p>
                  </a:txBody>
                  <a:tcPr marL="68580" marR="68580" marT="0" marB="0"/>
                </a:tc>
                <a:tc>
                  <a:txBody>
                    <a:bodyPr/>
                    <a:lstStyle/>
                    <a:p>
                      <a:pPr marL="0" marR="0" algn="l">
                        <a:spcBef>
                          <a:spcPts val="0"/>
                        </a:spcBef>
                        <a:spcAft>
                          <a:spcPts val="0"/>
                        </a:spcAft>
                      </a:pPr>
                      <a:r>
                        <a:rPr lang="en-US" sz="1800">
                          <a:effectLst/>
                        </a:rPr>
                        <a:t>3.1</a:t>
                      </a:r>
                      <a:endParaRPr lang="en-US" sz="1200">
                        <a:solidFill>
                          <a:srgbClr val="000000"/>
                        </a:solidFill>
                        <a:effectLst/>
                        <a:latin typeface="Algerian"/>
                        <a:ea typeface="Calibri"/>
                        <a:cs typeface="Algerian"/>
                      </a:endParaRPr>
                    </a:p>
                  </a:txBody>
                  <a:tcPr marL="68580" marR="68580" marT="0" marB="0"/>
                </a:tc>
                <a:tc gridSpan="2">
                  <a:txBody>
                    <a:bodyPr/>
                    <a:lstStyle/>
                    <a:p>
                      <a:pPr marL="0" marR="0" algn="l">
                        <a:spcBef>
                          <a:spcPts val="0"/>
                        </a:spcBef>
                        <a:spcAft>
                          <a:spcPts val="0"/>
                        </a:spcAft>
                      </a:pPr>
                      <a:r>
                        <a:rPr lang="en-US" sz="1800" dirty="0">
                          <a:effectLst/>
                        </a:rPr>
                        <a:t>Data Flow Chart.</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a:txBody>
                    <a:bodyPr/>
                    <a:lstStyle/>
                    <a:p>
                      <a:pPr marL="0" marR="0" algn="l">
                        <a:spcBef>
                          <a:spcPts val="0"/>
                        </a:spcBef>
                        <a:spcAft>
                          <a:spcPts val="0"/>
                        </a:spcAft>
                      </a:pPr>
                      <a:r>
                        <a:rPr lang="en-US" sz="1800" dirty="0">
                          <a:effectLst/>
                        </a:rPr>
                        <a:t> </a:t>
                      </a:r>
                      <a:r>
                        <a:rPr lang="en-US" sz="1800" dirty="0" smtClean="0">
                          <a:effectLst/>
                        </a:rPr>
                        <a:t> </a:t>
                      </a:r>
                    </a:p>
                    <a:p>
                      <a:pPr marL="0" marR="0" algn="l">
                        <a:spcBef>
                          <a:spcPts val="0"/>
                        </a:spcBef>
                        <a:spcAft>
                          <a:spcPts val="0"/>
                        </a:spcAft>
                      </a:pPr>
                      <a:r>
                        <a:rPr lang="en-US" sz="1800" dirty="0" smtClean="0">
                          <a:solidFill>
                            <a:srgbClr val="000000"/>
                          </a:solidFill>
                          <a:effectLst/>
                          <a:latin typeface="Algerian"/>
                          <a:ea typeface="Calibri"/>
                          <a:cs typeface="Algerian"/>
                        </a:rPr>
                        <a:t>    05</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dirty="0">
                          <a:effectLst/>
                        </a:rPr>
                        <a:t>4.</a:t>
                      </a:r>
                      <a:endParaRPr lang="en-US" sz="1200" dirty="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dirty="0">
                          <a:effectLst/>
                        </a:rPr>
                        <a:t>Model Description.</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06</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a:effectLst/>
                        </a:rPr>
                        <a:t>5.</a:t>
                      </a:r>
                      <a:endParaRPr lang="en-US" sz="120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dirty="0">
                          <a:effectLst/>
                        </a:rPr>
                        <a:t>Snapshot.</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08</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dirty="0" smtClean="0">
                          <a:effectLst/>
                        </a:rPr>
                        <a:t>6.</a:t>
                      </a:r>
                      <a:endParaRPr lang="en-US" sz="1200" dirty="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dirty="0">
                          <a:effectLst/>
                        </a:rPr>
                        <a:t>Conclusion.</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r>
                        <a:rPr lang="en-US" sz="1800" dirty="0" smtClean="0">
                          <a:effectLst/>
                        </a:rPr>
                        <a:t> </a:t>
                      </a:r>
                    </a:p>
                    <a:p>
                      <a:pPr marL="0" marR="0" algn="l">
                        <a:spcBef>
                          <a:spcPts val="0"/>
                        </a:spcBef>
                        <a:spcAft>
                          <a:spcPts val="0"/>
                        </a:spcAft>
                      </a:pPr>
                      <a:r>
                        <a:rPr lang="en-US" sz="1800" dirty="0" smtClean="0">
                          <a:solidFill>
                            <a:srgbClr val="000000"/>
                          </a:solidFill>
                          <a:effectLst/>
                          <a:latin typeface="Algerian"/>
                          <a:ea typeface="Calibri"/>
                          <a:cs typeface="Algerian"/>
                        </a:rPr>
                        <a:t>    14</a:t>
                      </a:r>
                      <a:endParaRPr lang="en-US" sz="1200" dirty="0">
                        <a:solidFill>
                          <a:srgbClr val="000000"/>
                        </a:solidFill>
                        <a:effectLst/>
                        <a:latin typeface="Algerian"/>
                        <a:ea typeface="Calibri"/>
                        <a:cs typeface="Algerian"/>
                      </a:endParaRPr>
                    </a:p>
                  </a:txBody>
                  <a:tcPr marL="68580" marR="68580" marT="0" marB="0"/>
                </a:tc>
              </a:tr>
              <a:tr h="602766">
                <a:tc>
                  <a:txBody>
                    <a:bodyPr/>
                    <a:lstStyle/>
                    <a:p>
                      <a:pPr marL="0" marR="0" algn="l">
                        <a:spcBef>
                          <a:spcPts val="0"/>
                        </a:spcBef>
                        <a:spcAft>
                          <a:spcPts val="0"/>
                        </a:spcAft>
                      </a:pPr>
                      <a:r>
                        <a:rPr lang="en-US" sz="1800" dirty="0" smtClean="0">
                          <a:effectLst/>
                        </a:rPr>
                        <a:t>7.</a:t>
                      </a:r>
                      <a:endParaRPr lang="en-US" sz="1200" dirty="0">
                        <a:solidFill>
                          <a:srgbClr val="000000"/>
                        </a:solidFill>
                        <a:effectLst/>
                        <a:latin typeface="Algerian"/>
                        <a:ea typeface="Calibri"/>
                        <a:cs typeface="Algerian"/>
                      </a:endParaRPr>
                    </a:p>
                  </a:txBody>
                  <a:tcPr marL="68580" marR="68580" marT="0" marB="0"/>
                </a:tc>
                <a:tc gridSpan="3">
                  <a:txBody>
                    <a:bodyPr/>
                    <a:lstStyle/>
                    <a:p>
                      <a:pPr marL="0" marR="0" algn="l">
                        <a:spcBef>
                          <a:spcPts val="0"/>
                        </a:spcBef>
                        <a:spcAft>
                          <a:spcPts val="0"/>
                        </a:spcAft>
                      </a:pPr>
                      <a:r>
                        <a:rPr lang="en-US" sz="1800" dirty="0">
                          <a:effectLst/>
                        </a:rPr>
                        <a:t>Reference.</a:t>
                      </a:r>
                      <a:endParaRPr lang="en-US" sz="1200" dirty="0">
                        <a:solidFill>
                          <a:srgbClr val="000000"/>
                        </a:solidFill>
                        <a:effectLst/>
                        <a:latin typeface="Algerian"/>
                        <a:ea typeface="Calibri"/>
                        <a:cs typeface="Algeri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1800" dirty="0">
                          <a:effectLst/>
                        </a:rPr>
                        <a:t> </a:t>
                      </a:r>
                      <a:endParaRPr lang="en-US" sz="1800" dirty="0" smtClean="0">
                        <a:effectLst/>
                      </a:endParaRPr>
                    </a:p>
                    <a:p>
                      <a:pPr marL="0" marR="0" algn="l">
                        <a:spcBef>
                          <a:spcPts val="0"/>
                        </a:spcBef>
                        <a:spcAft>
                          <a:spcPts val="0"/>
                        </a:spcAft>
                      </a:pPr>
                      <a:r>
                        <a:rPr lang="en-US" sz="1800" dirty="0" smtClean="0">
                          <a:solidFill>
                            <a:srgbClr val="000000"/>
                          </a:solidFill>
                          <a:effectLst/>
                          <a:latin typeface="Algerian"/>
                          <a:ea typeface="Calibri"/>
                          <a:cs typeface="Algerian"/>
                        </a:rPr>
                        <a:t>    15</a:t>
                      </a:r>
                      <a:endParaRPr lang="en-US" sz="1200" dirty="0">
                        <a:solidFill>
                          <a:srgbClr val="000000"/>
                        </a:solidFill>
                        <a:effectLst/>
                        <a:latin typeface="Algerian"/>
                        <a:ea typeface="Calibri"/>
                        <a:cs typeface="Algerian"/>
                      </a:endParaRPr>
                    </a:p>
                  </a:txBody>
                  <a:tcPr marL="68580" marR="68580" marT="0" marB="0"/>
                </a:tc>
              </a:tr>
            </a:tbl>
          </a:graphicData>
        </a:graphic>
      </p:graphicFrame>
      <p:sp>
        <p:nvSpPr>
          <p:cNvPr id="4" name="Rectangle 3"/>
          <p:cNvSpPr/>
          <p:nvPr/>
        </p:nvSpPr>
        <p:spPr>
          <a:xfrm>
            <a:off x="2507312" y="862975"/>
            <a:ext cx="2362200" cy="707886"/>
          </a:xfrm>
          <a:prstGeom prst="rect">
            <a:avLst/>
          </a:prstGeom>
        </p:spPr>
        <p:txBody>
          <a:bodyPr wrap="square">
            <a:spAutoFit/>
          </a:bodyPr>
          <a:lstStyle/>
          <a:p>
            <a:pPr marL="12700">
              <a:lnSpc>
                <a:spcPct val="100000"/>
              </a:lnSpc>
              <a:spcBef>
                <a:spcPts val="100"/>
              </a:spcBef>
            </a:pPr>
            <a:r>
              <a:rPr lang="en-US" sz="4000" spc="-45" dirty="0" smtClean="0">
                <a:latin typeface="Copperplate Gothic Bold" pitchFamily="34" charset="0"/>
                <a:cs typeface="Trebuchet MS"/>
              </a:rPr>
              <a:t>INDEX</a:t>
            </a:r>
            <a:endParaRPr lang="en-US" sz="4000" dirty="0">
              <a:latin typeface="Copperplate Gothic Bold" pitchFamily="34" charset="0"/>
              <a:cs typeface="Trebuchet MS"/>
            </a:endParaRPr>
          </a:p>
        </p:txBody>
      </p:sp>
    </p:spTree>
    <p:extLst>
      <p:ext uri="{BB962C8B-B14F-4D97-AF65-F5344CB8AC3E}">
        <p14:creationId xmlns:p14="http://schemas.microsoft.com/office/powerpoint/2010/main" val="174420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0" y="317500"/>
            <a:ext cx="6806565" cy="1477328"/>
          </a:xfrm>
        </p:spPr>
        <p:txBody>
          <a:bodyPr>
            <a:normAutofit fontScale="90000"/>
          </a:bodyPr>
          <a:lstStyle/>
          <a:p>
            <a:r>
              <a:rPr lang="en-US" sz="4800" dirty="0"/>
              <a:t> </a:t>
            </a:r>
            <a:r>
              <a:rPr lang="en-US" sz="4800" dirty="0" smtClean="0"/>
              <a:t>                                                     </a:t>
            </a:r>
            <a:r>
              <a:rPr lang="en-US" sz="4800" dirty="0" smtClean="0">
                <a:latin typeface="Algerian" pitchFamily="82" charset="0"/>
              </a:rPr>
              <a:t>INTRODUCTION</a:t>
            </a:r>
            <a:endParaRPr lang="en-US" sz="4800" dirty="0">
              <a:latin typeface="Algerian" pitchFamily="82" charset="0"/>
            </a:endParaRPr>
          </a:p>
        </p:txBody>
      </p:sp>
      <p:sp>
        <p:nvSpPr>
          <p:cNvPr id="3" name="Text Placeholder 2"/>
          <p:cNvSpPr>
            <a:spLocks noGrp="1"/>
          </p:cNvSpPr>
          <p:nvPr>
            <p:ph idx="1"/>
          </p:nvPr>
        </p:nvSpPr>
        <p:spPr>
          <a:xfrm>
            <a:off x="378142" y="2459482"/>
            <a:ext cx="6806565" cy="1107996"/>
          </a:xfrm>
        </p:spPr>
        <p:txBody>
          <a:bodyPr>
            <a:noAutofit/>
          </a:bodyPr>
          <a:lstStyle/>
          <a:p>
            <a:r>
              <a:rPr lang="en-US" b="1" dirty="0"/>
              <a:t>C program for piano</a:t>
            </a:r>
            <a:r>
              <a:rPr lang="en-US" dirty="0"/>
              <a:t> is program to implement piano game in c. We use our keyboard as a piano and pressing key will generate different type of sound. for this program we have to include</a:t>
            </a:r>
            <a:r>
              <a:rPr lang="en-US" b="1" dirty="0"/>
              <a:t> </a:t>
            </a:r>
            <a:r>
              <a:rPr lang="en-US" b="1" dirty="0" err="1"/>
              <a:t>dos.h</a:t>
            </a:r>
            <a:r>
              <a:rPr lang="en-US" dirty="0"/>
              <a:t> header file in program. This file provides functions for producing sounds.</a:t>
            </a:r>
          </a:p>
        </p:txBody>
      </p:sp>
    </p:spTree>
    <p:extLst>
      <p:ext uri="{BB962C8B-B14F-4D97-AF65-F5344CB8AC3E}">
        <p14:creationId xmlns:p14="http://schemas.microsoft.com/office/powerpoint/2010/main" val="27666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650" y="165100"/>
            <a:ext cx="6806565" cy="1846659"/>
          </a:xfrm>
        </p:spPr>
        <p:txBody>
          <a:bodyPr>
            <a:normAutofit fontScale="90000"/>
          </a:bodyPr>
          <a:lstStyle/>
          <a:p>
            <a:r>
              <a:rPr lang="en-US" sz="6000" dirty="0" smtClean="0"/>
              <a:t>                                    </a:t>
            </a:r>
            <a:r>
              <a:rPr lang="en-US" sz="6000" dirty="0" smtClean="0">
                <a:latin typeface="Algerian" pitchFamily="82" charset="0"/>
              </a:rPr>
              <a:t>DESIGN</a:t>
            </a:r>
            <a:endParaRPr lang="en-US" sz="6000" dirty="0">
              <a:latin typeface="Algerian" pitchFamily="82" charset="0"/>
            </a:endParaRPr>
          </a:p>
        </p:txBody>
      </p:sp>
      <p:sp>
        <p:nvSpPr>
          <p:cNvPr id="3" name="Text Placeholder 2"/>
          <p:cNvSpPr>
            <a:spLocks noGrp="1"/>
          </p:cNvSpPr>
          <p:nvPr>
            <p:ph idx="1"/>
          </p:nvPr>
        </p:nvSpPr>
        <p:spPr>
          <a:xfrm>
            <a:off x="378142" y="2459482"/>
            <a:ext cx="6806565" cy="6955750"/>
          </a:xfrm>
        </p:spPr>
        <p:txBody>
          <a:bodyPr>
            <a:normAutofit fontScale="92500" lnSpcReduction="10000"/>
          </a:bodyPr>
          <a:lstStyle/>
          <a:p>
            <a:r>
              <a:rPr lang="en-US" sz="3200" dirty="0">
                <a:latin typeface="Andalus" pitchFamily="18" charset="-78"/>
                <a:cs typeface="Andalus" pitchFamily="18" charset="-78"/>
              </a:rPr>
              <a:t>2.1 Software Requirement</a:t>
            </a:r>
          </a:p>
          <a:p>
            <a:r>
              <a:rPr lang="en-US" sz="3200" dirty="0">
                <a:latin typeface="Andalus" pitchFamily="18" charset="-78"/>
                <a:cs typeface="Andalus" pitchFamily="18" charset="-78"/>
              </a:rPr>
              <a:t> </a:t>
            </a:r>
          </a:p>
          <a:p>
            <a:pPr lvl="0"/>
            <a:r>
              <a:rPr lang="en-US" sz="3200" dirty="0">
                <a:latin typeface="Andalus" pitchFamily="18" charset="-78"/>
                <a:cs typeface="Andalus" pitchFamily="18" charset="-78"/>
              </a:rPr>
              <a:t>Operating System : Windows 7</a:t>
            </a:r>
          </a:p>
          <a:p>
            <a:pPr lvl="0"/>
            <a:r>
              <a:rPr lang="en-US" sz="3200" dirty="0">
                <a:latin typeface="Andalus" pitchFamily="18" charset="-78"/>
                <a:cs typeface="Andalus" pitchFamily="18" charset="-78"/>
              </a:rPr>
              <a:t>Software : </a:t>
            </a:r>
          </a:p>
          <a:p>
            <a:pPr lvl="2"/>
            <a:r>
              <a:rPr lang="en-US" sz="3200" dirty="0">
                <a:latin typeface="Andalus" pitchFamily="18" charset="-78"/>
                <a:cs typeface="Andalus" pitchFamily="18" charset="-78"/>
              </a:rPr>
              <a:t>Turbo C</a:t>
            </a:r>
            <a:r>
              <a:rPr lang="en-US" sz="3200" dirty="0" smtClean="0">
                <a:latin typeface="Andalus" pitchFamily="18" charset="-78"/>
                <a:cs typeface="Andalus" pitchFamily="18" charset="-78"/>
              </a:rPr>
              <a:t>++</a:t>
            </a:r>
            <a:endParaRPr lang="en-US" sz="3200" dirty="0">
              <a:latin typeface="Andalus" pitchFamily="18" charset="-78"/>
              <a:cs typeface="Andalus" pitchFamily="18" charset="-78"/>
            </a:endParaRPr>
          </a:p>
          <a:p>
            <a:pPr lvl="2"/>
            <a:r>
              <a:rPr lang="en-US" sz="3200" dirty="0">
                <a:latin typeface="Andalus" pitchFamily="18" charset="-78"/>
                <a:cs typeface="Andalus" pitchFamily="18" charset="-78"/>
              </a:rPr>
              <a:t>Notepad</a:t>
            </a:r>
          </a:p>
          <a:p>
            <a:r>
              <a:rPr lang="en-US" sz="3200" dirty="0">
                <a:latin typeface="Andalus" pitchFamily="18" charset="-78"/>
                <a:cs typeface="Andalus" pitchFamily="18" charset="-78"/>
              </a:rPr>
              <a:t> </a:t>
            </a:r>
          </a:p>
          <a:p>
            <a:r>
              <a:rPr lang="en-US" sz="3200" dirty="0">
                <a:latin typeface="Andalus" pitchFamily="18" charset="-78"/>
                <a:cs typeface="Andalus" pitchFamily="18" charset="-78"/>
              </a:rPr>
              <a:t>2.2 Hardware Requirement</a:t>
            </a:r>
          </a:p>
          <a:p>
            <a:r>
              <a:rPr lang="en-US" sz="3200" dirty="0">
                <a:latin typeface="Andalus" pitchFamily="18" charset="-78"/>
                <a:cs typeface="Andalus" pitchFamily="18" charset="-78"/>
              </a:rPr>
              <a:t> </a:t>
            </a:r>
          </a:p>
          <a:p>
            <a:r>
              <a:rPr lang="en-US" sz="3200" dirty="0">
                <a:latin typeface="Andalus" pitchFamily="18" charset="-78"/>
                <a:cs typeface="Andalus" pitchFamily="18" charset="-78"/>
              </a:rPr>
              <a:t>	1) Processer: Intel(R) core i3 CPU</a:t>
            </a:r>
          </a:p>
          <a:p>
            <a:r>
              <a:rPr lang="en-US" sz="3200" dirty="0">
                <a:latin typeface="Andalus" pitchFamily="18" charset="-78"/>
                <a:cs typeface="Andalus" pitchFamily="18" charset="-78"/>
              </a:rPr>
              <a:t>	2) RAM: 512 MB and Above.</a:t>
            </a:r>
          </a:p>
          <a:p>
            <a:r>
              <a:rPr lang="en-US" sz="3200" dirty="0">
                <a:latin typeface="Andalus" pitchFamily="18" charset="-78"/>
                <a:cs typeface="Andalus" pitchFamily="18" charset="-78"/>
              </a:rPr>
              <a:t>	3) Hard Disk: 80 GB and Above.</a:t>
            </a:r>
          </a:p>
          <a:p>
            <a:r>
              <a:rPr lang="en-US" sz="3200" dirty="0">
                <a:latin typeface="Andalus" pitchFamily="18" charset="-78"/>
                <a:cs typeface="Andalus" pitchFamily="18" charset="-78"/>
              </a:rPr>
              <a:t> </a:t>
            </a:r>
          </a:p>
          <a:p>
            <a:r>
              <a:rPr lang="en-US" dirty="0"/>
              <a:t> </a:t>
            </a:r>
            <a:endParaRPr lang="en-US" sz="1050" dirty="0"/>
          </a:p>
          <a:p>
            <a:endParaRPr lang="en-US" dirty="0"/>
          </a:p>
        </p:txBody>
      </p:sp>
    </p:spTree>
    <p:extLst>
      <p:ext uri="{BB962C8B-B14F-4D97-AF65-F5344CB8AC3E}">
        <p14:creationId xmlns:p14="http://schemas.microsoft.com/office/powerpoint/2010/main" val="2881875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236</TotalTime>
  <Words>664</Words>
  <Application>Microsoft Office PowerPoint</Application>
  <PresentationFormat>Custom</PresentationFormat>
  <Paragraphs>238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INTRODUCTION</vt:lpstr>
      <vt:lpstr>                                    DESIGN</vt:lpstr>
      <vt:lpstr>SYSTEM ARCHITETURE</vt:lpstr>
      <vt:lpstr>MODEL DESCRIPTION</vt:lpstr>
      <vt:lpstr>MODEL DESCRIPTION</vt:lpstr>
      <vt:lpstr>SNAPSHOT</vt:lpstr>
      <vt:lpstr>                         SNAPSHOT</vt:lpstr>
      <vt:lpstr>                        SNAPSHOT</vt:lpstr>
      <vt:lpstr>                       SNAPSHOT</vt:lpstr>
      <vt:lpstr>                  SNAPSHOT</vt:lpstr>
      <vt:lpstr>                        SNAPSHOT</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Language</cp:lastModifiedBy>
  <cp:revision>27</cp:revision>
  <dcterms:created xsi:type="dcterms:W3CDTF">2019-04-22T04:36:11Z</dcterms:created>
  <dcterms:modified xsi:type="dcterms:W3CDTF">2019-04-26T09:00:21Z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2019-04-05T00:00:00Z</vt:filetime>
  </property>
  <property fmtid="{D5CDD505-2E9C-101B-9397-08002B2CF9AE}" pid="3" name="Creator">
    <vt:lpwstr>Microsoft Word</vt:lpwstr>
  </property>
  <property fmtid="{D5CDD505-2E9C-101B-9397-08002B2CF9AE}" pid="4" name="LastSaved">
    <vt:filetime>2019-04-22T00:00:00Z</vt:filetime>
  </property>
</Properties>
</file>