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1430000" cy="8559800"/>
  <p:notesSz cx="11430000" cy="8559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4865" y="587375"/>
            <a:ext cx="8140268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3564" y="434022"/>
            <a:ext cx="5877560" cy="29546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61340">
              <a:lnSpc>
                <a:spcPts val="5850"/>
              </a:lnSpc>
              <a:spcBef>
                <a:spcPts val="75"/>
              </a:spcBef>
            </a:pPr>
            <a:r>
              <a:rPr dirty="0" sz="4650" spc="20" b="1">
                <a:solidFill>
                  <a:srgbClr val="1F1E1E"/>
                </a:solidFill>
                <a:latin typeface="Tahoma"/>
                <a:cs typeface="Tahoma"/>
              </a:rPr>
              <a:t>Market </a:t>
            </a:r>
            <a:r>
              <a:rPr dirty="0" sz="4650" spc="5" b="1">
                <a:solidFill>
                  <a:srgbClr val="1F1E1E"/>
                </a:solidFill>
                <a:latin typeface="Tahoma"/>
                <a:cs typeface="Tahoma"/>
              </a:rPr>
              <a:t>Basket </a:t>
            </a:r>
            <a:r>
              <a:rPr dirty="0" sz="4650" spc="10" b="1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4650" spc="-35" b="1">
                <a:solidFill>
                  <a:srgbClr val="1F1E1E"/>
                </a:solidFill>
                <a:latin typeface="Tahoma"/>
                <a:cs typeface="Tahoma"/>
              </a:rPr>
              <a:t>Analysis:</a:t>
            </a:r>
            <a:r>
              <a:rPr dirty="0" sz="4650" spc="-125" b="1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4650" spc="350" b="1">
                <a:solidFill>
                  <a:srgbClr val="1F1E1E"/>
                </a:solidFill>
                <a:latin typeface="Tahoma"/>
                <a:cs typeface="Tahoma"/>
              </a:rPr>
              <a:t>A</a:t>
            </a:r>
            <a:r>
              <a:rPr dirty="0" sz="4650" spc="-125" b="1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4650" spc="20" b="1">
                <a:solidFill>
                  <a:srgbClr val="1F1E1E"/>
                </a:solidFill>
                <a:latin typeface="Tahoma"/>
                <a:cs typeface="Tahoma"/>
              </a:rPr>
              <a:t>Data</a:t>
            </a:r>
            <a:endParaRPr sz="4650">
              <a:latin typeface="Tahoma"/>
              <a:cs typeface="Tahoma"/>
            </a:endParaRPr>
          </a:p>
          <a:p>
            <a:pPr marL="12700" marR="5080">
              <a:lnSpc>
                <a:spcPts val="5780"/>
              </a:lnSpc>
            </a:pPr>
            <a:r>
              <a:rPr dirty="0" sz="4650" spc="40" b="1">
                <a:solidFill>
                  <a:srgbClr val="1F1E1E"/>
                </a:solidFill>
                <a:latin typeface="Tahoma"/>
                <a:cs typeface="Tahoma"/>
              </a:rPr>
              <a:t>Warehousing </a:t>
            </a:r>
            <a:r>
              <a:rPr dirty="0" sz="4650" spc="125" b="1">
                <a:solidFill>
                  <a:srgbClr val="1F1E1E"/>
                </a:solidFill>
                <a:latin typeface="Tahoma"/>
                <a:cs typeface="Tahoma"/>
              </a:rPr>
              <a:t>and </a:t>
            </a:r>
            <a:r>
              <a:rPr dirty="0" sz="4650" spc="130" b="1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4650" spc="95" b="1">
                <a:solidFill>
                  <a:srgbClr val="1F1E1E"/>
                </a:solidFill>
                <a:latin typeface="Tahoma"/>
                <a:cs typeface="Tahoma"/>
              </a:rPr>
              <a:t>Mining</a:t>
            </a:r>
            <a:r>
              <a:rPr dirty="0" sz="4650" spc="-155" b="1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4650" spc="90" b="1">
                <a:solidFill>
                  <a:srgbClr val="1F1E1E"/>
                </a:solidFill>
                <a:latin typeface="Tahoma"/>
                <a:cs typeface="Tahoma"/>
              </a:rPr>
              <a:t>Mini</a:t>
            </a:r>
            <a:r>
              <a:rPr dirty="0" sz="4650" spc="-145" b="1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4650" b="1">
                <a:solidFill>
                  <a:srgbClr val="1F1E1E"/>
                </a:solidFill>
                <a:latin typeface="Tahoma"/>
                <a:cs typeface="Tahoma"/>
              </a:rPr>
              <a:t>Project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3564" y="3682047"/>
            <a:ext cx="5756910" cy="22498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3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40">
                <a:solidFill>
                  <a:srgbClr val="3B3434"/>
                </a:solidFill>
                <a:latin typeface="Verdana"/>
                <a:cs typeface="Verdana"/>
              </a:rPr>
              <a:t>: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endParaRPr sz="1250">
              <a:latin typeface="Verdana"/>
              <a:cs typeface="Verdana"/>
            </a:endParaRPr>
          </a:p>
          <a:p>
            <a:pPr marL="12700" marR="4436110">
              <a:lnSpc>
                <a:spcPts val="3529"/>
              </a:lnSpc>
              <a:spcBef>
                <a:spcPts val="375"/>
              </a:spcBef>
            </a:pP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240">
                <a:solidFill>
                  <a:srgbClr val="3B3434"/>
                </a:solidFill>
                <a:latin typeface="Verdana"/>
                <a:cs typeface="Verdana"/>
              </a:rPr>
              <a:t>: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270">
                <a:solidFill>
                  <a:srgbClr val="3B3434"/>
                </a:solidFill>
                <a:latin typeface="Verdana"/>
                <a:cs typeface="Verdana"/>
              </a:rPr>
              <a:t>1</a:t>
            </a:r>
            <a:r>
              <a:rPr dirty="0" sz="1250" spc="-15">
                <a:solidFill>
                  <a:srgbClr val="3B3434"/>
                </a:solidFill>
                <a:latin typeface="Verdana"/>
                <a:cs typeface="Verdana"/>
              </a:rPr>
              <a:t>2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C 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3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240">
                <a:solidFill>
                  <a:srgbClr val="3B3434"/>
                </a:solidFill>
                <a:latin typeface="Verdana"/>
                <a:cs typeface="Verdana"/>
              </a:rPr>
              <a:t>: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5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8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j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240">
                <a:solidFill>
                  <a:srgbClr val="3B3434"/>
                </a:solidFill>
                <a:latin typeface="Verdana"/>
                <a:cs typeface="Verdana"/>
              </a:rPr>
              <a:t>: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7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35000"/>
              </a:lnSpc>
            </a:pP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project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explores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market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basket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analysis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using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Python,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focusing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on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uncovering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valuable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insights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from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customer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purchasi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1" y="739775"/>
            <a:ext cx="4980305" cy="11112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dirty="0" spc="20"/>
              <a:t>Introduction</a:t>
            </a:r>
            <a:r>
              <a:rPr dirty="0" spc="-100"/>
              <a:t> </a:t>
            </a:r>
            <a:r>
              <a:rPr dirty="0" spc="45"/>
              <a:t>to</a:t>
            </a:r>
            <a:r>
              <a:rPr dirty="0" spc="-95"/>
              <a:t> </a:t>
            </a:r>
            <a:r>
              <a:rPr dirty="0" spc="30"/>
              <a:t>Market </a:t>
            </a:r>
            <a:r>
              <a:rPr dirty="0" spc="-969"/>
              <a:t> </a:t>
            </a:r>
            <a:r>
              <a:rPr dirty="0" spc="15"/>
              <a:t>Basket</a:t>
            </a:r>
            <a:r>
              <a:rPr dirty="0" spc="-80"/>
              <a:t> </a:t>
            </a:r>
            <a:r>
              <a:rPr dirty="0" spc="35"/>
              <a:t>Analysis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500" y="2295524"/>
            <a:ext cx="361950" cy="361950"/>
            <a:chOff x="571500" y="2295524"/>
            <a:chExt cx="361950" cy="361950"/>
          </a:xfrm>
        </p:grpSpPr>
        <p:sp>
          <p:nvSpPr>
            <p:cNvPr id="5" name="object 5"/>
            <p:cNvSpPr/>
            <p:nvPr/>
          </p:nvSpPr>
          <p:spPr>
            <a:xfrm>
              <a:off x="576262" y="2300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03610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0177"/>
                  </a:lnTo>
                  <a:lnTo>
                    <a:pt x="0" y="303606"/>
                  </a:lnTo>
                  <a:lnTo>
                    <a:pt x="17725" y="339547"/>
                  </a:lnTo>
                  <a:lnTo>
                    <a:pt x="48816" y="352425"/>
                  </a:lnTo>
                  <a:lnTo>
                    <a:pt x="303610" y="352425"/>
                  </a:lnTo>
                  <a:lnTo>
                    <a:pt x="339545" y="334695"/>
                  </a:lnTo>
                  <a:lnTo>
                    <a:pt x="352425" y="303606"/>
                  </a:lnTo>
                  <a:lnTo>
                    <a:pt x="352425" y="48806"/>
                  </a:lnTo>
                  <a:lnTo>
                    <a:pt x="334694" y="12877"/>
                  </a:lnTo>
                  <a:lnTo>
                    <a:pt x="307007" y="330"/>
                  </a:lnTo>
                  <a:lnTo>
                    <a:pt x="303610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6262" y="2300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001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20364" y="10706"/>
                  </a:lnTo>
                  <a:lnTo>
                    <a:pt x="23216" y="8801"/>
                  </a:lnTo>
                  <a:lnTo>
                    <a:pt x="26069" y="6896"/>
                  </a:lnTo>
                  <a:lnTo>
                    <a:pt x="29080" y="5283"/>
                  </a:lnTo>
                  <a:lnTo>
                    <a:pt x="32251" y="3975"/>
                  </a:lnTo>
                  <a:lnTo>
                    <a:pt x="35421" y="2667"/>
                  </a:lnTo>
                  <a:lnTo>
                    <a:pt x="38685" y="1676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0181" y="0"/>
                  </a:lnTo>
                  <a:lnTo>
                    <a:pt x="303610" y="0"/>
                  </a:lnTo>
                  <a:lnTo>
                    <a:pt x="307007" y="330"/>
                  </a:lnTo>
                  <a:lnTo>
                    <a:pt x="310371" y="1003"/>
                  </a:lnTo>
                  <a:lnTo>
                    <a:pt x="313739" y="1676"/>
                  </a:lnTo>
                  <a:lnTo>
                    <a:pt x="317003" y="2667"/>
                  </a:lnTo>
                  <a:lnTo>
                    <a:pt x="320173" y="3975"/>
                  </a:lnTo>
                  <a:lnTo>
                    <a:pt x="323344" y="5283"/>
                  </a:lnTo>
                  <a:lnTo>
                    <a:pt x="348446" y="32258"/>
                  </a:lnTo>
                  <a:lnTo>
                    <a:pt x="349760" y="35420"/>
                  </a:lnTo>
                  <a:lnTo>
                    <a:pt x="350753" y="38684"/>
                  </a:lnTo>
                  <a:lnTo>
                    <a:pt x="351422" y="42049"/>
                  </a:lnTo>
                  <a:lnTo>
                    <a:pt x="352092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0177"/>
                  </a:lnTo>
                  <a:lnTo>
                    <a:pt x="352425" y="303606"/>
                  </a:lnTo>
                  <a:lnTo>
                    <a:pt x="352092" y="307009"/>
                  </a:lnTo>
                  <a:lnTo>
                    <a:pt x="337120" y="337121"/>
                  </a:lnTo>
                  <a:lnTo>
                    <a:pt x="334694" y="339547"/>
                  </a:lnTo>
                  <a:lnTo>
                    <a:pt x="310371" y="351421"/>
                  </a:lnTo>
                  <a:lnTo>
                    <a:pt x="307007" y="352094"/>
                  </a:lnTo>
                  <a:lnTo>
                    <a:pt x="303610" y="352425"/>
                  </a:lnTo>
                  <a:lnTo>
                    <a:pt x="300181" y="352425"/>
                  </a:lnTo>
                  <a:lnTo>
                    <a:pt x="52243" y="352425"/>
                  </a:lnTo>
                  <a:lnTo>
                    <a:pt x="48816" y="352425"/>
                  </a:lnTo>
                  <a:lnTo>
                    <a:pt x="45417" y="352094"/>
                  </a:lnTo>
                  <a:lnTo>
                    <a:pt x="42053" y="351421"/>
                  </a:lnTo>
                  <a:lnTo>
                    <a:pt x="38685" y="350748"/>
                  </a:lnTo>
                  <a:lnTo>
                    <a:pt x="23216" y="343623"/>
                  </a:lnTo>
                  <a:lnTo>
                    <a:pt x="20364" y="341718"/>
                  </a:lnTo>
                  <a:lnTo>
                    <a:pt x="17725" y="339547"/>
                  </a:lnTo>
                  <a:lnTo>
                    <a:pt x="15304" y="337121"/>
                  </a:lnTo>
                  <a:lnTo>
                    <a:pt x="12879" y="334695"/>
                  </a:lnTo>
                  <a:lnTo>
                    <a:pt x="0" y="303606"/>
                  </a:lnTo>
                  <a:lnTo>
                    <a:pt x="0" y="300177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89917" y="2301875"/>
            <a:ext cx="1270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480" b="1">
                <a:solidFill>
                  <a:srgbClr val="3B3434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6544" y="2278062"/>
            <a:ext cx="5304155" cy="862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0" b="1">
                <a:solidFill>
                  <a:srgbClr val="3B3434"/>
                </a:solidFill>
                <a:latin typeface="Tahoma"/>
                <a:cs typeface="Tahoma"/>
              </a:rPr>
              <a:t>Definition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Market</a:t>
            </a:r>
            <a:r>
              <a:rPr dirty="0" sz="1250" spc="-13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basket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analysis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identifies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relationships</a:t>
            </a:r>
            <a:r>
              <a:rPr dirty="0" sz="1250" spc="-13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between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products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0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500" y="3524250"/>
            <a:ext cx="361950" cy="371475"/>
            <a:chOff x="571500" y="3524250"/>
            <a:chExt cx="361950" cy="371475"/>
          </a:xfrm>
        </p:grpSpPr>
        <p:sp>
          <p:nvSpPr>
            <p:cNvPr id="10" name="object 10"/>
            <p:cNvSpPr/>
            <p:nvPr/>
          </p:nvSpPr>
          <p:spPr>
            <a:xfrm>
              <a:off x="576262" y="352901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10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5" y="349072"/>
                  </a:lnTo>
                  <a:lnTo>
                    <a:pt x="48816" y="361950"/>
                  </a:lnTo>
                  <a:lnTo>
                    <a:pt x="303610" y="361950"/>
                  </a:lnTo>
                  <a:lnTo>
                    <a:pt x="339545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4" y="12877"/>
                  </a:lnTo>
                  <a:lnTo>
                    <a:pt x="307007" y="330"/>
                  </a:lnTo>
                  <a:lnTo>
                    <a:pt x="303610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6262" y="352901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20364" y="10706"/>
                  </a:lnTo>
                  <a:lnTo>
                    <a:pt x="23216" y="8801"/>
                  </a:lnTo>
                  <a:lnTo>
                    <a:pt x="26069" y="6896"/>
                  </a:lnTo>
                  <a:lnTo>
                    <a:pt x="29080" y="5283"/>
                  </a:lnTo>
                  <a:lnTo>
                    <a:pt x="32251" y="3975"/>
                  </a:lnTo>
                  <a:lnTo>
                    <a:pt x="35421" y="2667"/>
                  </a:lnTo>
                  <a:lnTo>
                    <a:pt x="38685" y="1676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0181" y="0"/>
                  </a:lnTo>
                  <a:lnTo>
                    <a:pt x="303610" y="0"/>
                  </a:lnTo>
                  <a:lnTo>
                    <a:pt x="307007" y="330"/>
                  </a:lnTo>
                  <a:lnTo>
                    <a:pt x="310371" y="1003"/>
                  </a:lnTo>
                  <a:lnTo>
                    <a:pt x="313739" y="1676"/>
                  </a:lnTo>
                  <a:lnTo>
                    <a:pt x="317003" y="2667"/>
                  </a:lnTo>
                  <a:lnTo>
                    <a:pt x="320173" y="3975"/>
                  </a:lnTo>
                  <a:lnTo>
                    <a:pt x="323344" y="5283"/>
                  </a:lnTo>
                  <a:lnTo>
                    <a:pt x="348446" y="32258"/>
                  </a:lnTo>
                  <a:lnTo>
                    <a:pt x="349760" y="35420"/>
                  </a:lnTo>
                  <a:lnTo>
                    <a:pt x="350753" y="38684"/>
                  </a:lnTo>
                  <a:lnTo>
                    <a:pt x="351422" y="42049"/>
                  </a:lnTo>
                  <a:lnTo>
                    <a:pt x="352092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92" y="316534"/>
                  </a:lnTo>
                  <a:lnTo>
                    <a:pt x="351422" y="319900"/>
                  </a:lnTo>
                  <a:lnTo>
                    <a:pt x="350753" y="323265"/>
                  </a:lnTo>
                  <a:lnTo>
                    <a:pt x="337120" y="346646"/>
                  </a:lnTo>
                  <a:lnTo>
                    <a:pt x="334694" y="349072"/>
                  </a:lnTo>
                  <a:lnTo>
                    <a:pt x="310371" y="360946"/>
                  </a:lnTo>
                  <a:lnTo>
                    <a:pt x="307007" y="361619"/>
                  </a:lnTo>
                  <a:lnTo>
                    <a:pt x="303610" y="361950"/>
                  </a:lnTo>
                  <a:lnTo>
                    <a:pt x="300181" y="361950"/>
                  </a:lnTo>
                  <a:lnTo>
                    <a:pt x="52243" y="361950"/>
                  </a:lnTo>
                  <a:lnTo>
                    <a:pt x="48816" y="361950"/>
                  </a:lnTo>
                  <a:lnTo>
                    <a:pt x="45417" y="361619"/>
                  </a:lnTo>
                  <a:lnTo>
                    <a:pt x="42053" y="360946"/>
                  </a:lnTo>
                  <a:lnTo>
                    <a:pt x="38685" y="360273"/>
                  </a:lnTo>
                  <a:lnTo>
                    <a:pt x="23216" y="353148"/>
                  </a:lnTo>
                  <a:lnTo>
                    <a:pt x="20364" y="351243"/>
                  </a:lnTo>
                  <a:lnTo>
                    <a:pt x="17725" y="349072"/>
                  </a:lnTo>
                  <a:lnTo>
                    <a:pt x="15304" y="346646"/>
                  </a:lnTo>
                  <a:lnTo>
                    <a:pt x="12879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3723" y="3530600"/>
            <a:ext cx="17907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65" b="1">
                <a:solidFill>
                  <a:srgbClr val="3B3434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6544" y="3506787"/>
            <a:ext cx="5227320" cy="872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5" b="1">
                <a:solidFill>
                  <a:srgbClr val="3B3434"/>
                </a:solidFill>
                <a:latin typeface="Tahoma"/>
                <a:cs typeface="Tahoma"/>
              </a:rPr>
              <a:t>Applications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dirty="0" sz="1250" spc="60">
                <a:solidFill>
                  <a:srgbClr val="3B3434"/>
                </a:solidFill>
                <a:latin typeface="Verdana"/>
                <a:cs typeface="Verdana"/>
              </a:rPr>
              <a:t>Used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in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retail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product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placement,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promotions,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inventory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management.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500" y="4762500"/>
            <a:ext cx="361950" cy="361950"/>
            <a:chOff x="571500" y="4762500"/>
            <a:chExt cx="361950" cy="361950"/>
          </a:xfrm>
        </p:grpSpPr>
        <p:sp>
          <p:nvSpPr>
            <p:cNvPr id="15" name="object 15"/>
            <p:cNvSpPr/>
            <p:nvPr/>
          </p:nvSpPr>
          <p:spPr>
            <a:xfrm>
              <a:off x="576262" y="47672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03610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0177"/>
                  </a:lnTo>
                  <a:lnTo>
                    <a:pt x="0" y="303606"/>
                  </a:lnTo>
                  <a:lnTo>
                    <a:pt x="17725" y="339547"/>
                  </a:lnTo>
                  <a:lnTo>
                    <a:pt x="48816" y="352425"/>
                  </a:lnTo>
                  <a:lnTo>
                    <a:pt x="303610" y="352425"/>
                  </a:lnTo>
                  <a:lnTo>
                    <a:pt x="339545" y="334695"/>
                  </a:lnTo>
                  <a:lnTo>
                    <a:pt x="352425" y="303606"/>
                  </a:lnTo>
                  <a:lnTo>
                    <a:pt x="352425" y="48806"/>
                  </a:lnTo>
                  <a:lnTo>
                    <a:pt x="334694" y="12877"/>
                  </a:lnTo>
                  <a:lnTo>
                    <a:pt x="307007" y="330"/>
                  </a:lnTo>
                  <a:lnTo>
                    <a:pt x="303610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6262" y="47672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001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20364" y="10706"/>
                  </a:lnTo>
                  <a:lnTo>
                    <a:pt x="23216" y="8801"/>
                  </a:lnTo>
                  <a:lnTo>
                    <a:pt x="26069" y="6896"/>
                  </a:lnTo>
                  <a:lnTo>
                    <a:pt x="29080" y="5283"/>
                  </a:lnTo>
                  <a:lnTo>
                    <a:pt x="32251" y="3975"/>
                  </a:lnTo>
                  <a:lnTo>
                    <a:pt x="35421" y="2667"/>
                  </a:lnTo>
                  <a:lnTo>
                    <a:pt x="38685" y="1676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0181" y="0"/>
                  </a:lnTo>
                  <a:lnTo>
                    <a:pt x="303610" y="0"/>
                  </a:lnTo>
                  <a:lnTo>
                    <a:pt x="307007" y="330"/>
                  </a:lnTo>
                  <a:lnTo>
                    <a:pt x="310371" y="1003"/>
                  </a:lnTo>
                  <a:lnTo>
                    <a:pt x="313739" y="1676"/>
                  </a:lnTo>
                  <a:lnTo>
                    <a:pt x="317003" y="2667"/>
                  </a:lnTo>
                  <a:lnTo>
                    <a:pt x="320173" y="3975"/>
                  </a:lnTo>
                  <a:lnTo>
                    <a:pt x="323344" y="5283"/>
                  </a:lnTo>
                  <a:lnTo>
                    <a:pt x="337120" y="15303"/>
                  </a:lnTo>
                  <a:lnTo>
                    <a:pt x="339545" y="17729"/>
                  </a:lnTo>
                  <a:lnTo>
                    <a:pt x="348446" y="32258"/>
                  </a:lnTo>
                  <a:lnTo>
                    <a:pt x="349760" y="35420"/>
                  </a:lnTo>
                  <a:lnTo>
                    <a:pt x="350753" y="38684"/>
                  </a:lnTo>
                  <a:lnTo>
                    <a:pt x="351422" y="42049"/>
                  </a:lnTo>
                  <a:lnTo>
                    <a:pt x="352092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0177"/>
                  </a:lnTo>
                  <a:lnTo>
                    <a:pt x="352425" y="303606"/>
                  </a:lnTo>
                  <a:lnTo>
                    <a:pt x="352092" y="307009"/>
                  </a:lnTo>
                  <a:lnTo>
                    <a:pt x="351422" y="310375"/>
                  </a:lnTo>
                  <a:lnTo>
                    <a:pt x="350753" y="313740"/>
                  </a:lnTo>
                  <a:lnTo>
                    <a:pt x="349760" y="317004"/>
                  </a:lnTo>
                  <a:lnTo>
                    <a:pt x="348446" y="320167"/>
                  </a:lnTo>
                  <a:lnTo>
                    <a:pt x="347136" y="323342"/>
                  </a:lnTo>
                  <a:lnTo>
                    <a:pt x="337120" y="337121"/>
                  </a:lnTo>
                  <a:lnTo>
                    <a:pt x="334694" y="339547"/>
                  </a:lnTo>
                  <a:lnTo>
                    <a:pt x="310371" y="351421"/>
                  </a:lnTo>
                  <a:lnTo>
                    <a:pt x="307007" y="352094"/>
                  </a:lnTo>
                  <a:lnTo>
                    <a:pt x="303610" y="352425"/>
                  </a:lnTo>
                  <a:lnTo>
                    <a:pt x="300181" y="352425"/>
                  </a:lnTo>
                  <a:lnTo>
                    <a:pt x="52243" y="352425"/>
                  </a:lnTo>
                  <a:lnTo>
                    <a:pt x="48816" y="352425"/>
                  </a:lnTo>
                  <a:lnTo>
                    <a:pt x="45417" y="352094"/>
                  </a:lnTo>
                  <a:lnTo>
                    <a:pt x="42053" y="351421"/>
                  </a:lnTo>
                  <a:lnTo>
                    <a:pt x="38685" y="350748"/>
                  </a:lnTo>
                  <a:lnTo>
                    <a:pt x="23216" y="343623"/>
                  </a:lnTo>
                  <a:lnTo>
                    <a:pt x="20364" y="341718"/>
                  </a:lnTo>
                  <a:lnTo>
                    <a:pt x="17725" y="339547"/>
                  </a:lnTo>
                  <a:lnTo>
                    <a:pt x="15304" y="337121"/>
                  </a:lnTo>
                  <a:lnTo>
                    <a:pt x="12879" y="334695"/>
                  </a:lnTo>
                  <a:lnTo>
                    <a:pt x="3978" y="320167"/>
                  </a:lnTo>
                  <a:lnTo>
                    <a:pt x="2664" y="317004"/>
                  </a:lnTo>
                  <a:lnTo>
                    <a:pt x="1671" y="313740"/>
                  </a:lnTo>
                  <a:lnTo>
                    <a:pt x="1002" y="310375"/>
                  </a:lnTo>
                  <a:lnTo>
                    <a:pt x="332" y="307009"/>
                  </a:lnTo>
                  <a:lnTo>
                    <a:pt x="0" y="303606"/>
                  </a:lnTo>
                  <a:lnTo>
                    <a:pt x="0" y="300177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63575" y="4759325"/>
            <a:ext cx="17970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65" b="1">
                <a:solidFill>
                  <a:srgbClr val="3B3434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6544" y="4745037"/>
            <a:ext cx="5064760" cy="862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 b="1">
                <a:solidFill>
                  <a:srgbClr val="3B3434"/>
                </a:solidFill>
                <a:latin typeface="Tahoma"/>
                <a:cs typeface="Tahoma"/>
              </a:rPr>
              <a:t>Benefits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Increases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cross-selling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opportunities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enhances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customer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pp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x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458200"/>
          </a:xfrm>
          <a:custGeom>
            <a:avLst/>
            <a:gdLst/>
            <a:ahLst/>
            <a:cxnLst/>
            <a:rect l="l" t="t" r="r" b="b"/>
            <a:pathLst>
              <a:path w="11430000" h="8458200">
                <a:moveTo>
                  <a:pt x="11430000" y="0"/>
                </a:moveTo>
                <a:lnTo>
                  <a:pt x="0" y="0"/>
                </a:lnTo>
                <a:lnTo>
                  <a:pt x="0" y="8458200"/>
                </a:lnTo>
                <a:lnTo>
                  <a:pt x="11430000" y="84582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49" cy="84581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311" y="434975"/>
            <a:ext cx="58178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Project</a:t>
            </a:r>
            <a:r>
              <a:rPr dirty="0" spc="-90"/>
              <a:t> </a:t>
            </a:r>
            <a:r>
              <a:rPr dirty="0" spc="10"/>
              <a:t>Tech</a:t>
            </a:r>
            <a:r>
              <a:rPr dirty="0" spc="-90"/>
              <a:t> </a:t>
            </a:r>
            <a:r>
              <a:rPr dirty="0" spc="-25"/>
              <a:t>Stack:</a:t>
            </a:r>
            <a:r>
              <a:rPr dirty="0" spc="-90"/>
              <a:t> </a:t>
            </a:r>
            <a:r>
              <a:rPr dirty="0" spc="70"/>
              <a:t>Python</a:t>
            </a:r>
          </a:p>
        </p:txBody>
      </p:sp>
      <p:sp>
        <p:nvSpPr>
          <p:cNvPr id="5" name="object 5"/>
          <p:cNvSpPr/>
          <p:nvPr/>
        </p:nvSpPr>
        <p:spPr>
          <a:xfrm>
            <a:off x="587335" y="1260868"/>
            <a:ext cx="375920" cy="363220"/>
          </a:xfrm>
          <a:custGeom>
            <a:avLst/>
            <a:gdLst/>
            <a:ahLst/>
            <a:cxnLst/>
            <a:rect l="l" t="t" r="r" b="b"/>
            <a:pathLst>
              <a:path w="375919" h="363219">
                <a:moveTo>
                  <a:pt x="194195" y="0"/>
                </a:moveTo>
                <a:lnTo>
                  <a:pt x="181188" y="0"/>
                </a:lnTo>
                <a:lnTo>
                  <a:pt x="175249" y="3683"/>
                </a:lnTo>
                <a:lnTo>
                  <a:pt x="172421" y="9550"/>
                </a:lnTo>
                <a:lnTo>
                  <a:pt x="123924" y="109435"/>
                </a:lnTo>
                <a:lnTo>
                  <a:pt x="9262" y="126403"/>
                </a:lnTo>
                <a:lnTo>
                  <a:pt x="3958" y="130860"/>
                </a:lnTo>
                <a:lnTo>
                  <a:pt x="0" y="143154"/>
                </a:lnTo>
                <a:lnTo>
                  <a:pt x="1626" y="149809"/>
                </a:lnTo>
                <a:lnTo>
                  <a:pt x="6151" y="154330"/>
                </a:lnTo>
                <a:lnTo>
                  <a:pt x="84687" y="232156"/>
                </a:lnTo>
                <a:lnTo>
                  <a:pt x="65106" y="348449"/>
                </a:lnTo>
                <a:lnTo>
                  <a:pt x="67721" y="354888"/>
                </a:lnTo>
                <a:lnTo>
                  <a:pt x="78328" y="362521"/>
                </a:lnTo>
                <a:lnTo>
                  <a:pt x="85253" y="362940"/>
                </a:lnTo>
                <a:lnTo>
                  <a:pt x="138432" y="334518"/>
                </a:lnTo>
                <a:lnTo>
                  <a:pt x="90342" y="334518"/>
                </a:lnTo>
                <a:lnTo>
                  <a:pt x="106958" y="235902"/>
                </a:lnTo>
                <a:lnTo>
                  <a:pt x="108158" y="228625"/>
                </a:lnTo>
                <a:lnTo>
                  <a:pt x="105826" y="221272"/>
                </a:lnTo>
                <a:lnTo>
                  <a:pt x="30112" y="146202"/>
                </a:lnTo>
                <a:lnTo>
                  <a:pt x="134669" y="130784"/>
                </a:lnTo>
                <a:lnTo>
                  <a:pt x="141034" y="126047"/>
                </a:lnTo>
                <a:lnTo>
                  <a:pt x="187692" y="29908"/>
                </a:lnTo>
                <a:lnTo>
                  <a:pt x="212844" y="29908"/>
                </a:lnTo>
                <a:lnTo>
                  <a:pt x="202961" y="9550"/>
                </a:lnTo>
                <a:lnTo>
                  <a:pt x="200134" y="3683"/>
                </a:lnTo>
                <a:lnTo>
                  <a:pt x="194195" y="0"/>
                </a:lnTo>
                <a:close/>
              </a:path>
              <a:path w="375919" h="363219">
                <a:moveTo>
                  <a:pt x="235654" y="308152"/>
                </a:moveTo>
                <a:lnTo>
                  <a:pt x="187761" y="308152"/>
                </a:lnTo>
                <a:lnTo>
                  <a:pt x="284608" y="359905"/>
                </a:lnTo>
                <a:lnTo>
                  <a:pt x="290263" y="362940"/>
                </a:lnTo>
                <a:lnTo>
                  <a:pt x="297193" y="362521"/>
                </a:lnTo>
                <a:lnTo>
                  <a:pt x="307657" y="354888"/>
                </a:lnTo>
                <a:lnTo>
                  <a:pt x="310341" y="348449"/>
                </a:lnTo>
                <a:lnTo>
                  <a:pt x="308004" y="334518"/>
                </a:lnTo>
                <a:lnTo>
                  <a:pt x="284966" y="334518"/>
                </a:lnTo>
                <a:lnTo>
                  <a:pt x="235654" y="308152"/>
                </a:lnTo>
                <a:close/>
              </a:path>
              <a:path w="375919" h="363219">
                <a:moveTo>
                  <a:pt x="191720" y="284683"/>
                </a:moveTo>
                <a:lnTo>
                  <a:pt x="183733" y="284683"/>
                </a:lnTo>
                <a:lnTo>
                  <a:pt x="90342" y="334518"/>
                </a:lnTo>
                <a:lnTo>
                  <a:pt x="138432" y="334518"/>
                </a:lnTo>
                <a:lnTo>
                  <a:pt x="187761" y="308152"/>
                </a:lnTo>
                <a:lnTo>
                  <a:pt x="235654" y="308152"/>
                </a:lnTo>
                <a:lnTo>
                  <a:pt x="191720" y="284683"/>
                </a:lnTo>
                <a:close/>
              </a:path>
              <a:path w="375919" h="363219">
                <a:moveTo>
                  <a:pt x="212844" y="29908"/>
                </a:moveTo>
                <a:lnTo>
                  <a:pt x="187692" y="29908"/>
                </a:lnTo>
                <a:lnTo>
                  <a:pt x="234349" y="126047"/>
                </a:lnTo>
                <a:lnTo>
                  <a:pt x="240709" y="130708"/>
                </a:lnTo>
                <a:lnTo>
                  <a:pt x="345266" y="146202"/>
                </a:lnTo>
                <a:lnTo>
                  <a:pt x="269482" y="221195"/>
                </a:lnTo>
                <a:lnTo>
                  <a:pt x="267077" y="228625"/>
                </a:lnTo>
                <a:lnTo>
                  <a:pt x="268352" y="235902"/>
                </a:lnTo>
                <a:lnTo>
                  <a:pt x="284966" y="334518"/>
                </a:lnTo>
                <a:lnTo>
                  <a:pt x="308004" y="334518"/>
                </a:lnTo>
                <a:lnTo>
                  <a:pt x="290690" y="232156"/>
                </a:lnTo>
                <a:lnTo>
                  <a:pt x="369302" y="154254"/>
                </a:lnTo>
                <a:lnTo>
                  <a:pt x="373895" y="149733"/>
                </a:lnTo>
                <a:lnTo>
                  <a:pt x="375453" y="143014"/>
                </a:lnTo>
                <a:lnTo>
                  <a:pt x="371494" y="130860"/>
                </a:lnTo>
                <a:lnTo>
                  <a:pt x="366191" y="126403"/>
                </a:lnTo>
                <a:lnTo>
                  <a:pt x="251454" y="109435"/>
                </a:lnTo>
                <a:lnTo>
                  <a:pt x="212844" y="29908"/>
                </a:lnTo>
                <a:close/>
              </a:path>
            </a:pathLst>
          </a:custGeom>
          <a:solidFill>
            <a:srgbClr val="1A2D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7311" y="1782762"/>
            <a:ext cx="5566410" cy="872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0" b="1">
                <a:solidFill>
                  <a:srgbClr val="3B3434"/>
                </a:solidFill>
                <a:latin typeface="Tahoma"/>
                <a:cs typeface="Tahoma"/>
              </a:rPr>
              <a:t>Python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Versatile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programming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language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ideal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analysis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machine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learning.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" y="3182620"/>
            <a:ext cx="394970" cy="398780"/>
          </a:xfrm>
          <a:custGeom>
            <a:avLst/>
            <a:gdLst/>
            <a:ahLst/>
            <a:cxnLst/>
            <a:rect l="l" t="t" r="r" b="b"/>
            <a:pathLst>
              <a:path w="394969" h="398779">
                <a:moveTo>
                  <a:pt x="50899" y="25400"/>
                </a:moveTo>
                <a:lnTo>
                  <a:pt x="31102" y="29210"/>
                </a:lnTo>
                <a:lnTo>
                  <a:pt x="14922" y="39370"/>
                </a:lnTo>
                <a:lnTo>
                  <a:pt x="4005" y="55880"/>
                </a:lnTo>
                <a:lnTo>
                  <a:pt x="0" y="76200"/>
                </a:lnTo>
                <a:lnTo>
                  <a:pt x="0" y="317500"/>
                </a:lnTo>
                <a:lnTo>
                  <a:pt x="6995" y="351790"/>
                </a:lnTo>
                <a:lnTo>
                  <a:pt x="26076" y="381000"/>
                </a:lnTo>
                <a:lnTo>
                  <a:pt x="54176" y="398780"/>
                </a:lnTo>
                <a:lnTo>
                  <a:pt x="381744" y="398780"/>
                </a:lnTo>
                <a:lnTo>
                  <a:pt x="381744" y="381000"/>
                </a:lnTo>
                <a:lnTo>
                  <a:pt x="89073" y="381000"/>
                </a:lnTo>
                <a:lnTo>
                  <a:pt x="64302" y="375920"/>
                </a:lnTo>
                <a:lnTo>
                  <a:pt x="44079" y="361950"/>
                </a:lnTo>
                <a:lnTo>
                  <a:pt x="30447" y="341630"/>
                </a:lnTo>
                <a:lnTo>
                  <a:pt x="25449" y="317500"/>
                </a:lnTo>
                <a:lnTo>
                  <a:pt x="25449" y="279400"/>
                </a:lnTo>
                <a:lnTo>
                  <a:pt x="94606" y="279400"/>
                </a:lnTo>
                <a:lnTo>
                  <a:pt x="94975" y="276860"/>
                </a:lnTo>
                <a:lnTo>
                  <a:pt x="105618" y="254000"/>
                </a:lnTo>
                <a:lnTo>
                  <a:pt x="25449" y="254000"/>
                </a:lnTo>
                <a:lnTo>
                  <a:pt x="25449" y="203200"/>
                </a:lnTo>
                <a:lnTo>
                  <a:pt x="101798" y="203200"/>
                </a:lnTo>
                <a:lnTo>
                  <a:pt x="101798" y="177800"/>
                </a:lnTo>
                <a:lnTo>
                  <a:pt x="25449" y="177800"/>
                </a:lnTo>
                <a:lnTo>
                  <a:pt x="25449" y="127000"/>
                </a:lnTo>
                <a:lnTo>
                  <a:pt x="101798" y="127000"/>
                </a:lnTo>
                <a:lnTo>
                  <a:pt x="101798" y="101600"/>
                </a:lnTo>
                <a:lnTo>
                  <a:pt x="25449" y="101600"/>
                </a:lnTo>
                <a:lnTo>
                  <a:pt x="25449" y="76200"/>
                </a:lnTo>
                <a:lnTo>
                  <a:pt x="27446" y="66040"/>
                </a:lnTo>
                <a:lnTo>
                  <a:pt x="32894" y="57150"/>
                </a:lnTo>
                <a:lnTo>
                  <a:pt x="40982" y="52070"/>
                </a:lnTo>
                <a:lnTo>
                  <a:pt x="50899" y="50800"/>
                </a:lnTo>
                <a:lnTo>
                  <a:pt x="94434" y="50800"/>
                </a:lnTo>
                <a:lnTo>
                  <a:pt x="86876" y="39370"/>
                </a:lnTo>
                <a:lnTo>
                  <a:pt x="70696" y="29210"/>
                </a:lnTo>
                <a:lnTo>
                  <a:pt x="50899" y="25400"/>
                </a:lnTo>
                <a:close/>
              </a:path>
              <a:path w="394969" h="398779">
                <a:moveTo>
                  <a:pt x="229047" y="330200"/>
                </a:moveTo>
                <a:lnTo>
                  <a:pt x="183871" y="330200"/>
                </a:lnTo>
                <a:lnTo>
                  <a:pt x="178146" y="336550"/>
                </a:lnTo>
                <a:lnTo>
                  <a:pt x="178146" y="350520"/>
                </a:lnTo>
                <a:lnTo>
                  <a:pt x="183871" y="355600"/>
                </a:lnTo>
                <a:lnTo>
                  <a:pt x="229047" y="355600"/>
                </a:lnTo>
                <a:lnTo>
                  <a:pt x="238963" y="358140"/>
                </a:lnTo>
                <a:lnTo>
                  <a:pt x="247051" y="363220"/>
                </a:lnTo>
                <a:lnTo>
                  <a:pt x="252499" y="370840"/>
                </a:lnTo>
                <a:lnTo>
                  <a:pt x="254496" y="381000"/>
                </a:lnTo>
                <a:lnTo>
                  <a:pt x="279946" y="381000"/>
                </a:lnTo>
                <a:lnTo>
                  <a:pt x="275940" y="360680"/>
                </a:lnTo>
                <a:lnTo>
                  <a:pt x="265024" y="345440"/>
                </a:lnTo>
                <a:lnTo>
                  <a:pt x="248843" y="334010"/>
                </a:lnTo>
                <a:lnTo>
                  <a:pt x="229047" y="330200"/>
                </a:lnTo>
                <a:close/>
              </a:path>
              <a:path w="394969" h="398779">
                <a:moveTo>
                  <a:pt x="330845" y="330200"/>
                </a:moveTo>
                <a:lnTo>
                  <a:pt x="311120" y="330200"/>
                </a:lnTo>
                <a:lnTo>
                  <a:pt x="305395" y="336550"/>
                </a:lnTo>
                <a:lnTo>
                  <a:pt x="305395" y="350520"/>
                </a:lnTo>
                <a:lnTo>
                  <a:pt x="311120" y="355600"/>
                </a:lnTo>
                <a:lnTo>
                  <a:pt x="330845" y="355600"/>
                </a:lnTo>
                <a:lnTo>
                  <a:pt x="340761" y="358140"/>
                </a:lnTo>
                <a:lnTo>
                  <a:pt x="348849" y="363220"/>
                </a:lnTo>
                <a:lnTo>
                  <a:pt x="354298" y="370840"/>
                </a:lnTo>
                <a:lnTo>
                  <a:pt x="356294" y="381000"/>
                </a:lnTo>
                <a:lnTo>
                  <a:pt x="381744" y="381000"/>
                </a:lnTo>
                <a:lnTo>
                  <a:pt x="377739" y="360680"/>
                </a:lnTo>
                <a:lnTo>
                  <a:pt x="366822" y="345440"/>
                </a:lnTo>
                <a:lnTo>
                  <a:pt x="350641" y="334010"/>
                </a:lnTo>
                <a:lnTo>
                  <a:pt x="330845" y="330200"/>
                </a:lnTo>
                <a:close/>
              </a:path>
              <a:path w="394969" h="398779">
                <a:moveTo>
                  <a:pt x="94606" y="279400"/>
                </a:moveTo>
                <a:lnTo>
                  <a:pt x="68078" y="279400"/>
                </a:lnTo>
                <a:lnTo>
                  <a:pt x="66141" y="288290"/>
                </a:lnTo>
                <a:lnTo>
                  <a:pt x="64748" y="298450"/>
                </a:lnTo>
                <a:lnTo>
                  <a:pt x="63906" y="307340"/>
                </a:lnTo>
                <a:lnTo>
                  <a:pt x="63624" y="317500"/>
                </a:lnTo>
                <a:lnTo>
                  <a:pt x="63624" y="323850"/>
                </a:lnTo>
                <a:lnTo>
                  <a:pt x="69348" y="330200"/>
                </a:lnTo>
                <a:lnTo>
                  <a:pt x="83348" y="330200"/>
                </a:lnTo>
                <a:lnTo>
                  <a:pt x="89073" y="323850"/>
                </a:lnTo>
                <a:lnTo>
                  <a:pt x="89073" y="317500"/>
                </a:lnTo>
                <a:lnTo>
                  <a:pt x="94606" y="279400"/>
                </a:lnTo>
                <a:close/>
              </a:path>
              <a:path w="394969" h="398779">
                <a:moveTo>
                  <a:pt x="166692" y="252730"/>
                </a:moveTo>
                <a:lnTo>
                  <a:pt x="158739" y="254000"/>
                </a:lnTo>
                <a:lnTo>
                  <a:pt x="150945" y="265430"/>
                </a:lnTo>
                <a:lnTo>
                  <a:pt x="152459" y="273050"/>
                </a:lnTo>
                <a:lnTo>
                  <a:pt x="158263" y="276860"/>
                </a:lnTo>
                <a:lnTo>
                  <a:pt x="194210" y="300990"/>
                </a:lnTo>
                <a:lnTo>
                  <a:pt x="206232" y="307340"/>
                </a:lnTo>
                <a:lnTo>
                  <a:pt x="218985" y="307340"/>
                </a:lnTo>
                <a:lnTo>
                  <a:pt x="231319" y="304800"/>
                </a:lnTo>
                <a:lnTo>
                  <a:pt x="242088" y="297180"/>
                </a:lnTo>
                <a:lnTo>
                  <a:pt x="251063" y="283210"/>
                </a:lnTo>
                <a:lnTo>
                  <a:pt x="213380" y="283210"/>
                </a:lnTo>
                <a:lnTo>
                  <a:pt x="208527" y="280670"/>
                </a:lnTo>
                <a:lnTo>
                  <a:pt x="172501" y="256540"/>
                </a:lnTo>
                <a:lnTo>
                  <a:pt x="166692" y="252730"/>
                </a:lnTo>
                <a:close/>
              </a:path>
              <a:path w="394969" h="398779">
                <a:moveTo>
                  <a:pt x="316929" y="226060"/>
                </a:moveTo>
                <a:lnTo>
                  <a:pt x="298077" y="238760"/>
                </a:lnTo>
                <a:lnTo>
                  <a:pt x="286502" y="251460"/>
                </a:lnTo>
                <a:lnTo>
                  <a:pt x="281525" y="266700"/>
                </a:lnTo>
                <a:lnTo>
                  <a:pt x="283393" y="283210"/>
                </a:lnTo>
                <a:lnTo>
                  <a:pt x="292352" y="297180"/>
                </a:lnTo>
                <a:lnTo>
                  <a:pt x="303107" y="304800"/>
                </a:lnTo>
                <a:lnTo>
                  <a:pt x="315406" y="307340"/>
                </a:lnTo>
                <a:lnTo>
                  <a:pt x="328108" y="307340"/>
                </a:lnTo>
                <a:lnTo>
                  <a:pt x="340071" y="300990"/>
                </a:lnTo>
                <a:lnTo>
                  <a:pt x="348739" y="295910"/>
                </a:lnTo>
                <a:lnTo>
                  <a:pt x="362585" y="283210"/>
                </a:lnTo>
                <a:lnTo>
                  <a:pt x="314543" y="283210"/>
                </a:lnTo>
                <a:lnTo>
                  <a:pt x="304998" y="273050"/>
                </a:lnTo>
                <a:lnTo>
                  <a:pt x="305871" y="264160"/>
                </a:lnTo>
                <a:lnTo>
                  <a:pt x="331003" y="247650"/>
                </a:lnTo>
                <a:lnTo>
                  <a:pt x="332596" y="240030"/>
                </a:lnTo>
                <a:lnTo>
                  <a:pt x="324802" y="228600"/>
                </a:lnTo>
                <a:lnTo>
                  <a:pt x="316929" y="226060"/>
                </a:lnTo>
                <a:close/>
              </a:path>
              <a:path w="394969" h="398779">
                <a:moveTo>
                  <a:pt x="202723" y="215900"/>
                </a:moveTo>
                <a:lnTo>
                  <a:pt x="194771" y="217170"/>
                </a:lnTo>
                <a:lnTo>
                  <a:pt x="186973" y="229870"/>
                </a:lnTo>
                <a:lnTo>
                  <a:pt x="188485" y="237490"/>
                </a:lnTo>
                <a:lnTo>
                  <a:pt x="194289" y="241300"/>
                </a:lnTo>
                <a:lnTo>
                  <a:pt x="222284" y="260350"/>
                </a:lnTo>
                <a:lnTo>
                  <a:pt x="228729" y="264160"/>
                </a:lnTo>
                <a:lnTo>
                  <a:pt x="229523" y="273050"/>
                </a:lnTo>
                <a:lnTo>
                  <a:pt x="219897" y="283210"/>
                </a:lnTo>
                <a:lnTo>
                  <a:pt x="251063" y="283210"/>
                </a:lnTo>
                <a:lnTo>
                  <a:pt x="252976" y="266700"/>
                </a:lnTo>
                <a:lnTo>
                  <a:pt x="248073" y="251460"/>
                </a:lnTo>
                <a:lnTo>
                  <a:pt x="236602" y="238760"/>
                </a:lnTo>
                <a:lnTo>
                  <a:pt x="208527" y="219710"/>
                </a:lnTo>
                <a:lnTo>
                  <a:pt x="202723" y="215900"/>
                </a:lnTo>
                <a:close/>
              </a:path>
              <a:path w="394969" h="398779">
                <a:moveTo>
                  <a:pt x="367745" y="189230"/>
                </a:moveTo>
                <a:lnTo>
                  <a:pt x="343569" y="196850"/>
                </a:lnTo>
                <a:lnTo>
                  <a:pt x="342855" y="196850"/>
                </a:lnTo>
                <a:lnTo>
                  <a:pt x="341262" y="198120"/>
                </a:lnTo>
                <a:lnTo>
                  <a:pt x="347638" y="205740"/>
                </a:lnTo>
                <a:lnTo>
                  <a:pt x="352358" y="214630"/>
                </a:lnTo>
                <a:lnTo>
                  <a:pt x="355288" y="223520"/>
                </a:lnTo>
                <a:lnTo>
                  <a:pt x="356294" y="233680"/>
                </a:lnTo>
                <a:lnTo>
                  <a:pt x="354801" y="245110"/>
                </a:lnTo>
                <a:lnTo>
                  <a:pt x="325835" y="280670"/>
                </a:lnTo>
                <a:lnTo>
                  <a:pt x="320982" y="283210"/>
                </a:lnTo>
                <a:lnTo>
                  <a:pt x="362585" y="283210"/>
                </a:lnTo>
                <a:lnTo>
                  <a:pt x="372965" y="269240"/>
                </a:lnTo>
                <a:lnTo>
                  <a:pt x="379483" y="251460"/>
                </a:lnTo>
                <a:lnTo>
                  <a:pt x="381744" y="233680"/>
                </a:lnTo>
                <a:lnTo>
                  <a:pt x="380820" y="222250"/>
                </a:lnTo>
                <a:lnTo>
                  <a:pt x="378115" y="210820"/>
                </a:lnTo>
                <a:lnTo>
                  <a:pt x="373724" y="199390"/>
                </a:lnTo>
                <a:lnTo>
                  <a:pt x="367745" y="189230"/>
                </a:lnTo>
                <a:close/>
              </a:path>
              <a:path w="394969" h="398779">
                <a:moveTo>
                  <a:pt x="101798" y="203200"/>
                </a:moveTo>
                <a:lnTo>
                  <a:pt x="76348" y="203200"/>
                </a:lnTo>
                <a:lnTo>
                  <a:pt x="76348" y="254000"/>
                </a:lnTo>
                <a:lnTo>
                  <a:pt x="105618" y="254000"/>
                </a:lnTo>
                <a:lnTo>
                  <a:pt x="111531" y="241300"/>
                </a:lnTo>
                <a:lnTo>
                  <a:pt x="137019" y="212090"/>
                </a:lnTo>
                <a:lnTo>
                  <a:pt x="101798" y="212090"/>
                </a:lnTo>
                <a:lnTo>
                  <a:pt x="101798" y="203200"/>
                </a:lnTo>
                <a:close/>
              </a:path>
              <a:path w="394969" h="398779">
                <a:moveTo>
                  <a:pt x="140845" y="177800"/>
                </a:moveTo>
                <a:lnTo>
                  <a:pt x="130104" y="185420"/>
                </a:lnTo>
                <a:lnTo>
                  <a:pt x="119980" y="193040"/>
                </a:lnTo>
                <a:lnTo>
                  <a:pt x="110527" y="201930"/>
                </a:lnTo>
                <a:lnTo>
                  <a:pt x="101798" y="212090"/>
                </a:lnTo>
                <a:lnTo>
                  <a:pt x="137019" y="212090"/>
                </a:lnTo>
                <a:lnTo>
                  <a:pt x="169718" y="190500"/>
                </a:lnTo>
                <a:lnTo>
                  <a:pt x="162322" y="187960"/>
                </a:lnTo>
                <a:lnTo>
                  <a:pt x="154369" y="186690"/>
                </a:lnTo>
                <a:lnTo>
                  <a:pt x="147132" y="182880"/>
                </a:lnTo>
                <a:lnTo>
                  <a:pt x="140845" y="177800"/>
                </a:lnTo>
                <a:close/>
              </a:path>
              <a:path w="394969" h="398779">
                <a:moveTo>
                  <a:pt x="193495" y="0"/>
                </a:moveTo>
                <a:lnTo>
                  <a:pt x="187293" y="0"/>
                </a:lnTo>
                <a:lnTo>
                  <a:pt x="173835" y="2540"/>
                </a:lnTo>
                <a:lnTo>
                  <a:pt x="162837" y="8890"/>
                </a:lnTo>
                <a:lnTo>
                  <a:pt x="155418" y="20320"/>
                </a:lnTo>
                <a:lnTo>
                  <a:pt x="152697" y="34290"/>
                </a:lnTo>
                <a:lnTo>
                  <a:pt x="152697" y="38100"/>
                </a:lnTo>
                <a:lnTo>
                  <a:pt x="153253" y="41910"/>
                </a:lnTo>
                <a:lnTo>
                  <a:pt x="154448" y="44450"/>
                </a:lnTo>
                <a:lnTo>
                  <a:pt x="165501" y="77470"/>
                </a:lnTo>
                <a:lnTo>
                  <a:pt x="142437" y="110490"/>
                </a:lnTo>
                <a:lnTo>
                  <a:pt x="140051" y="124460"/>
                </a:lnTo>
                <a:lnTo>
                  <a:pt x="142204" y="137160"/>
                </a:lnTo>
                <a:lnTo>
                  <a:pt x="148264" y="148590"/>
                </a:lnTo>
                <a:lnTo>
                  <a:pt x="157634" y="158750"/>
                </a:lnTo>
                <a:lnTo>
                  <a:pt x="169718" y="163830"/>
                </a:lnTo>
                <a:lnTo>
                  <a:pt x="198189" y="172720"/>
                </a:lnTo>
                <a:lnTo>
                  <a:pt x="204419" y="175260"/>
                </a:lnTo>
                <a:lnTo>
                  <a:pt x="210455" y="177800"/>
                </a:lnTo>
                <a:lnTo>
                  <a:pt x="216283" y="180340"/>
                </a:lnTo>
                <a:lnTo>
                  <a:pt x="236839" y="194310"/>
                </a:lnTo>
                <a:lnTo>
                  <a:pt x="243858" y="198120"/>
                </a:lnTo>
                <a:lnTo>
                  <a:pt x="251345" y="200660"/>
                </a:lnTo>
                <a:lnTo>
                  <a:pt x="267220" y="203200"/>
                </a:lnTo>
                <a:lnTo>
                  <a:pt x="283096" y="200660"/>
                </a:lnTo>
                <a:lnTo>
                  <a:pt x="290583" y="198120"/>
                </a:lnTo>
                <a:lnTo>
                  <a:pt x="297601" y="193040"/>
                </a:lnTo>
                <a:lnTo>
                  <a:pt x="312553" y="184150"/>
                </a:lnTo>
                <a:lnTo>
                  <a:pt x="344387" y="170180"/>
                </a:lnTo>
                <a:lnTo>
                  <a:pt x="248131" y="170180"/>
                </a:lnTo>
                <a:lnTo>
                  <a:pt x="234294" y="161290"/>
                </a:lnTo>
                <a:lnTo>
                  <a:pt x="230797" y="158750"/>
                </a:lnTo>
                <a:lnTo>
                  <a:pt x="245147" y="147320"/>
                </a:lnTo>
                <a:lnTo>
                  <a:pt x="204311" y="147320"/>
                </a:lnTo>
                <a:lnTo>
                  <a:pt x="176956" y="139700"/>
                </a:lnTo>
                <a:lnTo>
                  <a:pt x="170115" y="137160"/>
                </a:lnTo>
                <a:lnTo>
                  <a:pt x="165422" y="130810"/>
                </a:lnTo>
                <a:lnTo>
                  <a:pt x="165422" y="121920"/>
                </a:lnTo>
                <a:lnTo>
                  <a:pt x="165898" y="119380"/>
                </a:lnTo>
                <a:lnTo>
                  <a:pt x="166776" y="118110"/>
                </a:lnTo>
                <a:lnTo>
                  <a:pt x="222125" y="85090"/>
                </a:lnTo>
                <a:lnTo>
                  <a:pt x="231054" y="81280"/>
                </a:lnTo>
                <a:lnTo>
                  <a:pt x="371966" y="81280"/>
                </a:lnTo>
                <a:lnTo>
                  <a:pt x="368940" y="77470"/>
                </a:lnTo>
                <a:lnTo>
                  <a:pt x="370206" y="73660"/>
                </a:lnTo>
                <a:lnTo>
                  <a:pt x="267220" y="73660"/>
                </a:lnTo>
                <a:lnTo>
                  <a:pt x="256013" y="63500"/>
                </a:lnTo>
                <a:lnTo>
                  <a:pt x="250495" y="60960"/>
                </a:lnTo>
                <a:lnTo>
                  <a:pt x="212025" y="60960"/>
                </a:lnTo>
                <a:lnTo>
                  <a:pt x="217102" y="54610"/>
                </a:lnTo>
                <a:lnTo>
                  <a:pt x="184506" y="54610"/>
                </a:lnTo>
                <a:lnTo>
                  <a:pt x="178622" y="36830"/>
                </a:lnTo>
                <a:lnTo>
                  <a:pt x="178305" y="35560"/>
                </a:lnTo>
                <a:lnTo>
                  <a:pt x="178146" y="34290"/>
                </a:lnTo>
                <a:lnTo>
                  <a:pt x="178146" y="29210"/>
                </a:lnTo>
                <a:lnTo>
                  <a:pt x="182205" y="25400"/>
                </a:lnTo>
                <a:lnTo>
                  <a:pt x="379932" y="25400"/>
                </a:lnTo>
                <a:lnTo>
                  <a:pt x="378943" y="20320"/>
                </a:lnTo>
                <a:lnTo>
                  <a:pt x="371524" y="8890"/>
                </a:lnTo>
                <a:lnTo>
                  <a:pt x="369324" y="7620"/>
                </a:lnTo>
                <a:lnTo>
                  <a:pt x="231114" y="7620"/>
                </a:lnTo>
                <a:lnTo>
                  <a:pt x="193495" y="0"/>
                </a:lnTo>
                <a:close/>
              </a:path>
              <a:path w="394969" h="398779">
                <a:moveTo>
                  <a:pt x="101798" y="127000"/>
                </a:moveTo>
                <a:lnTo>
                  <a:pt x="76348" y="127000"/>
                </a:lnTo>
                <a:lnTo>
                  <a:pt x="76348" y="177800"/>
                </a:lnTo>
                <a:lnTo>
                  <a:pt x="101798" y="177800"/>
                </a:lnTo>
                <a:lnTo>
                  <a:pt x="101798" y="127000"/>
                </a:lnTo>
                <a:close/>
              </a:path>
              <a:path w="394969" h="398779">
                <a:moveTo>
                  <a:pt x="267220" y="152400"/>
                </a:moveTo>
                <a:lnTo>
                  <a:pt x="259877" y="153670"/>
                </a:lnTo>
                <a:lnTo>
                  <a:pt x="253860" y="157480"/>
                </a:lnTo>
                <a:lnTo>
                  <a:pt x="249751" y="163830"/>
                </a:lnTo>
                <a:lnTo>
                  <a:pt x="248131" y="170180"/>
                </a:lnTo>
                <a:lnTo>
                  <a:pt x="286306" y="170180"/>
                </a:lnTo>
                <a:lnTo>
                  <a:pt x="284688" y="163830"/>
                </a:lnTo>
                <a:lnTo>
                  <a:pt x="280580" y="157480"/>
                </a:lnTo>
                <a:lnTo>
                  <a:pt x="274564" y="153670"/>
                </a:lnTo>
                <a:lnTo>
                  <a:pt x="267220" y="152400"/>
                </a:lnTo>
                <a:close/>
              </a:path>
              <a:path w="394969" h="398779">
                <a:moveTo>
                  <a:pt x="305802" y="128270"/>
                </a:moveTo>
                <a:lnTo>
                  <a:pt x="267300" y="128270"/>
                </a:lnTo>
                <a:lnTo>
                  <a:pt x="269369" y="130810"/>
                </a:lnTo>
                <a:lnTo>
                  <a:pt x="271834" y="133350"/>
                </a:lnTo>
                <a:lnTo>
                  <a:pt x="274538" y="135890"/>
                </a:lnTo>
                <a:lnTo>
                  <a:pt x="303723" y="158750"/>
                </a:lnTo>
                <a:lnTo>
                  <a:pt x="301898" y="160020"/>
                </a:lnTo>
                <a:lnTo>
                  <a:pt x="300146" y="161290"/>
                </a:lnTo>
                <a:lnTo>
                  <a:pt x="286306" y="170180"/>
                </a:lnTo>
                <a:lnTo>
                  <a:pt x="344387" y="170180"/>
                </a:lnTo>
                <a:lnTo>
                  <a:pt x="364723" y="163830"/>
                </a:lnTo>
                <a:lnTo>
                  <a:pt x="376773" y="157480"/>
                </a:lnTo>
                <a:lnTo>
                  <a:pt x="386147" y="148590"/>
                </a:lnTo>
                <a:lnTo>
                  <a:pt x="386822" y="147320"/>
                </a:lnTo>
                <a:lnTo>
                  <a:pt x="330130" y="147320"/>
                </a:lnTo>
                <a:lnTo>
                  <a:pt x="305802" y="128270"/>
                </a:lnTo>
                <a:close/>
              </a:path>
              <a:path w="394969" h="398779">
                <a:moveTo>
                  <a:pt x="303353" y="81280"/>
                </a:moveTo>
                <a:lnTo>
                  <a:pt x="231054" y="81280"/>
                </a:lnTo>
                <a:lnTo>
                  <a:pt x="239804" y="83820"/>
                </a:lnTo>
                <a:lnTo>
                  <a:pt x="246912" y="88900"/>
                </a:lnTo>
                <a:lnTo>
                  <a:pt x="250918" y="97790"/>
                </a:lnTo>
                <a:lnTo>
                  <a:pt x="252347" y="104140"/>
                </a:lnTo>
                <a:lnTo>
                  <a:pt x="249723" y="111760"/>
                </a:lnTo>
                <a:lnTo>
                  <a:pt x="244078" y="115570"/>
                </a:lnTo>
                <a:lnTo>
                  <a:pt x="204311" y="147320"/>
                </a:lnTo>
                <a:lnTo>
                  <a:pt x="245147" y="147320"/>
                </a:lnTo>
                <a:lnTo>
                  <a:pt x="262686" y="133350"/>
                </a:lnTo>
                <a:lnTo>
                  <a:pt x="265151" y="130810"/>
                </a:lnTo>
                <a:lnTo>
                  <a:pt x="267220" y="128270"/>
                </a:lnTo>
                <a:lnTo>
                  <a:pt x="305802" y="128270"/>
                </a:lnTo>
                <a:lnTo>
                  <a:pt x="284718" y="111760"/>
                </a:lnTo>
                <a:lnTo>
                  <a:pt x="282093" y="104140"/>
                </a:lnTo>
                <a:lnTo>
                  <a:pt x="283522" y="97790"/>
                </a:lnTo>
                <a:lnTo>
                  <a:pt x="287517" y="88900"/>
                </a:lnTo>
                <a:lnTo>
                  <a:pt x="294607" y="83820"/>
                </a:lnTo>
                <a:lnTo>
                  <a:pt x="303353" y="81280"/>
                </a:lnTo>
                <a:close/>
              </a:path>
              <a:path w="394969" h="398779">
                <a:moveTo>
                  <a:pt x="371966" y="81280"/>
                </a:moveTo>
                <a:lnTo>
                  <a:pt x="303353" y="81280"/>
                </a:lnTo>
                <a:lnTo>
                  <a:pt x="312315" y="85090"/>
                </a:lnTo>
                <a:lnTo>
                  <a:pt x="367665" y="118110"/>
                </a:lnTo>
                <a:lnTo>
                  <a:pt x="368542" y="119380"/>
                </a:lnTo>
                <a:lnTo>
                  <a:pt x="369018" y="121920"/>
                </a:lnTo>
                <a:lnTo>
                  <a:pt x="369018" y="130810"/>
                </a:lnTo>
                <a:lnTo>
                  <a:pt x="364326" y="137160"/>
                </a:lnTo>
                <a:lnTo>
                  <a:pt x="357484" y="139700"/>
                </a:lnTo>
                <a:lnTo>
                  <a:pt x="330130" y="147320"/>
                </a:lnTo>
                <a:lnTo>
                  <a:pt x="386822" y="147320"/>
                </a:lnTo>
                <a:lnTo>
                  <a:pt x="392225" y="137160"/>
                </a:lnTo>
                <a:lnTo>
                  <a:pt x="394389" y="124460"/>
                </a:lnTo>
                <a:lnTo>
                  <a:pt x="393785" y="116840"/>
                </a:lnTo>
                <a:lnTo>
                  <a:pt x="392004" y="110490"/>
                </a:lnTo>
                <a:lnTo>
                  <a:pt x="389088" y="104140"/>
                </a:lnTo>
                <a:lnTo>
                  <a:pt x="385083" y="97790"/>
                </a:lnTo>
                <a:lnTo>
                  <a:pt x="371966" y="81280"/>
                </a:lnTo>
                <a:close/>
              </a:path>
              <a:path w="394969" h="398779">
                <a:moveTo>
                  <a:pt x="235475" y="111760"/>
                </a:moveTo>
                <a:lnTo>
                  <a:pt x="222617" y="111760"/>
                </a:lnTo>
                <a:lnTo>
                  <a:pt x="225737" y="113030"/>
                </a:lnTo>
                <a:lnTo>
                  <a:pt x="227359" y="114300"/>
                </a:lnTo>
                <a:lnTo>
                  <a:pt x="230733" y="114300"/>
                </a:lnTo>
                <a:lnTo>
                  <a:pt x="232355" y="113030"/>
                </a:lnTo>
                <a:lnTo>
                  <a:pt x="235475" y="111760"/>
                </a:lnTo>
                <a:close/>
              </a:path>
              <a:path w="394969" h="398779">
                <a:moveTo>
                  <a:pt x="311824" y="111760"/>
                </a:moveTo>
                <a:lnTo>
                  <a:pt x="298965" y="111760"/>
                </a:lnTo>
                <a:lnTo>
                  <a:pt x="302086" y="113030"/>
                </a:lnTo>
                <a:lnTo>
                  <a:pt x="303709" y="114300"/>
                </a:lnTo>
                <a:lnTo>
                  <a:pt x="307082" y="114300"/>
                </a:lnTo>
                <a:lnTo>
                  <a:pt x="308703" y="113030"/>
                </a:lnTo>
                <a:lnTo>
                  <a:pt x="311824" y="111760"/>
                </a:lnTo>
                <a:close/>
              </a:path>
              <a:path w="394969" h="398779">
                <a:moveTo>
                  <a:pt x="232355" y="88900"/>
                </a:moveTo>
                <a:lnTo>
                  <a:pt x="225737" y="88900"/>
                </a:lnTo>
                <a:lnTo>
                  <a:pt x="222617" y="90170"/>
                </a:lnTo>
                <a:lnTo>
                  <a:pt x="216321" y="99060"/>
                </a:lnTo>
                <a:lnTo>
                  <a:pt x="216321" y="102870"/>
                </a:lnTo>
                <a:lnTo>
                  <a:pt x="216644" y="104140"/>
                </a:lnTo>
                <a:lnTo>
                  <a:pt x="217934" y="107950"/>
                </a:lnTo>
                <a:lnTo>
                  <a:pt x="218856" y="109220"/>
                </a:lnTo>
                <a:lnTo>
                  <a:pt x="221242" y="111760"/>
                </a:lnTo>
                <a:lnTo>
                  <a:pt x="236849" y="111760"/>
                </a:lnTo>
                <a:lnTo>
                  <a:pt x="239236" y="109220"/>
                </a:lnTo>
                <a:lnTo>
                  <a:pt x="240159" y="107950"/>
                </a:lnTo>
                <a:lnTo>
                  <a:pt x="241448" y="104140"/>
                </a:lnTo>
                <a:lnTo>
                  <a:pt x="241771" y="102870"/>
                </a:lnTo>
                <a:lnTo>
                  <a:pt x="241771" y="99060"/>
                </a:lnTo>
                <a:lnTo>
                  <a:pt x="232355" y="88900"/>
                </a:lnTo>
                <a:close/>
              </a:path>
              <a:path w="394969" h="398779">
                <a:moveTo>
                  <a:pt x="308703" y="88900"/>
                </a:moveTo>
                <a:lnTo>
                  <a:pt x="302086" y="88900"/>
                </a:lnTo>
                <a:lnTo>
                  <a:pt x="298965" y="90170"/>
                </a:lnTo>
                <a:lnTo>
                  <a:pt x="292670" y="99060"/>
                </a:lnTo>
                <a:lnTo>
                  <a:pt x="292670" y="102870"/>
                </a:lnTo>
                <a:lnTo>
                  <a:pt x="292992" y="104140"/>
                </a:lnTo>
                <a:lnTo>
                  <a:pt x="294283" y="107950"/>
                </a:lnTo>
                <a:lnTo>
                  <a:pt x="295205" y="109220"/>
                </a:lnTo>
                <a:lnTo>
                  <a:pt x="297591" y="111760"/>
                </a:lnTo>
                <a:lnTo>
                  <a:pt x="313198" y="111760"/>
                </a:lnTo>
                <a:lnTo>
                  <a:pt x="315584" y="109220"/>
                </a:lnTo>
                <a:lnTo>
                  <a:pt x="316508" y="107950"/>
                </a:lnTo>
                <a:lnTo>
                  <a:pt x="317797" y="104140"/>
                </a:lnTo>
                <a:lnTo>
                  <a:pt x="318119" y="102870"/>
                </a:lnTo>
                <a:lnTo>
                  <a:pt x="318119" y="99060"/>
                </a:lnTo>
                <a:lnTo>
                  <a:pt x="308703" y="88900"/>
                </a:lnTo>
                <a:close/>
              </a:path>
              <a:path w="394969" h="398779">
                <a:moveTo>
                  <a:pt x="94434" y="50800"/>
                </a:moveTo>
                <a:lnTo>
                  <a:pt x="50899" y="50800"/>
                </a:lnTo>
                <a:lnTo>
                  <a:pt x="60815" y="52070"/>
                </a:lnTo>
                <a:lnTo>
                  <a:pt x="68903" y="57150"/>
                </a:lnTo>
                <a:lnTo>
                  <a:pt x="74351" y="66040"/>
                </a:lnTo>
                <a:lnTo>
                  <a:pt x="76348" y="76200"/>
                </a:lnTo>
                <a:lnTo>
                  <a:pt x="76348" y="101600"/>
                </a:lnTo>
                <a:lnTo>
                  <a:pt x="101798" y="101600"/>
                </a:lnTo>
                <a:lnTo>
                  <a:pt x="101798" y="76200"/>
                </a:lnTo>
                <a:lnTo>
                  <a:pt x="97793" y="55880"/>
                </a:lnTo>
                <a:lnTo>
                  <a:pt x="94434" y="50800"/>
                </a:lnTo>
                <a:close/>
              </a:path>
              <a:path w="394969" h="398779">
                <a:moveTo>
                  <a:pt x="307315" y="57150"/>
                </a:moveTo>
                <a:lnTo>
                  <a:pt x="292223" y="57150"/>
                </a:lnTo>
                <a:lnTo>
                  <a:pt x="278428" y="63500"/>
                </a:lnTo>
                <a:lnTo>
                  <a:pt x="267220" y="73660"/>
                </a:lnTo>
                <a:lnTo>
                  <a:pt x="370206" y="73660"/>
                </a:lnTo>
                <a:lnTo>
                  <a:pt x="374427" y="60960"/>
                </a:lnTo>
                <a:lnTo>
                  <a:pt x="322416" y="60960"/>
                </a:lnTo>
                <a:lnTo>
                  <a:pt x="307315" y="57150"/>
                </a:lnTo>
                <a:close/>
              </a:path>
              <a:path w="394969" h="398779">
                <a:moveTo>
                  <a:pt x="242218" y="57150"/>
                </a:moveTo>
                <a:lnTo>
                  <a:pt x="227125" y="57150"/>
                </a:lnTo>
                <a:lnTo>
                  <a:pt x="212025" y="60960"/>
                </a:lnTo>
                <a:lnTo>
                  <a:pt x="250495" y="60960"/>
                </a:lnTo>
                <a:lnTo>
                  <a:pt x="242218" y="57150"/>
                </a:lnTo>
                <a:close/>
              </a:path>
              <a:path w="394969" h="398779">
                <a:moveTo>
                  <a:pt x="344601" y="25400"/>
                </a:moveTo>
                <a:lnTo>
                  <a:pt x="267220" y="25400"/>
                </a:lnTo>
                <a:lnTo>
                  <a:pt x="279216" y="26670"/>
                </a:lnTo>
                <a:lnTo>
                  <a:pt x="290481" y="30480"/>
                </a:lnTo>
                <a:lnTo>
                  <a:pt x="300614" y="36830"/>
                </a:lnTo>
                <a:lnTo>
                  <a:pt x="309210" y="44450"/>
                </a:lnTo>
                <a:lnTo>
                  <a:pt x="322416" y="60960"/>
                </a:lnTo>
                <a:lnTo>
                  <a:pt x="374427" y="60960"/>
                </a:lnTo>
                <a:lnTo>
                  <a:pt x="376537" y="54610"/>
                </a:lnTo>
                <a:lnTo>
                  <a:pt x="349929" y="54610"/>
                </a:lnTo>
                <a:lnTo>
                  <a:pt x="328935" y="29210"/>
                </a:lnTo>
                <a:lnTo>
                  <a:pt x="328696" y="27940"/>
                </a:lnTo>
                <a:lnTo>
                  <a:pt x="344601" y="25400"/>
                </a:lnTo>
                <a:close/>
              </a:path>
              <a:path w="394969" h="398779">
                <a:moveTo>
                  <a:pt x="267220" y="25400"/>
                </a:moveTo>
                <a:lnTo>
                  <a:pt x="190554" y="25400"/>
                </a:lnTo>
                <a:lnTo>
                  <a:pt x="205745" y="27940"/>
                </a:lnTo>
                <a:lnTo>
                  <a:pt x="205506" y="29210"/>
                </a:lnTo>
                <a:lnTo>
                  <a:pt x="184506" y="54610"/>
                </a:lnTo>
                <a:lnTo>
                  <a:pt x="217102" y="54610"/>
                </a:lnTo>
                <a:lnTo>
                  <a:pt x="225226" y="44450"/>
                </a:lnTo>
                <a:lnTo>
                  <a:pt x="233826" y="36830"/>
                </a:lnTo>
                <a:lnTo>
                  <a:pt x="243959" y="30480"/>
                </a:lnTo>
                <a:lnTo>
                  <a:pt x="255225" y="26670"/>
                </a:lnTo>
                <a:lnTo>
                  <a:pt x="267220" y="25400"/>
                </a:lnTo>
                <a:close/>
              </a:path>
              <a:path w="394969" h="398779">
                <a:moveTo>
                  <a:pt x="379932" y="25400"/>
                </a:moveTo>
                <a:lnTo>
                  <a:pt x="352157" y="25400"/>
                </a:lnTo>
                <a:lnTo>
                  <a:pt x="356294" y="29210"/>
                </a:lnTo>
                <a:lnTo>
                  <a:pt x="356294" y="35560"/>
                </a:lnTo>
                <a:lnTo>
                  <a:pt x="356135" y="35560"/>
                </a:lnTo>
                <a:lnTo>
                  <a:pt x="349929" y="54610"/>
                </a:lnTo>
                <a:lnTo>
                  <a:pt x="376537" y="54610"/>
                </a:lnTo>
                <a:lnTo>
                  <a:pt x="379914" y="44450"/>
                </a:lnTo>
                <a:lnTo>
                  <a:pt x="381029" y="41910"/>
                </a:lnTo>
                <a:lnTo>
                  <a:pt x="381664" y="38100"/>
                </a:lnTo>
                <a:lnTo>
                  <a:pt x="381664" y="34290"/>
                </a:lnTo>
                <a:lnTo>
                  <a:pt x="379932" y="25400"/>
                </a:lnTo>
                <a:close/>
              </a:path>
              <a:path w="394969" h="398779">
                <a:moveTo>
                  <a:pt x="276675" y="0"/>
                </a:moveTo>
                <a:lnTo>
                  <a:pt x="257765" y="0"/>
                </a:lnTo>
                <a:lnTo>
                  <a:pt x="248541" y="1270"/>
                </a:lnTo>
                <a:lnTo>
                  <a:pt x="239630" y="3810"/>
                </a:lnTo>
                <a:lnTo>
                  <a:pt x="231114" y="7620"/>
                </a:lnTo>
                <a:lnTo>
                  <a:pt x="303246" y="7620"/>
                </a:lnTo>
                <a:lnTo>
                  <a:pt x="294778" y="3810"/>
                </a:lnTo>
                <a:lnTo>
                  <a:pt x="285890" y="1270"/>
                </a:lnTo>
                <a:lnTo>
                  <a:pt x="276675" y="0"/>
                </a:lnTo>
                <a:close/>
              </a:path>
              <a:path w="394969" h="398779">
                <a:moveTo>
                  <a:pt x="347068" y="0"/>
                </a:moveTo>
                <a:lnTo>
                  <a:pt x="340865" y="0"/>
                </a:lnTo>
                <a:lnTo>
                  <a:pt x="303246" y="7620"/>
                </a:lnTo>
                <a:lnTo>
                  <a:pt x="369324" y="7620"/>
                </a:lnTo>
                <a:lnTo>
                  <a:pt x="360526" y="2540"/>
                </a:lnTo>
                <a:lnTo>
                  <a:pt x="347068" y="0"/>
                </a:lnTo>
                <a:close/>
              </a:path>
            </a:pathLst>
          </a:custGeom>
          <a:solidFill>
            <a:srgbClr val="1A2D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7311" y="3735387"/>
            <a:ext cx="4959985" cy="605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5" b="1">
                <a:solidFill>
                  <a:srgbClr val="3B3434"/>
                </a:solidFill>
                <a:latin typeface="Tahoma"/>
                <a:cs typeface="Tahoma"/>
              </a:rPr>
              <a:t>Pandas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Powerful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library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manipulation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analysis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in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Python.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0468" y="4892725"/>
            <a:ext cx="408305" cy="356870"/>
          </a:xfrm>
          <a:custGeom>
            <a:avLst/>
            <a:gdLst/>
            <a:ahLst/>
            <a:cxnLst/>
            <a:rect l="l" t="t" r="r" b="b"/>
            <a:pathLst>
              <a:path w="408305" h="356870">
                <a:moveTo>
                  <a:pt x="204628" y="0"/>
                </a:moveTo>
                <a:lnTo>
                  <a:pt x="150472" y="5912"/>
                </a:lnTo>
                <a:lnTo>
                  <a:pt x="101828" y="22597"/>
                </a:lnTo>
                <a:lnTo>
                  <a:pt x="60629" y="48471"/>
                </a:lnTo>
                <a:lnTo>
                  <a:pt x="28808" y="81953"/>
                </a:lnTo>
                <a:lnTo>
                  <a:pt x="8297" y="121462"/>
                </a:lnTo>
                <a:lnTo>
                  <a:pt x="1031" y="165417"/>
                </a:lnTo>
                <a:lnTo>
                  <a:pt x="3813" y="192291"/>
                </a:lnTo>
                <a:lnTo>
                  <a:pt x="11598" y="217273"/>
                </a:lnTo>
                <a:lnTo>
                  <a:pt x="23544" y="240285"/>
                </a:lnTo>
                <a:lnTo>
                  <a:pt x="38808" y="261251"/>
                </a:lnTo>
                <a:lnTo>
                  <a:pt x="38888" y="261416"/>
                </a:lnTo>
                <a:lnTo>
                  <a:pt x="28229" y="299696"/>
                </a:lnTo>
                <a:lnTo>
                  <a:pt x="4687" y="334657"/>
                </a:lnTo>
                <a:lnTo>
                  <a:pt x="1111" y="338315"/>
                </a:lnTo>
                <a:lnTo>
                  <a:pt x="0" y="343801"/>
                </a:lnTo>
                <a:lnTo>
                  <a:pt x="3972" y="353187"/>
                </a:lnTo>
                <a:lnTo>
                  <a:pt x="8586" y="356298"/>
                </a:lnTo>
                <a:lnTo>
                  <a:pt x="13756" y="356298"/>
                </a:lnTo>
                <a:lnTo>
                  <a:pt x="63668" y="346831"/>
                </a:lnTo>
                <a:lnTo>
                  <a:pt x="100770" y="329801"/>
                </a:lnTo>
                <a:lnTo>
                  <a:pt x="101690" y="329247"/>
                </a:lnTo>
                <a:lnTo>
                  <a:pt x="73559" y="329247"/>
                </a:lnTo>
                <a:lnTo>
                  <a:pt x="72453" y="326707"/>
                </a:lnTo>
                <a:lnTo>
                  <a:pt x="42464" y="326707"/>
                </a:lnTo>
                <a:lnTo>
                  <a:pt x="42862" y="326072"/>
                </a:lnTo>
                <a:lnTo>
                  <a:pt x="43342" y="325361"/>
                </a:lnTo>
                <a:lnTo>
                  <a:pt x="51383" y="310192"/>
                </a:lnTo>
                <a:lnTo>
                  <a:pt x="57298" y="295254"/>
                </a:lnTo>
                <a:lnTo>
                  <a:pt x="61544" y="279837"/>
                </a:lnTo>
                <a:lnTo>
                  <a:pt x="64179" y="263956"/>
                </a:lnTo>
                <a:lnTo>
                  <a:pt x="64973" y="256717"/>
                </a:lnTo>
                <a:lnTo>
                  <a:pt x="62428" y="249961"/>
                </a:lnTo>
                <a:lnTo>
                  <a:pt x="58290" y="244944"/>
                </a:lnTo>
                <a:lnTo>
                  <a:pt x="45101" y="226803"/>
                </a:lnTo>
                <a:lnTo>
                  <a:pt x="35079" y="207476"/>
                </a:lnTo>
                <a:lnTo>
                  <a:pt x="28711" y="187001"/>
                </a:lnTo>
                <a:lnTo>
                  <a:pt x="26480" y="165417"/>
                </a:lnTo>
                <a:lnTo>
                  <a:pt x="35067" y="122946"/>
                </a:lnTo>
                <a:lnTo>
                  <a:pt x="59366" y="84745"/>
                </a:lnTo>
                <a:lnTo>
                  <a:pt x="97186" y="53782"/>
                </a:lnTo>
                <a:lnTo>
                  <a:pt x="146337" y="33028"/>
                </a:lnTo>
                <a:lnTo>
                  <a:pt x="204628" y="25450"/>
                </a:lnTo>
                <a:lnTo>
                  <a:pt x="311971" y="25450"/>
                </a:lnTo>
                <a:lnTo>
                  <a:pt x="307427" y="22597"/>
                </a:lnTo>
                <a:lnTo>
                  <a:pt x="258784" y="5912"/>
                </a:lnTo>
                <a:lnTo>
                  <a:pt x="204628" y="0"/>
                </a:lnTo>
                <a:close/>
              </a:path>
              <a:path w="408305" h="356870">
                <a:moveTo>
                  <a:pt x="283305" y="316522"/>
                </a:moveTo>
                <a:lnTo>
                  <a:pt x="121914" y="316522"/>
                </a:lnTo>
                <a:lnTo>
                  <a:pt x="122078" y="316611"/>
                </a:lnTo>
                <a:lnTo>
                  <a:pt x="142215" y="322611"/>
                </a:lnTo>
                <a:lnTo>
                  <a:pt x="162547" y="327067"/>
                </a:lnTo>
                <a:lnTo>
                  <a:pt x="183376" y="329875"/>
                </a:lnTo>
                <a:lnTo>
                  <a:pt x="204628" y="330847"/>
                </a:lnTo>
                <a:lnTo>
                  <a:pt x="258784" y="324933"/>
                </a:lnTo>
                <a:lnTo>
                  <a:pt x="283305" y="316522"/>
                </a:lnTo>
                <a:close/>
              </a:path>
              <a:path w="408305" h="356870">
                <a:moveTo>
                  <a:pt x="122396" y="289801"/>
                </a:moveTo>
                <a:lnTo>
                  <a:pt x="113723" y="291071"/>
                </a:lnTo>
                <a:lnTo>
                  <a:pt x="106967" y="295770"/>
                </a:lnTo>
                <a:lnTo>
                  <a:pt x="97686" y="301936"/>
                </a:lnTo>
                <a:lnTo>
                  <a:pt x="88197" y="307647"/>
                </a:lnTo>
                <a:lnTo>
                  <a:pt x="78468" y="312868"/>
                </a:lnTo>
                <a:lnTo>
                  <a:pt x="68470" y="317563"/>
                </a:lnTo>
                <a:lnTo>
                  <a:pt x="73559" y="329247"/>
                </a:lnTo>
                <a:lnTo>
                  <a:pt x="101690" y="329247"/>
                </a:lnTo>
                <a:lnTo>
                  <a:pt x="111297" y="323465"/>
                </a:lnTo>
                <a:lnTo>
                  <a:pt x="121517" y="316687"/>
                </a:lnTo>
                <a:lnTo>
                  <a:pt x="121914" y="316522"/>
                </a:lnTo>
                <a:lnTo>
                  <a:pt x="283305" y="316522"/>
                </a:lnTo>
                <a:lnTo>
                  <a:pt x="307427" y="308247"/>
                </a:lnTo>
                <a:lnTo>
                  <a:pt x="311966" y="305396"/>
                </a:lnTo>
                <a:lnTo>
                  <a:pt x="204628" y="305396"/>
                </a:lnTo>
                <a:lnTo>
                  <a:pt x="185682" y="304533"/>
                </a:lnTo>
                <a:lnTo>
                  <a:pt x="166989" y="302013"/>
                </a:lnTo>
                <a:lnTo>
                  <a:pt x="148506" y="297944"/>
                </a:lnTo>
                <a:lnTo>
                  <a:pt x="130188" y="292430"/>
                </a:lnTo>
                <a:lnTo>
                  <a:pt x="122396" y="289801"/>
                </a:lnTo>
                <a:close/>
              </a:path>
              <a:path w="408305" h="356870">
                <a:moveTo>
                  <a:pt x="68470" y="317563"/>
                </a:moveTo>
                <a:lnTo>
                  <a:pt x="62126" y="320178"/>
                </a:lnTo>
                <a:lnTo>
                  <a:pt x="55647" y="322611"/>
                </a:lnTo>
                <a:lnTo>
                  <a:pt x="49079" y="324807"/>
                </a:lnTo>
                <a:lnTo>
                  <a:pt x="42464" y="326707"/>
                </a:lnTo>
                <a:lnTo>
                  <a:pt x="72453" y="326707"/>
                </a:lnTo>
                <a:lnTo>
                  <a:pt x="68470" y="317563"/>
                </a:lnTo>
                <a:close/>
              </a:path>
              <a:path w="408305" h="356870">
                <a:moveTo>
                  <a:pt x="311971" y="25450"/>
                </a:moveTo>
                <a:lnTo>
                  <a:pt x="204628" y="25450"/>
                </a:lnTo>
                <a:lnTo>
                  <a:pt x="262919" y="33028"/>
                </a:lnTo>
                <a:lnTo>
                  <a:pt x="312069" y="53782"/>
                </a:lnTo>
                <a:lnTo>
                  <a:pt x="349890" y="84745"/>
                </a:lnTo>
                <a:lnTo>
                  <a:pt x="374188" y="122946"/>
                </a:lnTo>
                <a:lnTo>
                  <a:pt x="382775" y="165417"/>
                </a:lnTo>
                <a:lnTo>
                  <a:pt x="374188" y="207890"/>
                </a:lnTo>
                <a:lnTo>
                  <a:pt x="349890" y="246094"/>
                </a:lnTo>
                <a:lnTo>
                  <a:pt x="312069" y="277060"/>
                </a:lnTo>
                <a:lnTo>
                  <a:pt x="262919" y="297817"/>
                </a:lnTo>
                <a:lnTo>
                  <a:pt x="204628" y="305396"/>
                </a:lnTo>
                <a:lnTo>
                  <a:pt x="311966" y="305396"/>
                </a:lnTo>
                <a:lnTo>
                  <a:pt x="348626" y="282370"/>
                </a:lnTo>
                <a:lnTo>
                  <a:pt x="380448" y="248884"/>
                </a:lnTo>
                <a:lnTo>
                  <a:pt x="400958" y="209373"/>
                </a:lnTo>
                <a:lnTo>
                  <a:pt x="408225" y="165417"/>
                </a:lnTo>
                <a:lnTo>
                  <a:pt x="400958" y="121462"/>
                </a:lnTo>
                <a:lnTo>
                  <a:pt x="380448" y="81953"/>
                </a:lnTo>
                <a:lnTo>
                  <a:pt x="348626" y="48471"/>
                </a:lnTo>
                <a:lnTo>
                  <a:pt x="311971" y="25450"/>
                </a:lnTo>
                <a:close/>
              </a:path>
            </a:pathLst>
          </a:custGeom>
          <a:solidFill>
            <a:srgbClr val="1A2D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7311" y="5411787"/>
            <a:ext cx="5530850" cy="872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0" b="1">
                <a:solidFill>
                  <a:srgbClr val="3B3434"/>
                </a:solidFill>
                <a:latin typeface="Tahoma"/>
                <a:cs typeface="Tahoma"/>
              </a:rPr>
              <a:t>Matplotlib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Comprehensive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library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creating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static,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animated,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interactive </a:t>
            </a:r>
            <a:r>
              <a:rPr dirty="0" sz="1250" spc="-42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visualizations.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2399" y="6810375"/>
            <a:ext cx="305435" cy="407670"/>
          </a:xfrm>
          <a:custGeom>
            <a:avLst/>
            <a:gdLst/>
            <a:ahLst/>
            <a:cxnLst/>
            <a:rect l="l" t="t" r="r" b="b"/>
            <a:pathLst>
              <a:path w="305434" h="407670">
                <a:moveTo>
                  <a:pt x="175046" y="0"/>
                </a:moveTo>
                <a:lnTo>
                  <a:pt x="50899" y="0"/>
                </a:lnTo>
                <a:lnTo>
                  <a:pt x="31102" y="4004"/>
                </a:lnTo>
                <a:lnTo>
                  <a:pt x="14922" y="14920"/>
                </a:lnTo>
                <a:lnTo>
                  <a:pt x="4005" y="31102"/>
                </a:lnTo>
                <a:lnTo>
                  <a:pt x="0" y="50901"/>
                </a:lnTo>
                <a:lnTo>
                  <a:pt x="0" y="356298"/>
                </a:lnTo>
                <a:lnTo>
                  <a:pt x="4005" y="376092"/>
                </a:lnTo>
                <a:lnTo>
                  <a:pt x="14922" y="392272"/>
                </a:lnTo>
                <a:lnTo>
                  <a:pt x="31102" y="403188"/>
                </a:lnTo>
                <a:lnTo>
                  <a:pt x="50899" y="407193"/>
                </a:lnTo>
                <a:lnTo>
                  <a:pt x="254496" y="407193"/>
                </a:lnTo>
                <a:lnTo>
                  <a:pt x="274293" y="403188"/>
                </a:lnTo>
                <a:lnTo>
                  <a:pt x="290473" y="392272"/>
                </a:lnTo>
                <a:lnTo>
                  <a:pt x="297577" y="381744"/>
                </a:lnTo>
                <a:lnTo>
                  <a:pt x="50899" y="381744"/>
                </a:lnTo>
                <a:lnTo>
                  <a:pt x="40982" y="379747"/>
                </a:lnTo>
                <a:lnTo>
                  <a:pt x="32894" y="374298"/>
                </a:lnTo>
                <a:lnTo>
                  <a:pt x="27446" y="366210"/>
                </a:lnTo>
                <a:lnTo>
                  <a:pt x="25449" y="356298"/>
                </a:lnTo>
                <a:lnTo>
                  <a:pt x="25449" y="50901"/>
                </a:lnTo>
                <a:lnTo>
                  <a:pt x="27446" y="40983"/>
                </a:lnTo>
                <a:lnTo>
                  <a:pt x="32894" y="32894"/>
                </a:lnTo>
                <a:lnTo>
                  <a:pt x="40982" y="27446"/>
                </a:lnTo>
                <a:lnTo>
                  <a:pt x="50899" y="25450"/>
                </a:lnTo>
                <a:lnTo>
                  <a:pt x="216255" y="25450"/>
                </a:lnTo>
                <a:lnTo>
                  <a:pt x="202004" y="11214"/>
                </a:lnTo>
                <a:lnTo>
                  <a:pt x="196195" y="6440"/>
                </a:lnTo>
                <a:lnTo>
                  <a:pt x="189630" y="2921"/>
                </a:lnTo>
                <a:lnTo>
                  <a:pt x="182513" y="744"/>
                </a:lnTo>
                <a:lnTo>
                  <a:pt x="175046" y="0"/>
                </a:lnTo>
                <a:close/>
              </a:path>
              <a:path w="305434" h="407670">
                <a:moveTo>
                  <a:pt x="216255" y="25450"/>
                </a:moveTo>
                <a:lnTo>
                  <a:pt x="152698" y="25450"/>
                </a:lnTo>
                <a:lnTo>
                  <a:pt x="152698" y="114528"/>
                </a:lnTo>
                <a:lnTo>
                  <a:pt x="155699" y="129380"/>
                </a:lnTo>
                <a:lnTo>
                  <a:pt x="163882" y="141511"/>
                </a:lnTo>
                <a:lnTo>
                  <a:pt x="176016" y="149691"/>
                </a:lnTo>
                <a:lnTo>
                  <a:pt x="190872" y="152692"/>
                </a:lnTo>
                <a:lnTo>
                  <a:pt x="279946" y="152692"/>
                </a:lnTo>
                <a:lnTo>
                  <a:pt x="279946" y="356298"/>
                </a:lnTo>
                <a:lnTo>
                  <a:pt x="277949" y="366210"/>
                </a:lnTo>
                <a:lnTo>
                  <a:pt x="272501" y="374298"/>
                </a:lnTo>
                <a:lnTo>
                  <a:pt x="264412" y="379747"/>
                </a:lnTo>
                <a:lnTo>
                  <a:pt x="254496" y="381744"/>
                </a:lnTo>
                <a:lnTo>
                  <a:pt x="297577" y="381744"/>
                </a:lnTo>
                <a:lnTo>
                  <a:pt x="301390" y="376092"/>
                </a:lnTo>
                <a:lnTo>
                  <a:pt x="305395" y="356298"/>
                </a:lnTo>
                <a:lnTo>
                  <a:pt x="305307" y="129380"/>
                </a:lnTo>
                <a:lnTo>
                  <a:pt x="305094" y="127254"/>
                </a:lnTo>
                <a:lnTo>
                  <a:pt x="183871" y="127254"/>
                </a:lnTo>
                <a:lnTo>
                  <a:pt x="178147" y="121526"/>
                </a:lnTo>
                <a:lnTo>
                  <a:pt x="178147" y="25844"/>
                </a:lnTo>
                <a:lnTo>
                  <a:pt x="216649" y="25844"/>
                </a:lnTo>
                <a:lnTo>
                  <a:pt x="216255" y="25450"/>
                </a:lnTo>
                <a:close/>
              </a:path>
              <a:path w="305434" h="407670">
                <a:moveTo>
                  <a:pt x="216649" y="25844"/>
                </a:moveTo>
                <a:lnTo>
                  <a:pt x="178147" y="25844"/>
                </a:lnTo>
                <a:lnTo>
                  <a:pt x="180374" y="26403"/>
                </a:lnTo>
                <a:lnTo>
                  <a:pt x="182364" y="27520"/>
                </a:lnTo>
                <a:lnTo>
                  <a:pt x="276209" y="121361"/>
                </a:lnTo>
                <a:lnTo>
                  <a:pt x="277877" y="122948"/>
                </a:lnTo>
                <a:lnTo>
                  <a:pt x="278993" y="125018"/>
                </a:lnTo>
                <a:lnTo>
                  <a:pt x="279548" y="127254"/>
                </a:lnTo>
                <a:lnTo>
                  <a:pt x="305094" y="127254"/>
                </a:lnTo>
                <a:lnTo>
                  <a:pt x="304649" y="122798"/>
                </a:lnTo>
                <a:lnTo>
                  <a:pt x="302472" y="115682"/>
                </a:lnTo>
                <a:lnTo>
                  <a:pt x="298953" y="109116"/>
                </a:lnTo>
                <a:lnTo>
                  <a:pt x="294184" y="103301"/>
                </a:lnTo>
                <a:lnTo>
                  <a:pt x="216649" y="25844"/>
                </a:lnTo>
                <a:close/>
              </a:path>
            </a:pathLst>
          </a:custGeom>
          <a:solidFill>
            <a:srgbClr val="1A2D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7311" y="7364412"/>
            <a:ext cx="4460240" cy="605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0" b="1">
                <a:solidFill>
                  <a:srgbClr val="3B3434"/>
                </a:solidFill>
                <a:latin typeface="Tahoma"/>
                <a:cs typeface="Tahoma"/>
              </a:rPr>
              <a:t>Seaborn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Statistical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visualization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library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built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on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matplotlib.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553450"/>
          </a:xfrm>
          <a:custGeom>
            <a:avLst/>
            <a:gdLst/>
            <a:ahLst/>
            <a:cxnLst/>
            <a:rect l="l" t="t" r="r" b="b"/>
            <a:pathLst>
              <a:path w="11430000" h="8553450">
                <a:moveTo>
                  <a:pt x="11430000" y="0"/>
                </a:moveTo>
                <a:lnTo>
                  <a:pt x="0" y="0"/>
                </a:lnTo>
                <a:lnTo>
                  <a:pt x="0" y="8553450"/>
                </a:lnTo>
                <a:lnTo>
                  <a:pt x="11430000" y="85534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572" y="425450"/>
            <a:ext cx="706755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Data</a:t>
            </a:r>
            <a:r>
              <a:rPr dirty="0" spc="-85"/>
              <a:t> </a:t>
            </a:r>
            <a:r>
              <a:rPr dirty="0" spc="35"/>
              <a:t>Preprocessing</a:t>
            </a:r>
            <a:r>
              <a:rPr dirty="0" spc="-80"/>
              <a:t> </a:t>
            </a:r>
            <a:r>
              <a:rPr dirty="0" spc="80"/>
              <a:t>with</a:t>
            </a:r>
            <a:r>
              <a:rPr dirty="0" spc="-80"/>
              <a:t> </a:t>
            </a:r>
            <a:r>
              <a:rPr dirty="0" spc="60"/>
              <a:t>Pandas</a:t>
            </a:r>
          </a:p>
        </p:txBody>
      </p:sp>
      <p:sp>
        <p:nvSpPr>
          <p:cNvPr id="4" name="object 4"/>
          <p:cNvSpPr/>
          <p:nvPr/>
        </p:nvSpPr>
        <p:spPr>
          <a:xfrm>
            <a:off x="1057275" y="35242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72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7275" y="38480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72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7275" y="44195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72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7275" y="58292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7275" y="64103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7275" y="69818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19571" y="1239075"/>
            <a:ext cx="9389110" cy="6835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94945">
              <a:lnSpc>
                <a:spcPct val="140000"/>
              </a:lnSpc>
              <a:spcBef>
                <a:spcPts val="90"/>
              </a:spcBef>
            </a:pP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preprocessing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vital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step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in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market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basket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analysis.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It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transforms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raw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transaction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into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format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that's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ready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analysis,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helping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us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uncover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valuable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insights.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process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involves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several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key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stages:</a:t>
            </a:r>
            <a:endParaRPr sz="1250">
              <a:latin typeface="Verdana"/>
              <a:cs typeface="Verdana"/>
            </a:endParaRPr>
          </a:p>
          <a:p>
            <a:pPr marL="12700" marR="67945">
              <a:lnSpc>
                <a:spcPct val="140000"/>
              </a:lnSpc>
              <a:spcBef>
                <a:spcPts val="1350"/>
              </a:spcBef>
            </a:pP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Loading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40">
                <a:solidFill>
                  <a:srgbClr val="3B3434"/>
                </a:solidFill>
                <a:latin typeface="Verdana"/>
                <a:cs typeface="Verdana"/>
              </a:rPr>
              <a:t>Data: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B3434"/>
                </a:solidFill>
                <a:latin typeface="Verdana"/>
                <a:cs typeface="Verdana"/>
              </a:rPr>
              <a:t>First,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need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import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transaction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from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its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source,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like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CSV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file.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Pandas's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80">
                <a:solidFill>
                  <a:srgbClr val="3B3434"/>
                </a:solidFill>
                <a:latin typeface="Verdana"/>
                <a:cs typeface="Verdana"/>
              </a:rPr>
              <a:t>`read_csv()` </a:t>
            </a:r>
            <a:r>
              <a:rPr dirty="0" sz="1250" spc="-7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function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great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tool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bringing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into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B3434"/>
                </a:solidFill>
                <a:latin typeface="Verdana"/>
                <a:cs typeface="Verdana"/>
              </a:rPr>
              <a:t>DataFrame,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which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gives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us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structured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way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work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with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it.</a:t>
            </a:r>
            <a:endParaRPr sz="1250">
              <a:latin typeface="Verdana"/>
              <a:cs typeface="Verdana"/>
            </a:endParaRPr>
          </a:p>
          <a:p>
            <a:pPr marL="12700" marR="504825">
              <a:lnSpc>
                <a:spcPct val="140000"/>
              </a:lnSpc>
              <a:spcBef>
                <a:spcPts val="1350"/>
              </a:spcBef>
            </a:pP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Cleaning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Up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40">
                <a:solidFill>
                  <a:srgbClr val="3B3434"/>
                </a:solidFill>
                <a:latin typeface="Verdana"/>
                <a:cs typeface="Verdana"/>
              </a:rPr>
              <a:t>Data: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70">
                <a:solidFill>
                  <a:srgbClr val="3B3434"/>
                </a:solidFill>
                <a:latin typeface="Verdana"/>
                <a:cs typeface="Verdana"/>
              </a:rPr>
              <a:t>Once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loaded,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need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make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sure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it's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accurate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consistent.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means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taking</a:t>
            </a:r>
            <a:r>
              <a:rPr dirty="0" sz="1250" spc="-15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care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things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like: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Verdana"/>
              <a:cs typeface="Verdana"/>
            </a:endParaRPr>
          </a:p>
          <a:p>
            <a:pPr marL="273050">
              <a:lnSpc>
                <a:spcPct val="100000"/>
              </a:lnSpc>
            </a:pP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Removing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Duplicates: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identify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remove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any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duplicate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records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avoid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getting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misleading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results.</a:t>
            </a:r>
            <a:endParaRPr sz="1250">
              <a:latin typeface="Verdana"/>
              <a:cs typeface="Verdana"/>
            </a:endParaRPr>
          </a:p>
          <a:p>
            <a:pPr marL="273050" marR="603250">
              <a:lnSpc>
                <a:spcPct val="135000"/>
              </a:lnSpc>
              <a:spcBef>
                <a:spcPts val="525"/>
              </a:spcBef>
            </a:pP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Dealing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with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Missing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Values: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need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address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missing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by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either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filling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in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gaps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(imputation)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or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removing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incomplete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points,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depending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on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situation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type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data.</a:t>
            </a:r>
            <a:endParaRPr sz="1250">
              <a:latin typeface="Verdana"/>
              <a:cs typeface="Verdana"/>
            </a:endParaRPr>
          </a:p>
          <a:p>
            <a:pPr marL="273050" marR="82550">
              <a:lnSpc>
                <a:spcPct val="140000"/>
              </a:lnSpc>
              <a:spcBef>
                <a:spcPts val="375"/>
              </a:spcBef>
            </a:pP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Making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Sure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Types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are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Right: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need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ensure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all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columns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have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correct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types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(like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numbers,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B3434"/>
                </a:solidFill>
                <a:latin typeface="Verdana"/>
                <a:cs typeface="Verdana"/>
              </a:rPr>
              <a:t>text,</a:t>
            </a:r>
            <a:r>
              <a:rPr dirty="0" sz="1250" spc="-15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dates)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0">
                <a:solidFill>
                  <a:srgbClr val="3B3434"/>
                </a:solidFill>
                <a:latin typeface="Verdana"/>
                <a:cs typeface="Verdana"/>
              </a:rPr>
              <a:t>so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can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B3434"/>
                </a:solidFill>
                <a:latin typeface="Verdana"/>
                <a:cs typeface="Verdana"/>
              </a:rPr>
              <a:t>analyze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them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effectively.</a:t>
            </a:r>
            <a:endParaRPr sz="1250">
              <a:latin typeface="Verdana"/>
              <a:cs typeface="Verdana"/>
            </a:endParaRPr>
          </a:p>
          <a:p>
            <a:pPr marL="12700" marR="511809">
              <a:lnSpc>
                <a:spcPct val="135000"/>
              </a:lnSpc>
              <a:spcBef>
                <a:spcPts val="1425"/>
              </a:spcBef>
            </a:pP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Transforming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40">
                <a:solidFill>
                  <a:srgbClr val="3B3434"/>
                </a:solidFill>
                <a:latin typeface="Verdana"/>
                <a:cs typeface="Verdana"/>
              </a:rPr>
              <a:t>Data: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After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cleaning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data,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need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get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it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into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format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that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our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market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basket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analysis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algorithms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can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understand.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might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involve: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Verdana"/>
              <a:cs typeface="Verdana"/>
            </a:endParaRPr>
          </a:p>
          <a:p>
            <a:pPr marL="273050" marR="299720">
              <a:lnSpc>
                <a:spcPct val="135000"/>
              </a:lnSpc>
            </a:pP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Combining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Transactions: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group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individual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transactions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together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show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which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products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were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bought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at </a:t>
            </a:r>
            <a:r>
              <a:rPr dirty="0" sz="1250" spc="-42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5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same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time.</a:t>
            </a:r>
            <a:endParaRPr sz="1250">
              <a:latin typeface="Verdana"/>
              <a:cs typeface="Verdana"/>
            </a:endParaRPr>
          </a:p>
          <a:p>
            <a:pPr marL="273050" marR="5080">
              <a:lnSpc>
                <a:spcPct val="135000"/>
              </a:lnSpc>
              <a:spcBef>
                <a:spcPts val="525"/>
              </a:spcBef>
            </a:pP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One-Hot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Encoding: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turn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product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names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into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simple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5">
                <a:solidFill>
                  <a:srgbClr val="3B3434"/>
                </a:solidFill>
                <a:latin typeface="Verdana"/>
                <a:cs typeface="Verdana"/>
              </a:rPr>
              <a:t>'yes'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'no'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indicators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(0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85">
                <a:solidFill>
                  <a:srgbClr val="3B3434"/>
                </a:solidFill>
                <a:latin typeface="Verdana"/>
                <a:cs typeface="Verdana"/>
              </a:rPr>
              <a:t>1)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show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if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product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was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in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5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transaction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not.</a:t>
            </a:r>
            <a:endParaRPr sz="1250">
              <a:latin typeface="Verdana"/>
              <a:cs typeface="Verdana"/>
            </a:endParaRPr>
          </a:p>
          <a:p>
            <a:pPr marL="273050" marR="502284">
              <a:lnSpc>
                <a:spcPct val="140000"/>
              </a:lnSpc>
              <a:spcBef>
                <a:spcPts val="375"/>
              </a:spcBef>
            </a:pP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Creating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New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Features: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might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create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new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information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from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existing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make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our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analysis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even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better.</a:t>
            </a:r>
            <a:endParaRPr sz="1250">
              <a:latin typeface="Verdana"/>
              <a:cs typeface="Verdana"/>
            </a:endParaRPr>
          </a:p>
          <a:p>
            <a:pPr marL="12700" marR="243840" indent="-635">
              <a:lnSpc>
                <a:spcPct val="140000"/>
              </a:lnSpc>
              <a:spcBef>
                <a:spcPts val="1350"/>
              </a:spcBef>
            </a:pP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By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taking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these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preprocessing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steps,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prepare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market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basket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analysis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algorithms.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ensures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that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insights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gain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are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accurate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reliable.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6991350"/>
          </a:xfrm>
          <a:custGeom>
            <a:avLst/>
            <a:gdLst/>
            <a:ahLst/>
            <a:cxnLst/>
            <a:rect l="l" t="t" r="r" b="b"/>
            <a:pathLst>
              <a:path w="11430000" h="6991350">
                <a:moveTo>
                  <a:pt x="11430000" y="0"/>
                </a:moveTo>
                <a:lnTo>
                  <a:pt x="0" y="0"/>
                </a:lnTo>
                <a:lnTo>
                  <a:pt x="0" y="6991350"/>
                </a:lnTo>
                <a:lnTo>
                  <a:pt x="11430000" y="69913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572" y="425449"/>
            <a:ext cx="38792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65"/>
              <a:t>Apriori</a:t>
            </a:r>
            <a:r>
              <a:rPr dirty="0" spc="-165"/>
              <a:t> </a:t>
            </a:r>
            <a:r>
              <a:rPr dirty="0" spc="10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28700" y="1304924"/>
            <a:ext cx="3019425" cy="3590925"/>
            <a:chOff x="1028700" y="1304924"/>
            <a:chExt cx="3019425" cy="3590925"/>
          </a:xfrm>
        </p:grpSpPr>
        <p:sp>
          <p:nvSpPr>
            <p:cNvPr id="5" name="object 5"/>
            <p:cNvSpPr/>
            <p:nvPr/>
          </p:nvSpPr>
          <p:spPr>
            <a:xfrm>
              <a:off x="1033462" y="1309687"/>
              <a:ext cx="3009900" cy="3581400"/>
            </a:xfrm>
            <a:custGeom>
              <a:avLst/>
              <a:gdLst/>
              <a:ahLst/>
              <a:cxnLst/>
              <a:rect l="l" t="t" r="r" b="b"/>
              <a:pathLst>
                <a:path w="3009900" h="3581400">
                  <a:moveTo>
                    <a:pt x="2961081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18"/>
                  </a:lnTo>
                  <a:lnTo>
                    <a:pt x="0" y="3529152"/>
                  </a:lnTo>
                  <a:lnTo>
                    <a:pt x="0" y="3532581"/>
                  </a:lnTo>
                  <a:lnTo>
                    <a:pt x="17725" y="3568522"/>
                  </a:lnTo>
                  <a:lnTo>
                    <a:pt x="48816" y="3581400"/>
                  </a:lnTo>
                  <a:lnTo>
                    <a:pt x="2961081" y="3581400"/>
                  </a:lnTo>
                  <a:lnTo>
                    <a:pt x="2997022" y="3563670"/>
                  </a:lnTo>
                  <a:lnTo>
                    <a:pt x="3009900" y="3532581"/>
                  </a:lnTo>
                  <a:lnTo>
                    <a:pt x="3009900" y="48818"/>
                  </a:lnTo>
                  <a:lnTo>
                    <a:pt x="2992170" y="12877"/>
                  </a:lnTo>
                  <a:lnTo>
                    <a:pt x="2964484" y="330"/>
                  </a:lnTo>
                  <a:lnTo>
                    <a:pt x="2961081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3462" y="1309687"/>
              <a:ext cx="3009900" cy="3581400"/>
            </a:xfrm>
            <a:custGeom>
              <a:avLst/>
              <a:gdLst/>
              <a:ahLst/>
              <a:cxnLst/>
              <a:rect l="l" t="t" r="r" b="b"/>
              <a:pathLst>
                <a:path w="3009900" h="3581400">
                  <a:moveTo>
                    <a:pt x="0" y="3529152"/>
                  </a:moveTo>
                  <a:lnTo>
                    <a:pt x="0" y="52247"/>
                  </a:lnTo>
                  <a:lnTo>
                    <a:pt x="0" y="48818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6901" y="26073"/>
                  </a:lnTo>
                  <a:lnTo>
                    <a:pt x="8806" y="23215"/>
                  </a:lnTo>
                  <a:lnTo>
                    <a:pt x="10711" y="20370"/>
                  </a:lnTo>
                  <a:lnTo>
                    <a:pt x="12879" y="17729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2957652" y="0"/>
                  </a:lnTo>
                  <a:lnTo>
                    <a:pt x="2961081" y="0"/>
                  </a:lnTo>
                  <a:lnTo>
                    <a:pt x="2964484" y="330"/>
                  </a:lnTo>
                  <a:lnTo>
                    <a:pt x="2999193" y="20370"/>
                  </a:lnTo>
                  <a:lnTo>
                    <a:pt x="3005924" y="32258"/>
                  </a:lnTo>
                  <a:lnTo>
                    <a:pt x="3007233" y="35420"/>
                  </a:lnTo>
                  <a:lnTo>
                    <a:pt x="3008223" y="38684"/>
                  </a:lnTo>
                  <a:lnTo>
                    <a:pt x="3008896" y="42049"/>
                  </a:lnTo>
                  <a:lnTo>
                    <a:pt x="3009557" y="45415"/>
                  </a:lnTo>
                  <a:lnTo>
                    <a:pt x="3009900" y="48818"/>
                  </a:lnTo>
                  <a:lnTo>
                    <a:pt x="3009900" y="52247"/>
                  </a:lnTo>
                  <a:lnTo>
                    <a:pt x="3009900" y="3529152"/>
                  </a:lnTo>
                  <a:lnTo>
                    <a:pt x="3009900" y="3532581"/>
                  </a:lnTo>
                  <a:lnTo>
                    <a:pt x="3009557" y="3535984"/>
                  </a:lnTo>
                  <a:lnTo>
                    <a:pt x="3008896" y="3539350"/>
                  </a:lnTo>
                  <a:lnTo>
                    <a:pt x="3008223" y="3542715"/>
                  </a:lnTo>
                  <a:lnTo>
                    <a:pt x="3007233" y="3545979"/>
                  </a:lnTo>
                  <a:lnTo>
                    <a:pt x="3005924" y="3549142"/>
                  </a:lnTo>
                  <a:lnTo>
                    <a:pt x="3004616" y="3552317"/>
                  </a:lnTo>
                  <a:lnTo>
                    <a:pt x="2994596" y="3566096"/>
                  </a:lnTo>
                  <a:lnTo>
                    <a:pt x="2992170" y="3568522"/>
                  </a:lnTo>
                  <a:lnTo>
                    <a:pt x="2961081" y="3581400"/>
                  </a:lnTo>
                  <a:lnTo>
                    <a:pt x="2957652" y="3581400"/>
                  </a:lnTo>
                  <a:lnTo>
                    <a:pt x="52243" y="3581400"/>
                  </a:lnTo>
                  <a:lnTo>
                    <a:pt x="48816" y="3581400"/>
                  </a:lnTo>
                  <a:lnTo>
                    <a:pt x="45417" y="3581069"/>
                  </a:lnTo>
                  <a:lnTo>
                    <a:pt x="42053" y="3580396"/>
                  </a:lnTo>
                  <a:lnTo>
                    <a:pt x="38685" y="3579723"/>
                  </a:lnTo>
                  <a:lnTo>
                    <a:pt x="15304" y="3566096"/>
                  </a:lnTo>
                  <a:lnTo>
                    <a:pt x="12879" y="3563670"/>
                  </a:lnTo>
                  <a:lnTo>
                    <a:pt x="3978" y="3549142"/>
                  </a:lnTo>
                  <a:lnTo>
                    <a:pt x="2664" y="3545979"/>
                  </a:lnTo>
                  <a:lnTo>
                    <a:pt x="1671" y="3542715"/>
                  </a:lnTo>
                  <a:lnTo>
                    <a:pt x="1002" y="3539350"/>
                  </a:lnTo>
                  <a:lnTo>
                    <a:pt x="332" y="3535984"/>
                  </a:lnTo>
                  <a:lnTo>
                    <a:pt x="0" y="3532581"/>
                  </a:lnTo>
                  <a:lnTo>
                    <a:pt x="0" y="352915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91915" y="1468437"/>
            <a:ext cx="2665095" cy="243459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84200">
              <a:lnSpc>
                <a:spcPct val="106100"/>
              </a:lnSpc>
              <a:spcBef>
                <a:spcPts val="15"/>
              </a:spcBef>
            </a:pPr>
            <a:r>
              <a:rPr dirty="0" sz="1650" spc="70" b="1">
                <a:solidFill>
                  <a:srgbClr val="3B3434"/>
                </a:solidFill>
                <a:latin typeface="Tahoma"/>
                <a:cs typeface="Tahoma"/>
              </a:rPr>
              <a:t>What</a:t>
            </a:r>
            <a:r>
              <a:rPr dirty="0" sz="1650" spc="-50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b="1">
                <a:solidFill>
                  <a:srgbClr val="3B3434"/>
                </a:solidFill>
                <a:latin typeface="Tahoma"/>
                <a:cs typeface="Tahoma"/>
              </a:rPr>
              <a:t>is</a:t>
            </a:r>
            <a:r>
              <a:rPr dirty="0" sz="1650" spc="-45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45" b="1">
                <a:solidFill>
                  <a:srgbClr val="3B3434"/>
                </a:solidFill>
                <a:latin typeface="Tahoma"/>
                <a:cs typeface="Tahoma"/>
              </a:rPr>
              <a:t>the</a:t>
            </a:r>
            <a:r>
              <a:rPr dirty="0" sz="1650" spc="-45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40" b="1">
                <a:solidFill>
                  <a:srgbClr val="3B3434"/>
                </a:solidFill>
                <a:latin typeface="Tahoma"/>
                <a:cs typeface="Tahoma"/>
              </a:rPr>
              <a:t>Apriori </a:t>
            </a:r>
            <a:r>
              <a:rPr dirty="0" sz="1650" spc="-470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25" b="1">
                <a:solidFill>
                  <a:srgbClr val="3B3434"/>
                </a:solidFill>
                <a:latin typeface="Tahoma"/>
                <a:cs typeface="Tahoma"/>
              </a:rPr>
              <a:t>algorithm?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ss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c 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ss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 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 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q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a 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  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q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40">
                <a:solidFill>
                  <a:srgbClr val="3B3434"/>
                </a:solidFill>
                <a:latin typeface="Verdana"/>
                <a:cs typeface="Verdana"/>
              </a:rPr>
              <a:t>y 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cc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0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10050" y="1304924"/>
            <a:ext cx="3009900" cy="3590925"/>
            <a:chOff x="4210050" y="1304924"/>
            <a:chExt cx="3009900" cy="3590925"/>
          </a:xfrm>
        </p:grpSpPr>
        <p:sp>
          <p:nvSpPr>
            <p:cNvPr id="9" name="object 9"/>
            <p:cNvSpPr/>
            <p:nvPr/>
          </p:nvSpPr>
          <p:spPr>
            <a:xfrm>
              <a:off x="4214812" y="1309687"/>
              <a:ext cx="3000375" cy="3581400"/>
            </a:xfrm>
            <a:custGeom>
              <a:avLst/>
              <a:gdLst/>
              <a:ahLst/>
              <a:cxnLst/>
              <a:rect l="l" t="t" r="r" b="b"/>
              <a:pathLst>
                <a:path w="3000375" h="3581400">
                  <a:moveTo>
                    <a:pt x="295155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18"/>
                  </a:lnTo>
                  <a:lnTo>
                    <a:pt x="0" y="3529152"/>
                  </a:lnTo>
                  <a:lnTo>
                    <a:pt x="0" y="3532581"/>
                  </a:lnTo>
                  <a:lnTo>
                    <a:pt x="17729" y="3568522"/>
                  </a:lnTo>
                  <a:lnTo>
                    <a:pt x="48818" y="3581400"/>
                  </a:lnTo>
                  <a:lnTo>
                    <a:pt x="2951556" y="3581400"/>
                  </a:lnTo>
                  <a:lnTo>
                    <a:pt x="2987497" y="3563670"/>
                  </a:lnTo>
                  <a:lnTo>
                    <a:pt x="3000375" y="3532581"/>
                  </a:lnTo>
                  <a:lnTo>
                    <a:pt x="3000375" y="48818"/>
                  </a:lnTo>
                  <a:lnTo>
                    <a:pt x="2982645" y="12877"/>
                  </a:lnTo>
                  <a:lnTo>
                    <a:pt x="2954959" y="330"/>
                  </a:lnTo>
                  <a:lnTo>
                    <a:pt x="295155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14812" y="1309687"/>
              <a:ext cx="3000375" cy="3581400"/>
            </a:xfrm>
            <a:custGeom>
              <a:avLst/>
              <a:gdLst/>
              <a:ahLst/>
              <a:cxnLst/>
              <a:rect l="l" t="t" r="r" b="b"/>
              <a:pathLst>
                <a:path w="3000375" h="3581400">
                  <a:moveTo>
                    <a:pt x="0" y="3529152"/>
                  </a:moveTo>
                  <a:lnTo>
                    <a:pt x="0" y="52247"/>
                  </a:lnTo>
                  <a:lnTo>
                    <a:pt x="0" y="48818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2948127" y="0"/>
                  </a:lnTo>
                  <a:lnTo>
                    <a:pt x="2951556" y="0"/>
                  </a:lnTo>
                  <a:lnTo>
                    <a:pt x="2954959" y="330"/>
                  </a:lnTo>
                  <a:lnTo>
                    <a:pt x="2958325" y="1003"/>
                  </a:lnTo>
                  <a:lnTo>
                    <a:pt x="2961690" y="1676"/>
                  </a:lnTo>
                  <a:lnTo>
                    <a:pt x="2985071" y="15303"/>
                  </a:lnTo>
                  <a:lnTo>
                    <a:pt x="2987497" y="17729"/>
                  </a:lnTo>
                  <a:lnTo>
                    <a:pt x="2996399" y="32258"/>
                  </a:lnTo>
                  <a:lnTo>
                    <a:pt x="2997708" y="35420"/>
                  </a:lnTo>
                  <a:lnTo>
                    <a:pt x="2998698" y="38684"/>
                  </a:lnTo>
                  <a:lnTo>
                    <a:pt x="2999371" y="42049"/>
                  </a:lnTo>
                  <a:lnTo>
                    <a:pt x="3000032" y="45415"/>
                  </a:lnTo>
                  <a:lnTo>
                    <a:pt x="3000375" y="48818"/>
                  </a:lnTo>
                  <a:lnTo>
                    <a:pt x="3000375" y="52247"/>
                  </a:lnTo>
                  <a:lnTo>
                    <a:pt x="3000375" y="3529152"/>
                  </a:lnTo>
                  <a:lnTo>
                    <a:pt x="3000375" y="3532581"/>
                  </a:lnTo>
                  <a:lnTo>
                    <a:pt x="3000032" y="3535984"/>
                  </a:lnTo>
                  <a:lnTo>
                    <a:pt x="2999371" y="3539350"/>
                  </a:lnTo>
                  <a:lnTo>
                    <a:pt x="2998698" y="3542715"/>
                  </a:lnTo>
                  <a:lnTo>
                    <a:pt x="2997708" y="3545979"/>
                  </a:lnTo>
                  <a:lnTo>
                    <a:pt x="2996399" y="3549142"/>
                  </a:lnTo>
                  <a:lnTo>
                    <a:pt x="2995091" y="3552317"/>
                  </a:lnTo>
                  <a:lnTo>
                    <a:pt x="2985071" y="3566096"/>
                  </a:lnTo>
                  <a:lnTo>
                    <a:pt x="2982645" y="3568522"/>
                  </a:lnTo>
                  <a:lnTo>
                    <a:pt x="2951556" y="3581400"/>
                  </a:lnTo>
                  <a:lnTo>
                    <a:pt x="2948127" y="3581400"/>
                  </a:lnTo>
                  <a:lnTo>
                    <a:pt x="52247" y="3581400"/>
                  </a:lnTo>
                  <a:lnTo>
                    <a:pt x="48818" y="3581400"/>
                  </a:lnTo>
                  <a:lnTo>
                    <a:pt x="45415" y="3581069"/>
                  </a:lnTo>
                  <a:lnTo>
                    <a:pt x="15303" y="3566096"/>
                  </a:lnTo>
                  <a:lnTo>
                    <a:pt x="12877" y="3563670"/>
                  </a:lnTo>
                  <a:lnTo>
                    <a:pt x="3975" y="3549142"/>
                  </a:lnTo>
                  <a:lnTo>
                    <a:pt x="2667" y="3545979"/>
                  </a:lnTo>
                  <a:lnTo>
                    <a:pt x="1676" y="3542715"/>
                  </a:lnTo>
                  <a:lnTo>
                    <a:pt x="1003" y="3539350"/>
                  </a:lnTo>
                  <a:lnTo>
                    <a:pt x="330" y="3535984"/>
                  </a:lnTo>
                  <a:lnTo>
                    <a:pt x="0" y="3532581"/>
                  </a:lnTo>
                  <a:lnTo>
                    <a:pt x="0" y="352915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368050" y="1468437"/>
            <a:ext cx="2634615" cy="321564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307975">
              <a:lnSpc>
                <a:spcPct val="106100"/>
              </a:lnSpc>
              <a:spcBef>
                <a:spcPts val="15"/>
              </a:spcBef>
            </a:pPr>
            <a:r>
              <a:rPr dirty="0" sz="1650" spc="55" b="1">
                <a:solidFill>
                  <a:srgbClr val="3B3434"/>
                </a:solidFill>
                <a:latin typeface="Tahoma"/>
                <a:cs typeface="Tahoma"/>
              </a:rPr>
              <a:t>How</a:t>
            </a:r>
            <a:r>
              <a:rPr dirty="0" sz="1650" spc="-45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45" b="1">
                <a:solidFill>
                  <a:srgbClr val="3B3434"/>
                </a:solidFill>
                <a:latin typeface="Tahoma"/>
                <a:cs typeface="Tahoma"/>
              </a:rPr>
              <a:t>does</a:t>
            </a:r>
            <a:r>
              <a:rPr dirty="0" sz="1650" spc="-45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45" b="1">
                <a:solidFill>
                  <a:srgbClr val="3B3434"/>
                </a:solidFill>
                <a:latin typeface="Tahoma"/>
                <a:cs typeface="Tahoma"/>
              </a:rPr>
              <a:t>the</a:t>
            </a:r>
            <a:r>
              <a:rPr dirty="0" sz="1650" spc="-45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40" b="1">
                <a:solidFill>
                  <a:srgbClr val="3B3434"/>
                </a:solidFill>
                <a:latin typeface="Tahoma"/>
                <a:cs typeface="Tahoma"/>
              </a:rPr>
              <a:t>Apriori </a:t>
            </a:r>
            <a:r>
              <a:rPr dirty="0" sz="1650" spc="-470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45" b="1">
                <a:solidFill>
                  <a:srgbClr val="3B3434"/>
                </a:solidFill>
                <a:latin typeface="Tahoma"/>
                <a:cs typeface="Tahoma"/>
              </a:rPr>
              <a:t>algorithm</a:t>
            </a:r>
            <a:r>
              <a:rPr dirty="0" sz="1650" spc="-40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-5" b="1">
                <a:solidFill>
                  <a:srgbClr val="3B3434"/>
                </a:solidFill>
                <a:latin typeface="Tahoma"/>
                <a:cs typeface="Tahoma"/>
              </a:rPr>
              <a:t>work?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50">
                <a:solidFill>
                  <a:srgbClr val="3B3434"/>
                </a:solidFill>
                <a:latin typeface="Verdana"/>
                <a:cs typeface="Verdana"/>
              </a:rPr>
              <a:t>k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-40">
                <a:solidFill>
                  <a:srgbClr val="3B3434"/>
                </a:solidFill>
                <a:latin typeface="Verdana"/>
                <a:cs typeface="Verdana"/>
              </a:rPr>
              <a:t>y 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 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15">
                <a:solidFill>
                  <a:srgbClr val="3B3434"/>
                </a:solidFill>
                <a:latin typeface="Verdana"/>
                <a:cs typeface="Verdana"/>
              </a:rPr>
              <a:t>r 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pp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l 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ss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40">
                <a:solidFill>
                  <a:srgbClr val="3B3434"/>
                </a:solidFill>
                <a:latin typeface="Verdana"/>
                <a:cs typeface="Verdana"/>
              </a:rPr>
              <a:t>y  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3B3434"/>
                </a:solidFill>
                <a:latin typeface="Verdana"/>
                <a:cs typeface="Verdana"/>
              </a:rPr>
              <a:t>r 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pp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 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f 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 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81875" y="1304924"/>
            <a:ext cx="3019425" cy="3590925"/>
            <a:chOff x="7381875" y="1304924"/>
            <a:chExt cx="3019425" cy="3590925"/>
          </a:xfrm>
        </p:grpSpPr>
        <p:sp>
          <p:nvSpPr>
            <p:cNvPr id="13" name="object 13"/>
            <p:cNvSpPr/>
            <p:nvPr/>
          </p:nvSpPr>
          <p:spPr>
            <a:xfrm>
              <a:off x="7386637" y="1309687"/>
              <a:ext cx="3009900" cy="3581400"/>
            </a:xfrm>
            <a:custGeom>
              <a:avLst/>
              <a:gdLst/>
              <a:ahLst/>
              <a:cxnLst/>
              <a:rect l="l" t="t" r="r" b="b"/>
              <a:pathLst>
                <a:path w="3009900" h="3581400">
                  <a:moveTo>
                    <a:pt x="2961081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18"/>
                  </a:lnTo>
                  <a:lnTo>
                    <a:pt x="0" y="3529152"/>
                  </a:lnTo>
                  <a:lnTo>
                    <a:pt x="0" y="3532581"/>
                  </a:lnTo>
                  <a:lnTo>
                    <a:pt x="17729" y="3568522"/>
                  </a:lnTo>
                  <a:lnTo>
                    <a:pt x="48818" y="3581400"/>
                  </a:lnTo>
                  <a:lnTo>
                    <a:pt x="2961081" y="3581400"/>
                  </a:lnTo>
                  <a:lnTo>
                    <a:pt x="2997022" y="3563670"/>
                  </a:lnTo>
                  <a:lnTo>
                    <a:pt x="3009900" y="3532581"/>
                  </a:lnTo>
                  <a:lnTo>
                    <a:pt x="3009900" y="48818"/>
                  </a:lnTo>
                  <a:lnTo>
                    <a:pt x="2992170" y="12877"/>
                  </a:lnTo>
                  <a:lnTo>
                    <a:pt x="2964484" y="330"/>
                  </a:lnTo>
                  <a:lnTo>
                    <a:pt x="2961081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86637" y="1309687"/>
              <a:ext cx="3009900" cy="3581400"/>
            </a:xfrm>
            <a:custGeom>
              <a:avLst/>
              <a:gdLst/>
              <a:ahLst/>
              <a:cxnLst/>
              <a:rect l="l" t="t" r="r" b="b"/>
              <a:pathLst>
                <a:path w="3009900" h="3581400">
                  <a:moveTo>
                    <a:pt x="0" y="3529152"/>
                  </a:moveTo>
                  <a:lnTo>
                    <a:pt x="0" y="52247"/>
                  </a:lnTo>
                  <a:lnTo>
                    <a:pt x="0" y="48818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6896" y="26073"/>
                  </a:lnTo>
                  <a:lnTo>
                    <a:pt x="8801" y="23215"/>
                  </a:lnTo>
                  <a:lnTo>
                    <a:pt x="10706" y="20370"/>
                  </a:lnTo>
                  <a:lnTo>
                    <a:pt x="12877" y="17729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2957652" y="0"/>
                  </a:lnTo>
                  <a:lnTo>
                    <a:pt x="2961081" y="0"/>
                  </a:lnTo>
                  <a:lnTo>
                    <a:pt x="2964484" y="330"/>
                  </a:lnTo>
                  <a:lnTo>
                    <a:pt x="2967850" y="1003"/>
                  </a:lnTo>
                  <a:lnTo>
                    <a:pt x="2971215" y="1676"/>
                  </a:lnTo>
                  <a:lnTo>
                    <a:pt x="2994596" y="15303"/>
                  </a:lnTo>
                  <a:lnTo>
                    <a:pt x="2997022" y="17729"/>
                  </a:lnTo>
                  <a:lnTo>
                    <a:pt x="3005924" y="32258"/>
                  </a:lnTo>
                  <a:lnTo>
                    <a:pt x="3007233" y="35420"/>
                  </a:lnTo>
                  <a:lnTo>
                    <a:pt x="3008223" y="38684"/>
                  </a:lnTo>
                  <a:lnTo>
                    <a:pt x="3008896" y="42049"/>
                  </a:lnTo>
                  <a:lnTo>
                    <a:pt x="3009557" y="45415"/>
                  </a:lnTo>
                  <a:lnTo>
                    <a:pt x="3009900" y="48818"/>
                  </a:lnTo>
                  <a:lnTo>
                    <a:pt x="3009900" y="52247"/>
                  </a:lnTo>
                  <a:lnTo>
                    <a:pt x="3009900" y="3529152"/>
                  </a:lnTo>
                  <a:lnTo>
                    <a:pt x="3009900" y="3532581"/>
                  </a:lnTo>
                  <a:lnTo>
                    <a:pt x="3009557" y="3535984"/>
                  </a:lnTo>
                  <a:lnTo>
                    <a:pt x="3008896" y="3539350"/>
                  </a:lnTo>
                  <a:lnTo>
                    <a:pt x="3008223" y="3542715"/>
                  </a:lnTo>
                  <a:lnTo>
                    <a:pt x="3007233" y="3545979"/>
                  </a:lnTo>
                  <a:lnTo>
                    <a:pt x="3005924" y="3549142"/>
                  </a:lnTo>
                  <a:lnTo>
                    <a:pt x="3004616" y="3552317"/>
                  </a:lnTo>
                  <a:lnTo>
                    <a:pt x="2994596" y="3566096"/>
                  </a:lnTo>
                  <a:lnTo>
                    <a:pt x="2992170" y="3568522"/>
                  </a:lnTo>
                  <a:lnTo>
                    <a:pt x="2961081" y="3581400"/>
                  </a:lnTo>
                  <a:lnTo>
                    <a:pt x="2957652" y="3581400"/>
                  </a:lnTo>
                  <a:lnTo>
                    <a:pt x="52247" y="3581400"/>
                  </a:lnTo>
                  <a:lnTo>
                    <a:pt x="48818" y="3581400"/>
                  </a:lnTo>
                  <a:lnTo>
                    <a:pt x="45415" y="3581069"/>
                  </a:lnTo>
                  <a:lnTo>
                    <a:pt x="15303" y="3566096"/>
                  </a:lnTo>
                  <a:lnTo>
                    <a:pt x="12877" y="3563670"/>
                  </a:lnTo>
                  <a:lnTo>
                    <a:pt x="3975" y="3549142"/>
                  </a:lnTo>
                  <a:lnTo>
                    <a:pt x="2667" y="3545979"/>
                  </a:lnTo>
                  <a:lnTo>
                    <a:pt x="1676" y="3542715"/>
                  </a:lnTo>
                  <a:lnTo>
                    <a:pt x="1003" y="3539350"/>
                  </a:lnTo>
                  <a:lnTo>
                    <a:pt x="330" y="3535984"/>
                  </a:lnTo>
                  <a:lnTo>
                    <a:pt x="0" y="3532581"/>
                  </a:lnTo>
                  <a:lnTo>
                    <a:pt x="0" y="352915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544193" y="1468437"/>
            <a:ext cx="2519045" cy="862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0" b="1">
                <a:solidFill>
                  <a:srgbClr val="3B3434"/>
                </a:solidFill>
                <a:latin typeface="Tahoma"/>
                <a:cs typeface="Tahoma"/>
              </a:rPr>
              <a:t>Purpose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q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 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28700" y="5057774"/>
            <a:ext cx="3019425" cy="1485900"/>
            <a:chOff x="1028700" y="5057774"/>
            <a:chExt cx="3019425" cy="1485900"/>
          </a:xfrm>
        </p:grpSpPr>
        <p:sp>
          <p:nvSpPr>
            <p:cNvPr id="17" name="object 17"/>
            <p:cNvSpPr/>
            <p:nvPr/>
          </p:nvSpPr>
          <p:spPr>
            <a:xfrm>
              <a:off x="1033462" y="5062537"/>
              <a:ext cx="3009900" cy="1476375"/>
            </a:xfrm>
            <a:custGeom>
              <a:avLst/>
              <a:gdLst/>
              <a:ahLst/>
              <a:cxnLst/>
              <a:rect l="l" t="t" r="r" b="b"/>
              <a:pathLst>
                <a:path w="3009900" h="1476375">
                  <a:moveTo>
                    <a:pt x="2961081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18"/>
                  </a:lnTo>
                  <a:lnTo>
                    <a:pt x="0" y="1424128"/>
                  </a:lnTo>
                  <a:lnTo>
                    <a:pt x="0" y="1427561"/>
                  </a:lnTo>
                  <a:lnTo>
                    <a:pt x="17725" y="1463498"/>
                  </a:lnTo>
                  <a:lnTo>
                    <a:pt x="48816" y="1476372"/>
                  </a:lnTo>
                  <a:lnTo>
                    <a:pt x="2961081" y="1476372"/>
                  </a:lnTo>
                  <a:lnTo>
                    <a:pt x="2997022" y="1458647"/>
                  </a:lnTo>
                  <a:lnTo>
                    <a:pt x="3009900" y="1427561"/>
                  </a:lnTo>
                  <a:lnTo>
                    <a:pt x="3009900" y="48818"/>
                  </a:lnTo>
                  <a:lnTo>
                    <a:pt x="2992170" y="12877"/>
                  </a:lnTo>
                  <a:lnTo>
                    <a:pt x="2964484" y="330"/>
                  </a:lnTo>
                  <a:lnTo>
                    <a:pt x="2961081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3462" y="5062537"/>
              <a:ext cx="3009900" cy="1476375"/>
            </a:xfrm>
            <a:custGeom>
              <a:avLst/>
              <a:gdLst/>
              <a:ahLst/>
              <a:cxnLst/>
              <a:rect l="l" t="t" r="r" b="b"/>
              <a:pathLst>
                <a:path w="3009900" h="1476375">
                  <a:moveTo>
                    <a:pt x="0" y="1424128"/>
                  </a:moveTo>
                  <a:lnTo>
                    <a:pt x="0" y="52247"/>
                  </a:lnTo>
                  <a:lnTo>
                    <a:pt x="0" y="48818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1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6901" y="26073"/>
                  </a:lnTo>
                  <a:lnTo>
                    <a:pt x="8806" y="23215"/>
                  </a:lnTo>
                  <a:lnTo>
                    <a:pt x="10711" y="20370"/>
                  </a:lnTo>
                  <a:lnTo>
                    <a:pt x="12879" y="17729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2957652" y="0"/>
                  </a:lnTo>
                  <a:lnTo>
                    <a:pt x="2961081" y="0"/>
                  </a:lnTo>
                  <a:lnTo>
                    <a:pt x="2964484" y="330"/>
                  </a:lnTo>
                  <a:lnTo>
                    <a:pt x="2967850" y="1003"/>
                  </a:lnTo>
                  <a:lnTo>
                    <a:pt x="2971215" y="1676"/>
                  </a:lnTo>
                  <a:lnTo>
                    <a:pt x="2994596" y="15303"/>
                  </a:lnTo>
                  <a:lnTo>
                    <a:pt x="2997022" y="17729"/>
                  </a:lnTo>
                  <a:lnTo>
                    <a:pt x="3005924" y="32258"/>
                  </a:lnTo>
                  <a:lnTo>
                    <a:pt x="3007233" y="35420"/>
                  </a:lnTo>
                  <a:lnTo>
                    <a:pt x="3008223" y="38684"/>
                  </a:lnTo>
                  <a:lnTo>
                    <a:pt x="3008896" y="42049"/>
                  </a:lnTo>
                  <a:lnTo>
                    <a:pt x="3009557" y="45415"/>
                  </a:lnTo>
                  <a:lnTo>
                    <a:pt x="3009900" y="48818"/>
                  </a:lnTo>
                  <a:lnTo>
                    <a:pt x="3009900" y="52247"/>
                  </a:lnTo>
                  <a:lnTo>
                    <a:pt x="3009900" y="1424128"/>
                  </a:lnTo>
                  <a:lnTo>
                    <a:pt x="3009900" y="1427561"/>
                  </a:lnTo>
                  <a:lnTo>
                    <a:pt x="3009557" y="1430959"/>
                  </a:lnTo>
                  <a:lnTo>
                    <a:pt x="3008896" y="1434322"/>
                  </a:lnTo>
                  <a:lnTo>
                    <a:pt x="3008223" y="1437687"/>
                  </a:lnTo>
                  <a:lnTo>
                    <a:pt x="3007233" y="1440950"/>
                  </a:lnTo>
                  <a:lnTo>
                    <a:pt x="3005924" y="1444120"/>
                  </a:lnTo>
                  <a:lnTo>
                    <a:pt x="3004616" y="1447290"/>
                  </a:lnTo>
                  <a:lnTo>
                    <a:pt x="3003003" y="1450301"/>
                  </a:lnTo>
                  <a:lnTo>
                    <a:pt x="3001098" y="1453154"/>
                  </a:lnTo>
                  <a:lnTo>
                    <a:pt x="2999193" y="1456006"/>
                  </a:lnTo>
                  <a:lnTo>
                    <a:pt x="2997022" y="1458647"/>
                  </a:lnTo>
                  <a:lnTo>
                    <a:pt x="2994596" y="1461072"/>
                  </a:lnTo>
                  <a:lnTo>
                    <a:pt x="2992170" y="1463498"/>
                  </a:lnTo>
                  <a:lnTo>
                    <a:pt x="2989529" y="1465661"/>
                  </a:lnTo>
                  <a:lnTo>
                    <a:pt x="2986671" y="1467566"/>
                  </a:lnTo>
                  <a:lnTo>
                    <a:pt x="2983826" y="1469476"/>
                  </a:lnTo>
                  <a:lnTo>
                    <a:pt x="2961081" y="1476372"/>
                  </a:lnTo>
                  <a:lnTo>
                    <a:pt x="2957652" y="1476372"/>
                  </a:lnTo>
                  <a:lnTo>
                    <a:pt x="52243" y="1476372"/>
                  </a:lnTo>
                  <a:lnTo>
                    <a:pt x="48816" y="1476372"/>
                  </a:lnTo>
                  <a:lnTo>
                    <a:pt x="45417" y="1476039"/>
                  </a:lnTo>
                  <a:lnTo>
                    <a:pt x="15304" y="1461072"/>
                  </a:lnTo>
                  <a:lnTo>
                    <a:pt x="12879" y="1458647"/>
                  </a:lnTo>
                  <a:lnTo>
                    <a:pt x="10711" y="1456006"/>
                  </a:lnTo>
                  <a:lnTo>
                    <a:pt x="8806" y="1453154"/>
                  </a:lnTo>
                  <a:lnTo>
                    <a:pt x="6901" y="1450301"/>
                  </a:lnTo>
                  <a:lnTo>
                    <a:pt x="5288" y="1447290"/>
                  </a:lnTo>
                  <a:lnTo>
                    <a:pt x="3978" y="1444120"/>
                  </a:lnTo>
                  <a:lnTo>
                    <a:pt x="2664" y="1440950"/>
                  </a:lnTo>
                  <a:lnTo>
                    <a:pt x="1671" y="1437687"/>
                  </a:lnTo>
                  <a:lnTo>
                    <a:pt x="1002" y="1434322"/>
                  </a:lnTo>
                  <a:lnTo>
                    <a:pt x="332" y="1430959"/>
                  </a:lnTo>
                  <a:lnTo>
                    <a:pt x="0" y="1427561"/>
                  </a:lnTo>
                  <a:lnTo>
                    <a:pt x="0" y="1424128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91915" y="5211762"/>
            <a:ext cx="2685415" cy="862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" b="1">
                <a:solidFill>
                  <a:srgbClr val="3B3434"/>
                </a:solidFill>
                <a:latin typeface="Tahoma"/>
                <a:cs typeface="Tahoma"/>
              </a:rPr>
              <a:t>Process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 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pp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10050" y="5057774"/>
            <a:ext cx="3009900" cy="1485900"/>
            <a:chOff x="4210050" y="5057774"/>
            <a:chExt cx="3009900" cy="1485900"/>
          </a:xfrm>
        </p:grpSpPr>
        <p:sp>
          <p:nvSpPr>
            <p:cNvPr id="21" name="object 21"/>
            <p:cNvSpPr/>
            <p:nvPr/>
          </p:nvSpPr>
          <p:spPr>
            <a:xfrm>
              <a:off x="4214812" y="5062537"/>
              <a:ext cx="3000375" cy="1476375"/>
            </a:xfrm>
            <a:custGeom>
              <a:avLst/>
              <a:gdLst/>
              <a:ahLst/>
              <a:cxnLst/>
              <a:rect l="l" t="t" r="r" b="b"/>
              <a:pathLst>
                <a:path w="3000375" h="1476375">
                  <a:moveTo>
                    <a:pt x="295155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18"/>
                  </a:lnTo>
                  <a:lnTo>
                    <a:pt x="0" y="1424128"/>
                  </a:lnTo>
                  <a:lnTo>
                    <a:pt x="0" y="1427561"/>
                  </a:lnTo>
                  <a:lnTo>
                    <a:pt x="17729" y="1463498"/>
                  </a:lnTo>
                  <a:lnTo>
                    <a:pt x="48818" y="1476372"/>
                  </a:lnTo>
                  <a:lnTo>
                    <a:pt x="2951556" y="1476372"/>
                  </a:lnTo>
                  <a:lnTo>
                    <a:pt x="2987497" y="1458647"/>
                  </a:lnTo>
                  <a:lnTo>
                    <a:pt x="3000375" y="1427561"/>
                  </a:lnTo>
                  <a:lnTo>
                    <a:pt x="3000375" y="48818"/>
                  </a:lnTo>
                  <a:lnTo>
                    <a:pt x="2982645" y="12877"/>
                  </a:lnTo>
                  <a:lnTo>
                    <a:pt x="2954959" y="330"/>
                  </a:lnTo>
                  <a:lnTo>
                    <a:pt x="295155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14812" y="5062537"/>
              <a:ext cx="3000375" cy="1476375"/>
            </a:xfrm>
            <a:custGeom>
              <a:avLst/>
              <a:gdLst/>
              <a:ahLst/>
              <a:cxnLst/>
              <a:rect l="l" t="t" r="r" b="b"/>
              <a:pathLst>
                <a:path w="3000375" h="1476375">
                  <a:moveTo>
                    <a:pt x="0" y="1424128"/>
                  </a:moveTo>
                  <a:lnTo>
                    <a:pt x="0" y="52247"/>
                  </a:lnTo>
                  <a:lnTo>
                    <a:pt x="0" y="48818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2948127" y="0"/>
                  </a:lnTo>
                  <a:lnTo>
                    <a:pt x="2951556" y="0"/>
                  </a:lnTo>
                  <a:lnTo>
                    <a:pt x="2954959" y="330"/>
                  </a:lnTo>
                  <a:lnTo>
                    <a:pt x="2958325" y="1003"/>
                  </a:lnTo>
                  <a:lnTo>
                    <a:pt x="2961690" y="1676"/>
                  </a:lnTo>
                  <a:lnTo>
                    <a:pt x="2985071" y="15303"/>
                  </a:lnTo>
                  <a:lnTo>
                    <a:pt x="2987497" y="17729"/>
                  </a:lnTo>
                  <a:lnTo>
                    <a:pt x="2996399" y="32258"/>
                  </a:lnTo>
                  <a:lnTo>
                    <a:pt x="2997708" y="35420"/>
                  </a:lnTo>
                  <a:lnTo>
                    <a:pt x="2998698" y="38684"/>
                  </a:lnTo>
                  <a:lnTo>
                    <a:pt x="2999371" y="42049"/>
                  </a:lnTo>
                  <a:lnTo>
                    <a:pt x="3000032" y="45415"/>
                  </a:lnTo>
                  <a:lnTo>
                    <a:pt x="3000375" y="48818"/>
                  </a:lnTo>
                  <a:lnTo>
                    <a:pt x="3000375" y="52247"/>
                  </a:lnTo>
                  <a:lnTo>
                    <a:pt x="3000375" y="1424128"/>
                  </a:lnTo>
                  <a:lnTo>
                    <a:pt x="3000375" y="1427561"/>
                  </a:lnTo>
                  <a:lnTo>
                    <a:pt x="3000032" y="1430959"/>
                  </a:lnTo>
                  <a:lnTo>
                    <a:pt x="2999371" y="1434322"/>
                  </a:lnTo>
                  <a:lnTo>
                    <a:pt x="2998698" y="1437687"/>
                  </a:lnTo>
                  <a:lnTo>
                    <a:pt x="2997708" y="1440950"/>
                  </a:lnTo>
                  <a:lnTo>
                    <a:pt x="2996399" y="1444120"/>
                  </a:lnTo>
                  <a:lnTo>
                    <a:pt x="2995091" y="1447290"/>
                  </a:lnTo>
                  <a:lnTo>
                    <a:pt x="2993478" y="1450301"/>
                  </a:lnTo>
                  <a:lnTo>
                    <a:pt x="2991573" y="1453154"/>
                  </a:lnTo>
                  <a:lnTo>
                    <a:pt x="2989668" y="1456006"/>
                  </a:lnTo>
                  <a:lnTo>
                    <a:pt x="2987497" y="1458647"/>
                  </a:lnTo>
                  <a:lnTo>
                    <a:pt x="2985071" y="1461072"/>
                  </a:lnTo>
                  <a:lnTo>
                    <a:pt x="2982645" y="1463498"/>
                  </a:lnTo>
                  <a:lnTo>
                    <a:pt x="2980004" y="1465661"/>
                  </a:lnTo>
                  <a:lnTo>
                    <a:pt x="2977146" y="1467566"/>
                  </a:lnTo>
                  <a:lnTo>
                    <a:pt x="2974301" y="1469476"/>
                  </a:lnTo>
                  <a:lnTo>
                    <a:pt x="2951556" y="1476372"/>
                  </a:lnTo>
                  <a:lnTo>
                    <a:pt x="2948127" y="1476372"/>
                  </a:lnTo>
                  <a:lnTo>
                    <a:pt x="52247" y="1476372"/>
                  </a:lnTo>
                  <a:lnTo>
                    <a:pt x="48818" y="1476372"/>
                  </a:lnTo>
                  <a:lnTo>
                    <a:pt x="45415" y="1476039"/>
                  </a:lnTo>
                  <a:lnTo>
                    <a:pt x="15303" y="1461072"/>
                  </a:lnTo>
                  <a:lnTo>
                    <a:pt x="12877" y="1458647"/>
                  </a:lnTo>
                  <a:lnTo>
                    <a:pt x="10706" y="1456006"/>
                  </a:lnTo>
                  <a:lnTo>
                    <a:pt x="8801" y="1453154"/>
                  </a:lnTo>
                  <a:lnTo>
                    <a:pt x="6896" y="1450301"/>
                  </a:lnTo>
                  <a:lnTo>
                    <a:pt x="5283" y="1447290"/>
                  </a:lnTo>
                  <a:lnTo>
                    <a:pt x="3975" y="1444120"/>
                  </a:lnTo>
                  <a:lnTo>
                    <a:pt x="2667" y="1440950"/>
                  </a:lnTo>
                  <a:lnTo>
                    <a:pt x="1676" y="1437687"/>
                  </a:lnTo>
                  <a:lnTo>
                    <a:pt x="1003" y="1434322"/>
                  </a:lnTo>
                  <a:lnTo>
                    <a:pt x="330" y="1430959"/>
                  </a:lnTo>
                  <a:lnTo>
                    <a:pt x="0" y="1427561"/>
                  </a:lnTo>
                  <a:lnTo>
                    <a:pt x="0" y="1424128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368050" y="5211762"/>
            <a:ext cx="2460625" cy="11296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0" b="1">
                <a:solidFill>
                  <a:srgbClr val="3B3434"/>
                </a:solidFill>
                <a:latin typeface="Tahoma"/>
                <a:cs typeface="Tahoma"/>
              </a:rPr>
              <a:t>Efficiency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484"/>
              </a:spcBef>
            </a:pP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10">
                <a:solidFill>
                  <a:srgbClr val="3B3434"/>
                </a:solidFill>
                <a:latin typeface="Verdana"/>
                <a:cs typeface="Verdana"/>
              </a:rPr>
              <a:t>"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40">
                <a:solidFill>
                  <a:srgbClr val="3B3434"/>
                </a:solidFill>
                <a:latin typeface="Verdana"/>
                <a:cs typeface="Verdana"/>
              </a:rPr>
              <a:t>" 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 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space.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381875" y="5057774"/>
            <a:ext cx="3019425" cy="1485900"/>
            <a:chOff x="7381875" y="5057774"/>
            <a:chExt cx="3019425" cy="1485900"/>
          </a:xfrm>
        </p:grpSpPr>
        <p:sp>
          <p:nvSpPr>
            <p:cNvPr id="25" name="object 25"/>
            <p:cNvSpPr/>
            <p:nvPr/>
          </p:nvSpPr>
          <p:spPr>
            <a:xfrm>
              <a:off x="7386637" y="5062537"/>
              <a:ext cx="3009900" cy="1476375"/>
            </a:xfrm>
            <a:custGeom>
              <a:avLst/>
              <a:gdLst/>
              <a:ahLst/>
              <a:cxnLst/>
              <a:rect l="l" t="t" r="r" b="b"/>
              <a:pathLst>
                <a:path w="3009900" h="1476375">
                  <a:moveTo>
                    <a:pt x="2961081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18"/>
                  </a:lnTo>
                  <a:lnTo>
                    <a:pt x="0" y="1424128"/>
                  </a:lnTo>
                  <a:lnTo>
                    <a:pt x="0" y="1427561"/>
                  </a:lnTo>
                  <a:lnTo>
                    <a:pt x="17729" y="1463498"/>
                  </a:lnTo>
                  <a:lnTo>
                    <a:pt x="48818" y="1476372"/>
                  </a:lnTo>
                  <a:lnTo>
                    <a:pt x="2961081" y="1476372"/>
                  </a:lnTo>
                  <a:lnTo>
                    <a:pt x="2997022" y="1458647"/>
                  </a:lnTo>
                  <a:lnTo>
                    <a:pt x="3009900" y="1427561"/>
                  </a:lnTo>
                  <a:lnTo>
                    <a:pt x="3009900" y="48818"/>
                  </a:lnTo>
                  <a:lnTo>
                    <a:pt x="2992170" y="12877"/>
                  </a:lnTo>
                  <a:lnTo>
                    <a:pt x="2964484" y="330"/>
                  </a:lnTo>
                  <a:lnTo>
                    <a:pt x="2961081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86637" y="5062537"/>
              <a:ext cx="3009900" cy="1476375"/>
            </a:xfrm>
            <a:custGeom>
              <a:avLst/>
              <a:gdLst/>
              <a:ahLst/>
              <a:cxnLst/>
              <a:rect l="l" t="t" r="r" b="b"/>
              <a:pathLst>
                <a:path w="3009900" h="1476375">
                  <a:moveTo>
                    <a:pt x="0" y="1424128"/>
                  </a:moveTo>
                  <a:lnTo>
                    <a:pt x="0" y="52247"/>
                  </a:lnTo>
                  <a:lnTo>
                    <a:pt x="0" y="48818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6896" y="26073"/>
                  </a:lnTo>
                  <a:lnTo>
                    <a:pt x="8801" y="23215"/>
                  </a:lnTo>
                  <a:lnTo>
                    <a:pt x="10706" y="20370"/>
                  </a:lnTo>
                  <a:lnTo>
                    <a:pt x="12877" y="17729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2957652" y="0"/>
                  </a:lnTo>
                  <a:lnTo>
                    <a:pt x="2961081" y="0"/>
                  </a:lnTo>
                  <a:lnTo>
                    <a:pt x="2964484" y="330"/>
                  </a:lnTo>
                  <a:lnTo>
                    <a:pt x="2967850" y="1003"/>
                  </a:lnTo>
                  <a:lnTo>
                    <a:pt x="2971215" y="1676"/>
                  </a:lnTo>
                  <a:lnTo>
                    <a:pt x="2986671" y="8801"/>
                  </a:lnTo>
                  <a:lnTo>
                    <a:pt x="2989529" y="10706"/>
                  </a:lnTo>
                  <a:lnTo>
                    <a:pt x="2992170" y="12877"/>
                  </a:lnTo>
                  <a:lnTo>
                    <a:pt x="2994596" y="15303"/>
                  </a:lnTo>
                  <a:lnTo>
                    <a:pt x="2997022" y="17729"/>
                  </a:lnTo>
                  <a:lnTo>
                    <a:pt x="3005924" y="32258"/>
                  </a:lnTo>
                  <a:lnTo>
                    <a:pt x="3007233" y="35420"/>
                  </a:lnTo>
                  <a:lnTo>
                    <a:pt x="3008223" y="38684"/>
                  </a:lnTo>
                  <a:lnTo>
                    <a:pt x="3008896" y="42049"/>
                  </a:lnTo>
                  <a:lnTo>
                    <a:pt x="3009557" y="45415"/>
                  </a:lnTo>
                  <a:lnTo>
                    <a:pt x="3009900" y="48818"/>
                  </a:lnTo>
                  <a:lnTo>
                    <a:pt x="3009900" y="52247"/>
                  </a:lnTo>
                  <a:lnTo>
                    <a:pt x="3009900" y="1424128"/>
                  </a:lnTo>
                  <a:lnTo>
                    <a:pt x="3009900" y="1427561"/>
                  </a:lnTo>
                  <a:lnTo>
                    <a:pt x="3009557" y="1430959"/>
                  </a:lnTo>
                  <a:lnTo>
                    <a:pt x="3008896" y="1434322"/>
                  </a:lnTo>
                  <a:lnTo>
                    <a:pt x="3008223" y="1437687"/>
                  </a:lnTo>
                  <a:lnTo>
                    <a:pt x="3007233" y="1440950"/>
                  </a:lnTo>
                  <a:lnTo>
                    <a:pt x="3005924" y="1444120"/>
                  </a:lnTo>
                  <a:lnTo>
                    <a:pt x="3004616" y="1447290"/>
                  </a:lnTo>
                  <a:lnTo>
                    <a:pt x="3003003" y="1450301"/>
                  </a:lnTo>
                  <a:lnTo>
                    <a:pt x="3001098" y="1453154"/>
                  </a:lnTo>
                  <a:lnTo>
                    <a:pt x="2999193" y="1456006"/>
                  </a:lnTo>
                  <a:lnTo>
                    <a:pt x="2997022" y="1458647"/>
                  </a:lnTo>
                  <a:lnTo>
                    <a:pt x="2994596" y="1461072"/>
                  </a:lnTo>
                  <a:lnTo>
                    <a:pt x="2992170" y="1463498"/>
                  </a:lnTo>
                  <a:lnTo>
                    <a:pt x="2961081" y="1476372"/>
                  </a:lnTo>
                  <a:lnTo>
                    <a:pt x="2957652" y="1476372"/>
                  </a:lnTo>
                  <a:lnTo>
                    <a:pt x="52247" y="1476372"/>
                  </a:lnTo>
                  <a:lnTo>
                    <a:pt x="48818" y="1476372"/>
                  </a:lnTo>
                  <a:lnTo>
                    <a:pt x="45415" y="1476039"/>
                  </a:lnTo>
                  <a:lnTo>
                    <a:pt x="15303" y="1461072"/>
                  </a:lnTo>
                  <a:lnTo>
                    <a:pt x="12877" y="1458647"/>
                  </a:lnTo>
                  <a:lnTo>
                    <a:pt x="10706" y="1456006"/>
                  </a:lnTo>
                  <a:lnTo>
                    <a:pt x="8801" y="1453154"/>
                  </a:lnTo>
                  <a:lnTo>
                    <a:pt x="6896" y="1450301"/>
                  </a:lnTo>
                  <a:lnTo>
                    <a:pt x="5283" y="1447290"/>
                  </a:lnTo>
                  <a:lnTo>
                    <a:pt x="3975" y="1444120"/>
                  </a:lnTo>
                  <a:lnTo>
                    <a:pt x="2667" y="1440950"/>
                  </a:lnTo>
                  <a:lnTo>
                    <a:pt x="1676" y="1437687"/>
                  </a:lnTo>
                  <a:lnTo>
                    <a:pt x="1003" y="1434322"/>
                  </a:lnTo>
                  <a:lnTo>
                    <a:pt x="330" y="1430959"/>
                  </a:lnTo>
                  <a:lnTo>
                    <a:pt x="0" y="1427561"/>
                  </a:lnTo>
                  <a:lnTo>
                    <a:pt x="0" y="1424128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544193" y="5211762"/>
            <a:ext cx="2647315" cy="862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0" b="1">
                <a:solidFill>
                  <a:srgbClr val="3B3434"/>
                </a:solidFill>
                <a:latin typeface="Tahoma"/>
                <a:cs typeface="Tahoma"/>
              </a:rPr>
              <a:t>Implementation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z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5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70">
                <a:solidFill>
                  <a:srgbClr val="3B3434"/>
                </a:solidFill>
                <a:latin typeface="Verdana"/>
                <a:cs typeface="Verdana"/>
              </a:rPr>
              <a:t>_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i 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6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j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572" y="2044700"/>
            <a:ext cx="385952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5"/>
              <a:t>Association</a:t>
            </a:r>
            <a:r>
              <a:rPr dirty="0" spc="-130"/>
              <a:t> </a:t>
            </a:r>
            <a:r>
              <a:rPr dirty="0" spc="25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572" y="2992437"/>
            <a:ext cx="2586355" cy="11963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0" b="1">
                <a:solidFill>
                  <a:srgbClr val="1F1E1E"/>
                </a:solidFill>
                <a:latin typeface="Tahoma"/>
                <a:cs typeface="Tahoma"/>
              </a:rPr>
              <a:t>Definition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1010"/>
              </a:spcBef>
            </a:pP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-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p 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discover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relationships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between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ee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2922" y="2992437"/>
            <a:ext cx="2660650" cy="11963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5" b="1">
                <a:solidFill>
                  <a:srgbClr val="1F1E1E"/>
                </a:solidFill>
                <a:latin typeface="Tahoma"/>
                <a:cs typeface="Tahoma"/>
              </a:rPr>
              <a:t>Metrics</a:t>
            </a:r>
            <a:endParaRPr sz="1650">
              <a:latin typeface="Tahoma"/>
              <a:cs typeface="Tahoma"/>
            </a:endParaRPr>
          </a:p>
          <a:p>
            <a:pPr algn="just" marL="12700" marR="5080">
              <a:lnSpc>
                <a:spcPct val="137500"/>
              </a:lnSpc>
              <a:spcBef>
                <a:spcPts val="1010"/>
              </a:spcBef>
            </a:pP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pp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4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  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k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45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8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 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strength.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276" y="2992437"/>
            <a:ext cx="2586355" cy="11963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0" b="1">
                <a:solidFill>
                  <a:srgbClr val="1F1E1E"/>
                </a:solidFill>
                <a:latin typeface="Tahoma"/>
                <a:cs typeface="Tahoma"/>
              </a:rPr>
              <a:t>Application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1010"/>
              </a:spcBef>
            </a:pPr>
            <a:r>
              <a:rPr dirty="0" sz="1250" spc="185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 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q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55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5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 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together.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211195" marR="5080">
              <a:lnSpc>
                <a:spcPts val="4200"/>
              </a:lnSpc>
              <a:spcBef>
                <a:spcPts val="50"/>
              </a:spcBef>
            </a:pPr>
            <a:r>
              <a:rPr dirty="0" spc="65"/>
              <a:t>Conclusion</a:t>
            </a:r>
            <a:r>
              <a:rPr dirty="0" spc="-110"/>
              <a:t> </a:t>
            </a:r>
            <a:r>
              <a:rPr dirty="0" spc="105"/>
              <a:t>and</a:t>
            </a:r>
            <a:r>
              <a:rPr dirty="0" spc="-105"/>
              <a:t> </a:t>
            </a:r>
            <a:r>
              <a:rPr dirty="0" spc="40"/>
              <a:t>Future </a:t>
            </a:r>
            <a:r>
              <a:rPr dirty="0" spc="-969"/>
              <a:t> </a:t>
            </a:r>
            <a:r>
              <a:rPr dirty="0" spc="30"/>
              <a:t>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2352" y="1918652"/>
            <a:ext cx="825500" cy="1313815"/>
            <a:chOff x="4852352" y="1918652"/>
            <a:chExt cx="825500" cy="1313815"/>
          </a:xfrm>
        </p:grpSpPr>
        <p:sp>
          <p:nvSpPr>
            <p:cNvPr id="5" name="object 5"/>
            <p:cNvSpPr/>
            <p:nvPr/>
          </p:nvSpPr>
          <p:spPr>
            <a:xfrm>
              <a:off x="4857750" y="1924049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57750" y="1924049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7"/>
                  </a:move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close/>
                </a:path>
              </a:pathLst>
            </a:custGeom>
            <a:ln w="10179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02682" y="2400458"/>
            <a:ext cx="121920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455" b="1">
                <a:solidFill>
                  <a:srgbClr val="3B3434"/>
                </a:solidFill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2173" y="2068512"/>
            <a:ext cx="171767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" b="1">
                <a:solidFill>
                  <a:srgbClr val="3B3434"/>
                </a:solidFill>
                <a:latin typeface="Tahoma"/>
                <a:cs typeface="Tahoma"/>
              </a:rPr>
              <a:t>Insights</a:t>
            </a:r>
            <a:r>
              <a:rPr dirty="0" sz="1650" spc="-100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45" b="1">
                <a:solidFill>
                  <a:srgbClr val="3B3434"/>
                </a:solidFill>
                <a:latin typeface="Tahoma"/>
                <a:cs typeface="Tahoma"/>
              </a:rPr>
              <a:t>Gained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2173" y="2382075"/>
            <a:ext cx="433959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Discovered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key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5">
                <a:solidFill>
                  <a:srgbClr val="3B3434"/>
                </a:solidFill>
                <a:latin typeface="Verdana"/>
                <a:cs typeface="Verdana"/>
              </a:rPr>
              <a:t>product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associations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3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purchasing </a:t>
            </a:r>
            <a:r>
              <a:rPr dirty="0" sz="1250" spc="-42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-125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52352" y="3223577"/>
            <a:ext cx="825500" cy="1313815"/>
            <a:chOff x="4852352" y="3223577"/>
            <a:chExt cx="825500" cy="1313815"/>
          </a:xfrm>
        </p:grpSpPr>
        <p:sp>
          <p:nvSpPr>
            <p:cNvPr id="11" name="object 11"/>
            <p:cNvSpPr/>
            <p:nvPr/>
          </p:nvSpPr>
          <p:spPr>
            <a:xfrm>
              <a:off x="4857750" y="32289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57750" y="32289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7"/>
                  </a:move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close/>
                </a:path>
              </a:pathLst>
            </a:custGeom>
            <a:ln w="10179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177828" y="3705383"/>
            <a:ext cx="171450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5" b="1">
                <a:solidFill>
                  <a:srgbClr val="3B3434"/>
                </a:solidFill>
                <a:latin typeface="Tahoma"/>
                <a:cs typeface="Tahoma"/>
              </a:rPr>
              <a:t>2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2175" y="3373437"/>
            <a:ext cx="4718685" cy="862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 b="1">
                <a:solidFill>
                  <a:srgbClr val="3B3434"/>
                </a:solidFill>
                <a:latin typeface="Tahoma"/>
                <a:cs typeface="Tahoma"/>
              </a:rPr>
              <a:t>Business</a:t>
            </a:r>
            <a:r>
              <a:rPr dirty="0" sz="1650" spc="-65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25" b="1">
                <a:solidFill>
                  <a:srgbClr val="3B3434"/>
                </a:solidFill>
                <a:latin typeface="Tahoma"/>
                <a:cs typeface="Tahoma"/>
              </a:rPr>
              <a:t>Impact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Findings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can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inform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marketing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strategies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store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5">
                <a:solidFill>
                  <a:srgbClr val="3B3434"/>
                </a:solidFill>
                <a:latin typeface="Verdana"/>
                <a:cs typeface="Verdana"/>
              </a:rPr>
              <a:t>layout </a:t>
            </a:r>
            <a:r>
              <a:rPr dirty="0" sz="1250" spc="-42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optimization.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52660" y="4519285"/>
            <a:ext cx="824865" cy="1313180"/>
            <a:chOff x="4852660" y="4519285"/>
            <a:chExt cx="824865" cy="1313180"/>
          </a:xfrm>
        </p:grpSpPr>
        <p:sp>
          <p:nvSpPr>
            <p:cNvPr id="16" name="object 16"/>
            <p:cNvSpPr/>
            <p:nvPr/>
          </p:nvSpPr>
          <p:spPr>
            <a:xfrm>
              <a:off x="4857749" y="45243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3"/>
                  </a:lnTo>
                  <a:lnTo>
                    <a:pt x="407200" y="1302990"/>
                  </a:lnTo>
                  <a:lnTo>
                    <a:pt x="814387" y="1140113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57749" y="45243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3"/>
                  </a:moveTo>
                  <a:lnTo>
                    <a:pt x="407200" y="1302990"/>
                  </a:lnTo>
                  <a:lnTo>
                    <a:pt x="814387" y="1140113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3"/>
                  </a:lnTo>
                  <a:close/>
                </a:path>
              </a:pathLst>
            </a:custGeom>
            <a:ln w="10179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177675" y="5010310"/>
            <a:ext cx="172085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" b="1">
                <a:solidFill>
                  <a:srgbClr val="3B3434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2171" y="4678363"/>
            <a:ext cx="4618990" cy="862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0" b="1">
                <a:solidFill>
                  <a:srgbClr val="3B3434"/>
                </a:solidFill>
                <a:latin typeface="Tahoma"/>
                <a:cs typeface="Tahoma"/>
              </a:rPr>
              <a:t>Future</a:t>
            </a:r>
            <a:r>
              <a:rPr dirty="0" sz="1650" spc="-55" b="1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dirty="0" sz="1650" spc="60" b="1">
                <a:solidFill>
                  <a:srgbClr val="3B3434"/>
                </a:solidFill>
                <a:latin typeface="Tahoma"/>
                <a:cs typeface="Tahoma"/>
              </a:rPr>
              <a:t>Enhancements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dirty="0" sz="1250" spc="-14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114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65">
                <a:solidFill>
                  <a:srgbClr val="3B3434"/>
                </a:solidFill>
                <a:latin typeface="Verdana"/>
                <a:cs typeface="Verdana"/>
              </a:rPr>
              <a:t>-</a:t>
            </a:r>
            <a:r>
              <a:rPr dirty="0" sz="1250" spc="9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-6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25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95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15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75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dirty="0" sz="1250" spc="-25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dirty="0" sz="1250" spc="4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dirty="0" sz="1250" spc="20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dirty="0" sz="1250" spc="-3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dirty="0" sz="125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dirty="0" sz="1250" spc="60">
                <a:solidFill>
                  <a:srgbClr val="3B3434"/>
                </a:solidFill>
                <a:latin typeface="Verdana"/>
                <a:cs typeface="Verdana"/>
              </a:rPr>
              <a:t>-  </a:t>
            </a:r>
            <a:r>
              <a:rPr dirty="0" sz="1250" spc="30">
                <a:solidFill>
                  <a:srgbClr val="3B3434"/>
                </a:solidFill>
                <a:latin typeface="Verdana"/>
                <a:cs typeface="Verdana"/>
              </a:rPr>
              <a:t>time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35">
                <a:solidFill>
                  <a:srgbClr val="3B3434"/>
                </a:solidFill>
                <a:latin typeface="Verdana"/>
                <a:cs typeface="Verdana"/>
              </a:rPr>
              <a:t>recommendation</a:t>
            </a:r>
            <a:r>
              <a:rPr dirty="0" sz="1250" spc="-145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dirty="0" sz="1250" spc="-10">
                <a:solidFill>
                  <a:srgbClr val="3B3434"/>
                </a:solidFill>
                <a:latin typeface="Verdana"/>
                <a:cs typeface="Verdana"/>
              </a:rPr>
              <a:t>systems.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lightpdf.com</dc:creator>
  <dc:subject>LightPDF - Edit, Convert PDF Files Online for Free</dc:subject>
  <dcterms:created xsi:type="dcterms:W3CDTF">2024-10-14T20:35:00Z</dcterms:created>
  <dcterms:modified xsi:type="dcterms:W3CDTF">2024-10-14T20:35:00Z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2024-10-14T00:00:00Z</vt:filetime>
  </property>
</Properties>
</file>