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image/png" Extension="png"/>
  <Default ContentType="application/vnd.openxmlformats-package.relationships+xml" Extension="rels"/>
  <Default ContentType="application/vnd.openxmlformats-officedocument.spreadsheetml.sheet" Extension="xlsx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00.xml" ContentType="application/vnd.openxmlformats-officedocument.drawingml.chart+xml"/>
  <Override PartName="/ppt/charts/chart101.xml" ContentType="application/vnd.openxmlformats-officedocument.drawingml.chart+xml"/>
  <Override PartName="/ppt/charts/chart102.xml" ContentType="application/vnd.openxmlformats-officedocument.drawingml.chart+xml"/>
  <Override PartName="/ppt/charts/chart103.xml" ContentType="application/vnd.openxmlformats-officedocument.drawingml.chart+xml"/>
  <Override PartName="/ppt/charts/chart104.xml" ContentType="application/vnd.openxmlformats-officedocument.drawingml.chart+xml"/>
  <Override PartName="/ppt/charts/chart105.xml" ContentType="application/vnd.openxmlformats-officedocument.drawingml.chart+xml"/>
  <Override PartName="/ppt/charts/chart106.xml" ContentType="application/vnd.openxmlformats-officedocument.drawingml.chart+xml"/>
  <Override PartName="/ppt/charts/chart107.xml" ContentType="application/vnd.openxmlformats-officedocument.drawingml.chart+xml"/>
  <Override PartName="/ppt/charts/chart108.xml" ContentType="application/vnd.openxmlformats-officedocument.drawingml.chart+xml"/>
  <Override PartName="/ppt/charts/chart109.xml" ContentType="application/vnd.openxmlformats-officedocument.drawingml.chart+xml"/>
  <Override PartName="/ppt/charts/chart11.xml" ContentType="application/vnd.openxmlformats-officedocument.drawingml.chart+xml"/>
  <Override PartName="/ppt/charts/chart110.xml" ContentType="application/vnd.openxmlformats-officedocument.drawingml.chart+xml"/>
  <Override PartName="/ppt/charts/chart111.xml" ContentType="application/vnd.openxmlformats-officedocument.drawingml.chart+xml"/>
  <Override PartName="/ppt/charts/chart112.xml" ContentType="application/vnd.openxmlformats-officedocument.drawingml.chart+xml"/>
  <Override PartName="/ppt/charts/chart113.xml" ContentType="application/vnd.openxmlformats-officedocument.drawingml.chart+xml"/>
  <Override PartName="/ppt/charts/chart114.xml" ContentType="application/vnd.openxmlformats-officedocument.drawingml.chart+xml"/>
  <Override PartName="/ppt/charts/chart115.xml" ContentType="application/vnd.openxmlformats-officedocument.drawingml.chart+xml"/>
  <Override PartName="/ppt/charts/chart116.xml" ContentType="application/vnd.openxmlformats-officedocument.drawingml.chart+xml"/>
  <Override PartName="/ppt/charts/chart117.xml" ContentType="application/vnd.openxmlformats-officedocument.drawingml.chart+xml"/>
  <Override PartName="/ppt/charts/chart118.xml" ContentType="application/vnd.openxmlformats-officedocument.drawingml.chart+xml"/>
  <Override PartName="/ppt/charts/chart119.xml" ContentType="application/vnd.openxmlformats-officedocument.drawingml.chart+xml"/>
  <Override PartName="/ppt/charts/chart12.xml" ContentType="application/vnd.openxmlformats-officedocument.drawingml.chart+xml"/>
  <Override PartName="/ppt/charts/chart120.xml" ContentType="application/vnd.openxmlformats-officedocument.drawingml.chart+xml"/>
  <Override PartName="/ppt/charts/chart121.xml" ContentType="application/vnd.openxmlformats-officedocument.drawingml.chart+xml"/>
  <Override PartName="/ppt/charts/chart122.xml" ContentType="application/vnd.openxmlformats-officedocument.drawingml.chart+xml"/>
  <Override PartName="/ppt/charts/chart123.xml" ContentType="application/vnd.openxmlformats-officedocument.drawingml.chart+xml"/>
  <Override PartName="/ppt/charts/chart124.xml" ContentType="application/vnd.openxmlformats-officedocument.drawingml.chart+xml"/>
  <Override PartName="/ppt/charts/chart125.xml" ContentType="application/vnd.openxmlformats-officedocument.drawingml.chart+xml"/>
  <Override PartName="/ppt/charts/chart126.xml" ContentType="application/vnd.openxmlformats-officedocument.drawingml.chart+xml"/>
  <Override PartName="/ppt/charts/chart127.xml" ContentType="application/vnd.openxmlformats-officedocument.drawingml.chart+xml"/>
  <Override PartName="/ppt/charts/chart128.xml" ContentType="application/vnd.openxmlformats-officedocument.drawingml.chart+xml"/>
  <Override PartName="/ppt/charts/chart129.xml" ContentType="application/vnd.openxmlformats-officedocument.drawingml.chart+xml"/>
  <Override PartName="/ppt/charts/chart13.xml" ContentType="application/vnd.openxmlformats-officedocument.drawingml.chart+xml"/>
  <Override PartName="/ppt/charts/chart130.xml" ContentType="application/vnd.openxmlformats-officedocument.drawingml.chart+xml"/>
  <Override PartName="/ppt/charts/chart131.xml" ContentType="application/vnd.openxmlformats-officedocument.drawingml.chart+xml"/>
  <Override PartName="/ppt/charts/chart132.xml" ContentType="application/vnd.openxmlformats-officedocument.drawingml.chart+xml"/>
  <Override PartName="/ppt/charts/chart133.xml" ContentType="application/vnd.openxmlformats-officedocument.drawingml.chart+xml"/>
  <Override PartName="/ppt/charts/chart134.xml" ContentType="application/vnd.openxmlformats-officedocument.drawingml.chart+xml"/>
  <Override PartName="/ppt/charts/chart135.xml" ContentType="application/vnd.openxmlformats-officedocument.drawingml.chart+xml"/>
  <Override PartName="/ppt/charts/chart136.xml" ContentType="application/vnd.openxmlformats-officedocument.drawingml.chart+xml"/>
  <Override PartName="/ppt/charts/chart137.xml" ContentType="application/vnd.openxmlformats-officedocument.drawingml.chart+xml"/>
  <Override PartName="/ppt/charts/chart138.xml" ContentType="application/vnd.openxmlformats-officedocument.drawingml.chart+xml"/>
  <Override PartName="/ppt/charts/chart139.xml" ContentType="application/vnd.openxmlformats-officedocument.drawingml.chart+xml"/>
  <Override PartName="/ppt/charts/chart14.xml" ContentType="application/vnd.openxmlformats-officedocument.drawingml.chart+xml"/>
  <Override PartName="/ppt/charts/chart140.xml" ContentType="application/vnd.openxmlformats-officedocument.drawingml.chart+xml"/>
  <Override PartName="/ppt/charts/chart141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charts/chart37.xml" ContentType="application/vnd.openxmlformats-officedocument.drawingml.chart+xml"/>
  <Override PartName="/ppt/charts/chart38.xml" ContentType="application/vnd.openxmlformats-officedocument.drawingml.chart+xml"/>
  <Override PartName="/ppt/charts/chart39.xml" ContentType="application/vnd.openxmlformats-officedocument.drawingml.chart+xml"/>
  <Override PartName="/ppt/charts/chart4.xml" ContentType="application/vnd.openxmlformats-officedocument.drawingml.chart+xml"/>
  <Override PartName="/ppt/charts/chart40.xml" ContentType="application/vnd.openxmlformats-officedocument.drawingml.chart+xml"/>
  <Override PartName="/ppt/charts/chart41.xml" ContentType="application/vnd.openxmlformats-officedocument.drawingml.chart+xml"/>
  <Override PartName="/ppt/charts/chart42.xml" ContentType="application/vnd.openxmlformats-officedocument.drawingml.chart+xml"/>
  <Override PartName="/ppt/charts/chart43.xml" ContentType="application/vnd.openxmlformats-officedocument.drawingml.chart+xml"/>
  <Override PartName="/ppt/charts/chart44.xml" ContentType="application/vnd.openxmlformats-officedocument.drawingml.chart+xml"/>
  <Override PartName="/ppt/charts/chart45.xml" ContentType="application/vnd.openxmlformats-officedocument.drawingml.chart+xml"/>
  <Override PartName="/ppt/charts/chart46.xml" ContentType="application/vnd.openxmlformats-officedocument.drawingml.chart+xml"/>
  <Override PartName="/ppt/charts/chart47.xml" ContentType="application/vnd.openxmlformats-officedocument.drawingml.chart+xml"/>
  <Override PartName="/ppt/charts/chart48.xml" ContentType="application/vnd.openxmlformats-officedocument.drawingml.chart+xml"/>
  <Override PartName="/ppt/charts/chart49.xml" ContentType="application/vnd.openxmlformats-officedocument.drawingml.chart+xml"/>
  <Override PartName="/ppt/charts/chart5.xml" ContentType="application/vnd.openxmlformats-officedocument.drawingml.chart+xml"/>
  <Override PartName="/ppt/charts/chart50.xml" ContentType="application/vnd.openxmlformats-officedocument.drawingml.chart+xml"/>
  <Override PartName="/ppt/charts/chart51.xml" ContentType="application/vnd.openxmlformats-officedocument.drawingml.chart+xml"/>
  <Override PartName="/ppt/charts/chart52.xml" ContentType="application/vnd.openxmlformats-officedocument.drawingml.chart+xml"/>
  <Override PartName="/ppt/charts/chart53.xml" ContentType="application/vnd.openxmlformats-officedocument.drawingml.chart+xml"/>
  <Override PartName="/ppt/charts/chart54.xml" ContentType="application/vnd.openxmlformats-officedocument.drawingml.chart+xml"/>
  <Override PartName="/ppt/charts/chart55.xml" ContentType="application/vnd.openxmlformats-officedocument.drawingml.chart+xml"/>
  <Override PartName="/ppt/charts/chart56.xml" ContentType="application/vnd.openxmlformats-officedocument.drawingml.chart+xml"/>
  <Override PartName="/ppt/charts/chart57.xml" ContentType="application/vnd.openxmlformats-officedocument.drawingml.chart+xml"/>
  <Override PartName="/ppt/charts/chart58.xml" ContentType="application/vnd.openxmlformats-officedocument.drawingml.chart+xml"/>
  <Override PartName="/ppt/charts/chart59.xml" ContentType="application/vnd.openxmlformats-officedocument.drawingml.chart+xml"/>
  <Override PartName="/ppt/charts/chart6.xml" ContentType="application/vnd.openxmlformats-officedocument.drawingml.chart+xml"/>
  <Override PartName="/ppt/charts/chart60.xml" ContentType="application/vnd.openxmlformats-officedocument.drawingml.chart+xml"/>
  <Override PartName="/ppt/charts/chart61.xml" ContentType="application/vnd.openxmlformats-officedocument.drawingml.chart+xml"/>
  <Override PartName="/ppt/charts/chart62.xml" ContentType="application/vnd.openxmlformats-officedocument.drawingml.chart+xml"/>
  <Override PartName="/ppt/charts/chart63.xml" ContentType="application/vnd.openxmlformats-officedocument.drawingml.chart+xml"/>
  <Override PartName="/ppt/charts/chart64.xml" ContentType="application/vnd.openxmlformats-officedocument.drawingml.chart+xml"/>
  <Override PartName="/ppt/charts/chart65.xml" ContentType="application/vnd.openxmlformats-officedocument.drawingml.chart+xml"/>
  <Override PartName="/ppt/charts/chart66.xml" ContentType="application/vnd.openxmlformats-officedocument.drawingml.chart+xml"/>
  <Override PartName="/ppt/charts/chart67.xml" ContentType="application/vnd.openxmlformats-officedocument.drawingml.chart+xml"/>
  <Override PartName="/ppt/charts/chart68.xml" ContentType="application/vnd.openxmlformats-officedocument.drawingml.chart+xml"/>
  <Override PartName="/ppt/charts/chart69.xml" ContentType="application/vnd.openxmlformats-officedocument.drawingml.chart+xml"/>
  <Override PartName="/ppt/charts/chart7.xml" ContentType="application/vnd.openxmlformats-officedocument.drawingml.chart+xml"/>
  <Override PartName="/ppt/charts/chart70.xml" ContentType="application/vnd.openxmlformats-officedocument.drawingml.chart+xml"/>
  <Override PartName="/ppt/charts/chart71.xml" ContentType="application/vnd.openxmlformats-officedocument.drawingml.chart+xml"/>
  <Override PartName="/ppt/charts/chart72.xml" ContentType="application/vnd.openxmlformats-officedocument.drawingml.chart+xml"/>
  <Override PartName="/ppt/charts/chart73.xml" ContentType="application/vnd.openxmlformats-officedocument.drawingml.chart+xml"/>
  <Override PartName="/ppt/charts/chart74.xml" ContentType="application/vnd.openxmlformats-officedocument.drawingml.chart+xml"/>
  <Override PartName="/ppt/charts/chart75.xml" ContentType="application/vnd.openxmlformats-officedocument.drawingml.chart+xml"/>
  <Override PartName="/ppt/charts/chart76.xml" ContentType="application/vnd.openxmlformats-officedocument.drawingml.chart+xml"/>
  <Override PartName="/ppt/charts/chart77.xml" ContentType="application/vnd.openxmlformats-officedocument.drawingml.chart+xml"/>
  <Override PartName="/ppt/charts/chart78.xml" ContentType="application/vnd.openxmlformats-officedocument.drawingml.chart+xml"/>
  <Override PartName="/ppt/charts/chart79.xml" ContentType="application/vnd.openxmlformats-officedocument.drawingml.chart+xml"/>
  <Override PartName="/ppt/charts/chart8.xml" ContentType="application/vnd.openxmlformats-officedocument.drawingml.chart+xml"/>
  <Override PartName="/ppt/charts/chart80.xml" ContentType="application/vnd.openxmlformats-officedocument.drawingml.chart+xml"/>
  <Override PartName="/ppt/charts/chart81.xml" ContentType="application/vnd.openxmlformats-officedocument.drawingml.chart+xml"/>
  <Override PartName="/ppt/charts/chart82.xml" ContentType="application/vnd.openxmlformats-officedocument.drawingml.chart+xml"/>
  <Override PartName="/ppt/charts/chart83.xml" ContentType="application/vnd.openxmlformats-officedocument.drawingml.chart+xml"/>
  <Override PartName="/ppt/charts/chart84.xml" ContentType="application/vnd.openxmlformats-officedocument.drawingml.chart+xml"/>
  <Override PartName="/ppt/charts/chart85.xml" ContentType="application/vnd.openxmlformats-officedocument.drawingml.chart+xml"/>
  <Override PartName="/ppt/charts/chart86.xml" ContentType="application/vnd.openxmlformats-officedocument.drawingml.chart+xml"/>
  <Override PartName="/ppt/charts/chart87.xml" ContentType="application/vnd.openxmlformats-officedocument.drawingml.chart+xml"/>
  <Override PartName="/ppt/charts/chart88.xml" ContentType="application/vnd.openxmlformats-officedocument.drawingml.chart+xml"/>
  <Override PartName="/ppt/charts/chart89.xml" ContentType="application/vnd.openxmlformats-officedocument.drawingml.chart+xml"/>
  <Override PartName="/ppt/charts/chart9.xml" ContentType="application/vnd.openxmlformats-officedocument.drawingml.chart+xml"/>
  <Override PartName="/ppt/charts/chart90.xml" ContentType="application/vnd.openxmlformats-officedocument.drawingml.chart+xml"/>
  <Override PartName="/ppt/charts/chart91.xml" ContentType="application/vnd.openxmlformats-officedocument.drawingml.chart+xml"/>
  <Override PartName="/ppt/charts/chart92.xml" ContentType="application/vnd.openxmlformats-officedocument.drawingml.chart+xml"/>
  <Override PartName="/ppt/charts/chart93.xml" ContentType="application/vnd.openxmlformats-officedocument.drawingml.chart+xml"/>
  <Override PartName="/ppt/charts/chart94.xml" ContentType="application/vnd.openxmlformats-officedocument.drawingml.chart+xml"/>
  <Override PartName="/ppt/charts/chart95.xml" ContentType="application/vnd.openxmlformats-officedocument.drawingml.chart+xml"/>
  <Override PartName="/ppt/charts/chart96.xml" ContentType="application/vnd.openxmlformats-officedocument.drawingml.chart+xml"/>
  <Override PartName="/ppt/charts/chart97.xml" ContentType="application/vnd.openxmlformats-officedocument.drawingml.chart+xml"/>
  <Override PartName="/ppt/charts/chart98.xml" ContentType="application/vnd.openxmlformats-officedocument.drawingml.chart+xml"/>
  <Override PartName="/ppt/charts/chart99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8" id="257"/>
    <p:sldId r:id="rId9" id="258"/>
    <p:sldId r:id="rId10" id="259"/>
    <p:sldId r:id="rId11" id="260"/>
    <p:sldId r:id="rId12" id="261"/>
    <p:sldId r:id="rId13" id="262"/>
    <p:sldId r:id="rId14" id="263"/>
    <p:sldId r:id="rId15" id="264"/>
    <p:sldId r:id="rId16" id="265"/>
    <p:sldId r:id="rId17" id="266"/>
    <p:sldId r:id="rId18" id="267"/>
    <p:sldId r:id="rId19" id="268"/>
    <p:sldId r:id="rId20" id="269"/>
    <p:sldId r:id="rId21" id="270"/>
    <p:sldId r:id="rId22" id="271"/>
    <p:sldId r:id="rId23" id="272"/>
    <p:sldId r:id="rId24" id="273"/>
    <p:sldId r:id="rId25" id="274"/>
    <p:sldId r:id="rId26" id="275"/>
    <p:sldId r:id="rId27" id="276"/>
    <p:sldId r:id="rId28" id="277"/>
    <p:sldId r:id="rId29" id="278"/>
    <p:sldId r:id="rId30" id="279"/>
    <p:sldId r:id="rId31" id="280"/>
    <p:sldId r:id="rId32" id="281"/>
    <p:sldId r:id="rId33" id="282"/>
    <p:sldId r:id="rId34" id="283"/>
    <p:sldId r:id="rId35" id="284"/>
    <p:sldId r:id="rId36" id="285"/>
    <p:sldId r:id="rId37" id="286"/>
    <p:sldId r:id="rId38" id="287"/>
    <p:sldId r:id="rId39" id="288"/>
    <p:sldId r:id="rId40" id="289"/>
    <p:sldId r:id="rId41" id="290"/>
    <p:sldId r:id="rId42" id="291"/>
    <p:sldId r:id="rId43" id="292"/>
    <p:sldId r:id="rId44" id="293"/>
    <p:sldId r:id="rId45" id="294"/>
    <p:sldId r:id="rId46" id="295"/>
    <p:sldId r:id="rId47" id="296"/>
    <p:sldId r:id="rId48" id="297"/>
    <p:sldId r:id="rId49" id="298"/>
    <p:sldId r:id="rId50" id="299"/>
    <p:sldId r:id="rId51" id="300"/>
    <p:sldId r:id="rId52" id="301"/>
    <p:sldId r:id="rId53" id="302"/>
    <p:sldId r:id="rId54" id="303"/>
    <p:sldId r:id="rId55" id="304"/>
    <p:sldId r:id="rId56" id="305"/>
    <p:sldId r:id="rId57" id="306"/>
    <p:sldId r:id="rId58" id="307"/>
    <p:sldId r:id="rId59" id="308"/>
    <p:sldId r:id="rId60" id="309"/>
    <p:sldId r:id="rId61" id="310"/>
    <p:sldId r:id="rId62" id="311"/>
    <p:sldId r:id="rId63" id="312"/>
    <p:sldId r:id="rId64" id="313"/>
    <p:sldId r:id="rId65" id="314"/>
    <p:sldId r:id="rId66" id="315"/>
    <p:sldId r:id="rId67" id="316"/>
    <p:sldId r:id="rId68" id="317"/>
    <p:sldId r:id="rId69" id="318"/>
    <p:sldId r:id="rId70" id="319"/>
    <p:sldId r:id="rId71" id="320"/>
    <p:sldId r:id="rId72" id="321"/>
    <p:sldId r:id="rId73" id="322"/>
    <p:sldId r:id="rId74" id="323"/>
    <p:sldId r:id="rId75" id="324"/>
    <p:sldId r:id="rId76" id="325"/>
    <p:sldId r:id="rId77" id="326"/>
    <p:sldId r:id="rId78" id="327"/>
    <p:sldId r:id="rId79" id="328"/>
    <p:sldId r:id="rId80" id="329"/>
    <p:sldId r:id="rId81" id="330"/>
    <p:sldId r:id="rId82" id="331"/>
    <p:sldId r:id="rId83" id="332"/>
    <p:sldId r:id="rId84" id="333"/>
    <p:sldId r:id="rId85" id="334"/>
    <p:sldId r:id="rId86" id="335"/>
    <p:sldId r:id="rId87" id="336"/>
    <p:sldId r:id="rId88" id="337"/>
    <p:sldId r:id="rId89" id="338"/>
    <p:sldId r:id="rId90" id="339"/>
    <p:sldId r:id="rId91" id="340"/>
    <p:sldId r:id="rId92" id="341"/>
    <p:sldId r:id="rId93" id="342"/>
    <p:sldId r:id="rId94" id="343"/>
    <p:sldId r:id="rId95" id="344"/>
    <p:sldId r:id="rId96" id="345"/>
    <p:sldId r:id="rId97" id="346"/>
    <p:sldId r:id="rId98" id="347"/>
    <p:sldId r:id="rId99" id="348"/>
    <p:sldId r:id="rId100" id="349"/>
    <p:sldId r:id="rId101" id="350"/>
    <p:sldId r:id="rId102" id="351"/>
    <p:sldId r:id="rId103" id="352"/>
    <p:sldId r:id="rId104" id="353"/>
    <p:sldId r:id="rId105" id="354"/>
    <p:sldId r:id="rId106" id="355"/>
    <p:sldId r:id="rId107" id="356"/>
    <p:sldId r:id="rId108" id="357"/>
    <p:sldId r:id="rId109" id="358"/>
    <p:sldId r:id="rId110" id="359"/>
    <p:sldId r:id="rId111" id="360"/>
    <p:sldId r:id="rId112" id="361"/>
    <p:sldId r:id="rId113" id="362"/>
    <p:sldId r:id="rId114" id="363"/>
    <p:sldId r:id="rId115" id="364"/>
    <p:sldId r:id="rId116" id="365"/>
    <p:sldId r:id="rId117" id="366"/>
    <p:sldId r:id="rId118" id="367"/>
    <p:sldId r:id="rId119" id="368"/>
    <p:sldId r:id="rId120" id="369"/>
    <p:sldId r:id="rId121" id="370"/>
    <p:sldId r:id="rId122" id="371"/>
    <p:sldId r:id="rId123" id="372"/>
    <p:sldId r:id="rId124" id="373"/>
    <p:sldId r:id="rId125" id="374"/>
    <p:sldId r:id="rId126" id="375"/>
    <p:sldId r:id="rId127" id="376"/>
    <p:sldId r:id="rId128" id="377"/>
    <p:sldId r:id="rId129" id="378"/>
    <p:sldId r:id="rId130" id="379"/>
    <p:sldId r:id="rId131" id="380"/>
    <p:sldId r:id="rId132" id="381"/>
    <p:sldId r:id="rId133" id="382"/>
    <p:sldId r:id="rId134" id="383"/>
    <p:sldId r:id="rId135" id="384"/>
    <p:sldId r:id="rId136" id="385"/>
    <p:sldId r:id="rId137" id="386"/>
    <p:sldId r:id="rId138" id="387"/>
    <p:sldId r:id="rId139" id="388"/>
    <p:sldId r:id="rId140" id="389"/>
    <p:sldId r:id="rId141" id="390"/>
    <p:sldId r:id="rId142" id="391"/>
    <p:sldId r:id="rId143" id="392"/>
    <p:sldId r:id="rId144" id="393"/>
    <p:sldId r:id="rId145" id="394"/>
    <p:sldId r:id="rId146" id="395"/>
    <p:sldId r:id="rId147" id="396"/>
    <p:sldId r:id="rId148" id="39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31" Type="http://schemas.openxmlformats.org/officeDocument/2006/relationships/slide" Target="slides/slide125.xml"/><Relationship Id="rId130" Type="http://schemas.openxmlformats.org/officeDocument/2006/relationships/slide" Target="slides/slide124.xml"/><Relationship Id="rId133" Type="http://schemas.openxmlformats.org/officeDocument/2006/relationships/slide" Target="slides/slide127.xml"/><Relationship Id="rId132" Type="http://schemas.openxmlformats.org/officeDocument/2006/relationships/slide" Target="slides/slide126.xml"/><Relationship Id="rId135" Type="http://schemas.openxmlformats.org/officeDocument/2006/relationships/slide" Target="slides/slide129.xml"/><Relationship Id="rId134" Type="http://schemas.openxmlformats.org/officeDocument/2006/relationships/slide" Target="slides/slide128.xml"/><Relationship Id="rId137" Type="http://schemas.openxmlformats.org/officeDocument/2006/relationships/slide" Target="slides/slide131.xml"/><Relationship Id="rId136" Type="http://schemas.openxmlformats.org/officeDocument/2006/relationships/slide" Target="slides/slide130.xml"/><Relationship Id="rId139" Type="http://schemas.openxmlformats.org/officeDocument/2006/relationships/slide" Target="slides/slide133.xml"/><Relationship Id="rId138" Type="http://schemas.openxmlformats.org/officeDocument/2006/relationships/slide" Target="slides/slide132.xml"/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108" Type="http://schemas.openxmlformats.org/officeDocument/2006/relationships/slide" Target="slides/slide102.xml"/><Relationship Id="rId109" Type="http://schemas.openxmlformats.org/officeDocument/2006/relationships/slide" Target="slides/slide103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07" Type="http://schemas.openxmlformats.org/officeDocument/2006/relationships/slide" Target="slides/slide101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99" Type="http://schemas.openxmlformats.org/officeDocument/2006/relationships/slide" Target="slides/slide93.xml"/><Relationship Id="rId98" Type="http://schemas.openxmlformats.org/officeDocument/2006/relationships/slide" Target="slides/slide92.xml"/><Relationship Id="rId117" Type="http://schemas.openxmlformats.org/officeDocument/2006/relationships/slide" Target="slides/slide111.xml"/><Relationship Id="rId116" Type="http://schemas.openxmlformats.org/officeDocument/2006/relationships/slide" Target="slides/slide110.xml"/><Relationship Id="rId115" Type="http://schemas.openxmlformats.org/officeDocument/2006/relationships/slide" Target="slides/slide109.xml"/><Relationship Id="rId114" Type="http://schemas.openxmlformats.org/officeDocument/2006/relationships/slide" Target="slides/slide108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19" Type="http://schemas.openxmlformats.org/officeDocument/2006/relationships/slide" Target="slides/slide113.xml"/><Relationship Id="rId118" Type="http://schemas.openxmlformats.org/officeDocument/2006/relationships/slide" Target="slides/slide112.xml"/><Relationship Id="rId111" Type="http://schemas.openxmlformats.org/officeDocument/2006/relationships/slide" Target="slides/slide105.xml"/><Relationship Id="rId110" Type="http://schemas.openxmlformats.org/officeDocument/2006/relationships/slide" Target="slides/slide104.xml"/><Relationship Id="rId148" Type="http://schemas.openxmlformats.org/officeDocument/2006/relationships/slide" Target="slides/slide142.xml"/><Relationship Id="rId140" Type="http://schemas.openxmlformats.org/officeDocument/2006/relationships/slide" Target="slides/slide134.xml"/><Relationship Id="rId141" Type="http://schemas.openxmlformats.org/officeDocument/2006/relationships/slide" Target="slides/slide135.xml"/><Relationship Id="rId142" Type="http://schemas.openxmlformats.org/officeDocument/2006/relationships/slide" Target="slides/slide136.xml"/><Relationship Id="rId143" Type="http://schemas.openxmlformats.org/officeDocument/2006/relationships/slide" Target="slides/slide137.xml"/><Relationship Id="rId144" Type="http://schemas.openxmlformats.org/officeDocument/2006/relationships/slide" Target="slides/slide138.xml"/><Relationship Id="rId145" Type="http://schemas.openxmlformats.org/officeDocument/2006/relationships/slide" Target="slides/slide139.xml"/><Relationship Id="rId146" Type="http://schemas.openxmlformats.org/officeDocument/2006/relationships/slide" Target="slides/slide140.xml"/><Relationship Id="rId147" Type="http://schemas.openxmlformats.org/officeDocument/2006/relationships/slide" Target="slides/slide141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122" Type="http://schemas.openxmlformats.org/officeDocument/2006/relationships/slide" Target="slides/slide116.xml"/><Relationship Id="rId123" Type="http://schemas.openxmlformats.org/officeDocument/2006/relationships/slide" Target="slides/slide117.xml"/><Relationship Id="rId120" Type="http://schemas.openxmlformats.org/officeDocument/2006/relationships/slide" Target="slides/slide114.xml"/><Relationship Id="rId121" Type="http://schemas.openxmlformats.org/officeDocument/2006/relationships/slide" Target="slides/slide115.xml"/><Relationship Id="rId126" Type="http://schemas.openxmlformats.org/officeDocument/2006/relationships/slide" Target="slides/slide120.xml"/><Relationship Id="rId127" Type="http://schemas.openxmlformats.org/officeDocument/2006/relationships/slide" Target="slides/slide121.xml"/><Relationship Id="rId124" Type="http://schemas.openxmlformats.org/officeDocument/2006/relationships/slide" Target="slides/slide118.xml"/><Relationship Id="rId125" Type="http://schemas.openxmlformats.org/officeDocument/2006/relationships/slide" Target="slides/slide119.xml"/><Relationship Id="rId128" Type="http://schemas.openxmlformats.org/officeDocument/2006/relationships/slide" Target="slides/slide122.xml"/><Relationship Id="rId129" Type="http://schemas.openxmlformats.org/officeDocument/2006/relationships/slide" Target="slides/slide123.xml"/><Relationship Id="rId59" Type="http://schemas.openxmlformats.org/officeDocument/2006/relationships/slide" Target="slides/slide53.xml"/><Relationship Id="rId58" Type="http://schemas.openxmlformats.org/officeDocument/2006/relationships/slide" Target="slides/slide52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1" Type="http://schemas.openxmlformats.org/officeDocument/2006/relationships/slide" Target="slides/slide45.xml"/><Relationship Id="rId50" Type="http://schemas.openxmlformats.org/officeDocument/2006/relationships/slide" Target="slides/slide44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1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0.xlsx"/></Relationships>
</file>

<file path=ppt/charts/_rels/chart10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00.xlsx"/></Relationships>
</file>

<file path=ppt/charts/_rels/chart10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01.xlsx"/></Relationships>
</file>

<file path=ppt/charts/_rels/chart10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02.xlsx"/></Relationships>
</file>

<file path=ppt/charts/_rels/chart10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03.xlsx"/></Relationships>
</file>

<file path=ppt/charts/_rels/chart10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04.xlsx"/></Relationships>
</file>

<file path=ppt/charts/_rels/chart10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05.xlsx"/></Relationships>
</file>

<file path=ppt/charts/_rels/chart10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06.xlsx"/></Relationships>
</file>

<file path=ppt/charts/_rels/chart10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07.xlsx"/></Relationships>
</file>

<file path=ppt/charts/_rels/chart10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08.xlsx"/></Relationships>
</file>

<file path=ppt/charts/_rels/chart10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09.xlsx"/></Relationships>
</file>

<file path=ppt/charts/_rels/chart1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1.xlsx"/></Relationships>
</file>

<file path=ppt/charts/_rels/chart11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10.xlsx"/></Relationships>
</file>

<file path=ppt/charts/_rels/chart11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11.xlsx"/></Relationships>
</file>

<file path=ppt/charts/_rels/chart11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12.xlsx"/></Relationships>
</file>

<file path=ppt/charts/_rels/chart11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13.xlsx"/></Relationships>
</file>

<file path=ppt/charts/_rels/chart11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14.xlsx"/></Relationships>
</file>

<file path=ppt/charts/_rels/chart11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15.xlsx"/></Relationships>
</file>

<file path=ppt/charts/_rels/chart11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16.xlsx"/></Relationships>
</file>

<file path=ppt/charts/_rels/chart11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17.xlsx"/></Relationships>
</file>

<file path=ppt/charts/_rels/chart11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18.xlsx"/></Relationships>
</file>

<file path=ppt/charts/_rels/chart11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19.xlsx"/></Relationships>
</file>

<file path=ppt/charts/_rels/chart1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2.xlsx"/></Relationships>
</file>

<file path=ppt/charts/_rels/chart12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20.xlsx"/></Relationships>
</file>

<file path=ppt/charts/_rels/chart12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21.xlsx"/></Relationships>
</file>

<file path=ppt/charts/_rels/chart12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22.xlsx"/></Relationships>
</file>

<file path=ppt/charts/_rels/chart12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23.xlsx"/></Relationships>
</file>

<file path=ppt/charts/_rels/chart12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24.xlsx"/></Relationships>
</file>

<file path=ppt/charts/_rels/chart12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25.xlsx"/></Relationships>
</file>

<file path=ppt/charts/_rels/chart12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26.xlsx"/></Relationships>
</file>

<file path=ppt/charts/_rels/chart12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27.xlsx"/></Relationships>
</file>

<file path=ppt/charts/_rels/chart12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28.xlsx"/></Relationships>
</file>

<file path=ppt/charts/_rels/chart12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29.xlsx"/></Relationships>
</file>

<file path=ppt/charts/_rels/chart1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3.xlsx"/></Relationships>
</file>

<file path=ppt/charts/_rels/chart13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30.xlsx"/></Relationships>
</file>

<file path=ppt/charts/_rels/chart13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31.xlsx"/></Relationships>
</file>

<file path=ppt/charts/_rels/chart13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32.xlsx"/></Relationships>
</file>

<file path=ppt/charts/_rels/chart13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33.xlsx"/></Relationships>
</file>

<file path=ppt/charts/_rels/chart13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34.xlsx"/></Relationships>
</file>

<file path=ppt/charts/_rels/chart13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35.xlsx"/></Relationships>
</file>

<file path=ppt/charts/_rels/chart13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36.xlsx"/></Relationships>
</file>

<file path=ppt/charts/_rels/chart13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37.xlsx"/></Relationships>
</file>

<file path=ppt/charts/_rels/chart13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38.xlsx"/></Relationships>
</file>

<file path=ppt/charts/_rels/chart13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39.xlsx"/></Relationships>
</file>

<file path=ppt/charts/_rels/chart1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4.xlsx"/></Relationships>
</file>

<file path=ppt/charts/_rels/chart14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40.xlsx"/></Relationships>
</file>

<file path=ppt/charts/_rels/chart14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41.xlsx"/></Relationships>
</file>

<file path=ppt/charts/_rels/chart1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5.xlsx"/></Relationships>
</file>

<file path=ppt/charts/_rels/chart1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6.xlsx"/></Relationships>
</file>

<file path=ppt/charts/_rels/chart1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7.xlsx"/></Relationships>
</file>

<file path=ppt/charts/_rels/chart1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8.xlsx"/></Relationships>
</file>

<file path=ppt/charts/_rels/chart1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9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2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0.xlsx"/></Relationships>
</file>

<file path=ppt/charts/_rels/chart2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1.xlsx"/></Relationships>
</file>

<file path=ppt/charts/_rels/chart2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2.xlsx"/></Relationships>
</file>

<file path=ppt/charts/_rels/chart2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3.xlsx"/></Relationships>
</file>

<file path=ppt/charts/_rels/chart2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4.xlsx"/></Relationships>
</file>

<file path=ppt/charts/_rels/chart2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5.xlsx"/></Relationships>
</file>

<file path=ppt/charts/_rels/chart2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6.xlsx"/></Relationships>
</file>

<file path=ppt/charts/_rels/chart2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7.xlsx"/></Relationships>
</file>

<file path=ppt/charts/_rels/chart2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8.xlsx"/></Relationships>
</file>

<file path=ppt/charts/_rels/chart2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9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3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0.xlsx"/></Relationships>
</file>

<file path=ppt/charts/_rels/chart3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1.xlsx"/></Relationships>
</file>

<file path=ppt/charts/_rels/chart3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2.xlsx"/></Relationships>
</file>

<file path=ppt/charts/_rels/chart3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3.xlsx"/></Relationships>
</file>

<file path=ppt/charts/_rels/chart3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4.xlsx"/></Relationships>
</file>

<file path=ppt/charts/_rels/chart3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5.xlsx"/></Relationships>
</file>

<file path=ppt/charts/_rels/chart3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6.xlsx"/></Relationships>
</file>

<file path=ppt/charts/_rels/chart3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7.xlsx"/></Relationships>
</file>

<file path=ppt/charts/_rels/chart3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8.xlsx"/></Relationships>
</file>

<file path=ppt/charts/_rels/chart3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9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4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0.xlsx"/></Relationships>
</file>

<file path=ppt/charts/_rels/chart4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1.xlsx"/></Relationships>
</file>

<file path=ppt/charts/_rels/chart4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2.xlsx"/></Relationships>
</file>

<file path=ppt/charts/_rels/chart4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3.xlsx"/></Relationships>
</file>

<file path=ppt/charts/_rels/chart4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4.xlsx"/></Relationships>
</file>

<file path=ppt/charts/_rels/chart4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5.xlsx"/></Relationships>
</file>

<file path=ppt/charts/_rels/chart4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6.xlsx"/></Relationships>
</file>

<file path=ppt/charts/_rels/chart4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7.xlsx"/></Relationships>
</file>

<file path=ppt/charts/_rels/chart4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8.xlsx"/></Relationships>
</file>

<file path=ppt/charts/_rels/chart4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9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5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0.xlsx"/></Relationships>
</file>

<file path=ppt/charts/_rels/chart5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1.xlsx"/></Relationships>
</file>

<file path=ppt/charts/_rels/chart5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2.xlsx"/></Relationships>
</file>

<file path=ppt/charts/_rels/chart5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3.xlsx"/></Relationships>
</file>

<file path=ppt/charts/_rels/chart5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4.xlsx"/></Relationships>
</file>

<file path=ppt/charts/_rels/chart5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5.xlsx"/></Relationships>
</file>

<file path=ppt/charts/_rels/chart5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6.xlsx"/></Relationships>
</file>

<file path=ppt/charts/_rels/chart5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7.xlsx"/></Relationships>
</file>

<file path=ppt/charts/_rels/chart5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8.xlsx"/></Relationships>
</file>

<file path=ppt/charts/_rels/chart5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9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6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0.xlsx"/></Relationships>
</file>

<file path=ppt/charts/_rels/chart6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1.xlsx"/></Relationships>
</file>

<file path=ppt/charts/_rels/chart6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2.xlsx"/></Relationships>
</file>

<file path=ppt/charts/_rels/chart6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3.xlsx"/></Relationships>
</file>

<file path=ppt/charts/_rels/chart6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4.xlsx"/></Relationships>
</file>

<file path=ppt/charts/_rels/chart6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5.xlsx"/></Relationships>
</file>

<file path=ppt/charts/_rels/chart6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6.xlsx"/></Relationships>
</file>

<file path=ppt/charts/_rels/chart6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7.xlsx"/></Relationships>
</file>

<file path=ppt/charts/_rels/chart6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8.xlsx"/></Relationships>
</file>

<file path=ppt/charts/_rels/chart6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9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7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0.xlsx"/></Relationships>
</file>

<file path=ppt/charts/_rels/chart7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1.xlsx"/></Relationships>
</file>

<file path=ppt/charts/_rels/chart7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2.xlsx"/></Relationships>
</file>

<file path=ppt/charts/_rels/chart7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3.xlsx"/></Relationships>
</file>

<file path=ppt/charts/_rels/chart7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4.xlsx"/></Relationships>
</file>

<file path=ppt/charts/_rels/chart7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5.xlsx"/></Relationships>
</file>

<file path=ppt/charts/_rels/chart7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6.xlsx"/></Relationships>
</file>

<file path=ppt/charts/_rels/chart7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7.xlsx"/></Relationships>
</file>

<file path=ppt/charts/_rels/chart7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8.xlsx"/></Relationships>
</file>

<file path=ppt/charts/_rels/chart7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9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8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0.xlsx"/></Relationships>
</file>

<file path=ppt/charts/_rels/chart8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1.xlsx"/></Relationships>
</file>

<file path=ppt/charts/_rels/chart8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2.xlsx"/></Relationships>
</file>

<file path=ppt/charts/_rels/chart8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3.xlsx"/></Relationships>
</file>

<file path=ppt/charts/_rels/chart8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4.xlsx"/></Relationships>
</file>

<file path=ppt/charts/_rels/chart8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5.xlsx"/></Relationships>
</file>

<file path=ppt/charts/_rels/chart8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6.xlsx"/></Relationships>
</file>

<file path=ppt/charts/_rels/chart8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7.xlsx"/></Relationships>
</file>

<file path=ppt/charts/_rels/chart8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8.xlsx"/></Relationships>
</file>

<file path=ppt/charts/_rels/chart8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9.xlsx"/></Relationships>
</file>

<file path=ppt/charts/_rels/chart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_rels/chart9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0.xlsx"/></Relationships>
</file>

<file path=ppt/charts/_rels/chart9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1.xlsx"/></Relationships>
</file>

<file path=ppt/charts/_rels/chart9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2.xlsx"/></Relationships>
</file>

<file path=ppt/charts/_rels/chart9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3.xlsx"/></Relationships>
</file>

<file path=ppt/charts/_rels/chart9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4.xlsx"/></Relationships>
</file>

<file path=ppt/charts/_rels/chart9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5.xlsx"/></Relationships>
</file>

<file path=ppt/charts/_rels/chart9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6.xlsx"/></Relationships>
</file>

<file path=ppt/charts/_rels/chart9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7.xlsx"/></Relationships>
</file>

<file path=ppt/charts/_rels/chart9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8.xlsx"/></Relationships>
</file>

<file path=ppt/charts/_rels/chart9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Blacksburg-Christiansburg-Radford, VA MSA</c:v>
                </c:pt>
              </c:strCache>
            </c:strRef>
          </c:tx>
          <c:marker>
            <c:symbol val="none"/>
          </c:marker>
          <c:cat>
            <c:strRef>
              <c:f>Sheet1!$A$2:$A$151</c:f>
              <c:strCache>
                <c:ptCount val="15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</c:strCache>
            </c:strRef>
          </c:cat>
          <c:val>
            <c:numRef>
              <c:f>Sheet1!$B$2:$B$150</c:f>
              <c:numCache>
                <c:formatCode>General</c:formatCode>
                <c:ptCount val="149"/>
                <c:pt idx="0">
                  <c:v>73.4</c:v>
                </c:pt>
                <c:pt idx="1">
                  <c:v>73.8</c:v>
                </c:pt>
                <c:pt idx="2">
                  <c:v>73.0</c:v>
                </c:pt>
                <c:pt idx="3">
                  <c:v>73.4</c:v>
                </c:pt>
                <c:pt idx="4">
                  <c:v>75.0</c:v>
                </c:pt>
                <c:pt idx="5">
                  <c:v>73.7</c:v>
                </c:pt>
                <c:pt idx="6">
                  <c:v>74.2</c:v>
                </c:pt>
                <c:pt idx="7">
                  <c:v>74.5</c:v>
                </c:pt>
                <c:pt idx="8">
                  <c:v>74.7</c:v>
                </c:pt>
                <c:pt idx="9">
                  <c:v>74.6</c:v>
                </c:pt>
                <c:pt idx="10">
                  <c:v>74.4</c:v>
                </c:pt>
                <c:pt idx="11">
                  <c:v>73.3</c:v>
                </c:pt>
                <c:pt idx="12">
                  <c:v>73.9</c:v>
                </c:pt>
                <c:pt idx="13">
                  <c:v>74.5</c:v>
                </c:pt>
                <c:pt idx="14">
                  <c:v>74.8</c:v>
                </c:pt>
                <c:pt idx="15">
                  <c:v>74.6</c:v>
                </c:pt>
                <c:pt idx="16">
                  <c:v>75.7</c:v>
                </c:pt>
                <c:pt idx="17">
                  <c:v>74.4</c:v>
                </c:pt>
                <c:pt idx="18">
                  <c:v>74.0</c:v>
                </c:pt>
                <c:pt idx="19">
                  <c:v>72.6</c:v>
                </c:pt>
                <c:pt idx="20">
                  <c:v>73.2</c:v>
                </c:pt>
                <c:pt idx="21">
                  <c:v>74.2</c:v>
                </c:pt>
                <c:pt idx="22">
                  <c:v>74.2</c:v>
                </c:pt>
                <c:pt idx="23">
                  <c:v>75.2</c:v>
                </c:pt>
                <c:pt idx="24">
                  <c:v>74.9</c:v>
                </c:pt>
                <c:pt idx="25">
                  <c:v>74.3</c:v>
                </c:pt>
                <c:pt idx="26">
                  <c:v>74.4</c:v>
                </c:pt>
                <c:pt idx="27">
                  <c:v>73.6</c:v>
                </c:pt>
                <c:pt idx="28">
                  <c:v>73.9</c:v>
                </c:pt>
                <c:pt idx="29">
                  <c:v>74.1</c:v>
                </c:pt>
                <c:pt idx="30">
                  <c:v>74.1</c:v>
                </c:pt>
                <c:pt idx="31">
                  <c:v>73.3</c:v>
                </c:pt>
                <c:pt idx="32">
                  <c:v>73.4</c:v>
                </c:pt>
                <c:pt idx="33">
                  <c:v>73.9</c:v>
                </c:pt>
                <c:pt idx="34">
                  <c:v>74.0</c:v>
                </c:pt>
                <c:pt idx="35">
                  <c:v>74.7</c:v>
                </c:pt>
                <c:pt idx="36">
                  <c:v>75.2</c:v>
                </c:pt>
                <c:pt idx="37">
                  <c:v>72.5</c:v>
                </c:pt>
                <c:pt idx="38">
                  <c:v>72.8</c:v>
                </c:pt>
                <c:pt idx="39">
                  <c:v>74.9</c:v>
                </c:pt>
                <c:pt idx="40">
                  <c:v>74.5</c:v>
                </c:pt>
                <c:pt idx="41">
                  <c:v>75.9</c:v>
                </c:pt>
                <c:pt idx="42">
                  <c:v>74.5</c:v>
                </c:pt>
                <c:pt idx="43">
                  <c:v>74.7</c:v>
                </c:pt>
                <c:pt idx="44">
                  <c:v>75.2</c:v>
                </c:pt>
                <c:pt idx="45">
                  <c:v>75.2</c:v>
                </c:pt>
                <c:pt idx="46">
                  <c:v>74.7</c:v>
                </c:pt>
                <c:pt idx="47">
                  <c:v>74.3</c:v>
                </c:pt>
                <c:pt idx="48">
                  <c:v>73.3</c:v>
                </c:pt>
                <c:pt idx="49">
                  <c:v>73.0</c:v>
                </c:pt>
                <c:pt idx="50">
                  <c:v>72.5</c:v>
                </c:pt>
                <c:pt idx="51">
                  <c:v>72.3</c:v>
                </c:pt>
                <c:pt idx="52">
                  <c:v>72.5</c:v>
                </c:pt>
                <c:pt idx="53">
                  <c:v>71.7</c:v>
                </c:pt>
                <c:pt idx="54">
                  <c:v>71.8</c:v>
                </c:pt>
                <c:pt idx="55">
                  <c:v>72.0</c:v>
                </c:pt>
                <c:pt idx="56">
                  <c:v>71.7</c:v>
                </c:pt>
                <c:pt idx="57">
                  <c:v>71.2</c:v>
                </c:pt>
                <c:pt idx="58">
                  <c:v>71.0</c:v>
                </c:pt>
                <c:pt idx="59">
                  <c:v>69.9</c:v>
                </c:pt>
                <c:pt idx="60">
                  <c:v>70.6</c:v>
                </c:pt>
                <c:pt idx="61">
                  <c:v>70.6</c:v>
                </c:pt>
                <c:pt idx="62">
                  <c:v>70.7</c:v>
                </c:pt>
                <c:pt idx="63">
                  <c:v>70.7</c:v>
                </c:pt>
                <c:pt idx="64">
                  <c:v>70.7</c:v>
                </c:pt>
                <c:pt idx="65">
                  <c:v>70.6</c:v>
                </c:pt>
                <c:pt idx="66">
                  <c:v>70.6</c:v>
                </c:pt>
                <c:pt idx="67">
                  <c:v>70.8</c:v>
                </c:pt>
                <c:pt idx="68">
                  <c:v>71.2</c:v>
                </c:pt>
                <c:pt idx="69">
                  <c:v>71.4</c:v>
                </c:pt>
                <c:pt idx="70">
                  <c:v>71.9</c:v>
                </c:pt>
                <c:pt idx="71">
                  <c:v>72.3</c:v>
                </c:pt>
                <c:pt idx="72">
                  <c:v>71.4</c:v>
                </c:pt>
                <c:pt idx="73">
                  <c:v>71.8</c:v>
                </c:pt>
                <c:pt idx="74">
                  <c:v>72.0</c:v>
                </c:pt>
                <c:pt idx="75">
                  <c:v>72.3</c:v>
                </c:pt>
                <c:pt idx="76">
                  <c:v>71.7</c:v>
                </c:pt>
                <c:pt idx="77">
                  <c:v>72.5</c:v>
                </c:pt>
                <c:pt idx="78">
                  <c:v>72.9</c:v>
                </c:pt>
                <c:pt idx="79">
                  <c:v>73.1</c:v>
                </c:pt>
                <c:pt idx="80">
                  <c:v>73.3</c:v>
                </c:pt>
                <c:pt idx="81">
                  <c:v>73.0</c:v>
                </c:pt>
                <c:pt idx="82">
                  <c:v>73.0</c:v>
                </c:pt>
                <c:pt idx="83">
                  <c:v>72.9</c:v>
                </c:pt>
                <c:pt idx="84">
                  <c:v>73.5</c:v>
                </c:pt>
                <c:pt idx="85">
                  <c:v>73.9</c:v>
                </c:pt>
                <c:pt idx="86">
                  <c:v>73.9</c:v>
                </c:pt>
                <c:pt idx="87">
                  <c:v>74.4</c:v>
                </c:pt>
                <c:pt idx="88">
                  <c:v>74.1</c:v>
                </c:pt>
                <c:pt idx="89">
                  <c:v>74.1</c:v>
                </c:pt>
                <c:pt idx="90">
                  <c:v>73.8</c:v>
                </c:pt>
                <c:pt idx="91">
                  <c:v>74.3</c:v>
                </c:pt>
                <c:pt idx="92">
                  <c:v>74.8</c:v>
                </c:pt>
                <c:pt idx="93">
                  <c:v>74.7</c:v>
                </c:pt>
                <c:pt idx="94">
                  <c:v>74.7</c:v>
                </c:pt>
                <c:pt idx="95">
                  <c:v>75.1</c:v>
                </c:pt>
                <c:pt idx="96">
                  <c:v>74.4</c:v>
                </c:pt>
                <c:pt idx="97">
                  <c:v>74.9</c:v>
                </c:pt>
                <c:pt idx="98">
                  <c:v>75.4</c:v>
                </c:pt>
                <c:pt idx="99">
                  <c:v>75.0</c:v>
                </c:pt>
                <c:pt idx="100">
                  <c:v>75.6</c:v>
                </c:pt>
                <c:pt idx="101">
                  <c:v>75.4</c:v>
                </c:pt>
                <c:pt idx="102">
                  <c:v>75.2</c:v>
                </c:pt>
                <c:pt idx="103">
                  <c:v>75.2</c:v>
                </c:pt>
                <c:pt idx="104">
                  <c:v>75.4</c:v>
                </c:pt>
                <c:pt idx="105">
                  <c:v>75.5</c:v>
                </c:pt>
                <c:pt idx="106">
                  <c:v>75.8</c:v>
                </c:pt>
                <c:pt idx="107">
                  <c:v>75.7</c:v>
                </c:pt>
                <c:pt idx="108">
                  <c:v>75.7</c:v>
                </c:pt>
                <c:pt idx="109">
                  <c:v>75.6</c:v>
                </c:pt>
                <c:pt idx="110">
                  <c:v>76.0</c:v>
                </c:pt>
                <c:pt idx="111">
                  <c:v>75.4</c:v>
                </c:pt>
                <c:pt idx="112">
                  <c:v>75.4</c:v>
                </c:pt>
                <c:pt idx="113">
                  <c:v>75.3</c:v>
                </c:pt>
                <c:pt idx="114">
                  <c:v>75.8</c:v>
                </c:pt>
                <c:pt idx="115">
                  <c:v>75.8</c:v>
                </c:pt>
                <c:pt idx="116">
                  <c:v>75.5</c:v>
                </c:pt>
                <c:pt idx="117">
                  <c:v>75.4</c:v>
                </c:pt>
                <c:pt idx="118">
                  <c:v>75.4</c:v>
                </c:pt>
                <c:pt idx="119">
                  <c:v>75.8</c:v>
                </c:pt>
                <c:pt idx="120">
                  <c:v>76.1</c:v>
                </c:pt>
                <c:pt idx="121">
                  <c:v>76.4</c:v>
                </c:pt>
                <c:pt idx="122">
                  <c:v>76.1</c:v>
                </c:pt>
                <c:pt idx="123">
                  <c:v>76.4</c:v>
                </c:pt>
                <c:pt idx="124">
                  <c:v>76.6</c:v>
                </c:pt>
                <c:pt idx="125">
                  <c:v>77.2</c:v>
                </c:pt>
                <c:pt idx="126">
                  <c:v>77.1</c:v>
                </c:pt>
                <c:pt idx="127">
                  <c:v>77.7</c:v>
                </c:pt>
                <c:pt idx="128">
                  <c:v>77.5</c:v>
                </c:pt>
                <c:pt idx="129">
                  <c:v>77.6</c:v>
                </c:pt>
                <c:pt idx="130">
                  <c:v>77.7</c:v>
                </c:pt>
                <c:pt idx="131">
                  <c:v>77.6</c:v>
                </c:pt>
                <c:pt idx="132">
                  <c:v>76.5</c:v>
                </c:pt>
                <c:pt idx="133">
                  <c:v>77.3</c:v>
                </c:pt>
                <c:pt idx="134">
                  <c:v>77.4</c:v>
                </c:pt>
                <c:pt idx="135">
                  <c:v>77.9</c:v>
                </c:pt>
                <c:pt idx="136">
                  <c:v>77.7</c:v>
                </c:pt>
                <c:pt idx="137">
                  <c:v>77.4</c:v>
                </c:pt>
                <c:pt idx="138">
                  <c:v>77.5</c:v>
                </c:pt>
                <c:pt idx="139">
                  <c:v>77.3</c:v>
                </c:pt>
                <c:pt idx="140">
                  <c:v>77.6</c:v>
                </c:pt>
                <c:pt idx="141">
                  <c:v>77.5</c:v>
                </c:pt>
                <c:pt idx="142">
                  <c:v>77.4</c:v>
                </c:pt>
                <c:pt idx="143">
                  <c:v>77.6</c:v>
                </c:pt>
                <c:pt idx="144">
                  <c:v>77.4</c:v>
                </c:pt>
                <c:pt idx="145">
                  <c:v>78.3</c:v>
                </c:pt>
                <c:pt idx="146">
                  <c:v>78.0</c:v>
                </c:pt>
                <c:pt idx="147">
                  <c:v>78.3</c:v>
                </c:pt>
                <c:pt idx="148">
                  <c:v>79.1</c:v>
                </c:pt>
              </c:numCache>
            </c:numRef>
          </c:val>
          <c:smooth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Blacksburg-Christiansburg-Radford, VA MSA</c:v>
                </c:pt>
              </c:strCache>
            </c:strRef>
          </c:tx>
          <c:marker>
            <c:symbol val="none"/>
          </c:marker>
          <c:cat>
            <c:strRef>
              <c:f>Sheet1!$A$2:$A$151</c:f>
              <c:strCache>
                <c:ptCount val="15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smooth val="0"/>
        </c:ser>
        <c:marker val="1"/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low"/>
        <c:txPr>
          <a:bodyPr/>
          <a:lstStyle/>
          <a:p>
            <a:pPr>
              <a:defRPr b="1" sz="1200"/>
            </a:pPr>
          </a:p>
        </c:txPr>
        <c:crossAx val="2140495176"/>
        <c:crosses val="autoZero"/>
        <c:lblAlgn val="ctr"/>
        <c:lblOffset val="10"/>
        <c:noMultiLvlLbl val="0"/>
      </c:catAx>
      <c:valAx>
        <c:axId val="2140495176"/>
        <c:scaling>
          <c:min val="65.0"/>
        </c:scaling>
        <c:delete val="0"/>
        <c:axPos val="l"/>
        <c:majorGridlines/>
        <c:numFmt formatCode="0.00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Washington-Arlington-Alexandria, DC-VA-MD-WV MSA, VA part</c:v>
                </c:pt>
              </c:strCache>
            </c:strRef>
          </c:tx>
          <c:marker>
            <c:symbol val="none"/>
          </c:marker>
          <c:cat>
            <c:strRef>
              <c:f>Sheet1!$A$2:$A$151</c:f>
              <c:strCache>
                <c:ptCount val="15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</c:strCache>
            </c:strRef>
          </c:cat>
          <c:val>
            <c:numRef>
              <c:f>Sheet1!$B$2:$B$151</c:f>
              <c:numCache>
                <c:formatCode>General</c:formatCode>
                <c:ptCount val="150"/>
                <c:pt idx="0">
                  <c:v>2908.8</c:v>
                </c:pt>
                <c:pt idx="1">
                  <c:v>2914.3</c:v>
                </c:pt>
                <c:pt idx="2">
                  <c:v>2915.1</c:v>
                </c:pt>
                <c:pt idx="3">
                  <c:v>2922.8</c:v>
                </c:pt>
                <c:pt idx="4">
                  <c:v>2927.1</c:v>
                </c:pt>
                <c:pt idx="5">
                  <c:v>2923.7</c:v>
                </c:pt>
                <c:pt idx="6">
                  <c:v>2938.8</c:v>
                </c:pt>
                <c:pt idx="7">
                  <c:v>2944.3</c:v>
                </c:pt>
                <c:pt idx="8">
                  <c:v>2951.4</c:v>
                </c:pt>
                <c:pt idx="9">
                  <c:v>2945.9</c:v>
                </c:pt>
                <c:pt idx="10">
                  <c:v>2959.4</c:v>
                </c:pt>
                <c:pt idx="11">
                  <c:v>2964.1</c:v>
                </c:pt>
                <c:pt idx="12">
                  <c:v>2971.4</c:v>
                </c:pt>
                <c:pt idx="13">
                  <c:v>2977.1</c:v>
                </c:pt>
                <c:pt idx="14">
                  <c:v>2986.9</c:v>
                </c:pt>
                <c:pt idx="15">
                  <c:v>2981.9</c:v>
                </c:pt>
                <c:pt idx="16">
                  <c:v>2982.4</c:v>
                </c:pt>
                <c:pt idx="17">
                  <c:v>2985.6</c:v>
                </c:pt>
                <c:pt idx="18">
                  <c:v>2984.0</c:v>
                </c:pt>
                <c:pt idx="19">
                  <c:v>2988.9</c:v>
                </c:pt>
                <c:pt idx="20">
                  <c:v>2992.8</c:v>
                </c:pt>
                <c:pt idx="21">
                  <c:v>2992.8</c:v>
                </c:pt>
                <c:pt idx="22">
                  <c:v>2995.7</c:v>
                </c:pt>
                <c:pt idx="23">
                  <c:v>3002.6</c:v>
                </c:pt>
                <c:pt idx="24">
                  <c:v>3006.2</c:v>
                </c:pt>
                <c:pt idx="25">
                  <c:v>3007.7</c:v>
                </c:pt>
                <c:pt idx="26">
                  <c:v>3013.7</c:v>
                </c:pt>
                <c:pt idx="27">
                  <c:v>3006.8</c:v>
                </c:pt>
                <c:pt idx="28">
                  <c:v>3007.3</c:v>
                </c:pt>
                <c:pt idx="29">
                  <c:v>3005.0</c:v>
                </c:pt>
                <c:pt idx="30">
                  <c:v>3005.8</c:v>
                </c:pt>
                <c:pt idx="31">
                  <c:v>3006.6</c:v>
                </c:pt>
                <c:pt idx="32">
                  <c:v>3010.3</c:v>
                </c:pt>
                <c:pt idx="33">
                  <c:v>3018.3</c:v>
                </c:pt>
                <c:pt idx="34">
                  <c:v>3022.2</c:v>
                </c:pt>
                <c:pt idx="35">
                  <c:v>3026.9</c:v>
                </c:pt>
                <c:pt idx="36">
                  <c:v>3025.6</c:v>
                </c:pt>
                <c:pt idx="37">
                  <c:v>3029.9</c:v>
                </c:pt>
                <c:pt idx="38">
                  <c:v>3029.5</c:v>
                </c:pt>
                <c:pt idx="39">
                  <c:v>3034.3</c:v>
                </c:pt>
                <c:pt idx="40">
                  <c:v>3032.8</c:v>
                </c:pt>
                <c:pt idx="41">
                  <c:v>3027.6</c:v>
                </c:pt>
                <c:pt idx="42">
                  <c:v>3029.6</c:v>
                </c:pt>
                <c:pt idx="43">
                  <c:v>3032.0</c:v>
                </c:pt>
                <c:pt idx="44">
                  <c:v>3028.0</c:v>
                </c:pt>
                <c:pt idx="45">
                  <c:v>3019.7</c:v>
                </c:pt>
                <c:pt idx="46">
                  <c:v>3012.1</c:v>
                </c:pt>
                <c:pt idx="47">
                  <c:v>3005.7</c:v>
                </c:pt>
                <c:pt idx="48">
                  <c:v>3001.3</c:v>
                </c:pt>
                <c:pt idx="49">
                  <c:v>2998.5</c:v>
                </c:pt>
                <c:pt idx="50">
                  <c:v>2987.7</c:v>
                </c:pt>
                <c:pt idx="51">
                  <c:v>2967.5</c:v>
                </c:pt>
                <c:pt idx="52">
                  <c:v>2968.7</c:v>
                </c:pt>
                <c:pt idx="53">
                  <c:v>2968.8</c:v>
                </c:pt>
                <c:pt idx="54">
                  <c:v>2967.3</c:v>
                </c:pt>
                <c:pt idx="55">
                  <c:v>2969.7</c:v>
                </c:pt>
                <c:pt idx="56">
                  <c:v>2957.2</c:v>
                </c:pt>
                <c:pt idx="57">
                  <c:v>2967.2</c:v>
                </c:pt>
                <c:pt idx="58">
                  <c:v>2971.1</c:v>
                </c:pt>
                <c:pt idx="59">
                  <c:v>2970.2</c:v>
                </c:pt>
                <c:pt idx="60">
                  <c:v>2963.8</c:v>
                </c:pt>
                <c:pt idx="61">
                  <c:v>2938.4</c:v>
                </c:pt>
                <c:pt idx="62">
                  <c:v>2965.6</c:v>
                </c:pt>
                <c:pt idx="63">
                  <c:v>2981.3</c:v>
                </c:pt>
                <c:pt idx="64">
                  <c:v>2993.8</c:v>
                </c:pt>
                <c:pt idx="65">
                  <c:v>2996.4</c:v>
                </c:pt>
                <c:pt idx="66">
                  <c:v>2995.3</c:v>
                </c:pt>
                <c:pt idx="67">
                  <c:v>2988.7</c:v>
                </c:pt>
                <c:pt idx="68">
                  <c:v>2991.0</c:v>
                </c:pt>
                <c:pt idx="69">
                  <c:v>3001.4</c:v>
                </c:pt>
                <c:pt idx="70">
                  <c:v>3004.6</c:v>
                </c:pt>
                <c:pt idx="71">
                  <c:v>3009.5</c:v>
                </c:pt>
                <c:pt idx="72">
                  <c:v>3015.2</c:v>
                </c:pt>
                <c:pt idx="73">
                  <c:v>3017.9</c:v>
                </c:pt>
                <c:pt idx="74">
                  <c:v>3020.6</c:v>
                </c:pt>
                <c:pt idx="75">
                  <c:v>3024.6</c:v>
                </c:pt>
                <c:pt idx="76">
                  <c:v>3016.5</c:v>
                </c:pt>
                <c:pt idx="77">
                  <c:v>3018.1</c:v>
                </c:pt>
                <c:pt idx="78">
                  <c:v>3034.1</c:v>
                </c:pt>
                <c:pt idx="79">
                  <c:v>3033.0</c:v>
                </c:pt>
                <c:pt idx="80">
                  <c:v>3043.2</c:v>
                </c:pt>
                <c:pt idx="81">
                  <c:v>3039.2</c:v>
                </c:pt>
                <c:pt idx="82">
                  <c:v>3041.1</c:v>
                </c:pt>
                <c:pt idx="83">
                  <c:v>3045.9</c:v>
                </c:pt>
                <c:pt idx="84">
                  <c:v>3048.2</c:v>
                </c:pt>
                <c:pt idx="85">
                  <c:v>3054.2</c:v>
                </c:pt>
                <c:pt idx="86">
                  <c:v>3062.3</c:v>
                </c:pt>
                <c:pt idx="87">
                  <c:v>3059.3</c:v>
                </c:pt>
                <c:pt idx="88">
                  <c:v>3063.0</c:v>
                </c:pt>
                <c:pt idx="89">
                  <c:v>3067.7</c:v>
                </c:pt>
                <c:pt idx="90">
                  <c:v>3066.6</c:v>
                </c:pt>
                <c:pt idx="91">
                  <c:v>3072.1</c:v>
                </c:pt>
                <c:pt idx="92">
                  <c:v>3076.6</c:v>
                </c:pt>
                <c:pt idx="93">
                  <c:v>3087.7</c:v>
                </c:pt>
                <c:pt idx="94">
                  <c:v>3088.3</c:v>
                </c:pt>
                <c:pt idx="95">
                  <c:v>3091.0</c:v>
                </c:pt>
                <c:pt idx="96">
                  <c:v>3097.4</c:v>
                </c:pt>
                <c:pt idx="97">
                  <c:v>3102.1</c:v>
                </c:pt>
                <c:pt idx="98">
                  <c:v>3099.6</c:v>
                </c:pt>
                <c:pt idx="99">
                  <c:v>3096.9</c:v>
                </c:pt>
                <c:pt idx="100">
                  <c:v>3094.7</c:v>
                </c:pt>
                <c:pt idx="101">
                  <c:v>3092.3</c:v>
                </c:pt>
                <c:pt idx="102">
                  <c:v>3097.7</c:v>
                </c:pt>
                <c:pt idx="103">
                  <c:v>3099.5</c:v>
                </c:pt>
                <c:pt idx="104">
                  <c:v>3100.2</c:v>
                </c:pt>
                <c:pt idx="105">
                  <c:v>3093.0</c:v>
                </c:pt>
                <c:pt idx="106">
                  <c:v>3100.7</c:v>
                </c:pt>
                <c:pt idx="107">
                  <c:v>3098.4</c:v>
                </c:pt>
                <c:pt idx="108">
                  <c:v>3098.3</c:v>
                </c:pt>
                <c:pt idx="109">
                  <c:v>3097.9</c:v>
                </c:pt>
                <c:pt idx="110">
                  <c:v>3100.4</c:v>
                </c:pt>
                <c:pt idx="111">
                  <c:v>3108.3</c:v>
                </c:pt>
                <c:pt idx="112">
                  <c:v>3115.7</c:v>
                </c:pt>
                <c:pt idx="113">
                  <c:v>3120.9</c:v>
                </c:pt>
                <c:pt idx="114">
                  <c:v>3115.0</c:v>
                </c:pt>
                <c:pt idx="115">
                  <c:v>3118.0</c:v>
                </c:pt>
                <c:pt idx="116">
                  <c:v>3125.9</c:v>
                </c:pt>
                <c:pt idx="117">
                  <c:v>3128.1</c:v>
                </c:pt>
                <c:pt idx="118">
                  <c:v>3131.1</c:v>
                </c:pt>
                <c:pt idx="119">
                  <c:v>3131.9</c:v>
                </c:pt>
                <c:pt idx="120">
                  <c:v>3148.3</c:v>
                </c:pt>
                <c:pt idx="121">
                  <c:v>3152.3</c:v>
                </c:pt>
                <c:pt idx="122">
                  <c:v>3145.2</c:v>
                </c:pt>
                <c:pt idx="123">
                  <c:v>3150.7</c:v>
                </c:pt>
                <c:pt idx="124">
                  <c:v>3163.7</c:v>
                </c:pt>
                <c:pt idx="125">
                  <c:v>3170.0</c:v>
                </c:pt>
                <c:pt idx="126">
                  <c:v>3175.9</c:v>
                </c:pt>
                <c:pt idx="127">
                  <c:v>3180.8</c:v>
                </c:pt>
                <c:pt idx="128">
                  <c:v>3185.8</c:v>
                </c:pt>
                <c:pt idx="129">
                  <c:v>3196.7</c:v>
                </c:pt>
                <c:pt idx="130">
                  <c:v>3201.2</c:v>
                </c:pt>
                <c:pt idx="131">
                  <c:v>3207.8</c:v>
                </c:pt>
                <c:pt idx="132">
                  <c:v>3208.2</c:v>
                </c:pt>
                <c:pt idx="133">
                  <c:v>3211.4</c:v>
                </c:pt>
                <c:pt idx="134">
                  <c:v>3217.0</c:v>
                </c:pt>
                <c:pt idx="135">
                  <c:v>3225.5</c:v>
                </c:pt>
                <c:pt idx="136">
                  <c:v>3224.8</c:v>
                </c:pt>
                <c:pt idx="137">
                  <c:v>3225.6</c:v>
                </c:pt>
                <c:pt idx="138">
                  <c:v>3230.6</c:v>
                </c:pt>
                <c:pt idx="139">
                  <c:v>3237.0</c:v>
                </c:pt>
                <c:pt idx="140">
                  <c:v>3236.3</c:v>
                </c:pt>
                <c:pt idx="141">
                  <c:v>3246.7</c:v>
                </c:pt>
                <c:pt idx="142">
                  <c:v>3246.7</c:v>
                </c:pt>
                <c:pt idx="143">
                  <c:v>3251.3</c:v>
                </c:pt>
                <c:pt idx="144">
                  <c:v>3262.2</c:v>
                </c:pt>
                <c:pt idx="145">
                  <c:v>3281.7</c:v>
                </c:pt>
                <c:pt idx="146">
                  <c:v>3265.0</c:v>
                </c:pt>
                <c:pt idx="147">
                  <c:v>3264.4</c:v>
                </c:pt>
                <c:pt idx="148">
                  <c:v>3271.6</c:v>
                </c:pt>
                <c:pt idx="149">
                  <c:v>3272.3</c:v>
                </c:pt>
              </c:numCache>
            </c:numRef>
          </c:val>
          <c:smooth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Washington-Arlington-Alexandria, DC-VA-MD-WV MSA, VA part</c:v>
                </c:pt>
              </c:strCache>
            </c:strRef>
          </c:tx>
          <c:marker>
            <c:symbol val="none"/>
          </c:marker>
          <c:cat>
            <c:strRef>
              <c:f>Sheet1!$A$2:$A$151</c:f>
              <c:strCache>
                <c:ptCount val="15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smooth val="0"/>
        </c:ser>
        <c:marker val="1"/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low"/>
        <c:txPr>
          <a:bodyPr/>
          <a:lstStyle/>
          <a:p>
            <a:pPr>
              <a:defRPr b="1" sz="1200"/>
            </a:pPr>
          </a:p>
        </c:txPr>
        <c:crossAx val="2140495176"/>
        <c:crosses val="autoZero"/>
        <c:lblAlgn val="ctr"/>
        <c:lblOffset val="10"/>
        <c:noMultiLvlLbl val="0"/>
      </c:catAx>
      <c:valAx>
        <c:axId val="2140495176"/>
        <c:scaling>
          <c:min val="2500.0"/>
        </c:scaling>
        <c:delete val="0"/>
        <c:axPos val="l"/>
        <c:majorGridlines/>
        <c:numFmt formatCode="0.00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0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VALF</c:v>
                </c:pt>
              </c:strCache>
            </c:strRef>
          </c:tx>
          <c:marker>
            <c:symbol val="none"/>
          </c:marker>
          <c:cat>
            <c:strRef>
              <c:f>Sheet1!$A$2:$A$151</c:f>
              <c:strCache>
                <c:ptCount val="15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</c:strCache>
            </c:strRef>
          </c:cat>
          <c:val>
            <c:numRef>
              <c:f>Sheet1!$B$2:$B$151</c:f>
              <c:numCache>
                <c:formatCode>General</c:formatCode>
                <c:ptCount val="150"/>
                <c:pt idx="0">
                  <c:v>3837.081</c:v>
                </c:pt>
                <c:pt idx="1">
                  <c:v>3849.121</c:v>
                </c:pt>
                <c:pt idx="2">
                  <c:v>3862.729</c:v>
                </c:pt>
                <c:pt idx="3">
                  <c:v>3877.51</c:v>
                </c:pt>
                <c:pt idx="4">
                  <c:v>3892.713</c:v>
                </c:pt>
                <c:pt idx="5">
                  <c:v>3906.471</c:v>
                </c:pt>
                <c:pt idx="6">
                  <c:v>3917.286</c:v>
                </c:pt>
                <c:pt idx="7">
                  <c:v>3924.614</c:v>
                </c:pt>
                <c:pt idx="8">
                  <c:v>3928.99</c:v>
                </c:pt>
                <c:pt idx="9">
                  <c:v>3931.555</c:v>
                </c:pt>
                <c:pt idx="10">
                  <c:v>3933.417</c:v>
                </c:pt>
                <c:pt idx="11">
                  <c:v>3935.362</c:v>
                </c:pt>
                <c:pt idx="12">
                  <c:v>3938.536</c:v>
                </c:pt>
                <c:pt idx="13">
                  <c:v>3943.445</c:v>
                </c:pt>
                <c:pt idx="14">
                  <c:v>3949.778</c:v>
                </c:pt>
                <c:pt idx="15">
                  <c:v>3956.779</c:v>
                </c:pt>
                <c:pt idx="16">
                  <c:v>3963.948</c:v>
                </c:pt>
                <c:pt idx="17">
                  <c:v>3971.051</c:v>
                </c:pt>
                <c:pt idx="18">
                  <c:v>3978.576</c:v>
                </c:pt>
                <c:pt idx="19">
                  <c:v>3986.614</c:v>
                </c:pt>
                <c:pt idx="20">
                  <c:v>3994.743</c:v>
                </c:pt>
                <c:pt idx="21">
                  <c:v>4002.449</c:v>
                </c:pt>
                <c:pt idx="22">
                  <c:v>4008.845</c:v>
                </c:pt>
                <c:pt idx="23">
                  <c:v>4013.025</c:v>
                </c:pt>
                <c:pt idx="24">
                  <c:v>4014.681</c:v>
                </c:pt>
                <c:pt idx="25">
                  <c:v>4014.661</c:v>
                </c:pt>
                <c:pt idx="26">
                  <c:v>4013.982</c:v>
                </c:pt>
                <c:pt idx="27">
                  <c:v>4013.98</c:v>
                </c:pt>
                <c:pt idx="28">
                  <c:v>4015.729</c:v>
                </c:pt>
                <c:pt idx="29">
                  <c:v>4019.911</c:v>
                </c:pt>
                <c:pt idx="30">
                  <c:v>4026.515</c:v>
                </c:pt>
                <c:pt idx="31">
                  <c:v>4035.31</c:v>
                </c:pt>
                <c:pt idx="32">
                  <c:v>4045.825</c:v>
                </c:pt>
                <c:pt idx="33">
                  <c:v>4057.149</c:v>
                </c:pt>
                <c:pt idx="34">
                  <c:v>4068.554</c:v>
                </c:pt>
                <c:pt idx="35">
                  <c:v>4079.724</c:v>
                </c:pt>
                <c:pt idx="36">
                  <c:v>4089.971</c:v>
                </c:pt>
                <c:pt idx="37">
                  <c:v>4099.179</c:v>
                </c:pt>
                <c:pt idx="38">
                  <c:v>4107.62</c:v>
                </c:pt>
                <c:pt idx="39">
                  <c:v>4115.442</c:v>
                </c:pt>
                <c:pt idx="40">
                  <c:v>4122.64</c:v>
                </c:pt>
                <c:pt idx="41">
                  <c:v>4129.25</c:v>
                </c:pt>
                <c:pt idx="42">
                  <c:v>4134.834</c:v>
                </c:pt>
                <c:pt idx="43">
                  <c:v>4139.015</c:v>
                </c:pt>
                <c:pt idx="44">
                  <c:v>4141.675</c:v>
                </c:pt>
                <c:pt idx="45">
                  <c:v>4142.989</c:v>
                </c:pt>
                <c:pt idx="46">
                  <c:v>4142.874</c:v>
                </c:pt>
                <c:pt idx="47">
                  <c:v>4141.54</c:v>
                </c:pt>
                <c:pt idx="48">
                  <c:v>4139.522</c:v>
                </c:pt>
                <c:pt idx="49">
                  <c:v>4137.662</c:v>
                </c:pt>
                <c:pt idx="50">
                  <c:v>4136.713</c:v>
                </c:pt>
                <c:pt idx="51">
                  <c:v>4136.491</c:v>
                </c:pt>
                <c:pt idx="52">
                  <c:v>4135.733</c:v>
                </c:pt>
                <c:pt idx="53">
                  <c:v>4133.525</c:v>
                </c:pt>
                <c:pt idx="54">
                  <c:v>4129.4</c:v>
                </c:pt>
                <c:pt idx="55">
                  <c:v>4123.739</c:v>
                </c:pt>
                <c:pt idx="56">
                  <c:v>4117.808</c:v>
                </c:pt>
                <c:pt idx="57">
                  <c:v>4112.865</c:v>
                </c:pt>
                <c:pt idx="58">
                  <c:v>4111.226</c:v>
                </c:pt>
                <c:pt idx="59">
                  <c:v>4114.515</c:v>
                </c:pt>
                <c:pt idx="60">
                  <c:v>4122.532</c:v>
                </c:pt>
                <c:pt idx="61">
                  <c:v>4133.299</c:v>
                </c:pt>
                <c:pt idx="62">
                  <c:v>4144.617</c:v>
                </c:pt>
                <c:pt idx="63">
                  <c:v>4154.899</c:v>
                </c:pt>
                <c:pt idx="64">
                  <c:v>4162.963</c:v>
                </c:pt>
                <c:pt idx="65">
                  <c:v>4168.127</c:v>
                </c:pt>
                <c:pt idx="66">
                  <c:v>4170.883</c:v>
                </c:pt>
                <c:pt idx="67">
                  <c:v>4172.767</c:v>
                </c:pt>
                <c:pt idx="68">
                  <c:v>4174.818</c:v>
                </c:pt>
                <c:pt idx="69">
                  <c:v>4177.992</c:v>
                </c:pt>
                <c:pt idx="70">
                  <c:v>4182.186</c:v>
                </c:pt>
                <c:pt idx="71">
                  <c:v>4186.545</c:v>
                </c:pt>
                <c:pt idx="72">
                  <c:v>4191.789</c:v>
                </c:pt>
                <c:pt idx="73">
                  <c:v>4195.071</c:v>
                </c:pt>
                <c:pt idx="74">
                  <c:v>4197.328</c:v>
                </c:pt>
                <c:pt idx="75">
                  <c:v>4199.15</c:v>
                </c:pt>
                <c:pt idx="76">
                  <c:v>4201.932</c:v>
                </c:pt>
                <c:pt idx="77">
                  <c:v>4206.63</c:v>
                </c:pt>
                <c:pt idx="78">
                  <c:v>4213.386</c:v>
                </c:pt>
                <c:pt idx="79">
                  <c:v>4220.993</c:v>
                </c:pt>
                <c:pt idx="80">
                  <c:v>4227.791</c:v>
                </c:pt>
                <c:pt idx="81">
                  <c:v>4232.476</c:v>
                </c:pt>
                <c:pt idx="82">
                  <c:v>4233.925</c:v>
                </c:pt>
                <c:pt idx="83">
                  <c:v>4232.084</c:v>
                </c:pt>
                <c:pt idx="84">
                  <c:v>4228.835</c:v>
                </c:pt>
                <c:pt idx="85">
                  <c:v>4223.925</c:v>
                </c:pt>
                <c:pt idx="86">
                  <c:v>4219.388</c:v>
                </c:pt>
                <c:pt idx="87">
                  <c:v>4215.379</c:v>
                </c:pt>
                <c:pt idx="88">
                  <c:v>4212.851</c:v>
                </c:pt>
                <c:pt idx="89">
                  <c:v>4212.379</c:v>
                </c:pt>
                <c:pt idx="90">
                  <c:v>4213.941</c:v>
                </c:pt>
                <c:pt idx="91">
                  <c:v>4217.113</c:v>
                </c:pt>
                <c:pt idx="92">
                  <c:v>4221.285</c:v>
                </c:pt>
                <c:pt idx="93">
                  <c:v>4224.852</c:v>
                </c:pt>
                <c:pt idx="94">
                  <c:v>4226.877</c:v>
                </c:pt>
                <c:pt idx="95">
                  <c:v>4227.174</c:v>
                </c:pt>
                <c:pt idx="96">
                  <c:v>4226.059</c:v>
                </c:pt>
                <c:pt idx="97">
                  <c:v>4224.869</c:v>
                </c:pt>
                <c:pt idx="98">
                  <c:v>4225.198</c:v>
                </c:pt>
                <c:pt idx="99">
                  <c:v>4227.877</c:v>
                </c:pt>
                <c:pt idx="100">
                  <c:v>4231.636</c:v>
                </c:pt>
                <c:pt idx="101">
                  <c:v>4235.127</c:v>
                </c:pt>
                <c:pt idx="102">
                  <c:v>4237.439</c:v>
                </c:pt>
                <c:pt idx="103">
                  <c:v>4237.992</c:v>
                </c:pt>
                <c:pt idx="104">
                  <c:v>4237.307</c:v>
                </c:pt>
                <c:pt idx="105">
                  <c:v>4237.101</c:v>
                </c:pt>
                <c:pt idx="106">
                  <c:v>4238.652</c:v>
                </c:pt>
                <c:pt idx="107">
                  <c:v>4242.016</c:v>
                </c:pt>
                <c:pt idx="108">
                  <c:v>4246.259</c:v>
                </c:pt>
                <c:pt idx="109">
                  <c:v>4249.93</c:v>
                </c:pt>
                <c:pt idx="110">
                  <c:v>4251.885</c:v>
                </c:pt>
                <c:pt idx="111">
                  <c:v>4251.597</c:v>
                </c:pt>
                <c:pt idx="112">
                  <c:v>4249.485</c:v>
                </c:pt>
                <c:pt idx="113">
                  <c:v>4246.615</c:v>
                </c:pt>
                <c:pt idx="114">
                  <c:v>4243.235</c:v>
                </c:pt>
                <c:pt idx="115">
                  <c:v>4239.92</c:v>
                </c:pt>
                <c:pt idx="116">
                  <c:v>4236.789</c:v>
                </c:pt>
                <c:pt idx="117">
                  <c:v>4233.555</c:v>
                </c:pt>
                <c:pt idx="118">
                  <c:v>4230.129</c:v>
                </c:pt>
                <c:pt idx="119">
                  <c:v>4227.29</c:v>
                </c:pt>
                <c:pt idx="120">
                  <c:v>4225.19</c:v>
                </c:pt>
                <c:pt idx="121">
                  <c:v>4223.708</c:v>
                </c:pt>
                <c:pt idx="122">
                  <c:v>4222.501</c:v>
                </c:pt>
                <c:pt idx="123">
                  <c:v>4220.891</c:v>
                </c:pt>
                <c:pt idx="124">
                  <c:v>4218.323</c:v>
                </c:pt>
                <c:pt idx="125">
                  <c:v>4214.586</c:v>
                </c:pt>
                <c:pt idx="126">
                  <c:v>4210.876</c:v>
                </c:pt>
                <c:pt idx="127">
                  <c:v>4208.36</c:v>
                </c:pt>
                <c:pt idx="128">
                  <c:v>4207.618</c:v>
                </c:pt>
                <c:pt idx="129">
                  <c:v>4209.006</c:v>
                </c:pt>
                <c:pt idx="130">
                  <c:v>4211.971</c:v>
                </c:pt>
                <c:pt idx="131">
                  <c:v>4214.916</c:v>
                </c:pt>
                <c:pt idx="132">
                  <c:v>4216.79</c:v>
                </c:pt>
                <c:pt idx="133">
                  <c:v>4217.388</c:v>
                </c:pt>
                <c:pt idx="134">
                  <c:v>4217.093</c:v>
                </c:pt>
                <c:pt idx="135">
                  <c:v>4217.342</c:v>
                </c:pt>
                <c:pt idx="136">
                  <c:v>4219.87</c:v>
                </c:pt>
                <c:pt idx="137">
                  <c:v>4225.455</c:v>
                </c:pt>
                <c:pt idx="138">
                  <c:v>4233.579</c:v>
                </c:pt>
                <c:pt idx="139">
                  <c:v>4242.706</c:v>
                </c:pt>
                <c:pt idx="140">
                  <c:v>4251.449</c:v>
                </c:pt>
                <c:pt idx="141">
                  <c:v>4258.723</c:v>
                </c:pt>
                <c:pt idx="142">
                  <c:v>4264.458</c:v>
                </c:pt>
                <c:pt idx="143">
                  <c:v>4268.228</c:v>
                </c:pt>
                <c:pt idx="144">
                  <c:v>4273.689</c:v>
                </c:pt>
                <c:pt idx="145">
                  <c:v>4281.149</c:v>
                </c:pt>
                <c:pt idx="146">
                  <c:v>4290.5</c:v>
                </c:pt>
                <c:pt idx="147">
                  <c:v>4301.411</c:v>
                </c:pt>
                <c:pt idx="148">
                  <c:v>4306.193</c:v>
                </c:pt>
                <c:pt idx="149">
                  <c:v>4314.036</c:v>
                </c:pt>
              </c:numCache>
            </c:numRef>
          </c:val>
          <c:smooth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VALF</c:v>
                </c:pt>
              </c:strCache>
            </c:strRef>
          </c:tx>
          <c:marker>
            <c:symbol val="none"/>
          </c:marker>
          <c:cat>
            <c:strRef>
              <c:f>Sheet1!$A$2:$A$151</c:f>
              <c:strCache>
                <c:ptCount val="15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smooth val="0"/>
        </c:ser>
        <c:marker val="1"/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low"/>
        <c:txPr>
          <a:bodyPr/>
          <a:lstStyle/>
          <a:p>
            <a:pPr>
              <a:defRPr b="1" sz="1200"/>
            </a:pPr>
          </a:p>
        </c:txPr>
        <c:crossAx val="2140495176"/>
        <c:crosses val="autoZero"/>
        <c:lblAlgn val="ctr"/>
        <c:lblOffset val="100"/>
        <c:noMultiLvlLbl val="0"/>
      </c:catAx>
      <c:valAx>
        <c:axId val="2140495176"/>
        <c:scaling>
          <c:min val="3400.0"/>
        </c:scaling>
        <c:delete val="0"/>
        <c:axPos val="l"/>
        <c:majorGridlines/>
        <c:numFmt formatCode="#,###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VIRG251LF</c:v>
                </c:pt>
              </c:strCache>
            </c:strRef>
          </c:tx>
          <c:marker>
            <c:symbol val="none"/>
          </c:marker>
          <c:cat>
            <c:strRef>
              <c:f>Sheet1!$A$2:$A$151</c:f>
              <c:strCache>
                <c:ptCount val="15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</c:strCache>
            </c:strRef>
          </c:cat>
          <c:val>
            <c:numRef>
              <c:f>Sheet1!$B$2:$B$150</c:f>
              <c:numCache>
                <c:formatCode>General</c:formatCode>
                <c:ptCount val="149"/>
                <c:pt idx="0">
                  <c:v>780.231</c:v>
                </c:pt>
                <c:pt idx="1">
                  <c:v>780.94</c:v>
                </c:pt>
                <c:pt idx="2">
                  <c:v>784.385</c:v>
                </c:pt>
                <c:pt idx="3">
                  <c:v>789.43</c:v>
                </c:pt>
                <c:pt idx="4">
                  <c:v>793.259</c:v>
                </c:pt>
                <c:pt idx="5">
                  <c:v>795.212</c:v>
                </c:pt>
                <c:pt idx="6">
                  <c:v>797.325</c:v>
                </c:pt>
                <c:pt idx="7">
                  <c:v>799.745</c:v>
                </c:pt>
                <c:pt idx="8">
                  <c:v>799.959</c:v>
                </c:pt>
                <c:pt idx="9">
                  <c:v>797.63</c:v>
                </c:pt>
                <c:pt idx="10">
                  <c:v>795.255</c:v>
                </c:pt>
                <c:pt idx="11">
                  <c:v>794.351</c:v>
                </c:pt>
                <c:pt idx="12">
                  <c:v>794.712</c:v>
                </c:pt>
                <c:pt idx="13">
                  <c:v>795.718</c:v>
                </c:pt>
                <c:pt idx="14">
                  <c:v>797.527</c:v>
                </c:pt>
                <c:pt idx="15">
                  <c:v>799.817</c:v>
                </c:pt>
                <c:pt idx="16">
                  <c:v>801.91</c:v>
                </c:pt>
                <c:pt idx="17">
                  <c:v>802.94</c:v>
                </c:pt>
                <c:pt idx="18">
                  <c:v>803.261</c:v>
                </c:pt>
                <c:pt idx="19">
                  <c:v>804.57</c:v>
                </c:pt>
                <c:pt idx="20">
                  <c:v>806.894</c:v>
                </c:pt>
                <c:pt idx="21">
                  <c:v>809.227</c:v>
                </c:pt>
                <c:pt idx="22">
                  <c:v>810.353</c:v>
                </c:pt>
                <c:pt idx="23">
                  <c:v>810.504</c:v>
                </c:pt>
                <c:pt idx="24">
                  <c:v>809.631</c:v>
                </c:pt>
                <c:pt idx="25">
                  <c:v>808.552</c:v>
                </c:pt>
                <c:pt idx="26">
                  <c:v>808.736</c:v>
                </c:pt>
                <c:pt idx="27">
                  <c:v>808.937</c:v>
                </c:pt>
                <c:pt idx="28">
                  <c:v>809.724</c:v>
                </c:pt>
                <c:pt idx="29">
                  <c:v>813.239</c:v>
                </c:pt>
                <c:pt idx="30">
                  <c:v>817.04</c:v>
                </c:pt>
                <c:pt idx="31">
                  <c:v>818.922</c:v>
                </c:pt>
                <c:pt idx="32">
                  <c:v>819.234</c:v>
                </c:pt>
                <c:pt idx="33">
                  <c:v>818.328</c:v>
                </c:pt>
                <c:pt idx="34">
                  <c:v>818.612</c:v>
                </c:pt>
                <c:pt idx="35">
                  <c:v>819.546</c:v>
                </c:pt>
                <c:pt idx="36">
                  <c:v>819.888</c:v>
                </c:pt>
                <c:pt idx="37">
                  <c:v>820.671</c:v>
                </c:pt>
                <c:pt idx="38">
                  <c:v>822.648</c:v>
                </c:pt>
                <c:pt idx="39">
                  <c:v>825.554</c:v>
                </c:pt>
                <c:pt idx="40">
                  <c:v>828.218</c:v>
                </c:pt>
                <c:pt idx="41">
                  <c:v>830.353</c:v>
                </c:pt>
                <c:pt idx="42">
                  <c:v>831.904</c:v>
                </c:pt>
                <c:pt idx="43">
                  <c:v>831.816</c:v>
                </c:pt>
                <c:pt idx="44">
                  <c:v>830.736</c:v>
                </c:pt>
                <c:pt idx="45">
                  <c:v>829.581</c:v>
                </c:pt>
                <c:pt idx="46">
                  <c:v>827.078</c:v>
                </c:pt>
                <c:pt idx="47">
                  <c:v>823.997</c:v>
                </c:pt>
                <c:pt idx="48">
                  <c:v>821.639</c:v>
                </c:pt>
                <c:pt idx="49">
                  <c:v>819.378</c:v>
                </c:pt>
                <c:pt idx="50">
                  <c:v>818.505</c:v>
                </c:pt>
                <c:pt idx="51">
                  <c:v>819.817</c:v>
                </c:pt>
                <c:pt idx="52">
                  <c:v>820.566</c:v>
                </c:pt>
                <c:pt idx="53">
                  <c:v>819.535</c:v>
                </c:pt>
                <c:pt idx="54">
                  <c:v>817.806</c:v>
                </c:pt>
                <c:pt idx="55">
                  <c:v>816.172</c:v>
                </c:pt>
                <c:pt idx="56">
                  <c:v>814.844</c:v>
                </c:pt>
                <c:pt idx="57">
                  <c:v>813.648</c:v>
                </c:pt>
                <c:pt idx="58">
                  <c:v>814.211</c:v>
                </c:pt>
                <c:pt idx="59">
                  <c:v>818.567</c:v>
                </c:pt>
                <c:pt idx="60">
                  <c:v>822.871</c:v>
                </c:pt>
                <c:pt idx="61">
                  <c:v>826.163</c:v>
                </c:pt>
                <c:pt idx="62">
                  <c:v>830.191</c:v>
                </c:pt>
                <c:pt idx="63">
                  <c:v>834.473</c:v>
                </c:pt>
                <c:pt idx="64">
                  <c:v>834.726</c:v>
                </c:pt>
                <c:pt idx="65">
                  <c:v>833.658</c:v>
                </c:pt>
                <c:pt idx="66">
                  <c:v>835.688</c:v>
                </c:pt>
                <c:pt idx="67">
                  <c:v>838.759</c:v>
                </c:pt>
                <c:pt idx="68">
                  <c:v>838.938</c:v>
                </c:pt>
                <c:pt idx="69">
                  <c:v>836.954</c:v>
                </c:pt>
                <c:pt idx="70">
                  <c:v>836.233</c:v>
                </c:pt>
                <c:pt idx="71">
                  <c:v>835.474</c:v>
                </c:pt>
                <c:pt idx="72">
                  <c:v>833.358</c:v>
                </c:pt>
                <c:pt idx="73">
                  <c:v>833.031</c:v>
                </c:pt>
                <c:pt idx="74">
                  <c:v>834.953</c:v>
                </c:pt>
                <c:pt idx="75">
                  <c:v>836.316</c:v>
                </c:pt>
                <c:pt idx="76">
                  <c:v>837.075</c:v>
                </c:pt>
                <c:pt idx="77">
                  <c:v>838.42</c:v>
                </c:pt>
                <c:pt idx="78">
                  <c:v>840.859</c:v>
                </c:pt>
                <c:pt idx="79">
                  <c:v>844.472</c:v>
                </c:pt>
                <c:pt idx="80">
                  <c:v>846.392</c:v>
                </c:pt>
                <c:pt idx="81">
                  <c:v>845.204</c:v>
                </c:pt>
                <c:pt idx="82">
                  <c:v>843.87</c:v>
                </c:pt>
                <c:pt idx="83">
                  <c:v>842.263</c:v>
                </c:pt>
                <c:pt idx="84">
                  <c:v>840.597</c:v>
                </c:pt>
                <c:pt idx="85">
                  <c:v>839.772</c:v>
                </c:pt>
                <c:pt idx="86">
                  <c:v>838.288</c:v>
                </c:pt>
                <c:pt idx="87">
                  <c:v>836.401</c:v>
                </c:pt>
                <c:pt idx="88">
                  <c:v>836.503</c:v>
                </c:pt>
                <c:pt idx="89">
                  <c:v>837.438</c:v>
                </c:pt>
                <c:pt idx="90">
                  <c:v>836.921</c:v>
                </c:pt>
                <c:pt idx="91">
                  <c:v>836.244</c:v>
                </c:pt>
                <c:pt idx="92">
                  <c:v>838.654</c:v>
                </c:pt>
                <c:pt idx="93">
                  <c:v>841.318</c:v>
                </c:pt>
                <c:pt idx="94">
                  <c:v>841.509</c:v>
                </c:pt>
                <c:pt idx="95">
                  <c:v>841.872</c:v>
                </c:pt>
                <c:pt idx="96">
                  <c:v>842.021</c:v>
                </c:pt>
                <c:pt idx="97">
                  <c:v>840.687</c:v>
                </c:pt>
                <c:pt idx="98">
                  <c:v>839.7</c:v>
                </c:pt>
                <c:pt idx="99">
                  <c:v>840.575</c:v>
                </c:pt>
                <c:pt idx="100">
                  <c:v>842.935</c:v>
                </c:pt>
                <c:pt idx="101">
                  <c:v>844.89</c:v>
                </c:pt>
                <c:pt idx="102">
                  <c:v>845.374</c:v>
                </c:pt>
                <c:pt idx="103">
                  <c:v>844.995</c:v>
                </c:pt>
                <c:pt idx="104">
                  <c:v>843.309</c:v>
                </c:pt>
                <c:pt idx="105">
                  <c:v>841.781</c:v>
                </c:pt>
                <c:pt idx="106">
                  <c:v>842.455</c:v>
                </c:pt>
                <c:pt idx="107">
                  <c:v>844.289</c:v>
                </c:pt>
                <c:pt idx="108">
                  <c:v>846.723</c:v>
                </c:pt>
                <c:pt idx="109">
                  <c:v>848.689</c:v>
                </c:pt>
                <c:pt idx="110">
                  <c:v>848.579</c:v>
                </c:pt>
                <c:pt idx="111">
                  <c:v>847.346</c:v>
                </c:pt>
                <c:pt idx="112">
                  <c:v>847.251</c:v>
                </c:pt>
                <c:pt idx="113">
                  <c:v>847.56</c:v>
                </c:pt>
                <c:pt idx="114">
                  <c:v>846.61</c:v>
                </c:pt>
                <c:pt idx="115">
                  <c:v>844.455</c:v>
                </c:pt>
                <c:pt idx="116">
                  <c:v>842.887</c:v>
                </c:pt>
                <c:pt idx="117">
                  <c:v>842.818</c:v>
                </c:pt>
                <c:pt idx="118">
                  <c:v>841.9</c:v>
                </c:pt>
                <c:pt idx="119">
                  <c:v>840.882</c:v>
                </c:pt>
                <c:pt idx="120">
                  <c:v>840.76</c:v>
                </c:pt>
                <c:pt idx="121">
                  <c:v>839.496</c:v>
                </c:pt>
                <c:pt idx="122">
                  <c:v>837.86</c:v>
                </c:pt>
                <c:pt idx="123">
                  <c:v>837.732</c:v>
                </c:pt>
                <c:pt idx="124">
                  <c:v>837.415</c:v>
                </c:pt>
                <c:pt idx="125">
                  <c:v>834.744</c:v>
                </c:pt>
                <c:pt idx="126">
                  <c:v>831.39</c:v>
                </c:pt>
                <c:pt idx="127">
                  <c:v>828.235</c:v>
                </c:pt>
                <c:pt idx="128">
                  <c:v>826.24</c:v>
                </c:pt>
                <c:pt idx="129">
                  <c:v>827.162</c:v>
                </c:pt>
                <c:pt idx="130">
                  <c:v>828.883</c:v>
                </c:pt>
                <c:pt idx="131">
                  <c:v>829.74</c:v>
                </c:pt>
                <c:pt idx="132">
                  <c:v>830.894</c:v>
                </c:pt>
                <c:pt idx="133">
                  <c:v>833.466</c:v>
                </c:pt>
                <c:pt idx="134">
                  <c:v>835.257</c:v>
                </c:pt>
                <c:pt idx="135">
                  <c:v>833.904</c:v>
                </c:pt>
                <c:pt idx="136">
                  <c:v>832.585</c:v>
                </c:pt>
                <c:pt idx="137">
                  <c:v>833.987</c:v>
                </c:pt>
                <c:pt idx="138">
                  <c:v>835.334</c:v>
                </c:pt>
                <c:pt idx="139">
                  <c:v>835.544</c:v>
                </c:pt>
                <c:pt idx="140">
                  <c:v>836.69</c:v>
                </c:pt>
                <c:pt idx="141">
                  <c:v>837.635</c:v>
                </c:pt>
                <c:pt idx="142">
                  <c:v>836.585</c:v>
                </c:pt>
                <c:pt idx="143">
                  <c:v>835.174</c:v>
                </c:pt>
                <c:pt idx="144">
                  <c:v>838.294</c:v>
                </c:pt>
                <c:pt idx="145">
                  <c:v>840.684</c:v>
                </c:pt>
                <c:pt idx="146">
                  <c:v>840.302</c:v>
                </c:pt>
                <c:pt idx="147">
                  <c:v>838.915</c:v>
                </c:pt>
                <c:pt idx="148">
                  <c:v>838.517</c:v>
                </c:pt>
              </c:numCache>
            </c:numRef>
          </c:val>
          <c:smooth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VIRG251LF</c:v>
                </c:pt>
              </c:strCache>
            </c:strRef>
          </c:tx>
          <c:marker>
            <c:symbol val="none"/>
          </c:marker>
          <c:cat>
            <c:strRef>
              <c:f>Sheet1!$A$2:$A$151</c:f>
              <c:strCache>
                <c:ptCount val="15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smooth val="0"/>
        </c:ser>
        <c:marker val="1"/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low"/>
        <c:txPr>
          <a:bodyPr/>
          <a:lstStyle/>
          <a:p>
            <a:pPr>
              <a:defRPr b="1" sz="1200"/>
            </a:pPr>
          </a:p>
        </c:txPr>
        <c:crossAx val="2140495176"/>
        <c:crosses val="autoZero"/>
        <c:lblAlgn val="ctr"/>
        <c:lblOffset val="100"/>
        <c:noMultiLvlLbl val="0"/>
      </c:catAx>
      <c:valAx>
        <c:axId val="2140495176"/>
        <c:scaling>
          <c:min val="700.0"/>
        </c:scaling>
        <c:delete val="0"/>
        <c:axPos val="l"/>
        <c:majorGridlines/>
        <c:numFmt formatCode="#,###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2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BLAC951LF</c:v>
                </c:pt>
              </c:strCache>
            </c:strRef>
          </c:tx>
          <c:marker>
            <c:symbol val="none"/>
          </c:marker>
          <c:cat>
            <c:strRef>
              <c:f>Sheet1!$A$2:$A$151</c:f>
              <c:strCache>
                <c:ptCount val="15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</c:strCache>
            </c:strRef>
          </c:cat>
          <c:val>
            <c:numRef>
              <c:f>Sheet1!$B$2:$B$150</c:f>
              <c:numCache>
                <c:formatCode>General</c:formatCode>
                <c:ptCount val="149"/>
                <c:pt idx="0">
                  <c:v>82.397</c:v>
                </c:pt>
                <c:pt idx="1">
                  <c:v>82.572</c:v>
                </c:pt>
                <c:pt idx="2">
                  <c:v>82.905</c:v>
                </c:pt>
                <c:pt idx="3">
                  <c:v>83.375</c:v>
                </c:pt>
                <c:pt idx="4">
                  <c:v>83.765</c:v>
                </c:pt>
                <c:pt idx="5">
                  <c:v>83.972</c:v>
                </c:pt>
                <c:pt idx="6">
                  <c:v>84.233</c:v>
                </c:pt>
                <c:pt idx="7">
                  <c:v>84.429</c:v>
                </c:pt>
                <c:pt idx="8">
                  <c:v>84.517</c:v>
                </c:pt>
                <c:pt idx="9">
                  <c:v>84.622</c:v>
                </c:pt>
                <c:pt idx="10">
                  <c:v>84.454</c:v>
                </c:pt>
                <c:pt idx="11">
                  <c:v>83.988</c:v>
                </c:pt>
                <c:pt idx="12">
                  <c:v>83.707</c:v>
                </c:pt>
                <c:pt idx="13">
                  <c:v>83.818</c:v>
                </c:pt>
                <c:pt idx="14">
                  <c:v>84.091</c:v>
                </c:pt>
                <c:pt idx="15">
                  <c:v>84.407</c:v>
                </c:pt>
                <c:pt idx="16">
                  <c:v>84.55</c:v>
                </c:pt>
                <c:pt idx="17">
                  <c:v>84.352</c:v>
                </c:pt>
                <c:pt idx="18">
                  <c:v>84.148</c:v>
                </c:pt>
                <c:pt idx="19">
                  <c:v>84.014</c:v>
                </c:pt>
                <c:pt idx="20">
                  <c:v>83.986</c:v>
                </c:pt>
                <c:pt idx="21">
                  <c:v>84.419</c:v>
                </c:pt>
                <c:pt idx="22">
                  <c:v>85.054</c:v>
                </c:pt>
                <c:pt idx="23">
                  <c:v>85.269</c:v>
                </c:pt>
                <c:pt idx="24">
                  <c:v>85.093</c:v>
                </c:pt>
                <c:pt idx="25">
                  <c:v>84.933</c:v>
                </c:pt>
                <c:pt idx="26">
                  <c:v>84.748</c:v>
                </c:pt>
                <c:pt idx="27">
                  <c:v>84.626</c:v>
                </c:pt>
                <c:pt idx="28">
                  <c:v>84.619</c:v>
                </c:pt>
                <c:pt idx="29">
                  <c:v>84.481</c:v>
                </c:pt>
                <c:pt idx="30">
                  <c:v>84.469</c:v>
                </c:pt>
                <c:pt idx="31">
                  <c:v>84.677</c:v>
                </c:pt>
                <c:pt idx="32">
                  <c:v>84.929</c:v>
                </c:pt>
                <c:pt idx="33">
                  <c:v>85.409</c:v>
                </c:pt>
                <c:pt idx="34">
                  <c:v>86.152</c:v>
                </c:pt>
                <c:pt idx="35">
                  <c:v>86.759</c:v>
                </c:pt>
                <c:pt idx="36">
                  <c:v>86.949</c:v>
                </c:pt>
                <c:pt idx="37">
                  <c:v>83.943</c:v>
                </c:pt>
                <c:pt idx="38">
                  <c:v>85.102</c:v>
                </c:pt>
                <c:pt idx="39">
                  <c:v>86.132</c:v>
                </c:pt>
                <c:pt idx="40">
                  <c:v>87.056</c:v>
                </c:pt>
                <c:pt idx="41">
                  <c:v>87.79</c:v>
                </c:pt>
                <c:pt idx="42">
                  <c:v>88.126</c:v>
                </c:pt>
                <c:pt idx="43">
                  <c:v>88.43</c:v>
                </c:pt>
                <c:pt idx="44">
                  <c:v>88.848</c:v>
                </c:pt>
                <c:pt idx="45">
                  <c:v>89.125</c:v>
                </c:pt>
                <c:pt idx="46">
                  <c:v>89.427</c:v>
                </c:pt>
                <c:pt idx="47">
                  <c:v>89.935</c:v>
                </c:pt>
                <c:pt idx="48">
                  <c:v>86.708</c:v>
                </c:pt>
                <c:pt idx="49">
                  <c:v>86.948</c:v>
                </c:pt>
                <c:pt idx="50">
                  <c:v>88.023</c:v>
                </c:pt>
                <c:pt idx="51">
                  <c:v>87.747</c:v>
                </c:pt>
                <c:pt idx="52">
                  <c:v>87.621</c:v>
                </c:pt>
                <c:pt idx="53">
                  <c:v>87.426</c:v>
                </c:pt>
                <c:pt idx="54">
                  <c:v>87.213</c:v>
                </c:pt>
                <c:pt idx="55">
                  <c:v>87.193</c:v>
                </c:pt>
                <c:pt idx="56">
                  <c:v>87.192</c:v>
                </c:pt>
                <c:pt idx="57">
                  <c:v>86.913</c:v>
                </c:pt>
                <c:pt idx="58">
                  <c:v>86.659</c:v>
                </c:pt>
                <c:pt idx="59">
                  <c:v>86.988</c:v>
                </c:pt>
                <c:pt idx="60">
                  <c:v>87.732</c:v>
                </c:pt>
                <c:pt idx="61">
                  <c:v>88.203</c:v>
                </c:pt>
                <c:pt idx="62">
                  <c:v>88.546</c:v>
                </c:pt>
                <c:pt idx="63">
                  <c:v>88.619</c:v>
                </c:pt>
                <c:pt idx="64">
                  <c:v>88.481</c:v>
                </c:pt>
                <c:pt idx="65">
                  <c:v>88.429</c:v>
                </c:pt>
                <c:pt idx="66">
                  <c:v>88.503</c:v>
                </c:pt>
                <c:pt idx="67">
                  <c:v>88.637</c:v>
                </c:pt>
                <c:pt idx="68">
                  <c:v>88.76</c:v>
                </c:pt>
                <c:pt idx="69">
                  <c:v>88.997</c:v>
                </c:pt>
                <c:pt idx="70">
                  <c:v>89.278</c:v>
                </c:pt>
                <c:pt idx="71">
                  <c:v>89.308</c:v>
                </c:pt>
                <c:pt idx="72">
                  <c:v>89.156</c:v>
                </c:pt>
                <c:pt idx="73">
                  <c:v>89.12</c:v>
                </c:pt>
                <c:pt idx="74">
                  <c:v>89.328</c:v>
                </c:pt>
                <c:pt idx="75">
                  <c:v>89.519</c:v>
                </c:pt>
                <c:pt idx="76">
                  <c:v>89.59</c:v>
                </c:pt>
                <c:pt idx="77">
                  <c:v>89.754</c:v>
                </c:pt>
                <c:pt idx="78">
                  <c:v>90.094</c:v>
                </c:pt>
                <c:pt idx="79">
                  <c:v>90.544</c:v>
                </c:pt>
                <c:pt idx="80">
                  <c:v>90.75</c:v>
                </c:pt>
                <c:pt idx="81">
                  <c:v>90.63</c:v>
                </c:pt>
                <c:pt idx="82">
                  <c:v>90.51</c:v>
                </c:pt>
                <c:pt idx="83">
                  <c:v>90.44</c:v>
                </c:pt>
                <c:pt idx="84">
                  <c:v>90.423</c:v>
                </c:pt>
                <c:pt idx="85">
                  <c:v>90.437</c:v>
                </c:pt>
                <c:pt idx="86">
                  <c:v>90.492</c:v>
                </c:pt>
                <c:pt idx="87">
                  <c:v>90.653</c:v>
                </c:pt>
                <c:pt idx="88">
                  <c:v>90.857</c:v>
                </c:pt>
                <c:pt idx="89">
                  <c:v>90.959</c:v>
                </c:pt>
                <c:pt idx="90">
                  <c:v>90.941</c:v>
                </c:pt>
                <c:pt idx="91">
                  <c:v>90.867</c:v>
                </c:pt>
                <c:pt idx="92">
                  <c:v>90.909</c:v>
                </c:pt>
                <c:pt idx="93">
                  <c:v>90.969</c:v>
                </c:pt>
                <c:pt idx="94">
                  <c:v>90.898</c:v>
                </c:pt>
                <c:pt idx="95">
                  <c:v>90.763</c:v>
                </c:pt>
                <c:pt idx="96">
                  <c:v>92.541</c:v>
                </c:pt>
                <c:pt idx="97">
                  <c:v>91.669</c:v>
                </c:pt>
                <c:pt idx="98">
                  <c:v>91.097</c:v>
                </c:pt>
                <c:pt idx="99">
                  <c:v>91.109</c:v>
                </c:pt>
                <c:pt idx="100">
                  <c:v>91.432</c:v>
                </c:pt>
                <c:pt idx="101">
                  <c:v>91.63</c:v>
                </c:pt>
                <c:pt idx="102">
                  <c:v>91.56</c:v>
                </c:pt>
                <c:pt idx="103">
                  <c:v>91.362</c:v>
                </c:pt>
                <c:pt idx="104">
                  <c:v>91.328</c:v>
                </c:pt>
                <c:pt idx="105">
                  <c:v>91.384</c:v>
                </c:pt>
                <c:pt idx="106">
                  <c:v>91.387</c:v>
                </c:pt>
                <c:pt idx="107">
                  <c:v>91.423</c:v>
                </c:pt>
                <c:pt idx="108">
                  <c:v>91.553</c:v>
                </c:pt>
                <c:pt idx="109">
                  <c:v>91.754</c:v>
                </c:pt>
                <c:pt idx="110">
                  <c:v>91.749</c:v>
                </c:pt>
                <c:pt idx="111">
                  <c:v>91.432</c:v>
                </c:pt>
                <c:pt idx="112">
                  <c:v>91.213</c:v>
                </c:pt>
                <c:pt idx="113">
                  <c:v>91.235</c:v>
                </c:pt>
                <c:pt idx="114">
                  <c:v>91.291</c:v>
                </c:pt>
                <c:pt idx="115">
                  <c:v>91.142</c:v>
                </c:pt>
                <c:pt idx="116">
                  <c:v>90.883</c:v>
                </c:pt>
                <c:pt idx="117">
                  <c:v>90.693</c:v>
                </c:pt>
                <c:pt idx="118">
                  <c:v>90.556</c:v>
                </c:pt>
                <c:pt idx="119">
                  <c:v>90.605</c:v>
                </c:pt>
                <c:pt idx="120">
                  <c:v>90.763</c:v>
                </c:pt>
                <c:pt idx="121">
                  <c:v>90.781</c:v>
                </c:pt>
                <c:pt idx="122">
                  <c:v>90.756</c:v>
                </c:pt>
                <c:pt idx="123">
                  <c:v>90.839</c:v>
                </c:pt>
                <c:pt idx="124">
                  <c:v>90.904</c:v>
                </c:pt>
                <c:pt idx="125">
                  <c:v>90.774</c:v>
                </c:pt>
                <c:pt idx="126">
                  <c:v>90.531</c:v>
                </c:pt>
                <c:pt idx="127">
                  <c:v>90.275</c:v>
                </c:pt>
                <c:pt idx="128">
                  <c:v>90.013</c:v>
                </c:pt>
                <c:pt idx="129">
                  <c:v>89.854</c:v>
                </c:pt>
                <c:pt idx="130">
                  <c:v>89.799</c:v>
                </c:pt>
                <c:pt idx="131">
                  <c:v>89.719</c:v>
                </c:pt>
                <c:pt idx="132">
                  <c:v>89.849</c:v>
                </c:pt>
                <c:pt idx="133">
                  <c:v>90.268</c:v>
                </c:pt>
                <c:pt idx="134">
                  <c:v>90.504</c:v>
                </c:pt>
                <c:pt idx="135">
                  <c:v>90.472</c:v>
                </c:pt>
                <c:pt idx="136">
                  <c:v>90.381</c:v>
                </c:pt>
                <c:pt idx="137">
                  <c:v>90.364</c:v>
                </c:pt>
                <c:pt idx="138">
                  <c:v>90.503</c:v>
                </c:pt>
                <c:pt idx="139">
                  <c:v>90.823</c:v>
                </c:pt>
                <c:pt idx="140">
                  <c:v>91.149</c:v>
                </c:pt>
                <c:pt idx="141">
                  <c:v>91.282</c:v>
                </c:pt>
                <c:pt idx="142">
                  <c:v>91.289</c:v>
                </c:pt>
                <c:pt idx="143">
                  <c:v>91.268</c:v>
                </c:pt>
                <c:pt idx="144">
                  <c:v>91.522</c:v>
                </c:pt>
                <c:pt idx="145">
                  <c:v>91.04</c:v>
                </c:pt>
                <c:pt idx="146">
                  <c:v>91.704</c:v>
                </c:pt>
                <c:pt idx="147">
                  <c:v>91.895</c:v>
                </c:pt>
                <c:pt idx="148">
                  <c:v>92.042</c:v>
                </c:pt>
              </c:numCache>
            </c:numRef>
          </c:val>
          <c:smooth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BLAC951LF</c:v>
                </c:pt>
              </c:strCache>
            </c:strRef>
          </c:tx>
          <c:marker>
            <c:symbol val="none"/>
          </c:marker>
          <c:cat>
            <c:strRef>
              <c:f>Sheet1!$A$2:$A$151</c:f>
              <c:strCache>
                <c:ptCount val="15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smooth val="0"/>
        </c:ser>
        <c:marker val="1"/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low"/>
        <c:txPr>
          <a:bodyPr/>
          <a:lstStyle/>
          <a:p>
            <a:pPr>
              <a:defRPr b="1" sz="1200"/>
            </a:pPr>
          </a:p>
        </c:txPr>
        <c:crossAx val="2140495176"/>
        <c:crosses val="autoZero"/>
        <c:lblAlgn val="ctr"/>
        <c:lblOffset val="100"/>
        <c:noMultiLvlLbl val="0"/>
      </c:catAx>
      <c:valAx>
        <c:axId val="2140495176"/>
        <c:scaling>
          <c:min val="65.0"/>
        </c:scaling>
        <c:delete val="0"/>
        <c:axPos val="l"/>
        <c:majorGridlines/>
        <c:numFmt formatCode="#,###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3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CHAR851LF</c:v>
                </c:pt>
              </c:strCache>
            </c:strRef>
          </c:tx>
          <c:marker>
            <c:symbol val="none"/>
          </c:marker>
          <c:cat>
            <c:strRef>
              <c:f>Sheet1!$A$2:$A$151</c:f>
              <c:strCache>
                <c:ptCount val="15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</c:strCache>
            </c:strRef>
          </c:cat>
          <c:val>
            <c:numRef>
              <c:f>Sheet1!$B$2:$B$150</c:f>
              <c:numCache>
                <c:formatCode>General</c:formatCode>
                <c:ptCount val="149"/>
                <c:pt idx="0">
                  <c:v>101.771</c:v>
                </c:pt>
                <c:pt idx="1">
                  <c:v>101.884</c:v>
                </c:pt>
                <c:pt idx="2">
                  <c:v>102.441</c:v>
                </c:pt>
                <c:pt idx="3">
                  <c:v>103.496</c:v>
                </c:pt>
                <c:pt idx="4">
                  <c:v>104.017</c:v>
                </c:pt>
                <c:pt idx="5">
                  <c:v>104.268</c:v>
                </c:pt>
                <c:pt idx="6">
                  <c:v>104.653</c:v>
                </c:pt>
                <c:pt idx="7">
                  <c:v>105.14</c:v>
                </c:pt>
                <c:pt idx="8">
                  <c:v>105.287</c:v>
                </c:pt>
                <c:pt idx="9">
                  <c:v>104.656</c:v>
                </c:pt>
                <c:pt idx="10">
                  <c:v>104.16</c:v>
                </c:pt>
                <c:pt idx="11">
                  <c:v>104.659</c:v>
                </c:pt>
                <c:pt idx="12">
                  <c:v>105.609</c:v>
                </c:pt>
                <c:pt idx="13">
                  <c:v>105.995</c:v>
                </c:pt>
                <c:pt idx="14">
                  <c:v>106.437</c:v>
                </c:pt>
                <c:pt idx="15">
                  <c:v>107.46</c:v>
                </c:pt>
                <c:pt idx="16">
                  <c:v>108.048</c:v>
                </c:pt>
                <c:pt idx="17">
                  <c:v>108.207</c:v>
                </c:pt>
                <c:pt idx="18">
                  <c:v>108.435</c:v>
                </c:pt>
                <c:pt idx="19">
                  <c:v>108.957</c:v>
                </c:pt>
                <c:pt idx="20">
                  <c:v>109.547</c:v>
                </c:pt>
                <c:pt idx="21">
                  <c:v>109.869</c:v>
                </c:pt>
                <c:pt idx="22">
                  <c:v>110.278</c:v>
                </c:pt>
                <c:pt idx="23">
                  <c:v>110.508</c:v>
                </c:pt>
                <c:pt idx="24">
                  <c:v>110.389</c:v>
                </c:pt>
                <c:pt idx="25">
                  <c:v>110.661</c:v>
                </c:pt>
                <c:pt idx="26">
                  <c:v>111.127</c:v>
                </c:pt>
                <c:pt idx="27">
                  <c:v>111.258</c:v>
                </c:pt>
                <c:pt idx="28">
                  <c:v>111.23</c:v>
                </c:pt>
                <c:pt idx="29">
                  <c:v>111.225</c:v>
                </c:pt>
                <c:pt idx="30">
                  <c:v>111.423</c:v>
                </c:pt>
                <c:pt idx="31">
                  <c:v>111.692</c:v>
                </c:pt>
                <c:pt idx="32">
                  <c:v>112.083</c:v>
                </c:pt>
                <c:pt idx="33">
                  <c:v>112.73</c:v>
                </c:pt>
                <c:pt idx="34">
                  <c:v>113.24</c:v>
                </c:pt>
                <c:pt idx="35">
                  <c:v>113.264</c:v>
                </c:pt>
                <c:pt idx="36">
                  <c:v>113.22</c:v>
                </c:pt>
                <c:pt idx="37">
                  <c:v>113.707</c:v>
                </c:pt>
                <c:pt idx="38">
                  <c:v>114.389</c:v>
                </c:pt>
                <c:pt idx="39">
                  <c:v>114.833</c:v>
                </c:pt>
                <c:pt idx="40">
                  <c:v>114.908</c:v>
                </c:pt>
                <c:pt idx="41">
                  <c:v>114.798</c:v>
                </c:pt>
                <c:pt idx="42">
                  <c:v>114.77</c:v>
                </c:pt>
                <c:pt idx="43">
                  <c:v>114.732</c:v>
                </c:pt>
                <c:pt idx="44">
                  <c:v>114.875</c:v>
                </c:pt>
                <c:pt idx="45">
                  <c:v>115.103</c:v>
                </c:pt>
                <c:pt idx="46">
                  <c:v>114.983</c:v>
                </c:pt>
                <c:pt idx="47">
                  <c:v>114.515</c:v>
                </c:pt>
                <c:pt idx="48">
                  <c:v>114.104</c:v>
                </c:pt>
                <c:pt idx="49">
                  <c:v>114.175</c:v>
                </c:pt>
                <c:pt idx="50">
                  <c:v>114.417</c:v>
                </c:pt>
                <c:pt idx="51">
                  <c:v>114.576</c:v>
                </c:pt>
                <c:pt idx="52">
                  <c:v>114.605</c:v>
                </c:pt>
                <c:pt idx="53">
                  <c:v>114.279</c:v>
                </c:pt>
                <c:pt idx="54">
                  <c:v>113.929</c:v>
                </c:pt>
                <c:pt idx="55">
                  <c:v>113.581</c:v>
                </c:pt>
                <c:pt idx="56">
                  <c:v>113.245</c:v>
                </c:pt>
                <c:pt idx="57">
                  <c:v>113.276</c:v>
                </c:pt>
                <c:pt idx="58">
                  <c:v>113.074</c:v>
                </c:pt>
                <c:pt idx="59">
                  <c:v>112.105</c:v>
                </c:pt>
                <c:pt idx="60">
                  <c:v>110.897</c:v>
                </c:pt>
                <c:pt idx="61">
                  <c:v>110.378</c:v>
                </c:pt>
                <c:pt idx="62">
                  <c:v>110.481</c:v>
                </c:pt>
                <c:pt idx="63">
                  <c:v>110.901</c:v>
                </c:pt>
                <c:pt idx="64">
                  <c:v>111.287</c:v>
                </c:pt>
                <c:pt idx="65">
                  <c:v>111.47</c:v>
                </c:pt>
                <c:pt idx="66">
                  <c:v>111.531</c:v>
                </c:pt>
                <c:pt idx="67">
                  <c:v>111.507</c:v>
                </c:pt>
                <c:pt idx="68">
                  <c:v>111.267</c:v>
                </c:pt>
                <c:pt idx="69">
                  <c:v>111.048</c:v>
                </c:pt>
                <c:pt idx="70">
                  <c:v>111.077</c:v>
                </c:pt>
                <c:pt idx="71">
                  <c:v>111.404</c:v>
                </c:pt>
                <c:pt idx="72">
                  <c:v>111.813</c:v>
                </c:pt>
                <c:pt idx="73">
                  <c:v>111.956</c:v>
                </c:pt>
                <c:pt idx="74">
                  <c:v>111.812</c:v>
                </c:pt>
                <c:pt idx="75">
                  <c:v>111.615</c:v>
                </c:pt>
                <c:pt idx="76">
                  <c:v>111.886</c:v>
                </c:pt>
                <c:pt idx="77">
                  <c:v>112.423</c:v>
                </c:pt>
                <c:pt idx="78">
                  <c:v>112.684</c:v>
                </c:pt>
                <c:pt idx="79">
                  <c:v>112.751</c:v>
                </c:pt>
                <c:pt idx="80">
                  <c:v>113.051</c:v>
                </c:pt>
                <c:pt idx="81">
                  <c:v>113.642</c:v>
                </c:pt>
                <c:pt idx="82">
                  <c:v>114.025</c:v>
                </c:pt>
                <c:pt idx="83">
                  <c:v>113.775</c:v>
                </c:pt>
                <c:pt idx="84">
                  <c:v>113.169</c:v>
                </c:pt>
                <c:pt idx="85">
                  <c:v>112.993</c:v>
                </c:pt>
                <c:pt idx="86">
                  <c:v>112.848</c:v>
                </c:pt>
                <c:pt idx="87">
                  <c:v>112.513</c:v>
                </c:pt>
                <c:pt idx="88">
                  <c:v>112.551</c:v>
                </c:pt>
                <c:pt idx="89">
                  <c:v>112.499</c:v>
                </c:pt>
                <c:pt idx="90">
                  <c:v>112.059</c:v>
                </c:pt>
                <c:pt idx="91">
                  <c:v>111.8</c:v>
                </c:pt>
                <c:pt idx="92">
                  <c:v>112.644</c:v>
                </c:pt>
                <c:pt idx="93">
                  <c:v>114.087</c:v>
                </c:pt>
                <c:pt idx="94">
                  <c:v>114.637</c:v>
                </c:pt>
                <c:pt idx="95">
                  <c:v>114.12</c:v>
                </c:pt>
                <c:pt idx="96">
                  <c:v>113.136</c:v>
                </c:pt>
                <c:pt idx="97">
                  <c:v>112.356</c:v>
                </c:pt>
                <c:pt idx="98">
                  <c:v>112.163</c:v>
                </c:pt>
                <c:pt idx="99">
                  <c:v>112.52</c:v>
                </c:pt>
                <c:pt idx="100">
                  <c:v>112.828</c:v>
                </c:pt>
                <c:pt idx="101">
                  <c:v>112.933</c:v>
                </c:pt>
                <c:pt idx="102">
                  <c:v>113.118</c:v>
                </c:pt>
                <c:pt idx="103">
                  <c:v>113.023</c:v>
                </c:pt>
                <c:pt idx="104">
                  <c:v>112.422</c:v>
                </c:pt>
                <c:pt idx="105">
                  <c:v>111.654</c:v>
                </c:pt>
                <c:pt idx="106">
                  <c:v>111.418</c:v>
                </c:pt>
                <c:pt idx="107">
                  <c:v>112.046</c:v>
                </c:pt>
                <c:pt idx="108">
                  <c:v>113.071</c:v>
                </c:pt>
                <c:pt idx="109">
                  <c:v>113.891</c:v>
                </c:pt>
                <c:pt idx="110">
                  <c:v>114.479</c:v>
                </c:pt>
                <c:pt idx="111">
                  <c:v>114.813</c:v>
                </c:pt>
                <c:pt idx="112">
                  <c:v>114.739</c:v>
                </c:pt>
                <c:pt idx="113">
                  <c:v>114.555</c:v>
                </c:pt>
                <c:pt idx="114">
                  <c:v>114.646</c:v>
                </c:pt>
                <c:pt idx="115">
                  <c:v>115.035</c:v>
                </c:pt>
                <c:pt idx="116">
                  <c:v>115.222</c:v>
                </c:pt>
                <c:pt idx="117">
                  <c:v>115.034</c:v>
                </c:pt>
                <c:pt idx="118">
                  <c:v>114.952</c:v>
                </c:pt>
                <c:pt idx="119">
                  <c:v>115.382</c:v>
                </c:pt>
                <c:pt idx="120">
                  <c:v>116.023</c:v>
                </c:pt>
                <c:pt idx="121">
                  <c:v>116.081</c:v>
                </c:pt>
                <c:pt idx="122">
                  <c:v>115.823</c:v>
                </c:pt>
                <c:pt idx="123">
                  <c:v>115.651</c:v>
                </c:pt>
                <c:pt idx="124">
                  <c:v>115.197</c:v>
                </c:pt>
                <c:pt idx="125">
                  <c:v>114.763</c:v>
                </c:pt>
                <c:pt idx="126">
                  <c:v>114.656</c:v>
                </c:pt>
                <c:pt idx="127">
                  <c:v>114.583</c:v>
                </c:pt>
                <c:pt idx="128">
                  <c:v>114.328</c:v>
                </c:pt>
                <c:pt idx="129">
                  <c:v>114.049</c:v>
                </c:pt>
                <c:pt idx="130">
                  <c:v>114.082</c:v>
                </c:pt>
                <c:pt idx="131">
                  <c:v>114.412</c:v>
                </c:pt>
                <c:pt idx="132">
                  <c:v>114.824</c:v>
                </c:pt>
                <c:pt idx="133">
                  <c:v>115.09</c:v>
                </c:pt>
                <c:pt idx="134">
                  <c:v>114.927</c:v>
                </c:pt>
                <c:pt idx="135">
                  <c:v>114.324</c:v>
                </c:pt>
                <c:pt idx="136">
                  <c:v>114.032</c:v>
                </c:pt>
                <c:pt idx="137">
                  <c:v>114.472</c:v>
                </c:pt>
                <c:pt idx="138">
                  <c:v>115.15</c:v>
                </c:pt>
                <c:pt idx="139">
                  <c:v>115.97</c:v>
                </c:pt>
                <c:pt idx="140">
                  <c:v>116.504</c:v>
                </c:pt>
                <c:pt idx="141">
                  <c:v>116.608</c:v>
                </c:pt>
                <c:pt idx="142">
                  <c:v>116.939</c:v>
                </c:pt>
                <c:pt idx="143">
                  <c:v>117.292</c:v>
                </c:pt>
                <c:pt idx="144">
                  <c:v>116.912</c:v>
                </c:pt>
                <c:pt idx="145">
                  <c:v>117.276</c:v>
                </c:pt>
                <c:pt idx="146">
                  <c:v>117.35</c:v>
                </c:pt>
                <c:pt idx="147">
                  <c:v>118.005</c:v>
                </c:pt>
                <c:pt idx="148">
                  <c:v>118.092</c:v>
                </c:pt>
              </c:numCache>
            </c:numRef>
          </c:val>
          <c:smooth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CHAR851LF</c:v>
                </c:pt>
              </c:strCache>
            </c:strRef>
          </c:tx>
          <c:marker>
            <c:symbol val="none"/>
          </c:marker>
          <c:cat>
            <c:strRef>
              <c:f>Sheet1!$A$2:$A$151</c:f>
              <c:strCache>
                <c:ptCount val="15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smooth val="0"/>
        </c:ser>
        <c:marker val="1"/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low"/>
        <c:txPr>
          <a:bodyPr/>
          <a:lstStyle/>
          <a:p>
            <a:pPr>
              <a:defRPr b="1" sz="1200"/>
            </a:pPr>
          </a:p>
        </c:txPr>
        <c:crossAx val="2140495176"/>
        <c:crosses val="autoZero"/>
        <c:lblAlgn val="ctr"/>
        <c:lblOffset val="100"/>
        <c:noMultiLvlLbl val="0"/>
      </c:catAx>
      <c:valAx>
        <c:axId val="2140495176"/>
        <c:scaling>
          <c:min val="90.0"/>
        </c:scaling>
        <c:delete val="0"/>
        <c:axPos val="l"/>
        <c:majorGridlines/>
        <c:numFmt formatCode="#,###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4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HARR551LF</c:v>
                </c:pt>
              </c:strCache>
            </c:strRef>
          </c:tx>
          <c:marker>
            <c:symbol val="none"/>
          </c:marker>
          <c:cat>
            <c:strRef>
              <c:f>Sheet1!$A$2:$A$151</c:f>
              <c:strCache>
                <c:ptCount val="15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</c:strCache>
            </c:strRef>
          </c:cat>
          <c:val>
            <c:numRef>
              <c:f>Sheet1!$B$2:$B$150</c:f>
              <c:numCache>
                <c:formatCode>General</c:formatCode>
                <c:ptCount val="149"/>
                <c:pt idx="0">
                  <c:v>60.643</c:v>
                </c:pt>
                <c:pt idx="1">
                  <c:v>60.811</c:v>
                </c:pt>
                <c:pt idx="2">
                  <c:v>61.032</c:v>
                </c:pt>
                <c:pt idx="3">
                  <c:v>61.136</c:v>
                </c:pt>
                <c:pt idx="4">
                  <c:v>61.041</c:v>
                </c:pt>
                <c:pt idx="5">
                  <c:v>61.079</c:v>
                </c:pt>
                <c:pt idx="6">
                  <c:v>61.401</c:v>
                </c:pt>
                <c:pt idx="7">
                  <c:v>61.562</c:v>
                </c:pt>
                <c:pt idx="8">
                  <c:v>61.41</c:v>
                </c:pt>
                <c:pt idx="9">
                  <c:v>61.36</c:v>
                </c:pt>
                <c:pt idx="10">
                  <c:v>61.442</c:v>
                </c:pt>
                <c:pt idx="11">
                  <c:v>61.527</c:v>
                </c:pt>
                <c:pt idx="12">
                  <c:v>61.806</c:v>
                </c:pt>
                <c:pt idx="13">
                  <c:v>62.225</c:v>
                </c:pt>
                <c:pt idx="14">
                  <c:v>62.629</c:v>
                </c:pt>
                <c:pt idx="15">
                  <c:v>63.071</c:v>
                </c:pt>
                <c:pt idx="16">
                  <c:v>63.482</c:v>
                </c:pt>
                <c:pt idx="17">
                  <c:v>63.935</c:v>
                </c:pt>
                <c:pt idx="18">
                  <c:v>64.349</c:v>
                </c:pt>
                <c:pt idx="19">
                  <c:v>64.489</c:v>
                </c:pt>
                <c:pt idx="20">
                  <c:v>64.611</c:v>
                </c:pt>
                <c:pt idx="21">
                  <c:v>64.846</c:v>
                </c:pt>
                <c:pt idx="22">
                  <c:v>65.044</c:v>
                </c:pt>
                <c:pt idx="23">
                  <c:v>64.988</c:v>
                </c:pt>
                <c:pt idx="24">
                  <c:v>64.561</c:v>
                </c:pt>
                <c:pt idx="25">
                  <c:v>64.169</c:v>
                </c:pt>
                <c:pt idx="26">
                  <c:v>64.087</c:v>
                </c:pt>
                <c:pt idx="27">
                  <c:v>64.1</c:v>
                </c:pt>
                <c:pt idx="28">
                  <c:v>64.1</c:v>
                </c:pt>
                <c:pt idx="29">
                  <c:v>64.033</c:v>
                </c:pt>
                <c:pt idx="30">
                  <c:v>63.822</c:v>
                </c:pt>
                <c:pt idx="31">
                  <c:v>63.772</c:v>
                </c:pt>
                <c:pt idx="32">
                  <c:v>64.143</c:v>
                </c:pt>
                <c:pt idx="33">
                  <c:v>64.709</c:v>
                </c:pt>
                <c:pt idx="34">
                  <c:v>65.124</c:v>
                </c:pt>
                <c:pt idx="35">
                  <c:v>65.249</c:v>
                </c:pt>
                <c:pt idx="36">
                  <c:v>65.064</c:v>
                </c:pt>
                <c:pt idx="37">
                  <c:v>64.798</c:v>
                </c:pt>
                <c:pt idx="38">
                  <c:v>64.813</c:v>
                </c:pt>
                <c:pt idx="39">
                  <c:v>64.893</c:v>
                </c:pt>
                <c:pt idx="40">
                  <c:v>64.963</c:v>
                </c:pt>
                <c:pt idx="41">
                  <c:v>65.181</c:v>
                </c:pt>
                <c:pt idx="42">
                  <c:v>65.336</c:v>
                </c:pt>
                <c:pt idx="43">
                  <c:v>65.491</c:v>
                </c:pt>
                <c:pt idx="44">
                  <c:v>65.637</c:v>
                </c:pt>
                <c:pt idx="45">
                  <c:v>65.599</c:v>
                </c:pt>
                <c:pt idx="46">
                  <c:v>65.557</c:v>
                </c:pt>
                <c:pt idx="47">
                  <c:v>65.503</c:v>
                </c:pt>
                <c:pt idx="48">
                  <c:v>65.315</c:v>
                </c:pt>
                <c:pt idx="49">
                  <c:v>65.045</c:v>
                </c:pt>
                <c:pt idx="50">
                  <c:v>64.872</c:v>
                </c:pt>
                <c:pt idx="51">
                  <c:v>64.89</c:v>
                </c:pt>
                <c:pt idx="52">
                  <c:v>64.92</c:v>
                </c:pt>
                <c:pt idx="53">
                  <c:v>64.837</c:v>
                </c:pt>
                <c:pt idx="54">
                  <c:v>64.601</c:v>
                </c:pt>
                <c:pt idx="55">
                  <c:v>64.389</c:v>
                </c:pt>
                <c:pt idx="56">
                  <c:v>64.437</c:v>
                </c:pt>
                <c:pt idx="57">
                  <c:v>64.589</c:v>
                </c:pt>
                <c:pt idx="58">
                  <c:v>64.685</c:v>
                </c:pt>
                <c:pt idx="59">
                  <c:v>64.798</c:v>
                </c:pt>
                <c:pt idx="60">
                  <c:v>62.906</c:v>
                </c:pt>
                <c:pt idx="61">
                  <c:v>62.939</c:v>
                </c:pt>
                <c:pt idx="62">
                  <c:v>63.127</c:v>
                </c:pt>
                <c:pt idx="63">
                  <c:v>63.407</c:v>
                </c:pt>
                <c:pt idx="64">
                  <c:v>63.547</c:v>
                </c:pt>
                <c:pt idx="65">
                  <c:v>63.56</c:v>
                </c:pt>
                <c:pt idx="66">
                  <c:v>63.601</c:v>
                </c:pt>
                <c:pt idx="67">
                  <c:v>63.712</c:v>
                </c:pt>
                <c:pt idx="68">
                  <c:v>63.765</c:v>
                </c:pt>
                <c:pt idx="69">
                  <c:v>63.864</c:v>
                </c:pt>
                <c:pt idx="70">
                  <c:v>64.06</c:v>
                </c:pt>
                <c:pt idx="71">
                  <c:v>64.316</c:v>
                </c:pt>
                <c:pt idx="72">
                  <c:v>64.684</c:v>
                </c:pt>
                <c:pt idx="73">
                  <c:v>64.992</c:v>
                </c:pt>
                <c:pt idx="74">
                  <c:v>65.171</c:v>
                </c:pt>
                <c:pt idx="75">
                  <c:v>65.249</c:v>
                </c:pt>
                <c:pt idx="76">
                  <c:v>65.202</c:v>
                </c:pt>
                <c:pt idx="77">
                  <c:v>64.929</c:v>
                </c:pt>
                <c:pt idx="78">
                  <c:v>64.653</c:v>
                </c:pt>
                <c:pt idx="79">
                  <c:v>64.713</c:v>
                </c:pt>
                <c:pt idx="80">
                  <c:v>64.931</c:v>
                </c:pt>
                <c:pt idx="81">
                  <c:v>65.203</c:v>
                </c:pt>
                <c:pt idx="82">
                  <c:v>65.464</c:v>
                </c:pt>
                <c:pt idx="83">
                  <c:v>65.504</c:v>
                </c:pt>
                <c:pt idx="84">
                  <c:v>65.334</c:v>
                </c:pt>
                <c:pt idx="85">
                  <c:v>65.19</c:v>
                </c:pt>
                <c:pt idx="86">
                  <c:v>65.068</c:v>
                </c:pt>
                <c:pt idx="87">
                  <c:v>65.014</c:v>
                </c:pt>
                <c:pt idx="88">
                  <c:v>65.054</c:v>
                </c:pt>
                <c:pt idx="89">
                  <c:v>64.976</c:v>
                </c:pt>
                <c:pt idx="90">
                  <c:v>64.773</c:v>
                </c:pt>
                <c:pt idx="91">
                  <c:v>64.671</c:v>
                </c:pt>
                <c:pt idx="92">
                  <c:v>64.818</c:v>
                </c:pt>
                <c:pt idx="93">
                  <c:v>65.07</c:v>
                </c:pt>
                <c:pt idx="94">
                  <c:v>65.106</c:v>
                </c:pt>
                <c:pt idx="95">
                  <c:v>65.012</c:v>
                </c:pt>
                <c:pt idx="96">
                  <c:v>64.897</c:v>
                </c:pt>
                <c:pt idx="97">
                  <c:v>64.617</c:v>
                </c:pt>
                <c:pt idx="98">
                  <c:v>64.353</c:v>
                </c:pt>
                <c:pt idx="99">
                  <c:v>64.274</c:v>
                </c:pt>
                <c:pt idx="100">
                  <c:v>64.352</c:v>
                </c:pt>
                <c:pt idx="101">
                  <c:v>64.592</c:v>
                </c:pt>
                <c:pt idx="102">
                  <c:v>64.774</c:v>
                </c:pt>
                <c:pt idx="103">
                  <c:v>64.755</c:v>
                </c:pt>
                <c:pt idx="104">
                  <c:v>64.703</c:v>
                </c:pt>
                <c:pt idx="105">
                  <c:v>64.717</c:v>
                </c:pt>
                <c:pt idx="106">
                  <c:v>64.776</c:v>
                </c:pt>
                <c:pt idx="107">
                  <c:v>64.791</c:v>
                </c:pt>
                <c:pt idx="108">
                  <c:v>64.733</c:v>
                </c:pt>
                <c:pt idx="109">
                  <c:v>64.788</c:v>
                </c:pt>
                <c:pt idx="110">
                  <c:v>64.853</c:v>
                </c:pt>
                <c:pt idx="111">
                  <c:v>64.748</c:v>
                </c:pt>
                <c:pt idx="112">
                  <c:v>64.663</c:v>
                </c:pt>
                <c:pt idx="113">
                  <c:v>64.731</c:v>
                </c:pt>
                <c:pt idx="114">
                  <c:v>64.832</c:v>
                </c:pt>
                <c:pt idx="115">
                  <c:v>64.814</c:v>
                </c:pt>
                <c:pt idx="116">
                  <c:v>64.749</c:v>
                </c:pt>
                <c:pt idx="117">
                  <c:v>64.579</c:v>
                </c:pt>
                <c:pt idx="118">
                  <c:v>64.316</c:v>
                </c:pt>
                <c:pt idx="119">
                  <c:v>64.132</c:v>
                </c:pt>
                <c:pt idx="120">
                  <c:v>64.088</c:v>
                </c:pt>
                <c:pt idx="121">
                  <c:v>64.15</c:v>
                </c:pt>
                <c:pt idx="122">
                  <c:v>64.18</c:v>
                </c:pt>
                <c:pt idx="123">
                  <c:v>64.242</c:v>
                </c:pt>
                <c:pt idx="124">
                  <c:v>64.302</c:v>
                </c:pt>
                <c:pt idx="125">
                  <c:v>64.292</c:v>
                </c:pt>
                <c:pt idx="126">
                  <c:v>64.187</c:v>
                </c:pt>
                <c:pt idx="127">
                  <c:v>63.918</c:v>
                </c:pt>
                <c:pt idx="128">
                  <c:v>63.631</c:v>
                </c:pt>
                <c:pt idx="129">
                  <c:v>63.399</c:v>
                </c:pt>
                <c:pt idx="130">
                  <c:v>63.32</c:v>
                </c:pt>
                <c:pt idx="131">
                  <c:v>63.403</c:v>
                </c:pt>
                <c:pt idx="132">
                  <c:v>63.566</c:v>
                </c:pt>
                <c:pt idx="133">
                  <c:v>63.797</c:v>
                </c:pt>
                <c:pt idx="134">
                  <c:v>63.929</c:v>
                </c:pt>
                <c:pt idx="135">
                  <c:v>63.888</c:v>
                </c:pt>
                <c:pt idx="136">
                  <c:v>63.883</c:v>
                </c:pt>
                <c:pt idx="137">
                  <c:v>64.219</c:v>
                </c:pt>
                <c:pt idx="138">
                  <c:v>64.855</c:v>
                </c:pt>
                <c:pt idx="139">
                  <c:v>65.468</c:v>
                </c:pt>
                <c:pt idx="140">
                  <c:v>65.762</c:v>
                </c:pt>
                <c:pt idx="141">
                  <c:v>65.722</c:v>
                </c:pt>
                <c:pt idx="142">
                  <c:v>65.71</c:v>
                </c:pt>
                <c:pt idx="143">
                  <c:v>65.813</c:v>
                </c:pt>
                <c:pt idx="144">
                  <c:v>65.223</c:v>
                </c:pt>
                <c:pt idx="145">
                  <c:v>65.416</c:v>
                </c:pt>
                <c:pt idx="146">
                  <c:v>65.369</c:v>
                </c:pt>
                <c:pt idx="147">
                  <c:v>66.064</c:v>
                </c:pt>
                <c:pt idx="148">
                  <c:v>65.669</c:v>
                </c:pt>
              </c:numCache>
            </c:numRef>
          </c:val>
          <c:smooth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HARR551LF</c:v>
                </c:pt>
              </c:strCache>
            </c:strRef>
          </c:tx>
          <c:marker>
            <c:symbol val="none"/>
          </c:marker>
          <c:cat>
            <c:strRef>
              <c:f>Sheet1!$A$2:$A$151</c:f>
              <c:strCache>
                <c:ptCount val="15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smooth val="0"/>
        </c:ser>
        <c:marker val="1"/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low"/>
        <c:txPr>
          <a:bodyPr/>
          <a:lstStyle/>
          <a:p>
            <a:pPr>
              <a:defRPr b="1" sz="1200"/>
            </a:pPr>
          </a:p>
        </c:txPr>
        <c:crossAx val="2140495176"/>
        <c:crosses val="autoZero"/>
        <c:lblAlgn val="ctr"/>
        <c:lblOffset val="100"/>
        <c:noMultiLvlLbl val="0"/>
      </c:catAx>
      <c:valAx>
        <c:axId val="2140495176"/>
        <c:scaling>
          <c:min val="54.0"/>
        </c:scaling>
        <c:delete val="0"/>
        <c:axPos val="l"/>
        <c:majorGridlines/>
        <c:numFmt formatCode="#,###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5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LYNC351LF</c:v>
                </c:pt>
              </c:strCache>
            </c:strRef>
          </c:tx>
          <c:marker>
            <c:symbol val="none"/>
          </c:marker>
          <c:cat>
            <c:strRef>
              <c:f>Sheet1!$A$2:$A$151</c:f>
              <c:strCache>
                <c:ptCount val="15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</c:strCache>
            </c:strRef>
          </c:cat>
          <c:val>
            <c:numRef>
              <c:f>Sheet1!$B$2:$B$150</c:f>
              <c:numCache>
                <c:formatCode>General</c:formatCode>
                <c:ptCount val="149"/>
                <c:pt idx="0">
                  <c:v>114.866</c:v>
                </c:pt>
                <c:pt idx="1">
                  <c:v>115.032</c:v>
                </c:pt>
                <c:pt idx="2">
                  <c:v>115.495</c:v>
                </c:pt>
                <c:pt idx="3">
                  <c:v>115.782</c:v>
                </c:pt>
                <c:pt idx="4">
                  <c:v>115.814</c:v>
                </c:pt>
                <c:pt idx="5">
                  <c:v>116.01</c:v>
                </c:pt>
                <c:pt idx="6">
                  <c:v>116.494</c:v>
                </c:pt>
                <c:pt idx="7">
                  <c:v>117.064</c:v>
                </c:pt>
                <c:pt idx="8">
                  <c:v>117.65</c:v>
                </c:pt>
                <c:pt idx="9">
                  <c:v>118.095</c:v>
                </c:pt>
                <c:pt idx="10">
                  <c:v>118.212</c:v>
                </c:pt>
                <c:pt idx="11">
                  <c:v>117.98</c:v>
                </c:pt>
                <c:pt idx="12">
                  <c:v>117.776</c:v>
                </c:pt>
                <c:pt idx="13">
                  <c:v>117.955</c:v>
                </c:pt>
                <c:pt idx="14">
                  <c:v>118.277</c:v>
                </c:pt>
                <c:pt idx="15">
                  <c:v>118.421</c:v>
                </c:pt>
                <c:pt idx="16">
                  <c:v>118.575</c:v>
                </c:pt>
                <c:pt idx="17">
                  <c:v>119.085</c:v>
                </c:pt>
                <c:pt idx="18">
                  <c:v>119.631</c:v>
                </c:pt>
                <c:pt idx="19">
                  <c:v>119.916</c:v>
                </c:pt>
                <c:pt idx="20">
                  <c:v>120.092</c:v>
                </c:pt>
                <c:pt idx="21">
                  <c:v>120.202</c:v>
                </c:pt>
                <c:pt idx="22">
                  <c:v>120.378</c:v>
                </c:pt>
                <c:pt idx="23">
                  <c:v>120.523</c:v>
                </c:pt>
                <c:pt idx="24">
                  <c:v>120.401</c:v>
                </c:pt>
                <c:pt idx="25">
                  <c:v>120.261</c:v>
                </c:pt>
                <c:pt idx="26">
                  <c:v>120.201</c:v>
                </c:pt>
                <c:pt idx="27">
                  <c:v>120.193</c:v>
                </c:pt>
                <c:pt idx="28">
                  <c:v>120.404</c:v>
                </c:pt>
                <c:pt idx="29">
                  <c:v>120.712</c:v>
                </c:pt>
                <c:pt idx="30">
                  <c:v>120.994</c:v>
                </c:pt>
                <c:pt idx="31">
                  <c:v>121.325</c:v>
                </c:pt>
                <c:pt idx="32">
                  <c:v>121.63</c:v>
                </c:pt>
                <c:pt idx="33">
                  <c:v>121.93</c:v>
                </c:pt>
                <c:pt idx="34">
                  <c:v>122.456</c:v>
                </c:pt>
                <c:pt idx="35">
                  <c:v>123.15</c:v>
                </c:pt>
                <c:pt idx="36">
                  <c:v>123.705</c:v>
                </c:pt>
                <c:pt idx="37">
                  <c:v>123.88</c:v>
                </c:pt>
                <c:pt idx="38">
                  <c:v>123.872</c:v>
                </c:pt>
                <c:pt idx="39">
                  <c:v>123.953</c:v>
                </c:pt>
                <c:pt idx="40">
                  <c:v>124.292</c:v>
                </c:pt>
                <c:pt idx="41">
                  <c:v>124.933</c:v>
                </c:pt>
                <c:pt idx="42">
                  <c:v>125.453</c:v>
                </c:pt>
                <c:pt idx="43">
                  <c:v>125.587</c:v>
                </c:pt>
                <c:pt idx="44">
                  <c:v>125.697</c:v>
                </c:pt>
                <c:pt idx="45">
                  <c:v>125.981</c:v>
                </c:pt>
                <c:pt idx="46">
                  <c:v>126.077</c:v>
                </c:pt>
                <c:pt idx="47">
                  <c:v>126.168</c:v>
                </c:pt>
                <c:pt idx="48">
                  <c:v>123.383</c:v>
                </c:pt>
                <c:pt idx="49">
                  <c:v>123.141</c:v>
                </c:pt>
                <c:pt idx="50">
                  <c:v>122.838</c:v>
                </c:pt>
                <c:pt idx="51">
                  <c:v>122.819</c:v>
                </c:pt>
                <c:pt idx="52">
                  <c:v>122.871</c:v>
                </c:pt>
                <c:pt idx="53">
                  <c:v>122.919</c:v>
                </c:pt>
                <c:pt idx="54">
                  <c:v>122.728</c:v>
                </c:pt>
                <c:pt idx="55">
                  <c:v>122.403</c:v>
                </c:pt>
                <c:pt idx="56">
                  <c:v>122.028</c:v>
                </c:pt>
                <c:pt idx="57">
                  <c:v>121.55</c:v>
                </c:pt>
                <c:pt idx="58">
                  <c:v>121.323</c:v>
                </c:pt>
                <c:pt idx="59">
                  <c:v>121.445</c:v>
                </c:pt>
                <c:pt idx="60">
                  <c:v>124.968</c:v>
                </c:pt>
                <c:pt idx="61">
                  <c:v>125.338</c:v>
                </c:pt>
                <c:pt idx="62">
                  <c:v>126.074</c:v>
                </c:pt>
                <c:pt idx="63">
                  <c:v>126.875</c:v>
                </c:pt>
                <c:pt idx="64">
                  <c:v>126.842</c:v>
                </c:pt>
                <c:pt idx="65">
                  <c:v>126.305</c:v>
                </c:pt>
                <c:pt idx="66">
                  <c:v>126.212</c:v>
                </c:pt>
                <c:pt idx="67">
                  <c:v>126.611</c:v>
                </c:pt>
                <c:pt idx="68">
                  <c:v>126.842</c:v>
                </c:pt>
                <c:pt idx="69">
                  <c:v>126.757</c:v>
                </c:pt>
                <c:pt idx="70">
                  <c:v>126.663</c:v>
                </c:pt>
                <c:pt idx="71">
                  <c:v>126.489</c:v>
                </c:pt>
                <c:pt idx="72">
                  <c:v>126.371</c:v>
                </c:pt>
                <c:pt idx="73">
                  <c:v>126.529</c:v>
                </c:pt>
                <c:pt idx="74">
                  <c:v>126.393</c:v>
                </c:pt>
                <c:pt idx="75">
                  <c:v>125.736</c:v>
                </c:pt>
                <c:pt idx="76">
                  <c:v>125.172</c:v>
                </c:pt>
                <c:pt idx="77">
                  <c:v>124.767</c:v>
                </c:pt>
                <c:pt idx="78">
                  <c:v>124.85</c:v>
                </c:pt>
                <c:pt idx="79">
                  <c:v>125.433</c:v>
                </c:pt>
                <c:pt idx="80">
                  <c:v>125.654</c:v>
                </c:pt>
                <c:pt idx="81">
                  <c:v>125.617</c:v>
                </c:pt>
                <c:pt idx="82">
                  <c:v>125.602</c:v>
                </c:pt>
                <c:pt idx="83">
                  <c:v>125.275</c:v>
                </c:pt>
                <c:pt idx="84">
                  <c:v>124.761</c:v>
                </c:pt>
                <c:pt idx="85">
                  <c:v>124.564</c:v>
                </c:pt>
                <c:pt idx="86">
                  <c:v>124.606</c:v>
                </c:pt>
                <c:pt idx="87">
                  <c:v>124.703</c:v>
                </c:pt>
                <c:pt idx="88">
                  <c:v>124.748</c:v>
                </c:pt>
                <c:pt idx="89">
                  <c:v>124.553</c:v>
                </c:pt>
                <c:pt idx="90">
                  <c:v>124.31</c:v>
                </c:pt>
                <c:pt idx="91">
                  <c:v>124.08</c:v>
                </c:pt>
                <c:pt idx="92">
                  <c:v>124.0</c:v>
                </c:pt>
                <c:pt idx="93">
                  <c:v>124.005</c:v>
                </c:pt>
                <c:pt idx="94">
                  <c:v>123.854</c:v>
                </c:pt>
                <c:pt idx="95">
                  <c:v>123.784</c:v>
                </c:pt>
                <c:pt idx="96">
                  <c:v>123.81</c:v>
                </c:pt>
                <c:pt idx="97">
                  <c:v>123.642</c:v>
                </c:pt>
                <c:pt idx="98">
                  <c:v>123.518</c:v>
                </c:pt>
                <c:pt idx="99">
                  <c:v>123.878</c:v>
                </c:pt>
                <c:pt idx="100">
                  <c:v>124.398</c:v>
                </c:pt>
                <c:pt idx="101">
                  <c:v>124.713</c:v>
                </c:pt>
                <c:pt idx="102">
                  <c:v>124.718</c:v>
                </c:pt>
                <c:pt idx="103">
                  <c:v>124.271</c:v>
                </c:pt>
                <c:pt idx="104">
                  <c:v>123.52</c:v>
                </c:pt>
                <c:pt idx="105">
                  <c:v>123.087</c:v>
                </c:pt>
                <c:pt idx="106">
                  <c:v>123.26</c:v>
                </c:pt>
                <c:pt idx="107">
                  <c:v>123.626</c:v>
                </c:pt>
                <c:pt idx="108">
                  <c:v>124.032</c:v>
                </c:pt>
                <c:pt idx="109">
                  <c:v>124.461</c:v>
                </c:pt>
                <c:pt idx="110">
                  <c:v>124.585</c:v>
                </c:pt>
                <c:pt idx="111">
                  <c:v>124.331</c:v>
                </c:pt>
                <c:pt idx="112">
                  <c:v>124.189</c:v>
                </c:pt>
                <c:pt idx="113">
                  <c:v>124.331</c:v>
                </c:pt>
                <c:pt idx="114">
                  <c:v>124.311</c:v>
                </c:pt>
                <c:pt idx="115">
                  <c:v>123.89</c:v>
                </c:pt>
                <c:pt idx="116">
                  <c:v>123.569</c:v>
                </c:pt>
                <c:pt idx="117">
                  <c:v>123.522</c:v>
                </c:pt>
                <c:pt idx="118">
                  <c:v>123.247</c:v>
                </c:pt>
                <c:pt idx="119">
                  <c:v>122.927</c:v>
                </c:pt>
                <c:pt idx="120">
                  <c:v>122.872</c:v>
                </c:pt>
                <c:pt idx="121">
                  <c:v>122.761</c:v>
                </c:pt>
                <c:pt idx="122">
                  <c:v>122.732</c:v>
                </c:pt>
                <c:pt idx="123">
                  <c:v>123.111</c:v>
                </c:pt>
                <c:pt idx="124">
                  <c:v>123.354</c:v>
                </c:pt>
                <c:pt idx="125">
                  <c:v>123.044</c:v>
                </c:pt>
                <c:pt idx="126">
                  <c:v>122.641</c:v>
                </c:pt>
                <c:pt idx="127">
                  <c:v>122.218</c:v>
                </c:pt>
                <c:pt idx="128">
                  <c:v>121.592</c:v>
                </c:pt>
                <c:pt idx="129">
                  <c:v>121.049</c:v>
                </c:pt>
                <c:pt idx="130">
                  <c:v>120.78</c:v>
                </c:pt>
                <c:pt idx="131">
                  <c:v>120.75</c:v>
                </c:pt>
                <c:pt idx="132">
                  <c:v>120.855</c:v>
                </c:pt>
                <c:pt idx="133">
                  <c:v>121.127</c:v>
                </c:pt>
                <c:pt idx="134">
                  <c:v>121.22</c:v>
                </c:pt>
                <c:pt idx="135">
                  <c:v>120.932</c:v>
                </c:pt>
                <c:pt idx="136">
                  <c:v>120.788</c:v>
                </c:pt>
                <c:pt idx="137">
                  <c:v>120.864</c:v>
                </c:pt>
                <c:pt idx="138">
                  <c:v>121.044</c:v>
                </c:pt>
                <c:pt idx="139">
                  <c:v>121.478</c:v>
                </c:pt>
                <c:pt idx="140">
                  <c:v>121.921</c:v>
                </c:pt>
                <c:pt idx="141">
                  <c:v>122.064</c:v>
                </c:pt>
                <c:pt idx="142">
                  <c:v>122.185</c:v>
                </c:pt>
                <c:pt idx="143">
                  <c:v>122.375</c:v>
                </c:pt>
                <c:pt idx="144">
                  <c:v>121.938</c:v>
                </c:pt>
                <c:pt idx="145">
                  <c:v>122.049</c:v>
                </c:pt>
                <c:pt idx="146">
                  <c:v>122.483</c:v>
                </c:pt>
                <c:pt idx="147">
                  <c:v>122.71</c:v>
                </c:pt>
                <c:pt idx="148">
                  <c:v>122.216</c:v>
                </c:pt>
              </c:numCache>
            </c:numRef>
          </c:val>
          <c:smooth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LYNC351LF</c:v>
                </c:pt>
              </c:strCache>
            </c:strRef>
          </c:tx>
          <c:marker>
            <c:symbol val="none"/>
          </c:marker>
          <c:cat>
            <c:strRef>
              <c:f>Sheet1!$A$2:$A$151</c:f>
              <c:strCache>
                <c:ptCount val="15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smooth val="0"/>
        </c:ser>
        <c:marker val="1"/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low"/>
        <c:txPr>
          <a:bodyPr/>
          <a:lstStyle/>
          <a:p>
            <a:pPr>
              <a:defRPr b="1" sz="1200"/>
            </a:pPr>
          </a:p>
        </c:txPr>
        <c:crossAx val="2140495176"/>
        <c:crosses val="autoZero"/>
        <c:lblAlgn val="ctr"/>
        <c:lblOffset val="100"/>
        <c:noMultiLvlLbl val="0"/>
      </c:catAx>
      <c:valAx>
        <c:axId val="2140495176"/>
        <c:scaling>
          <c:min val="90.0"/>
        </c:scaling>
        <c:delete val="0"/>
        <c:axPos val="l"/>
        <c:majorGridlines/>
        <c:numFmt formatCode="#,###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6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RICH051LF</c:v>
                </c:pt>
              </c:strCache>
            </c:strRef>
          </c:tx>
          <c:marker>
            <c:symbol val="none"/>
          </c:marker>
          <c:cat>
            <c:strRef>
              <c:f>Sheet1!$A$2:$A$151</c:f>
              <c:strCache>
                <c:ptCount val="15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</c:strCache>
            </c:strRef>
          </c:cat>
          <c:val>
            <c:numRef>
              <c:f>Sheet1!$B$2:$B$150</c:f>
              <c:numCache>
                <c:formatCode>General</c:formatCode>
                <c:ptCount val="149"/>
                <c:pt idx="0">
                  <c:v>584.009</c:v>
                </c:pt>
                <c:pt idx="1">
                  <c:v>584.638</c:v>
                </c:pt>
                <c:pt idx="2">
                  <c:v>587.178</c:v>
                </c:pt>
                <c:pt idx="3">
                  <c:v>591.105</c:v>
                </c:pt>
                <c:pt idx="4">
                  <c:v>593.682</c:v>
                </c:pt>
                <c:pt idx="5">
                  <c:v>594.287</c:v>
                </c:pt>
                <c:pt idx="6">
                  <c:v>594.382</c:v>
                </c:pt>
                <c:pt idx="7">
                  <c:v>594.998</c:v>
                </c:pt>
                <c:pt idx="8">
                  <c:v>596.899</c:v>
                </c:pt>
                <c:pt idx="9">
                  <c:v>598.468</c:v>
                </c:pt>
                <c:pt idx="10">
                  <c:v>598.277</c:v>
                </c:pt>
                <c:pt idx="11">
                  <c:v>597.433</c:v>
                </c:pt>
                <c:pt idx="12">
                  <c:v>596.739</c:v>
                </c:pt>
                <c:pt idx="13">
                  <c:v>597.145</c:v>
                </c:pt>
                <c:pt idx="14">
                  <c:v>598.619</c:v>
                </c:pt>
                <c:pt idx="15">
                  <c:v>600.171</c:v>
                </c:pt>
                <c:pt idx="16">
                  <c:v>601.963</c:v>
                </c:pt>
                <c:pt idx="17">
                  <c:v>604.566</c:v>
                </c:pt>
                <c:pt idx="18">
                  <c:v>608.197</c:v>
                </c:pt>
                <c:pt idx="19">
                  <c:v>610.351</c:v>
                </c:pt>
                <c:pt idx="20">
                  <c:v>611.255</c:v>
                </c:pt>
                <c:pt idx="21">
                  <c:v>613.141</c:v>
                </c:pt>
                <c:pt idx="22">
                  <c:v>614.209</c:v>
                </c:pt>
                <c:pt idx="23">
                  <c:v>613.61</c:v>
                </c:pt>
                <c:pt idx="24">
                  <c:v>612.601</c:v>
                </c:pt>
                <c:pt idx="25">
                  <c:v>612.013</c:v>
                </c:pt>
                <c:pt idx="26">
                  <c:v>610.753</c:v>
                </c:pt>
                <c:pt idx="27">
                  <c:v>609.488</c:v>
                </c:pt>
                <c:pt idx="28">
                  <c:v>610.974</c:v>
                </c:pt>
                <c:pt idx="29">
                  <c:v>613.776</c:v>
                </c:pt>
                <c:pt idx="30">
                  <c:v>615.31</c:v>
                </c:pt>
                <c:pt idx="31">
                  <c:v>616.736</c:v>
                </c:pt>
                <c:pt idx="32">
                  <c:v>618.592</c:v>
                </c:pt>
                <c:pt idx="33">
                  <c:v>619.898</c:v>
                </c:pt>
                <c:pt idx="34">
                  <c:v>621.059</c:v>
                </c:pt>
                <c:pt idx="35">
                  <c:v>622.608</c:v>
                </c:pt>
                <c:pt idx="36">
                  <c:v>623.745</c:v>
                </c:pt>
                <c:pt idx="37">
                  <c:v>623.916</c:v>
                </c:pt>
                <c:pt idx="38">
                  <c:v>625.266</c:v>
                </c:pt>
                <c:pt idx="39">
                  <c:v>627.288</c:v>
                </c:pt>
                <c:pt idx="40">
                  <c:v>628.002</c:v>
                </c:pt>
                <c:pt idx="41">
                  <c:v>628.941</c:v>
                </c:pt>
                <c:pt idx="42">
                  <c:v>630.452</c:v>
                </c:pt>
                <c:pt idx="43">
                  <c:v>631.838</c:v>
                </c:pt>
                <c:pt idx="44">
                  <c:v>633.851</c:v>
                </c:pt>
                <c:pt idx="45">
                  <c:v>635.562</c:v>
                </c:pt>
                <c:pt idx="46">
                  <c:v>635.0</c:v>
                </c:pt>
                <c:pt idx="47">
                  <c:v>632.435</c:v>
                </c:pt>
                <c:pt idx="48">
                  <c:v>629.254</c:v>
                </c:pt>
                <c:pt idx="49">
                  <c:v>626.817</c:v>
                </c:pt>
                <c:pt idx="50">
                  <c:v>625.798</c:v>
                </c:pt>
                <c:pt idx="51">
                  <c:v>625.596</c:v>
                </c:pt>
                <c:pt idx="52">
                  <c:v>625.215</c:v>
                </c:pt>
                <c:pt idx="53">
                  <c:v>623.857</c:v>
                </c:pt>
                <c:pt idx="54">
                  <c:v>621.822</c:v>
                </c:pt>
                <c:pt idx="55">
                  <c:v>620.63</c:v>
                </c:pt>
                <c:pt idx="56">
                  <c:v>620.025</c:v>
                </c:pt>
                <c:pt idx="57">
                  <c:v>619.499</c:v>
                </c:pt>
                <c:pt idx="58">
                  <c:v>618.785</c:v>
                </c:pt>
                <c:pt idx="59">
                  <c:v>618.592</c:v>
                </c:pt>
                <c:pt idx="60">
                  <c:v>620.615</c:v>
                </c:pt>
                <c:pt idx="61">
                  <c:v>622.83</c:v>
                </c:pt>
                <c:pt idx="62">
                  <c:v>625.701</c:v>
                </c:pt>
                <c:pt idx="63">
                  <c:v>629.649</c:v>
                </c:pt>
                <c:pt idx="64">
                  <c:v>630.594</c:v>
                </c:pt>
                <c:pt idx="65">
                  <c:v>629.165</c:v>
                </c:pt>
                <c:pt idx="66">
                  <c:v>629.235</c:v>
                </c:pt>
                <c:pt idx="67">
                  <c:v>631.378</c:v>
                </c:pt>
                <c:pt idx="68">
                  <c:v>631.887</c:v>
                </c:pt>
                <c:pt idx="69">
                  <c:v>630.289</c:v>
                </c:pt>
                <c:pt idx="70">
                  <c:v>630.166</c:v>
                </c:pt>
                <c:pt idx="71">
                  <c:v>631.278</c:v>
                </c:pt>
                <c:pt idx="72">
                  <c:v>632.072</c:v>
                </c:pt>
                <c:pt idx="73">
                  <c:v>632.835</c:v>
                </c:pt>
                <c:pt idx="74">
                  <c:v>633.878</c:v>
                </c:pt>
                <c:pt idx="75">
                  <c:v>634.506</c:v>
                </c:pt>
                <c:pt idx="76">
                  <c:v>633.894</c:v>
                </c:pt>
                <c:pt idx="77">
                  <c:v>633.436</c:v>
                </c:pt>
                <c:pt idx="78">
                  <c:v>635.259</c:v>
                </c:pt>
                <c:pt idx="79">
                  <c:v>638.775</c:v>
                </c:pt>
                <c:pt idx="80">
                  <c:v>641.553</c:v>
                </c:pt>
                <c:pt idx="81">
                  <c:v>642.794</c:v>
                </c:pt>
                <c:pt idx="82">
                  <c:v>643.258</c:v>
                </c:pt>
                <c:pt idx="83">
                  <c:v>642.257</c:v>
                </c:pt>
                <c:pt idx="84">
                  <c:v>640.755</c:v>
                </c:pt>
                <c:pt idx="85">
                  <c:v>640.382</c:v>
                </c:pt>
                <c:pt idx="86">
                  <c:v>640.354</c:v>
                </c:pt>
                <c:pt idx="87">
                  <c:v>640.403</c:v>
                </c:pt>
                <c:pt idx="88">
                  <c:v>641.474</c:v>
                </c:pt>
                <c:pt idx="89">
                  <c:v>642.053</c:v>
                </c:pt>
                <c:pt idx="90">
                  <c:v>641.483</c:v>
                </c:pt>
                <c:pt idx="91">
                  <c:v>642.231</c:v>
                </c:pt>
                <c:pt idx="92">
                  <c:v>644.345</c:v>
                </c:pt>
                <c:pt idx="93">
                  <c:v>644.76</c:v>
                </c:pt>
                <c:pt idx="94">
                  <c:v>644.633</c:v>
                </c:pt>
                <c:pt idx="95">
                  <c:v>645.462</c:v>
                </c:pt>
                <c:pt idx="96">
                  <c:v>645.061</c:v>
                </c:pt>
                <c:pt idx="97">
                  <c:v>644.0</c:v>
                </c:pt>
                <c:pt idx="98">
                  <c:v>644.152</c:v>
                </c:pt>
                <c:pt idx="99">
                  <c:v>645.182</c:v>
                </c:pt>
                <c:pt idx="100">
                  <c:v>646.233</c:v>
                </c:pt>
                <c:pt idx="101">
                  <c:v>647.248</c:v>
                </c:pt>
                <c:pt idx="102">
                  <c:v>648.199</c:v>
                </c:pt>
                <c:pt idx="103">
                  <c:v>648.918</c:v>
                </c:pt>
                <c:pt idx="104">
                  <c:v>649.919</c:v>
                </c:pt>
                <c:pt idx="105">
                  <c:v>651.08</c:v>
                </c:pt>
                <c:pt idx="106">
                  <c:v>651.452</c:v>
                </c:pt>
                <c:pt idx="107">
                  <c:v>651.988</c:v>
                </c:pt>
                <c:pt idx="108">
                  <c:v>653.43</c:v>
                </c:pt>
                <c:pt idx="109">
                  <c:v>654.906</c:v>
                </c:pt>
                <c:pt idx="110">
                  <c:v>655.795</c:v>
                </c:pt>
                <c:pt idx="111">
                  <c:v>656.064</c:v>
                </c:pt>
                <c:pt idx="112">
                  <c:v>656.689</c:v>
                </c:pt>
                <c:pt idx="113">
                  <c:v>657.18</c:v>
                </c:pt>
                <c:pt idx="114">
                  <c:v>656.95</c:v>
                </c:pt>
                <c:pt idx="115">
                  <c:v>656.011</c:v>
                </c:pt>
                <c:pt idx="116">
                  <c:v>654.879</c:v>
                </c:pt>
                <c:pt idx="117">
                  <c:v>655.011</c:v>
                </c:pt>
                <c:pt idx="118">
                  <c:v>655.729</c:v>
                </c:pt>
                <c:pt idx="119">
                  <c:v>656.23</c:v>
                </c:pt>
                <c:pt idx="120">
                  <c:v>656.416</c:v>
                </c:pt>
                <c:pt idx="121">
                  <c:v>655.774</c:v>
                </c:pt>
                <c:pt idx="122">
                  <c:v>655.239</c:v>
                </c:pt>
                <c:pt idx="123">
                  <c:v>656.321</c:v>
                </c:pt>
                <c:pt idx="124">
                  <c:v>657.371</c:v>
                </c:pt>
                <c:pt idx="125">
                  <c:v>656.04</c:v>
                </c:pt>
                <c:pt idx="126">
                  <c:v>654.259</c:v>
                </c:pt>
                <c:pt idx="127">
                  <c:v>653.412</c:v>
                </c:pt>
                <c:pt idx="128">
                  <c:v>653.17</c:v>
                </c:pt>
                <c:pt idx="129">
                  <c:v>654.498</c:v>
                </c:pt>
                <c:pt idx="130">
                  <c:v>656.739</c:v>
                </c:pt>
                <c:pt idx="131">
                  <c:v>658.08</c:v>
                </c:pt>
                <c:pt idx="132">
                  <c:v>659.186</c:v>
                </c:pt>
                <c:pt idx="133">
                  <c:v>661.125</c:v>
                </c:pt>
                <c:pt idx="134">
                  <c:v>662.046</c:v>
                </c:pt>
                <c:pt idx="135">
                  <c:v>661.116</c:v>
                </c:pt>
                <c:pt idx="136">
                  <c:v>660.546</c:v>
                </c:pt>
                <c:pt idx="137">
                  <c:v>661.675</c:v>
                </c:pt>
                <c:pt idx="138">
                  <c:v>663.223</c:v>
                </c:pt>
                <c:pt idx="139">
                  <c:v>664.583</c:v>
                </c:pt>
                <c:pt idx="140">
                  <c:v>666.266</c:v>
                </c:pt>
                <c:pt idx="141">
                  <c:v>667.179</c:v>
                </c:pt>
                <c:pt idx="142">
                  <c:v>666.943</c:v>
                </c:pt>
                <c:pt idx="143">
                  <c:v>666.687</c:v>
                </c:pt>
                <c:pt idx="144">
                  <c:v>666.576</c:v>
                </c:pt>
                <c:pt idx="145">
                  <c:v>668.682</c:v>
                </c:pt>
                <c:pt idx="146">
                  <c:v>671.382</c:v>
                </c:pt>
                <c:pt idx="147">
                  <c:v>674.283</c:v>
                </c:pt>
                <c:pt idx="148">
                  <c:v>676.473</c:v>
                </c:pt>
              </c:numCache>
            </c:numRef>
          </c:val>
          <c:smooth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RICH051LF</c:v>
                </c:pt>
              </c:strCache>
            </c:strRef>
          </c:tx>
          <c:marker>
            <c:symbol val="none"/>
          </c:marker>
          <c:cat>
            <c:strRef>
              <c:f>Sheet1!$A$2:$A$151</c:f>
              <c:strCache>
                <c:ptCount val="15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smooth val="0"/>
        </c:ser>
        <c:marker val="1"/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low"/>
        <c:txPr>
          <a:bodyPr/>
          <a:lstStyle/>
          <a:p>
            <a:pPr>
              <a:defRPr b="1" sz="1200"/>
            </a:pPr>
          </a:p>
        </c:txPr>
        <c:crossAx val="2140495176"/>
        <c:crosses val="autoZero"/>
        <c:lblAlgn val="ctr"/>
        <c:lblOffset val="100"/>
        <c:noMultiLvlLbl val="0"/>
      </c:catAx>
      <c:valAx>
        <c:axId val="2140495176"/>
        <c:scaling>
          <c:min val="540.0"/>
        </c:scaling>
        <c:delete val="0"/>
        <c:axPos val="l"/>
        <c:majorGridlines/>
        <c:numFmt formatCode="#,###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7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ROAN251LF</c:v>
                </c:pt>
              </c:strCache>
            </c:strRef>
          </c:tx>
          <c:marker>
            <c:symbol val="none"/>
          </c:marker>
          <c:cat>
            <c:strRef>
              <c:f>Sheet1!$A$2:$A$151</c:f>
              <c:strCache>
                <c:ptCount val="15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</c:strCache>
            </c:strRef>
          </c:cat>
          <c:val>
            <c:numRef>
              <c:f>Sheet1!$B$2:$B$150</c:f>
              <c:numCache>
                <c:formatCode>General</c:formatCode>
                <c:ptCount val="149"/>
                <c:pt idx="0">
                  <c:v>146.86</c:v>
                </c:pt>
                <c:pt idx="1">
                  <c:v>147.221</c:v>
                </c:pt>
                <c:pt idx="2">
                  <c:v>147.701</c:v>
                </c:pt>
                <c:pt idx="3">
                  <c:v>148.408</c:v>
                </c:pt>
                <c:pt idx="4">
                  <c:v>148.893</c:v>
                </c:pt>
                <c:pt idx="5">
                  <c:v>149.369</c:v>
                </c:pt>
                <c:pt idx="6">
                  <c:v>150.203</c:v>
                </c:pt>
                <c:pt idx="7">
                  <c:v>150.739</c:v>
                </c:pt>
                <c:pt idx="8">
                  <c:v>150.873</c:v>
                </c:pt>
                <c:pt idx="9">
                  <c:v>151.008</c:v>
                </c:pt>
                <c:pt idx="10">
                  <c:v>150.95</c:v>
                </c:pt>
                <c:pt idx="11">
                  <c:v>150.927</c:v>
                </c:pt>
                <c:pt idx="12">
                  <c:v>151.389</c:v>
                </c:pt>
                <c:pt idx="13">
                  <c:v>152.029</c:v>
                </c:pt>
                <c:pt idx="14">
                  <c:v>152.349</c:v>
                </c:pt>
                <c:pt idx="15">
                  <c:v>152.404</c:v>
                </c:pt>
                <c:pt idx="16">
                  <c:v>152.722</c:v>
                </c:pt>
                <c:pt idx="17">
                  <c:v>153.32</c:v>
                </c:pt>
                <c:pt idx="18">
                  <c:v>153.717</c:v>
                </c:pt>
                <c:pt idx="19">
                  <c:v>153.931</c:v>
                </c:pt>
                <c:pt idx="20">
                  <c:v>154.033</c:v>
                </c:pt>
                <c:pt idx="21">
                  <c:v>154.208</c:v>
                </c:pt>
                <c:pt idx="22">
                  <c:v>154.563</c:v>
                </c:pt>
                <c:pt idx="23">
                  <c:v>154.751</c:v>
                </c:pt>
                <c:pt idx="24">
                  <c:v>154.561</c:v>
                </c:pt>
                <c:pt idx="25">
                  <c:v>154.365</c:v>
                </c:pt>
                <c:pt idx="26">
                  <c:v>154.342</c:v>
                </c:pt>
                <c:pt idx="27">
                  <c:v>154.244</c:v>
                </c:pt>
                <c:pt idx="28">
                  <c:v>154.402</c:v>
                </c:pt>
                <c:pt idx="29">
                  <c:v>154.812</c:v>
                </c:pt>
                <c:pt idx="30">
                  <c:v>155.013</c:v>
                </c:pt>
                <c:pt idx="31">
                  <c:v>155.109</c:v>
                </c:pt>
                <c:pt idx="32">
                  <c:v>155.378</c:v>
                </c:pt>
                <c:pt idx="33">
                  <c:v>155.823</c:v>
                </c:pt>
                <c:pt idx="34">
                  <c:v>156.084</c:v>
                </c:pt>
                <c:pt idx="35">
                  <c:v>156.238</c:v>
                </c:pt>
                <c:pt idx="36">
                  <c:v>156.593</c:v>
                </c:pt>
                <c:pt idx="37">
                  <c:v>156.841</c:v>
                </c:pt>
                <c:pt idx="38">
                  <c:v>157.121</c:v>
                </c:pt>
                <c:pt idx="39">
                  <c:v>157.62</c:v>
                </c:pt>
                <c:pt idx="40">
                  <c:v>158.007</c:v>
                </c:pt>
                <c:pt idx="41">
                  <c:v>158.07</c:v>
                </c:pt>
                <c:pt idx="42">
                  <c:v>158.033</c:v>
                </c:pt>
                <c:pt idx="43">
                  <c:v>158.285</c:v>
                </c:pt>
                <c:pt idx="44">
                  <c:v>158.676</c:v>
                </c:pt>
                <c:pt idx="45">
                  <c:v>158.862</c:v>
                </c:pt>
                <c:pt idx="46">
                  <c:v>158.568</c:v>
                </c:pt>
                <c:pt idx="47">
                  <c:v>157.475</c:v>
                </c:pt>
                <c:pt idx="48">
                  <c:v>157.352</c:v>
                </c:pt>
                <c:pt idx="49">
                  <c:v>156.817</c:v>
                </c:pt>
                <c:pt idx="50">
                  <c:v>156.361</c:v>
                </c:pt>
                <c:pt idx="51">
                  <c:v>156.305</c:v>
                </c:pt>
                <c:pt idx="52">
                  <c:v>156.48</c:v>
                </c:pt>
                <c:pt idx="53">
                  <c:v>156.335</c:v>
                </c:pt>
                <c:pt idx="54">
                  <c:v>155.992</c:v>
                </c:pt>
                <c:pt idx="55">
                  <c:v>155.714</c:v>
                </c:pt>
                <c:pt idx="56">
                  <c:v>155.32</c:v>
                </c:pt>
                <c:pt idx="57">
                  <c:v>154.95</c:v>
                </c:pt>
                <c:pt idx="58">
                  <c:v>155.225</c:v>
                </c:pt>
                <c:pt idx="59">
                  <c:v>156.24</c:v>
                </c:pt>
                <c:pt idx="60">
                  <c:v>157.233</c:v>
                </c:pt>
                <c:pt idx="61">
                  <c:v>157.777</c:v>
                </c:pt>
                <c:pt idx="62">
                  <c:v>158.479</c:v>
                </c:pt>
                <c:pt idx="63">
                  <c:v>159.374</c:v>
                </c:pt>
                <c:pt idx="64">
                  <c:v>159.797</c:v>
                </c:pt>
                <c:pt idx="65">
                  <c:v>159.841</c:v>
                </c:pt>
                <c:pt idx="66">
                  <c:v>159.641</c:v>
                </c:pt>
                <c:pt idx="67">
                  <c:v>159.432</c:v>
                </c:pt>
                <c:pt idx="68">
                  <c:v>159.434</c:v>
                </c:pt>
                <c:pt idx="69">
                  <c:v>159.455</c:v>
                </c:pt>
                <c:pt idx="70">
                  <c:v>159.404</c:v>
                </c:pt>
                <c:pt idx="71">
                  <c:v>159.338</c:v>
                </c:pt>
                <c:pt idx="72">
                  <c:v>159.284</c:v>
                </c:pt>
                <c:pt idx="73">
                  <c:v>159.225</c:v>
                </c:pt>
                <c:pt idx="74">
                  <c:v>159.139</c:v>
                </c:pt>
                <c:pt idx="75">
                  <c:v>159.002</c:v>
                </c:pt>
                <c:pt idx="76">
                  <c:v>159.11</c:v>
                </c:pt>
                <c:pt idx="77">
                  <c:v>159.472</c:v>
                </c:pt>
                <c:pt idx="78">
                  <c:v>160.007</c:v>
                </c:pt>
                <c:pt idx="79">
                  <c:v>160.835</c:v>
                </c:pt>
                <c:pt idx="80">
                  <c:v>161.203</c:v>
                </c:pt>
                <c:pt idx="81">
                  <c:v>160.905</c:v>
                </c:pt>
                <c:pt idx="82">
                  <c:v>160.603</c:v>
                </c:pt>
                <c:pt idx="83">
                  <c:v>160.207</c:v>
                </c:pt>
                <c:pt idx="84">
                  <c:v>159.628</c:v>
                </c:pt>
                <c:pt idx="85">
                  <c:v>159.503</c:v>
                </c:pt>
                <c:pt idx="86">
                  <c:v>159.475</c:v>
                </c:pt>
                <c:pt idx="87">
                  <c:v>159.441</c:v>
                </c:pt>
                <c:pt idx="88">
                  <c:v>159.619</c:v>
                </c:pt>
                <c:pt idx="89">
                  <c:v>159.879</c:v>
                </c:pt>
                <c:pt idx="90">
                  <c:v>160.059</c:v>
                </c:pt>
                <c:pt idx="91">
                  <c:v>160.085</c:v>
                </c:pt>
                <c:pt idx="92">
                  <c:v>160.139</c:v>
                </c:pt>
                <c:pt idx="93">
                  <c:v>160.057</c:v>
                </c:pt>
                <c:pt idx="94">
                  <c:v>159.775</c:v>
                </c:pt>
                <c:pt idx="95">
                  <c:v>159.576</c:v>
                </c:pt>
                <c:pt idx="96">
                  <c:v>159.41</c:v>
                </c:pt>
                <c:pt idx="97">
                  <c:v>159.127</c:v>
                </c:pt>
                <c:pt idx="98">
                  <c:v>158.966</c:v>
                </c:pt>
                <c:pt idx="99">
                  <c:v>159.334</c:v>
                </c:pt>
                <c:pt idx="100">
                  <c:v>159.825</c:v>
                </c:pt>
                <c:pt idx="101">
                  <c:v>160.204</c:v>
                </c:pt>
                <c:pt idx="102">
                  <c:v>160.551</c:v>
                </c:pt>
                <c:pt idx="103">
                  <c:v>160.636</c:v>
                </c:pt>
                <c:pt idx="104">
                  <c:v>160.45</c:v>
                </c:pt>
                <c:pt idx="105">
                  <c:v>160.245</c:v>
                </c:pt>
                <c:pt idx="106">
                  <c:v>160.229</c:v>
                </c:pt>
                <c:pt idx="107">
                  <c:v>160.41</c:v>
                </c:pt>
                <c:pt idx="108">
                  <c:v>160.748</c:v>
                </c:pt>
                <c:pt idx="109">
                  <c:v>160.979</c:v>
                </c:pt>
                <c:pt idx="110">
                  <c:v>161.018</c:v>
                </c:pt>
                <c:pt idx="111">
                  <c:v>160.97</c:v>
                </c:pt>
                <c:pt idx="112">
                  <c:v>161.004</c:v>
                </c:pt>
                <c:pt idx="113">
                  <c:v>161.112</c:v>
                </c:pt>
                <c:pt idx="114">
                  <c:v>161.023</c:v>
                </c:pt>
                <c:pt idx="115">
                  <c:v>160.749</c:v>
                </c:pt>
                <c:pt idx="116">
                  <c:v>160.458</c:v>
                </c:pt>
                <c:pt idx="117">
                  <c:v>160.193</c:v>
                </c:pt>
                <c:pt idx="118">
                  <c:v>159.905</c:v>
                </c:pt>
                <c:pt idx="119">
                  <c:v>159.577</c:v>
                </c:pt>
                <c:pt idx="120">
                  <c:v>159.142</c:v>
                </c:pt>
                <c:pt idx="121">
                  <c:v>158.559</c:v>
                </c:pt>
                <c:pt idx="122">
                  <c:v>157.998</c:v>
                </c:pt>
                <c:pt idx="123">
                  <c:v>157.754</c:v>
                </c:pt>
                <c:pt idx="124">
                  <c:v>157.575</c:v>
                </c:pt>
                <c:pt idx="125">
                  <c:v>156.995</c:v>
                </c:pt>
                <c:pt idx="126">
                  <c:v>156.355</c:v>
                </c:pt>
                <c:pt idx="127">
                  <c:v>155.8</c:v>
                </c:pt>
                <c:pt idx="128">
                  <c:v>155.356</c:v>
                </c:pt>
                <c:pt idx="129">
                  <c:v>155.232</c:v>
                </c:pt>
                <c:pt idx="130">
                  <c:v>155.219</c:v>
                </c:pt>
                <c:pt idx="131">
                  <c:v>155.401</c:v>
                </c:pt>
                <c:pt idx="132">
                  <c:v>155.756</c:v>
                </c:pt>
                <c:pt idx="133">
                  <c:v>156.222</c:v>
                </c:pt>
                <c:pt idx="134">
                  <c:v>156.719</c:v>
                </c:pt>
                <c:pt idx="135">
                  <c:v>156.817</c:v>
                </c:pt>
                <c:pt idx="136">
                  <c:v>156.801</c:v>
                </c:pt>
                <c:pt idx="137">
                  <c:v>157.046</c:v>
                </c:pt>
                <c:pt idx="138">
                  <c:v>157.316</c:v>
                </c:pt>
                <c:pt idx="139">
                  <c:v>157.504</c:v>
                </c:pt>
                <c:pt idx="140">
                  <c:v>157.881</c:v>
                </c:pt>
                <c:pt idx="141">
                  <c:v>158.305</c:v>
                </c:pt>
                <c:pt idx="142">
                  <c:v>158.492</c:v>
                </c:pt>
                <c:pt idx="143">
                  <c:v>158.663</c:v>
                </c:pt>
                <c:pt idx="144">
                  <c:v>159.207</c:v>
                </c:pt>
                <c:pt idx="145">
                  <c:v>159.234</c:v>
                </c:pt>
                <c:pt idx="146">
                  <c:v>159.739</c:v>
                </c:pt>
                <c:pt idx="147">
                  <c:v>159.761</c:v>
                </c:pt>
                <c:pt idx="148">
                  <c:v>159.86</c:v>
                </c:pt>
              </c:numCache>
            </c:numRef>
          </c:val>
          <c:smooth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ROAN251LF</c:v>
                </c:pt>
              </c:strCache>
            </c:strRef>
          </c:tx>
          <c:marker>
            <c:symbol val="none"/>
          </c:marker>
          <c:cat>
            <c:strRef>
              <c:f>Sheet1!$A$2:$A$151</c:f>
              <c:strCache>
                <c:ptCount val="15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smooth val="0"/>
        </c:ser>
        <c:marker val="1"/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low"/>
        <c:txPr>
          <a:bodyPr/>
          <a:lstStyle/>
          <a:p>
            <a:pPr>
              <a:defRPr b="1" sz="1200"/>
            </a:pPr>
          </a:p>
        </c:txPr>
        <c:crossAx val="2140495176"/>
        <c:crosses val="autoZero"/>
        <c:lblAlgn val="ctr"/>
        <c:lblOffset val="100"/>
        <c:noMultiLvlLbl val="0"/>
      </c:catAx>
      <c:valAx>
        <c:axId val="2140495176"/>
        <c:scaling>
          <c:min val="120.0"/>
        </c:scaling>
        <c:delete val="0"/>
        <c:axPos val="l"/>
        <c:majorGridlines/>
        <c:numFmt formatCode="#,###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8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WINC051LF</c:v>
                </c:pt>
              </c:strCache>
            </c:strRef>
          </c:tx>
          <c:marker>
            <c:symbol val="none"/>
          </c:marker>
          <c:cat>
            <c:strRef>
              <c:f>Sheet1!$A$2:$A$151</c:f>
              <c:strCache>
                <c:ptCount val="15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</c:strCache>
            </c:strRef>
          </c:cat>
          <c:val>
            <c:numRef>
              <c:f>Sheet1!$B$2:$B$150</c:f>
              <c:numCache>
                <c:formatCode>General</c:formatCode>
                <c:ptCount val="149"/>
                <c:pt idx="0">
                  <c:v>60.431</c:v>
                </c:pt>
                <c:pt idx="1">
                  <c:v>60.57</c:v>
                </c:pt>
                <c:pt idx="2">
                  <c:v>60.778</c:v>
                </c:pt>
                <c:pt idx="3">
                  <c:v>61.007</c:v>
                </c:pt>
                <c:pt idx="4">
                  <c:v>61.17</c:v>
                </c:pt>
                <c:pt idx="5">
                  <c:v>61.223</c:v>
                </c:pt>
                <c:pt idx="6">
                  <c:v>60.118</c:v>
                </c:pt>
                <c:pt idx="7">
                  <c:v>60.511</c:v>
                </c:pt>
                <c:pt idx="8">
                  <c:v>60.885</c:v>
                </c:pt>
                <c:pt idx="9">
                  <c:v>63.458</c:v>
                </c:pt>
                <c:pt idx="10">
                  <c:v>63.483</c:v>
                </c:pt>
                <c:pt idx="11">
                  <c:v>63.432</c:v>
                </c:pt>
                <c:pt idx="12">
                  <c:v>63.467</c:v>
                </c:pt>
                <c:pt idx="13">
                  <c:v>63.658</c:v>
                </c:pt>
                <c:pt idx="14">
                  <c:v>63.912</c:v>
                </c:pt>
                <c:pt idx="15">
                  <c:v>64.154</c:v>
                </c:pt>
                <c:pt idx="16">
                  <c:v>64.383</c:v>
                </c:pt>
                <c:pt idx="17">
                  <c:v>64.589</c:v>
                </c:pt>
                <c:pt idx="18">
                  <c:v>64.795</c:v>
                </c:pt>
                <c:pt idx="19">
                  <c:v>64.991</c:v>
                </c:pt>
                <c:pt idx="20">
                  <c:v>65.117</c:v>
                </c:pt>
                <c:pt idx="21">
                  <c:v>65.205</c:v>
                </c:pt>
                <c:pt idx="22">
                  <c:v>65.325</c:v>
                </c:pt>
                <c:pt idx="23">
                  <c:v>65.392</c:v>
                </c:pt>
                <c:pt idx="24">
                  <c:v>65.312</c:v>
                </c:pt>
                <c:pt idx="25">
                  <c:v>65.189</c:v>
                </c:pt>
                <c:pt idx="26">
                  <c:v>65.117</c:v>
                </c:pt>
                <c:pt idx="27">
                  <c:v>65.057</c:v>
                </c:pt>
                <c:pt idx="28">
                  <c:v>65.013</c:v>
                </c:pt>
                <c:pt idx="29">
                  <c:v>65.018</c:v>
                </c:pt>
                <c:pt idx="30">
                  <c:v>65.056</c:v>
                </c:pt>
                <c:pt idx="31">
                  <c:v>65.148</c:v>
                </c:pt>
                <c:pt idx="32">
                  <c:v>65.207</c:v>
                </c:pt>
                <c:pt idx="33">
                  <c:v>65.164</c:v>
                </c:pt>
                <c:pt idx="34">
                  <c:v>65.199</c:v>
                </c:pt>
                <c:pt idx="35">
                  <c:v>65.282</c:v>
                </c:pt>
                <c:pt idx="36">
                  <c:v>65.215</c:v>
                </c:pt>
                <c:pt idx="37">
                  <c:v>65.099</c:v>
                </c:pt>
                <c:pt idx="38">
                  <c:v>65.058</c:v>
                </c:pt>
                <c:pt idx="39">
                  <c:v>65.054</c:v>
                </c:pt>
                <c:pt idx="40">
                  <c:v>65.082</c:v>
                </c:pt>
                <c:pt idx="41">
                  <c:v>65.157</c:v>
                </c:pt>
                <c:pt idx="42">
                  <c:v>65.278</c:v>
                </c:pt>
                <c:pt idx="43">
                  <c:v>65.37</c:v>
                </c:pt>
                <c:pt idx="44">
                  <c:v>65.43</c:v>
                </c:pt>
                <c:pt idx="45">
                  <c:v>65.591</c:v>
                </c:pt>
                <c:pt idx="46">
                  <c:v>65.798</c:v>
                </c:pt>
                <c:pt idx="47">
                  <c:v>65.344</c:v>
                </c:pt>
                <c:pt idx="48">
                  <c:v>64.814</c:v>
                </c:pt>
                <c:pt idx="49">
                  <c:v>65.143</c:v>
                </c:pt>
                <c:pt idx="50">
                  <c:v>64.872</c:v>
                </c:pt>
                <c:pt idx="51">
                  <c:v>64.61</c:v>
                </c:pt>
                <c:pt idx="52">
                  <c:v>64.397</c:v>
                </c:pt>
                <c:pt idx="53">
                  <c:v>64.258</c:v>
                </c:pt>
                <c:pt idx="54">
                  <c:v>64.162</c:v>
                </c:pt>
                <c:pt idx="55">
                  <c:v>64.098</c:v>
                </c:pt>
                <c:pt idx="56">
                  <c:v>64.1</c:v>
                </c:pt>
                <c:pt idx="57">
                  <c:v>64.145</c:v>
                </c:pt>
                <c:pt idx="58">
                  <c:v>64.158</c:v>
                </c:pt>
                <c:pt idx="59">
                  <c:v>64.178</c:v>
                </c:pt>
                <c:pt idx="60">
                  <c:v>64.343</c:v>
                </c:pt>
                <c:pt idx="61">
                  <c:v>64.516</c:v>
                </c:pt>
                <c:pt idx="62">
                  <c:v>64.54</c:v>
                </c:pt>
                <c:pt idx="63">
                  <c:v>65.59</c:v>
                </c:pt>
                <c:pt idx="64">
                  <c:v>65.522</c:v>
                </c:pt>
                <c:pt idx="65">
                  <c:v>65.441</c:v>
                </c:pt>
                <c:pt idx="66">
                  <c:v>65.524</c:v>
                </c:pt>
                <c:pt idx="67">
                  <c:v>65.726</c:v>
                </c:pt>
                <c:pt idx="68">
                  <c:v>65.836</c:v>
                </c:pt>
                <c:pt idx="69">
                  <c:v>65.913</c:v>
                </c:pt>
                <c:pt idx="70">
                  <c:v>66.051</c:v>
                </c:pt>
                <c:pt idx="71">
                  <c:v>66.173</c:v>
                </c:pt>
                <c:pt idx="72">
                  <c:v>66.271</c:v>
                </c:pt>
                <c:pt idx="73">
                  <c:v>66.37</c:v>
                </c:pt>
                <c:pt idx="74">
                  <c:v>66.542</c:v>
                </c:pt>
                <c:pt idx="75">
                  <c:v>66.811</c:v>
                </c:pt>
                <c:pt idx="76">
                  <c:v>67.007</c:v>
                </c:pt>
                <c:pt idx="77">
                  <c:v>67.044</c:v>
                </c:pt>
                <c:pt idx="78">
                  <c:v>67.069</c:v>
                </c:pt>
                <c:pt idx="79">
                  <c:v>67.232</c:v>
                </c:pt>
                <c:pt idx="80">
                  <c:v>67.446</c:v>
                </c:pt>
                <c:pt idx="81">
                  <c:v>67.583</c:v>
                </c:pt>
                <c:pt idx="82">
                  <c:v>67.647</c:v>
                </c:pt>
                <c:pt idx="83">
                  <c:v>67.624</c:v>
                </c:pt>
                <c:pt idx="84">
                  <c:v>67.551</c:v>
                </c:pt>
                <c:pt idx="85">
                  <c:v>67.476</c:v>
                </c:pt>
                <c:pt idx="86">
                  <c:v>67.405</c:v>
                </c:pt>
                <c:pt idx="87">
                  <c:v>67.305</c:v>
                </c:pt>
                <c:pt idx="88">
                  <c:v>67.297</c:v>
                </c:pt>
                <c:pt idx="89">
                  <c:v>67.353</c:v>
                </c:pt>
                <c:pt idx="90">
                  <c:v>67.369</c:v>
                </c:pt>
                <c:pt idx="91">
                  <c:v>67.368</c:v>
                </c:pt>
                <c:pt idx="92">
                  <c:v>67.462</c:v>
                </c:pt>
                <c:pt idx="93">
                  <c:v>67.606</c:v>
                </c:pt>
                <c:pt idx="94">
                  <c:v>67.683</c:v>
                </c:pt>
                <c:pt idx="95">
                  <c:v>67.76</c:v>
                </c:pt>
                <c:pt idx="96">
                  <c:v>67.774</c:v>
                </c:pt>
                <c:pt idx="97">
                  <c:v>67.662</c:v>
                </c:pt>
                <c:pt idx="98">
                  <c:v>67.619</c:v>
                </c:pt>
                <c:pt idx="99">
                  <c:v>67.747</c:v>
                </c:pt>
                <c:pt idx="100">
                  <c:v>67.967</c:v>
                </c:pt>
                <c:pt idx="101">
                  <c:v>68.167</c:v>
                </c:pt>
                <c:pt idx="102">
                  <c:v>68.244</c:v>
                </c:pt>
                <c:pt idx="103">
                  <c:v>68.23</c:v>
                </c:pt>
                <c:pt idx="104">
                  <c:v>68.255</c:v>
                </c:pt>
                <c:pt idx="105">
                  <c:v>68.322</c:v>
                </c:pt>
                <c:pt idx="106">
                  <c:v>68.326</c:v>
                </c:pt>
                <c:pt idx="107">
                  <c:v>68.273</c:v>
                </c:pt>
                <c:pt idx="108">
                  <c:v>68.262</c:v>
                </c:pt>
                <c:pt idx="109">
                  <c:v>68.37</c:v>
                </c:pt>
                <c:pt idx="110">
                  <c:v>68.5</c:v>
                </c:pt>
                <c:pt idx="111">
                  <c:v>68.537</c:v>
                </c:pt>
                <c:pt idx="112">
                  <c:v>68.536</c:v>
                </c:pt>
                <c:pt idx="113">
                  <c:v>68.55</c:v>
                </c:pt>
                <c:pt idx="114">
                  <c:v>68.555</c:v>
                </c:pt>
                <c:pt idx="115">
                  <c:v>68.474</c:v>
                </c:pt>
                <c:pt idx="116">
                  <c:v>68.339</c:v>
                </c:pt>
                <c:pt idx="117">
                  <c:v>68.246</c:v>
                </c:pt>
                <c:pt idx="118">
                  <c:v>68.204</c:v>
                </c:pt>
                <c:pt idx="119">
                  <c:v>68.225</c:v>
                </c:pt>
                <c:pt idx="120">
                  <c:v>68.281</c:v>
                </c:pt>
                <c:pt idx="121">
                  <c:v>68.31</c:v>
                </c:pt>
                <c:pt idx="122">
                  <c:v>68.35</c:v>
                </c:pt>
                <c:pt idx="123">
                  <c:v>68.453</c:v>
                </c:pt>
                <c:pt idx="124">
                  <c:v>68.551</c:v>
                </c:pt>
                <c:pt idx="125">
                  <c:v>68.594</c:v>
                </c:pt>
                <c:pt idx="126">
                  <c:v>68.566</c:v>
                </c:pt>
                <c:pt idx="127">
                  <c:v>68.467</c:v>
                </c:pt>
                <c:pt idx="128">
                  <c:v>68.341</c:v>
                </c:pt>
                <c:pt idx="129">
                  <c:v>68.228</c:v>
                </c:pt>
                <c:pt idx="130">
                  <c:v>68.215</c:v>
                </c:pt>
                <c:pt idx="131">
                  <c:v>68.324</c:v>
                </c:pt>
                <c:pt idx="132">
                  <c:v>68.534</c:v>
                </c:pt>
                <c:pt idx="133">
                  <c:v>68.774</c:v>
                </c:pt>
                <c:pt idx="134">
                  <c:v>68.886</c:v>
                </c:pt>
                <c:pt idx="135">
                  <c:v>68.84</c:v>
                </c:pt>
                <c:pt idx="136">
                  <c:v>68.811</c:v>
                </c:pt>
                <c:pt idx="137">
                  <c:v>68.975</c:v>
                </c:pt>
                <c:pt idx="138">
                  <c:v>69.267</c:v>
                </c:pt>
                <c:pt idx="139">
                  <c:v>69.532</c:v>
                </c:pt>
                <c:pt idx="140">
                  <c:v>69.699</c:v>
                </c:pt>
                <c:pt idx="141">
                  <c:v>69.766</c:v>
                </c:pt>
                <c:pt idx="142">
                  <c:v>69.803</c:v>
                </c:pt>
                <c:pt idx="143">
                  <c:v>69.854</c:v>
                </c:pt>
                <c:pt idx="144">
                  <c:v>69.807</c:v>
                </c:pt>
                <c:pt idx="145">
                  <c:v>70.103</c:v>
                </c:pt>
                <c:pt idx="146">
                  <c:v>70.179</c:v>
                </c:pt>
                <c:pt idx="147">
                  <c:v>70.446</c:v>
                </c:pt>
                <c:pt idx="148">
                  <c:v>70.345</c:v>
                </c:pt>
              </c:numCache>
            </c:numRef>
          </c:val>
          <c:smooth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WINC051LF</c:v>
                </c:pt>
              </c:strCache>
            </c:strRef>
          </c:tx>
          <c:marker>
            <c:symbol val="none"/>
          </c:marker>
          <c:cat>
            <c:strRef>
              <c:f>Sheet1!$A$2:$A$151</c:f>
              <c:strCache>
                <c:ptCount val="15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smooth val="0"/>
        </c:ser>
        <c:marker val="1"/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low"/>
        <c:txPr>
          <a:bodyPr/>
          <a:lstStyle/>
          <a:p>
            <a:pPr>
              <a:defRPr b="1" sz="1200"/>
            </a:pPr>
          </a:p>
        </c:txPr>
        <c:crossAx val="2140495176"/>
        <c:crosses val="autoZero"/>
        <c:lblAlgn val="ctr"/>
        <c:lblOffset val="100"/>
        <c:noMultiLvlLbl val="0"/>
      </c:catAx>
      <c:valAx>
        <c:axId val="2140495176"/>
        <c:scaling>
          <c:min val="50.0"/>
        </c:scaling>
        <c:delete val="0"/>
        <c:axPos val="l"/>
        <c:majorGridlines/>
        <c:numFmt formatCode="#,###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9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WASH911LF</c:v>
                </c:pt>
              </c:strCache>
            </c:strRef>
          </c:tx>
          <c:marker>
            <c:symbol val="none"/>
          </c:marker>
          <c:cat>
            <c:strRef>
              <c:f>Sheet1!$A$2:$A$151</c:f>
              <c:strCache>
                <c:ptCount val="15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</c:strCache>
            </c:strRef>
          </c:cat>
          <c:val>
            <c:numRef>
              <c:f>Sheet1!$B$2:$B$150</c:f>
              <c:numCache>
                <c:formatCode>General</c:formatCode>
                <c:ptCount val="149"/>
                <c:pt idx="0">
                  <c:v>2871.781</c:v>
                </c:pt>
                <c:pt idx="1">
                  <c:v>2874.018</c:v>
                </c:pt>
                <c:pt idx="2">
                  <c:v>2878.891</c:v>
                </c:pt>
                <c:pt idx="3">
                  <c:v>2888.682</c:v>
                </c:pt>
                <c:pt idx="4">
                  <c:v>2898.117</c:v>
                </c:pt>
                <c:pt idx="5">
                  <c:v>2904.072</c:v>
                </c:pt>
                <c:pt idx="6">
                  <c:v>2911.462</c:v>
                </c:pt>
                <c:pt idx="7">
                  <c:v>2919.177</c:v>
                </c:pt>
                <c:pt idx="8">
                  <c:v>2922.779</c:v>
                </c:pt>
                <c:pt idx="9">
                  <c:v>2924.175</c:v>
                </c:pt>
                <c:pt idx="10">
                  <c:v>2927.395</c:v>
                </c:pt>
                <c:pt idx="11">
                  <c:v>2932.441</c:v>
                </c:pt>
                <c:pt idx="12">
                  <c:v>2936.172</c:v>
                </c:pt>
                <c:pt idx="13">
                  <c:v>2938.959</c:v>
                </c:pt>
                <c:pt idx="14">
                  <c:v>2941.64</c:v>
                </c:pt>
                <c:pt idx="15">
                  <c:v>2944.999</c:v>
                </c:pt>
                <c:pt idx="16">
                  <c:v>2951.799</c:v>
                </c:pt>
                <c:pt idx="17">
                  <c:v>2958.462</c:v>
                </c:pt>
                <c:pt idx="18">
                  <c:v>2962.841</c:v>
                </c:pt>
                <c:pt idx="19">
                  <c:v>2969.014</c:v>
                </c:pt>
                <c:pt idx="20">
                  <c:v>2974.84</c:v>
                </c:pt>
                <c:pt idx="21">
                  <c:v>2978.008</c:v>
                </c:pt>
                <c:pt idx="22">
                  <c:v>2982.489</c:v>
                </c:pt>
                <c:pt idx="23">
                  <c:v>2987.308</c:v>
                </c:pt>
                <c:pt idx="24">
                  <c:v>2986.537</c:v>
                </c:pt>
                <c:pt idx="25">
                  <c:v>2982.847</c:v>
                </c:pt>
                <c:pt idx="26">
                  <c:v>2980.989</c:v>
                </c:pt>
                <c:pt idx="27">
                  <c:v>2979.845</c:v>
                </c:pt>
                <c:pt idx="28">
                  <c:v>2981.354</c:v>
                </c:pt>
                <c:pt idx="29">
                  <c:v>2985.921</c:v>
                </c:pt>
                <c:pt idx="30">
                  <c:v>2988.561</c:v>
                </c:pt>
                <c:pt idx="31">
                  <c:v>2991.772</c:v>
                </c:pt>
                <c:pt idx="32">
                  <c:v>3000.175</c:v>
                </c:pt>
                <c:pt idx="33">
                  <c:v>3009.628</c:v>
                </c:pt>
                <c:pt idx="34">
                  <c:v>3017.366</c:v>
                </c:pt>
                <c:pt idx="35">
                  <c:v>3024.842</c:v>
                </c:pt>
                <c:pt idx="36">
                  <c:v>3029.688</c:v>
                </c:pt>
                <c:pt idx="37">
                  <c:v>3031.141</c:v>
                </c:pt>
                <c:pt idx="38">
                  <c:v>3037.397</c:v>
                </c:pt>
                <c:pt idx="39">
                  <c:v>3048.573</c:v>
                </c:pt>
                <c:pt idx="40">
                  <c:v>3055.058</c:v>
                </c:pt>
                <c:pt idx="41">
                  <c:v>3059.163</c:v>
                </c:pt>
                <c:pt idx="42">
                  <c:v>3066.433</c:v>
                </c:pt>
                <c:pt idx="43">
                  <c:v>3071.786</c:v>
                </c:pt>
                <c:pt idx="44">
                  <c:v>3074.211</c:v>
                </c:pt>
                <c:pt idx="45">
                  <c:v>3075.093</c:v>
                </c:pt>
                <c:pt idx="46">
                  <c:v>3073.861</c:v>
                </c:pt>
                <c:pt idx="47">
                  <c:v>3074.409</c:v>
                </c:pt>
                <c:pt idx="48">
                  <c:v>3076.377</c:v>
                </c:pt>
                <c:pt idx="49">
                  <c:v>3075.384</c:v>
                </c:pt>
                <c:pt idx="50">
                  <c:v>3073.058</c:v>
                </c:pt>
                <c:pt idx="51">
                  <c:v>3073.757</c:v>
                </c:pt>
                <c:pt idx="52">
                  <c:v>3075.364</c:v>
                </c:pt>
                <c:pt idx="53">
                  <c:v>3077.355</c:v>
                </c:pt>
                <c:pt idx="54">
                  <c:v>3079.824</c:v>
                </c:pt>
                <c:pt idx="55">
                  <c:v>3077.645</c:v>
                </c:pt>
                <c:pt idx="56">
                  <c:v>3074.161</c:v>
                </c:pt>
                <c:pt idx="57">
                  <c:v>3076.848</c:v>
                </c:pt>
                <c:pt idx="58">
                  <c:v>3081.105</c:v>
                </c:pt>
                <c:pt idx="59">
                  <c:v>3087.045</c:v>
                </c:pt>
                <c:pt idx="60">
                  <c:v>3096.785</c:v>
                </c:pt>
                <c:pt idx="61">
                  <c:v>3107.062</c:v>
                </c:pt>
                <c:pt idx="62">
                  <c:v>3116.228</c:v>
                </c:pt>
                <c:pt idx="63">
                  <c:v>3154.334</c:v>
                </c:pt>
                <c:pt idx="64">
                  <c:v>3153.776</c:v>
                </c:pt>
                <c:pt idx="65">
                  <c:v>3158.649</c:v>
                </c:pt>
                <c:pt idx="66">
                  <c:v>3167.151</c:v>
                </c:pt>
                <c:pt idx="67">
                  <c:v>3171.024</c:v>
                </c:pt>
                <c:pt idx="68">
                  <c:v>3168.4</c:v>
                </c:pt>
                <c:pt idx="69">
                  <c:v>3165.638</c:v>
                </c:pt>
                <c:pt idx="70">
                  <c:v>3169.228</c:v>
                </c:pt>
                <c:pt idx="71">
                  <c:v>3175.017</c:v>
                </c:pt>
                <c:pt idx="72">
                  <c:v>3178.206</c:v>
                </c:pt>
                <c:pt idx="73">
                  <c:v>3181.662</c:v>
                </c:pt>
                <c:pt idx="74">
                  <c:v>3187.194</c:v>
                </c:pt>
                <c:pt idx="75">
                  <c:v>3190.584</c:v>
                </c:pt>
                <c:pt idx="76">
                  <c:v>3190.415</c:v>
                </c:pt>
                <c:pt idx="77">
                  <c:v>3193.361</c:v>
                </c:pt>
                <c:pt idx="78">
                  <c:v>3200.915</c:v>
                </c:pt>
                <c:pt idx="79">
                  <c:v>3209.207</c:v>
                </c:pt>
                <c:pt idx="80">
                  <c:v>3213.025</c:v>
                </c:pt>
                <c:pt idx="81">
                  <c:v>3211.264</c:v>
                </c:pt>
                <c:pt idx="82">
                  <c:v>3211.213</c:v>
                </c:pt>
                <c:pt idx="83">
                  <c:v>3212.313</c:v>
                </c:pt>
                <c:pt idx="84">
                  <c:v>3212.988</c:v>
                </c:pt>
                <c:pt idx="85">
                  <c:v>3217.461</c:v>
                </c:pt>
                <c:pt idx="86">
                  <c:v>3220.52</c:v>
                </c:pt>
                <c:pt idx="87">
                  <c:v>3221.564</c:v>
                </c:pt>
                <c:pt idx="88">
                  <c:v>3227.164</c:v>
                </c:pt>
                <c:pt idx="89">
                  <c:v>3233.454</c:v>
                </c:pt>
                <c:pt idx="90">
                  <c:v>3235.992</c:v>
                </c:pt>
                <c:pt idx="91">
                  <c:v>3240.221</c:v>
                </c:pt>
                <c:pt idx="92">
                  <c:v>3249.233</c:v>
                </c:pt>
                <c:pt idx="93">
                  <c:v>3255.355</c:v>
                </c:pt>
                <c:pt idx="94">
                  <c:v>3256.329</c:v>
                </c:pt>
                <c:pt idx="95">
                  <c:v>3257.252</c:v>
                </c:pt>
                <c:pt idx="96">
                  <c:v>3256.599</c:v>
                </c:pt>
                <c:pt idx="97">
                  <c:v>3253.232</c:v>
                </c:pt>
                <c:pt idx="98">
                  <c:v>3253.117</c:v>
                </c:pt>
                <c:pt idx="99">
                  <c:v>3259.2</c:v>
                </c:pt>
                <c:pt idx="100">
                  <c:v>3265.059</c:v>
                </c:pt>
                <c:pt idx="101">
                  <c:v>3265.834</c:v>
                </c:pt>
                <c:pt idx="102">
                  <c:v>3263.345</c:v>
                </c:pt>
                <c:pt idx="103">
                  <c:v>3261.576</c:v>
                </c:pt>
                <c:pt idx="104">
                  <c:v>3260.833</c:v>
                </c:pt>
                <c:pt idx="105">
                  <c:v>3257.86</c:v>
                </c:pt>
                <c:pt idx="106">
                  <c:v>3253.074</c:v>
                </c:pt>
                <c:pt idx="107">
                  <c:v>3249.516</c:v>
                </c:pt>
                <c:pt idx="108">
                  <c:v>3251.053</c:v>
                </c:pt>
                <c:pt idx="109">
                  <c:v>3256.814</c:v>
                </c:pt>
                <c:pt idx="110">
                  <c:v>3258.795</c:v>
                </c:pt>
                <c:pt idx="111">
                  <c:v>3258.54</c:v>
                </c:pt>
                <c:pt idx="112">
                  <c:v>3263.291</c:v>
                </c:pt>
                <c:pt idx="113">
                  <c:v>3267.973</c:v>
                </c:pt>
                <c:pt idx="114">
                  <c:v>3268.357</c:v>
                </c:pt>
                <c:pt idx="115">
                  <c:v>3266.966</c:v>
                </c:pt>
                <c:pt idx="116">
                  <c:v>3267.596</c:v>
                </c:pt>
                <c:pt idx="117">
                  <c:v>3270.991</c:v>
                </c:pt>
                <c:pt idx="118">
                  <c:v>3270.396</c:v>
                </c:pt>
                <c:pt idx="119">
                  <c:v>3268.306</c:v>
                </c:pt>
                <c:pt idx="120">
                  <c:v>3270.031</c:v>
                </c:pt>
                <c:pt idx="121">
                  <c:v>3269.299</c:v>
                </c:pt>
                <c:pt idx="122">
                  <c:v>3269.208</c:v>
                </c:pt>
                <c:pt idx="123">
                  <c:v>3276.331</c:v>
                </c:pt>
                <c:pt idx="124">
                  <c:v>3281.159</c:v>
                </c:pt>
                <c:pt idx="125">
                  <c:v>3277.687</c:v>
                </c:pt>
                <c:pt idx="126">
                  <c:v>3272.594</c:v>
                </c:pt>
                <c:pt idx="127">
                  <c:v>3267.858</c:v>
                </c:pt>
                <c:pt idx="128">
                  <c:v>3264.848</c:v>
                </c:pt>
                <c:pt idx="129">
                  <c:v>3268.313</c:v>
                </c:pt>
                <c:pt idx="130">
                  <c:v>3274.625</c:v>
                </c:pt>
                <c:pt idx="131">
                  <c:v>3279.052</c:v>
                </c:pt>
                <c:pt idx="132">
                  <c:v>3284.663</c:v>
                </c:pt>
                <c:pt idx="133">
                  <c:v>3293.269</c:v>
                </c:pt>
                <c:pt idx="134">
                  <c:v>3300.078</c:v>
                </c:pt>
                <c:pt idx="135">
                  <c:v>3301.952</c:v>
                </c:pt>
                <c:pt idx="136">
                  <c:v>3302.705</c:v>
                </c:pt>
                <c:pt idx="137">
                  <c:v>3306.575</c:v>
                </c:pt>
                <c:pt idx="138">
                  <c:v>3312.631</c:v>
                </c:pt>
                <c:pt idx="139">
                  <c:v>3319.288</c:v>
                </c:pt>
                <c:pt idx="140">
                  <c:v>3326.452</c:v>
                </c:pt>
                <c:pt idx="141">
                  <c:v>3333.394</c:v>
                </c:pt>
                <c:pt idx="142">
                  <c:v>3337.358</c:v>
                </c:pt>
                <c:pt idx="143">
                  <c:v>3338.194</c:v>
                </c:pt>
                <c:pt idx="144">
                  <c:v>3354.271</c:v>
                </c:pt>
                <c:pt idx="145">
                  <c:v>3375.134</c:v>
                </c:pt>
                <c:pt idx="146">
                  <c:v>3377.3</c:v>
                </c:pt>
                <c:pt idx="147">
                  <c:v>3380.223</c:v>
                </c:pt>
                <c:pt idx="148">
                  <c:v>3385.786</c:v>
                </c:pt>
              </c:numCache>
            </c:numRef>
          </c:val>
          <c:smooth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WASH911LF</c:v>
                </c:pt>
              </c:strCache>
            </c:strRef>
          </c:tx>
          <c:marker>
            <c:symbol val="none"/>
          </c:marker>
          <c:cat>
            <c:strRef>
              <c:f>Sheet1!$A$2:$A$151</c:f>
              <c:strCache>
                <c:ptCount val="15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smooth val="0"/>
        </c:ser>
        <c:marker val="1"/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low"/>
        <c:txPr>
          <a:bodyPr/>
          <a:lstStyle/>
          <a:p>
            <a:pPr>
              <a:defRPr b="1" sz="1200"/>
            </a:pPr>
          </a:p>
        </c:txPr>
        <c:crossAx val="2140495176"/>
        <c:crosses val="autoZero"/>
        <c:lblAlgn val="ctr"/>
        <c:lblOffset val="100"/>
        <c:noMultiLvlLbl val="0"/>
      </c:catAx>
      <c:valAx>
        <c:axId val="2140495176"/>
        <c:scaling>
          <c:min val="2400.0"/>
        </c:scaling>
        <c:delete val="0"/>
        <c:axPos val="l"/>
        <c:majorGridlines/>
        <c:numFmt formatCode="#,###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Blacksburg-Christiansburg-Radford, VA MSA</c:v>
                </c:pt>
              </c:strCache>
            </c:strRef>
          </c:tx>
          <c:marker>
            <c:symbol val="none"/>
          </c:marker>
          <c:cat>
            <c:strRef>
              <c:f>Sheet1!$A$2:$A$151</c:f>
              <c:strCache>
                <c:ptCount val="15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</c:strCache>
            </c:strRef>
          </c:cat>
          <c:val>
            <c:numRef>
              <c:f>Sheet1!$B$2:$B$150</c:f>
              <c:numCache>
                <c:formatCode>General</c:formatCode>
                <c:ptCount val="149"/>
                <c:pt idx="0">
                  <c:v>70.8</c:v>
                </c:pt>
                <c:pt idx="1">
                  <c:v>74.0</c:v>
                </c:pt>
                <c:pt idx="2">
                  <c:v>73.7</c:v>
                </c:pt>
                <c:pt idx="3">
                  <c:v>75.2</c:v>
                </c:pt>
                <c:pt idx="4">
                  <c:v>74.1</c:v>
                </c:pt>
                <c:pt idx="5">
                  <c:v>72.7</c:v>
                </c:pt>
                <c:pt idx="6">
                  <c:v>72.2</c:v>
                </c:pt>
                <c:pt idx="7">
                  <c:v>73.3</c:v>
                </c:pt>
                <c:pt idx="8">
                  <c:v>75.5</c:v>
                </c:pt>
                <c:pt idx="9">
                  <c:v>76.6</c:v>
                </c:pt>
                <c:pt idx="10">
                  <c:v>75.4</c:v>
                </c:pt>
                <c:pt idx="11">
                  <c:v>73.5</c:v>
                </c:pt>
                <c:pt idx="12">
                  <c:v>71.3</c:v>
                </c:pt>
                <c:pt idx="13">
                  <c:v>74.9</c:v>
                </c:pt>
                <c:pt idx="14">
                  <c:v>75.4</c:v>
                </c:pt>
                <c:pt idx="15">
                  <c:v>76.3</c:v>
                </c:pt>
                <c:pt idx="16">
                  <c:v>75.0</c:v>
                </c:pt>
                <c:pt idx="17">
                  <c:v>73.3</c:v>
                </c:pt>
                <c:pt idx="18">
                  <c:v>71.9</c:v>
                </c:pt>
                <c:pt idx="19">
                  <c:v>71.2</c:v>
                </c:pt>
                <c:pt idx="20">
                  <c:v>73.9</c:v>
                </c:pt>
                <c:pt idx="21">
                  <c:v>76.2</c:v>
                </c:pt>
                <c:pt idx="22">
                  <c:v>75.5</c:v>
                </c:pt>
                <c:pt idx="23">
                  <c:v>76.4</c:v>
                </c:pt>
                <c:pt idx="24">
                  <c:v>72.3</c:v>
                </c:pt>
                <c:pt idx="25">
                  <c:v>74.7</c:v>
                </c:pt>
                <c:pt idx="26">
                  <c:v>75.0</c:v>
                </c:pt>
                <c:pt idx="27">
                  <c:v>75.3</c:v>
                </c:pt>
                <c:pt idx="28">
                  <c:v>73.4</c:v>
                </c:pt>
                <c:pt idx="29">
                  <c:v>72.8</c:v>
                </c:pt>
                <c:pt idx="30">
                  <c:v>71.7</c:v>
                </c:pt>
                <c:pt idx="31">
                  <c:v>71.7</c:v>
                </c:pt>
                <c:pt idx="32">
                  <c:v>74.5</c:v>
                </c:pt>
                <c:pt idx="33">
                  <c:v>75.9</c:v>
                </c:pt>
                <c:pt idx="34">
                  <c:v>75.4</c:v>
                </c:pt>
                <c:pt idx="35">
                  <c:v>76.2</c:v>
                </c:pt>
                <c:pt idx="36">
                  <c:v>72.5</c:v>
                </c:pt>
                <c:pt idx="37">
                  <c:v>72.9</c:v>
                </c:pt>
                <c:pt idx="38">
                  <c:v>73.3</c:v>
                </c:pt>
                <c:pt idx="39">
                  <c:v>76.7</c:v>
                </c:pt>
                <c:pt idx="40">
                  <c:v>74.2</c:v>
                </c:pt>
                <c:pt idx="41">
                  <c:v>74.4</c:v>
                </c:pt>
                <c:pt idx="42">
                  <c:v>71.9</c:v>
                </c:pt>
                <c:pt idx="43">
                  <c:v>73.0</c:v>
                </c:pt>
                <c:pt idx="44">
                  <c:v>76.5</c:v>
                </c:pt>
                <c:pt idx="45">
                  <c:v>77.2</c:v>
                </c:pt>
                <c:pt idx="46">
                  <c:v>75.9</c:v>
                </c:pt>
                <c:pt idx="47">
                  <c:v>76.0</c:v>
                </c:pt>
                <c:pt idx="48">
                  <c:v>70.7</c:v>
                </c:pt>
                <c:pt idx="49">
                  <c:v>73.5</c:v>
                </c:pt>
                <c:pt idx="50">
                  <c:v>72.9</c:v>
                </c:pt>
                <c:pt idx="51">
                  <c:v>74.2</c:v>
                </c:pt>
                <c:pt idx="52">
                  <c:v>72.3</c:v>
                </c:pt>
                <c:pt idx="53">
                  <c:v>70.1</c:v>
                </c:pt>
                <c:pt idx="54">
                  <c:v>69.7</c:v>
                </c:pt>
                <c:pt idx="55">
                  <c:v>70.2</c:v>
                </c:pt>
                <c:pt idx="56">
                  <c:v>73.2</c:v>
                </c:pt>
                <c:pt idx="57">
                  <c:v>73.1</c:v>
                </c:pt>
                <c:pt idx="58">
                  <c:v>72.2</c:v>
                </c:pt>
                <c:pt idx="59">
                  <c:v>71.7</c:v>
                </c:pt>
                <c:pt idx="60">
                  <c:v>68.0</c:v>
                </c:pt>
                <c:pt idx="61">
                  <c:v>71.1</c:v>
                </c:pt>
                <c:pt idx="62">
                  <c:v>71.1</c:v>
                </c:pt>
                <c:pt idx="63">
                  <c:v>72.6</c:v>
                </c:pt>
                <c:pt idx="64">
                  <c:v>70.7</c:v>
                </c:pt>
                <c:pt idx="65">
                  <c:v>68.8</c:v>
                </c:pt>
                <c:pt idx="66">
                  <c:v>68.4</c:v>
                </c:pt>
                <c:pt idx="67">
                  <c:v>69.0</c:v>
                </c:pt>
                <c:pt idx="68">
                  <c:v>72.5</c:v>
                </c:pt>
                <c:pt idx="69">
                  <c:v>73.3</c:v>
                </c:pt>
                <c:pt idx="70">
                  <c:v>73.0</c:v>
                </c:pt>
                <c:pt idx="71">
                  <c:v>73.6</c:v>
                </c:pt>
                <c:pt idx="72">
                  <c:v>68.4</c:v>
                </c:pt>
                <c:pt idx="73">
                  <c:v>72.4</c:v>
                </c:pt>
                <c:pt idx="74">
                  <c:v>72.6</c:v>
                </c:pt>
                <c:pt idx="75">
                  <c:v>74.3</c:v>
                </c:pt>
                <c:pt idx="76">
                  <c:v>71.8</c:v>
                </c:pt>
                <c:pt idx="77">
                  <c:v>70.5</c:v>
                </c:pt>
                <c:pt idx="78">
                  <c:v>70.1</c:v>
                </c:pt>
                <c:pt idx="79">
                  <c:v>71.3</c:v>
                </c:pt>
                <c:pt idx="80">
                  <c:v>74.7</c:v>
                </c:pt>
                <c:pt idx="81">
                  <c:v>74.9</c:v>
                </c:pt>
                <c:pt idx="82">
                  <c:v>74.2</c:v>
                </c:pt>
                <c:pt idx="83">
                  <c:v>74.8</c:v>
                </c:pt>
                <c:pt idx="84">
                  <c:v>70.5</c:v>
                </c:pt>
                <c:pt idx="85">
                  <c:v>74.7</c:v>
                </c:pt>
                <c:pt idx="86">
                  <c:v>74.6</c:v>
                </c:pt>
                <c:pt idx="87">
                  <c:v>76.1</c:v>
                </c:pt>
                <c:pt idx="88">
                  <c:v>74.2</c:v>
                </c:pt>
                <c:pt idx="89">
                  <c:v>71.8</c:v>
                </c:pt>
                <c:pt idx="90">
                  <c:v>70.9</c:v>
                </c:pt>
                <c:pt idx="91">
                  <c:v>72.3</c:v>
                </c:pt>
                <c:pt idx="92">
                  <c:v>76.4</c:v>
                </c:pt>
                <c:pt idx="93">
                  <c:v>76.6</c:v>
                </c:pt>
                <c:pt idx="94">
                  <c:v>75.9</c:v>
                </c:pt>
                <c:pt idx="95">
                  <c:v>76.8</c:v>
                </c:pt>
                <c:pt idx="96">
                  <c:v>71.4</c:v>
                </c:pt>
                <c:pt idx="97">
                  <c:v>75.9</c:v>
                </c:pt>
                <c:pt idx="98">
                  <c:v>76.2</c:v>
                </c:pt>
                <c:pt idx="99">
                  <c:v>76.7</c:v>
                </c:pt>
                <c:pt idx="100">
                  <c:v>75.5</c:v>
                </c:pt>
                <c:pt idx="101">
                  <c:v>73.0</c:v>
                </c:pt>
                <c:pt idx="102">
                  <c:v>72.2</c:v>
                </c:pt>
                <c:pt idx="103">
                  <c:v>73.3</c:v>
                </c:pt>
                <c:pt idx="104">
                  <c:v>77.1</c:v>
                </c:pt>
                <c:pt idx="105">
                  <c:v>77.3</c:v>
                </c:pt>
                <c:pt idx="106">
                  <c:v>77.0</c:v>
                </c:pt>
                <c:pt idx="107">
                  <c:v>77.4</c:v>
                </c:pt>
                <c:pt idx="108">
                  <c:v>72.6</c:v>
                </c:pt>
                <c:pt idx="109">
                  <c:v>76.6</c:v>
                </c:pt>
                <c:pt idx="110">
                  <c:v>76.8</c:v>
                </c:pt>
                <c:pt idx="111">
                  <c:v>77.1</c:v>
                </c:pt>
                <c:pt idx="112">
                  <c:v>75.3</c:v>
                </c:pt>
                <c:pt idx="113">
                  <c:v>72.8</c:v>
                </c:pt>
                <c:pt idx="114">
                  <c:v>72.7</c:v>
                </c:pt>
                <c:pt idx="115">
                  <c:v>73.9</c:v>
                </c:pt>
                <c:pt idx="116">
                  <c:v>77.2</c:v>
                </c:pt>
                <c:pt idx="117">
                  <c:v>77.1</c:v>
                </c:pt>
                <c:pt idx="118">
                  <c:v>75.4</c:v>
                </c:pt>
                <c:pt idx="119">
                  <c:v>77.6</c:v>
                </c:pt>
                <c:pt idx="120">
                  <c:v>73.0</c:v>
                </c:pt>
                <c:pt idx="121">
                  <c:v>77.4</c:v>
                </c:pt>
                <c:pt idx="122">
                  <c:v>76.1</c:v>
                </c:pt>
                <c:pt idx="123">
                  <c:v>78.4</c:v>
                </c:pt>
                <c:pt idx="124">
                  <c:v>76.7</c:v>
                </c:pt>
                <c:pt idx="125">
                  <c:v>74.6</c:v>
                </c:pt>
                <c:pt idx="126">
                  <c:v>74.3</c:v>
                </c:pt>
                <c:pt idx="127">
                  <c:v>76.2</c:v>
                </c:pt>
                <c:pt idx="128">
                  <c:v>79.3</c:v>
                </c:pt>
                <c:pt idx="129">
                  <c:v>79.3</c:v>
                </c:pt>
                <c:pt idx="130">
                  <c:v>79.0</c:v>
                </c:pt>
                <c:pt idx="131">
                  <c:v>79.5</c:v>
                </c:pt>
                <c:pt idx="132">
                  <c:v>73.3</c:v>
                </c:pt>
                <c:pt idx="133">
                  <c:v>78.3</c:v>
                </c:pt>
                <c:pt idx="134">
                  <c:v>78.3</c:v>
                </c:pt>
                <c:pt idx="135">
                  <c:v>79.9</c:v>
                </c:pt>
                <c:pt idx="136">
                  <c:v>77.8</c:v>
                </c:pt>
                <c:pt idx="137">
                  <c:v>74.7</c:v>
                </c:pt>
                <c:pt idx="138">
                  <c:v>74.2</c:v>
                </c:pt>
                <c:pt idx="139">
                  <c:v>75.8</c:v>
                </c:pt>
                <c:pt idx="140">
                  <c:v>79.6</c:v>
                </c:pt>
                <c:pt idx="141">
                  <c:v>79.8</c:v>
                </c:pt>
                <c:pt idx="142">
                  <c:v>79.2</c:v>
                </c:pt>
                <c:pt idx="143">
                  <c:v>79.5</c:v>
                </c:pt>
                <c:pt idx="144">
                  <c:v>73.8</c:v>
                </c:pt>
                <c:pt idx="145">
                  <c:v>79.1</c:v>
                </c:pt>
                <c:pt idx="146">
                  <c:v>78.9</c:v>
                </c:pt>
                <c:pt idx="147">
                  <c:v>78.3</c:v>
                </c:pt>
                <c:pt idx="148">
                  <c:v>79.1</c:v>
                </c:pt>
              </c:numCache>
            </c:numRef>
          </c:val>
          <c:smooth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Blacksburg-Christiansburg-Radford, VA MSA</c:v>
                </c:pt>
              </c:strCache>
            </c:strRef>
          </c:tx>
          <c:marker>
            <c:symbol val="none"/>
          </c:marker>
          <c:cat>
            <c:strRef>
              <c:f>Sheet1!$A$2:$A$151</c:f>
              <c:strCache>
                <c:ptCount val="15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smooth val="0"/>
        </c:ser>
        <c:marker val="1"/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40495176"/>
        <c:crosses val="autoZero"/>
        <c:lblAlgn val="ctr"/>
        <c:lblOffset val="100"/>
        <c:noMultiLvlLbl val="0"/>
      </c:catAx>
      <c:valAx>
        <c:axId val="2140495176"/>
        <c:scaling>
          <c:min val="65.0"/>
        </c:scaling>
        <c:delete val="0"/>
        <c:axPos val="l"/>
        <c:majorGridlines/>
        <c:numFmt formatCode="0.00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0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VALFN</c:v>
                </c:pt>
              </c:strCache>
            </c:strRef>
          </c:tx>
          <c:marker>
            <c:symbol val="none"/>
          </c:marker>
          <c:cat>
            <c:strRef>
              <c:f>Sheet1!$A$2:$A$151</c:f>
              <c:strCache>
                <c:ptCount val="15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</c:strCache>
            </c:strRef>
          </c:cat>
          <c:val>
            <c:numRef>
              <c:f>Sheet1!$B$2:$B$151</c:f>
              <c:numCache>
                <c:formatCode>General</c:formatCode>
                <c:ptCount val="150"/>
                <c:pt idx="0">
                  <c:v>3800.512</c:v>
                </c:pt>
                <c:pt idx="1">
                  <c:v>3818.079</c:v>
                </c:pt>
                <c:pt idx="2">
                  <c:v>3846.701</c:v>
                </c:pt>
                <c:pt idx="3">
                  <c:v>3880.732</c:v>
                </c:pt>
                <c:pt idx="4">
                  <c:v>3907.807</c:v>
                </c:pt>
                <c:pt idx="5">
                  <c:v>3934.346</c:v>
                </c:pt>
                <c:pt idx="6">
                  <c:v>3966.389</c:v>
                </c:pt>
                <c:pt idx="7">
                  <c:v>3938.27</c:v>
                </c:pt>
                <c:pt idx="8">
                  <c:v>3918.724</c:v>
                </c:pt>
                <c:pt idx="9">
                  <c:v>3928.156</c:v>
                </c:pt>
                <c:pt idx="10">
                  <c:v>3915.356</c:v>
                </c:pt>
                <c:pt idx="11">
                  <c:v>3909.434</c:v>
                </c:pt>
                <c:pt idx="12">
                  <c:v>3902.608</c:v>
                </c:pt>
                <c:pt idx="13">
                  <c:v>3919.23</c:v>
                </c:pt>
                <c:pt idx="14">
                  <c:v>3946.069</c:v>
                </c:pt>
                <c:pt idx="15">
                  <c:v>3952.53</c:v>
                </c:pt>
                <c:pt idx="16">
                  <c:v>3977.626</c:v>
                </c:pt>
                <c:pt idx="17">
                  <c:v>4012.608</c:v>
                </c:pt>
                <c:pt idx="18">
                  <c:v>4035.519</c:v>
                </c:pt>
                <c:pt idx="19">
                  <c:v>4004.958</c:v>
                </c:pt>
                <c:pt idx="20">
                  <c:v>3985.023</c:v>
                </c:pt>
                <c:pt idx="21">
                  <c:v>4000.897</c:v>
                </c:pt>
                <c:pt idx="22">
                  <c:v>4001.706</c:v>
                </c:pt>
                <c:pt idx="23">
                  <c:v>4004.916</c:v>
                </c:pt>
                <c:pt idx="24">
                  <c:v>3990.065</c:v>
                </c:pt>
                <c:pt idx="25">
                  <c:v>3991.132</c:v>
                </c:pt>
                <c:pt idx="26">
                  <c:v>4017.5</c:v>
                </c:pt>
                <c:pt idx="27">
                  <c:v>4006.092</c:v>
                </c:pt>
                <c:pt idx="28">
                  <c:v>4029.767</c:v>
                </c:pt>
                <c:pt idx="29">
                  <c:v>4064.778</c:v>
                </c:pt>
                <c:pt idx="30">
                  <c:v>4091.115</c:v>
                </c:pt>
                <c:pt idx="31">
                  <c:v>4039.095</c:v>
                </c:pt>
                <c:pt idx="32">
                  <c:v>4042.736</c:v>
                </c:pt>
                <c:pt idx="33">
                  <c:v>4047.244</c:v>
                </c:pt>
                <c:pt idx="34">
                  <c:v>4065.754</c:v>
                </c:pt>
                <c:pt idx="35">
                  <c:v>4056.745</c:v>
                </c:pt>
                <c:pt idx="36">
                  <c:v>4071.69</c:v>
                </c:pt>
                <c:pt idx="37">
                  <c:v>4067.528</c:v>
                </c:pt>
                <c:pt idx="38">
                  <c:v>4103.993</c:v>
                </c:pt>
                <c:pt idx="39">
                  <c:v>4124.861</c:v>
                </c:pt>
                <c:pt idx="40">
                  <c:v>4147.647</c:v>
                </c:pt>
                <c:pt idx="41">
                  <c:v>4174.547</c:v>
                </c:pt>
                <c:pt idx="42">
                  <c:v>4201.854</c:v>
                </c:pt>
                <c:pt idx="43">
                  <c:v>4156.246</c:v>
                </c:pt>
                <c:pt idx="44">
                  <c:v>4139.951</c:v>
                </c:pt>
                <c:pt idx="45">
                  <c:v>4154.363</c:v>
                </c:pt>
                <c:pt idx="46">
                  <c:v>4137.943</c:v>
                </c:pt>
                <c:pt idx="47">
                  <c:v>4120.692</c:v>
                </c:pt>
                <c:pt idx="48">
                  <c:v>4110.436</c:v>
                </c:pt>
                <c:pt idx="49">
                  <c:v>4114.098</c:v>
                </c:pt>
                <c:pt idx="50">
                  <c:v>4121.181</c:v>
                </c:pt>
                <c:pt idx="51">
                  <c:v>4135.498</c:v>
                </c:pt>
                <c:pt idx="52">
                  <c:v>4148.493</c:v>
                </c:pt>
                <c:pt idx="53">
                  <c:v>4163.186</c:v>
                </c:pt>
                <c:pt idx="54">
                  <c:v>4177.294</c:v>
                </c:pt>
                <c:pt idx="55">
                  <c:v>4125.98</c:v>
                </c:pt>
                <c:pt idx="56">
                  <c:v>4089.167</c:v>
                </c:pt>
                <c:pt idx="57">
                  <c:v>4086.254</c:v>
                </c:pt>
                <c:pt idx="58">
                  <c:v>4087.097</c:v>
                </c:pt>
                <c:pt idx="59">
                  <c:v>4059.359</c:v>
                </c:pt>
                <c:pt idx="60">
                  <c:v>4083.205</c:v>
                </c:pt>
                <c:pt idx="61">
                  <c:v>4093.421</c:v>
                </c:pt>
                <c:pt idx="62">
                  <c:v>4125.312</c:v>
                </c:pt>
                <c:pt idx="63">
                  <c:v>4177.778</c:v>
                </c:pt>
                <c:pt idx="64">
                  <c:v>4185.654</c:v>
                </c:pt>
                <c:pt idx="65">
                  <c:v>4185.757</c:v>
                </c:pt>
                <c:pt idx="66">
                  <c:v>4205.051</c:v>
                </c:pt>
                <c:pt idx="67">
                  <c:v>4184.5</c:v>
                </c:pt>
                <c:pt idx="68">
                  <c:v>4174.11</c:v>
                </c:pt>
                <c:pt idx="69">
                  <c:v>4162.485</c:v>
                </c:pt>
                <c:pt idx="70">
                  <c:v>4160.174</c:v>
                </c:pt>
                <c:pt idx="71">
                  <c:v>4154.452</c:v>
                </c:pt>
                <c:pt idx="72">
                  <c:v>4160.172</c:v>
                </c:pt>
                <c:pt idx="73">
                  <c:v>4167.912</c:v>
                </c:pt>
                <c:pt idx="74">
                  <c:v>4195.456</c:v>
                </c:pt>
                <c:pt idx="75">
                  <c:v>4202.767</c:v>
                </c:pt>
                <c:pt idx="76">
                  <c:v>4221.078</c:v>
                </c:pt>
                <c:pt idx="77">
                  <c:v>4228.49</c:v>
                </c:pt>
                <c:pt idx="78">
                  <c:v>4243.953</c:v>
                </c:pt>
                <c:pt idx="79">
                  <c:v>4232.181</c:v>
                </c:pt>
                <c:pt idx="80">
                  <c:v>4230.37</c:v>
                </c:pt>
                <c:pt idx="81">
                  <c:v>4229.622</c:v>
                </c:pt>
                <c:pt idx="82">
                  <c:v>4219.509</c:v>
                </c:pt>
                <c:pt idx="83">
                  <c:v>4210.114</c:v>
                </c:pt>
                <c:pt idx="84">
                  <c:v>4192.056</c:v>
                </c:pt>
                <c:pt idx="85">
                  <c:v>4210.399</c:v>
                </c:pt>
                <c:pt idx="86">
                  <c:v>4224.31</c:v>
                </c:pt>
                <c:pt idx="87">
                  <c:v>4212.02</c:v>
                </c:pt>
                <c:pt idx="88">
                  <c:v>4243.939</c:v>
                </c:pt>
                <c:pt idx="89">
                  <c:v>4256.432</c:v>
                </c:pt>
                <c:pt idx="90">
                  <c:v>4258.84</c:v>
                </c:pt>
                <c:pt idx="91">
                  <c:v>4210.706</c:v>
                </c:pt>
                <c:pt idx="92">
                  <c:v>4221.249</c:v>
                </c:pt>
                <c:pt idx="93">
                  <c:v>4238.102</c:v>
                </c:pt>
                <c:pt idx="94">
                  <c:v>4209.305</c:v>
                </c:pt>
                <c:pt idx="95">
                  <c:v>4208.777</c:v>
                </c:pt>
                <c:pt idx="96">
                  <c:v>4210.542</c:v>
                </c:pt>
                <c:pt idx="97">
                  <c:v>4211.683</c:v>
                </c:pt>
                <c:pt idx="98">
                  <c:v>4219.621</c:v>
                </c:pt>
                <c:pt idx="99">
                  <c:v>4233.218</c:v>
                </c:pt>
                <c:pt idx="100">
                  <c:v>4267.513</c:v>
                </c:pt>
                <c:pt idx="101">
                  <c:v>4281.069</c:v>
                </c:pt>
                <c:pt idx="102">
                  <c:v>4292.55</c:v>
                </c:pt>
                <c:pt idx="103">
                  <c:v>4247.117</c:v>
                </c:pt>
                <c:pt idx="104">
                  <c:v>4237.241</c:v>
                </c:pt>
                <c:pt idx="105">
                  <c:v>4213.12</c:v>
                </c:pt>
                <c:pt idx="106">
                  <c:v>4218.878</c:v>
                </c:pt>
                <c:pt idx="107">
                  <c:v>4206.163</c:v>
                </c:pt>
                <c:pt idx="108">
                  <c:v>4223.768</c:v>
                </c:pt>
                <c:pt idx="109">
                  <c:v>4241.632</c:v>
                </c:pt>
                <c:pt idx="110">
                  <c:v>4272.849</c:v>
                </c:pt>
                <c:pt idx="111">
                  <c:v>4253.715</c:v>
                </c:pt>
                <c:pt idx="112">
                  <c:v>4282.601</c:v>
                </c:pt>
                <c:pt idx="113">
                  <c:v>4287.456</c:v>
                </c:pt>
                <c:pt idx="114">
                  <c:v>4298.142</c:v>
                </c:pt>
                <c:pt idx="115">
                  <c:v>4247.31</c:v>
                </c:pt>
                <c:pt idx="116">
                  <c:v>4226.366</c:v>
                </c:pt>
                <c:pt idx="117">
                  <c:v>4238.937</c:v>
                </c:pt>
                <c:pt idx="118">
                  <c:v>4216.852</c:v>
                </c:pt>
                <c:pt idx="119">
                  <c:v>4195.888</c:v>
                </c:pt>
                <c:pt idx="120">
                  <c:v>4211.67</c:v>
                </c:pt>
                <c:pt idx="121">
                  <c:v>4214.455</c:v>
                </c:pt>
                <c:pt idx="122">
                  <c:v>4223.077</c:v>
                </c:pt>
                <c:pt idx="123">
                  <c:v>4232.878</c:v>
                </c:pt>
                <c:pt idx="124">
                  <c:v>4263.797</c:v>
                </c:pt>
                <c:pt idx="125">
                  <c:v>4248.608</c:v>
                </c:pt>
                <c:pt idx="126">
                  <c:v>4252.571</c:v>
                </c:pt>
                <c:pt idx="127">
                  <c:v>4201.876</c:v>
                </c:pt>
                <c:pt idx="128">
                  <c:v>4169.891</c:v>
                </c:pt>
                <c:pt idx="129">
                  <c:v>4180.883</c:v>
                </c:pt>
                <c:pt idx="130">
                  <c:v>4172.516</c:v>
                </c:pt>
                <c:pt idx="131">
                  <c:v>4172.39</c:v>
                </c:pt>
                <c:pt idx="132">
                  <c:v>4179.096</c:v>
                </c:pt>
                <c:pt idx="133">
                  <c:v>4211.047</c:v>
                </c:pt>
                <c:pt idx="134">
                  <c:v>4237.899</c:v>
                </c:pt>
                <c:pt idx="135">
                  <c:v>4226.469</c:v>
                </c:pt>
                <c:pt idx="136">
                  <c:v>4240.815</c:v>
                </c:pt>
                <c:pt idx="137">
                  <c:v>4258.789</c:v>
                </c:pt>
                <c:pt idx="138">
                  <c:v>4283.528</c:v>
                </c:pt>
                <c:pt idx="139">
                  <c:v>4250.825</c:v>
                </c:pt>
                <c:pt idx="140">
                  <c:v>4251.219</c:v>
                </c:pt>
                <c:pt idx="141">
                  <c:v>4258.096</c:v>
                </c:pt>
                <c:pt idx="142">
                  <c:v>4249.068</c:v>
                </c:pt>
                <c:pt idx="143">
                  <c:v>4237.986</c:v>
                </c:pt>
                <c:pt idx="144">
                  <c:v>4242.259</c:v>
                </c:pt>
                <c:pt idx="145">
                  <c:v>4267.816</c:v>
                </c:pt>
                <c:pt idx="146">
                  <c:v>4293.84</c:v>
                </c:pt>
                <c:pt idx="147">
                  <c:v>4304.904</c:v>
                </c:pt>
                <c:pt idx="148">
                  <c:v>4321.66</c:v>
                </c:pt>
                <c:pt idx="149">
                  <c:v>4365.235</c:v>
                </c:pt>
              </c:numCache>
            </c:numRef>
          </c:val>
          <c:smooth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VALFN</c:v>
                </c:pt>
              </c:strCache>
            </c:strRef>
          </c:tx>
          <c:marker>
            <c:symbol val="none"/>
          </c:marker>
          <c:cat>
            <c:strRef>
              <c:f>Sheet1!$A$2:$A$151</c:f>
              <c:strCache>
                <c:ptCount val="15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smooth val="0"/>
        </c:ser>
        <c:marker val="1"/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40495176"/>
        <c:crosses val="autoZero"/>
        <c:lblAlgn val="ctr"/>
        <c:lblOffset val="100"/>
        <c:noMultiLvlLbl val="0"/>
      </c:catAx>
      <c:valAx>
        <c:axId val="2140495176"/>
        <c:scaling>
          <c:min val="3400.0"/>
        </c:scaling>
        <c:delete val="0"/>
        <c:axPos val="l"/>
        <c:majorGridlines/>
        <c:numFmt formatCode="#,###.00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VIRG251LFN</c:v>
                </c:pt>
              </c:strCache>
            </c:strRef>
          </c:tx>
          <c:marker>
            <c:symbol val="none"/>
          </c:marker>
          <c:cat>
            <c:strRef>
              <c:f>Sheet1!$A$2:$A$151</c:f>
              <c:strCache>
                <c:ptCount val="15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</c:strCache>
            </c:strRef>
          </c:cat>
          <c:val>
            <c:numRef>
              <c:f>Sheet1!$B$2:$B$150</c:f>
              <c:numCache>
                <c:formatCode>General</c:formatCode>
                <c:ptCount val="149"/>
                <c:pt idx="0">
                  <c:v>769.641</c:v>
                </c:pt>
                <c:pt idx="1">
                  <c:v>773.156</c:v>
                </c:pt>
                <c:pt idx="2">
                  <c:v>780.985</c:v>
                </c:pt>
                <c:pt idx="3">
                  <c:v>788.35</c:v>
                </c:pt>
                <c:pt idx="4">
                  <c:v>797.663</c:v>
                </c:pt>
                <c:pt idx="5">
                  <c:v>805.963</c:v>
                </c:pt>
                <c:pt idx="6">
                  <c:v>812.94</c:v>
                </c:pt>
                <c:pt idx="7">
                  <c:v>809.054</c:v>
                </c:pt>
                <c:pt idx="8">
                  <c:v>799.302</c:v>
                </c:pt>
                <c:pt idx="9">
                  <c:v>793.103</c:v>
                </c:pt>
                <c:pt idx="10">
                  <c:v>790.162</c:v>
                </c:pt>
                <c:pt idx="11">
                  <c:v>787.059</c:v>
                </c:pt>
                <c:pt idx="12">
                  <c:v>784.858</c:v>
                </c:pt>
                <c:pt idx="13">
                  <c:v>787.732</c:v>
                </c:pt>
                <c:pt idx="14">
                  <c:v>794.864</c:v>
                </c:pt>
                <c:pt idx="15">
                  <c:v>798.206</c:v>
                </c:pt>
                <c:pt idx="16">
                  <c:v>805.651</c:v>
                </c:pt>
                <c:pt idx="17">
                  <c:v>815.107</c:v>
                </c:pt>
                <c:pt idx="18">
                  <c:v>818.204</c:v>
                </c:pt>
                <c:pt idx="19">
                  <c:v>813.726</c:v>
                </c:pt>
                <c:pt idx="20">
                  <c:v>804.312</c:v>
                </c:pt>
                <c:pt idx="21">
                  <c:v>806.191</c:v>
                </c:pt>
                <c:pt idx="22">
                  <c:v>805.246</c:v>
                </c:pt>
                <c:pt idx="23">
                  <c:v>803.923</c:v>
                </c:pt>
                <c:pt idx="24">
                  <c:v>800.067</c:v>
                </c:pt>
                <c:pt idx="25">
                  <c:v>799.263</c:v>
                </c:pt>
                <c:pt idx="26">
                  <c:v>807.24</c:v>
                </c:pt>
                <c:pt idx="27">
                  <c:v>806.487</c:v>
                </c:pt>
                <c:pt idx="28">
                  <c:v>813.234</c:v>
                </c:pt>
                <c:pt idx="29">
                  <c:v>823.185</c:v>
                </c:pt>
                <c:pt idx="30">
                  <c:v>836.376</c:v>
                </c:pt>
                <c:pt idx="31">
                  <c:v>825.473</c:v>
                </c:pt>
                <c:pt idx="32">
                  <c:v>820.749</c:v>
                </c:pt>
                <c:pt idx="33">
                  <c:v>811.123</c:v>
                </c:pt>
                <c:pt idx="34">
                  <c:v>815.373</c:v>
                </c:pt>
                <c:pt idx="35">
                  <c:v>811.725</c:v>
                </c:pt>
                <c:pt idx="36">
                  <c:v>810.332</c:v>
                </c:pt>
                <c:pt idx="37">
                  <c:v>811.635</c:v>
                </c:pt>
                <c:pt idx="38">
                  <c:v>820.383</c:v>
                </c:pt>
                <c:pt idx="39">
                  <c:v>823.331</c:v>
                </c:pt>
                <c:pt idx="40">
                  <c:v>832.93</c:v>
                </c:pt>
                <c:pt idx="41">
                  <c:v>841.169</c:v>
                </c:pt>
                <c:pt idx="42">
                  <c:v>849.522</c:v>
                </c:pt>
                <c:pt idx="43">
                  <c:v>840.99</c:v>
                </c:pt>
                <c:pt idx="44">
                  <c:v>828.366</c:v>
                </c:pt>
                <c:pt idx="45">
                  <c:v>826.459</c:v>
                </c:pt>
                <c:pt idx="46">
                  <c:v>822.142</c:v>
                </c:pt>
                <c:pt idx="47">
                  <c:v>816.875</c:v>
                </c:pt>
                <c:pt idx="48">
                  <c:v>811.534</c:v>
                </c:pt>
                <c:pt idx="49">
                  <c:v>811.951</c:v>
                </c:pt>
                <c:pt idx="50">
                  <c:v>814.198</c:v>
                </c:pt>
                <c:pt idx="51">
                  <c:v>819.144</c:v>
                </c:pt>
                <c:pt idx="52">
                  <c:v>824.298</c:v>
                </c:pt>
                <c:pt idx="53">
                  <c:v>831.098</c:v>
                </c:pt>
                <c:pt idx="54">
                  <c:v>833.174</c:v>
                </c:pt>
                <c:pt idx="55">
                  <c:v>825.006</c:v>
                </c:pt>
                <c:pt idx="56">
                  <c:v>812.544</c:v>
                </c:pt>
                <c:pt idx="57">
                  <c:v>810.148</c:v>
                </c:pt>
                <c:pt idx="58">
                  <c:v>806.997</c:v>
                </c:pt>
                <c:pt idx="59">
                  <c:v>801.224</c:v>
                </c:pt>
                <c:pt idx="60">
                  <c:v>817.116</c:v>
                </c:pt>
                <c:pt idx="61">
                  <c:v>820.66</c:v>
                </c:pt>
                <c:pt idx="62">
                  <c:v>825.35</c:v>
                </c:pt>
                <c:pt idx="63">
                  <c:v>836.649</c:v>
                </c:pt>
                <c:pt idx="64">
                  <c:v>838.162</c:v>
                </c:pt>
                <c:pt idx="65">
                  <c:v>840.592</c:v>
                </c:pt>
                <c:pt idx="66">
                  <c:v>848.111</c:v>
                </c:pt>
                <c:pt idx="67">
                  <c:v>848.777</c:v>
                </c:pt>
                <c:pt idx="68">
                  <c:v>839.544</c:v>
                </c:pt>
                <c:pt idx="69">
                  <c:v>832.793</c:v>
                </c:pt>
                <c:pt idx="70">
                  <c:v>829.484</c:v>
                </c:pt>
                <c:pt idx="71">
                  <c:v>829.262</c:v>
                </c:pt>
                <c:pt idx="72">
                  <c:v>825.948</c:v>
                </c:pt>
                <c:pt idx="73">
                  <c:v>826.274</c:v>
                </c:pt>
                <c:pt idx="74">
                  <c:v>832.535</c:v>
                </c:pt>
                <c:pt idx="75">
                  <c:v>835.671</c:v>
                </c:pt>
                <c:pt idx="76">
                  <c:v>840.442</c:v>
                </c:pt>
                <c:pt idx="77">
                  <c:v>846.636</c:v>
                </c:pt>
                <c:pt idx="78">
                  <c:v>853.026</c:v>
                </c:pt>
                <c:pt idx="79">
                  <c:v>853.792</c:v>
                </c:pt>
                <c:pt idx="80">
                  <c:v>847.534</c:v>
                </c:pt>
                <c:pt idx="81">
                  <c:v>841.54</c:v>
                </c:pt>
                <c:pt idx="82">
                  <c:v>836.845</c:v>
                </c:pt>
                <c:pt idx="83">
                  <c:v>836.143</c:v>
                </c:pt>
                <c:pt idx="84">
                  <c:v>831.555</c:v>
                </c:pt>
                <c:pt idx="85">
                  <c:v>834.696</c:v>
                </c:pt>
                <c:pt idx="86">
                  <c:v>835.849</c:v>
                </c:pt>
                <c:pt idx="87">
                  <c:v>834.219</c:v>
                </c:pt>
                <c:pt idx="88">
                  <c:v>839.852</c:v>
                </c:pt>
                <c:pt idx="89">
                  <c:v>845.948</c:v>
                </c:pt>
                <c:pt idx="90">
                  <c:v>851.31</c:v>
                </c:pt>
                <c:pt idx="91">
                  <c:v>843.267</c:v>
                </c:pt>
                <c:pt idx="92">
                  <c:v>838.504</c:v>
                </c:pt>
                <c:pt idx="93">
                  <c:v>840.93</c:v>
                </c:pt>
                <c:pt idx="94">
                  <c:v>833.185</c:v>
                </c:pt>
                <c:pt idx="95">
                  <c:v>834.587</c:v>
                </c:pt>
                <c:pt idx="96">
                  <c:v>835.25</c:v>
                </c:pt>
                <c:pt idx="97">
                  <c:v>834.262</c:v>
                </c:pt>
                <c:pt idx="98">
                  <c:v>836.466</c:v>
                </c:pt>
                <c:pt idx="99">
                  <c:v>839.023</c:v>
                </c:pt>
                <c:pt idx="100">
                  <c:v>846.433</c:v>
                </c:pt>
                <c:pt idx="101">
                  <c:v>853.954</c:v>
                </c:pt>
                <c:pt idx="102">
                  <c:v>858.97</c:v>
                </c:pt>
                <c:pt idx="103">
                  <c:v>854.385</c:v>
                </c:pt>
                <c:pt idx="104">
                  <c:v>844.063</c:v>
                </c:pt>
                <c:pt idx="105">
                  <c:v>837.383</c:v>
                </c:pt>
                <c:pt idx="106">
                  <c:v>836.477</c:v>
                </c:pt>
                <c:pt idx="107">
                  <c:v>835.193</c:v>
                </c:pt>
                <c:pt idx="108">
                  <c:v>840.173</c:v>
                </c:pt>
                <c:pt idx="109">
                  <c:v>842.209</c:v>
                </c:pt>
                <c:pt idx="110">
                  <c:v>847.216</c:v>
                </c:pt>
                <c:pt idx="111">
                  <c:v>844.886</c:v>
                </c:pt>
                <c:pt idx="112">
                  <c:v>851.095</c:v>
                </c:pt>
                <c:pt idx="113">
                  <c:v>856.242</c:v>
                </c:pt>
                <c:pt idx="114">
                  <c:v>860.699</c:v>
                </c:pt>
                <c:pt idx="115">
                  <c:v>853.823</c:v>
                </c:pt>
                <c:pt idx="116">
                  <c:v>841.387</c:v>
                </c:pt>
                <c:pt idx="117">
                  <c:v>841.613</c:v>
                </c:pt>
                <c:pt idx="118">
                  <c:v>834.813</c:v>
                </c:pt>
                <c:pt idx="119">
                  <c:v>831.998</c:v>
                </c:pt>
                <c:pt idx="120">
                  <c:v>834.536</c:v>
                </c:pt>
                <c:pt idx="121">
                  <c:v>832.855</c:v>
                </c:pt>
                <c:pt idx="122">
                  <c:v>834.902</c:v>
                </c:pt>
                <c:pt idx="123">
                  <c:v>836.058</c:v>
                </c:pt>
                <c:pt idx="124">
                  <c:v>842.567</c:v>
                </c:pt>
                <c:pt idx="125">
                  <c:v>842.661</c:v>
                </c:pt>
                <c:pt idx="126">
                  <c:v>844.929</c:v>
                </c:pt>
                <c:pt idx="127">
                  <c:v>837.85</c:v>
                </c:pt>
                <c:pt idx="128">
                  <c:v>824.15</c:v>
                </c:pt>
                <c:pt idx="129">
                  <c:v>825.518</c:v>
                </c:pt>
                <c:pt idx="130">
                  <c:v>821.717</c:v>
                </c:pt>
                <c:pt idx="131">
                  <c:v>822.358</c:v>
                </c:pt>
                <c:pt idx="132">
                  <c:v>822.527</c:v>
                </c:pt>
                <c:pt idx="133">
                  <c:v>827.228</c:v>
                </c:pt>
                <c:pt idx="134">
                  <c:v>834.121</c:v>
                </c:pt>
                <c:pt idx="135">
                  <c:v>832.821</c:v>
                </c:pt>
                <c:pt idx="136">
                  <c:v>834.525</c:v>
                </c:pt>
                <c:pt idx="137">
                  <c:v>842.727</c:v>
                </c:pt>
                <c:pt idx="138">
                  <c:v>849.954</c:v>
                </c:pt>
                <c:pt idx="139">
                  <c:v>843.713</c:v>
                </c:pt>
                <c:pt idx="140">
                  <c:v>836.717</c:v>
                </c:pt>
                <c:pt idx="141">
                  <c:v>836.247</c:v>
                </c:pt>
                <c:pt idx="142">
                  <c:v>829.437</c:v>
                </c:pt>
                <c:pt idx="143">
                  <c:v>826.801</c:v>
                </c:pt>
                <c:pt idx="144">
                  <c:v>830.362</c:v>
                </c:pt>
                <c:pt idx="145">
                  <c:v>833.835</c:v>
                </c:pt>
                <c:pt idx="146">
                  <c:v>837.417</c:v>
                </c:pt>
                <c:pt idx="147">
                  <c:v>836.971</c:v>
                </c:pt>
                <c:pt idx="148">
                  <c:v>842.14</c:v>
                </c:pt>
              </c:numCache>
            </c:numRef>
          </c:val>
          <c:smooth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VIRG251LFN</c:v>
                </c:pt>
              </c:strCache>
            </c:strRef>
          </c:tx>
          <c:marker>
            <c:symbol val="none"/>
          </c:marker>
          <c:cat>
            <c:strRef>
              <c:f>Sheet1!$A$2:$A$151</c:f>
              <c:strCache>
                <c:ptCount val="15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smooth val="0"/>
        </c:ser>
        <c:marker val="1"/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40495176"/>
        <c:crosses val="autoZero"/>
        <c:lblAlgn val="ctr"/>
        <c:lblOffset val="100"/>
        <c:noMultiLvlLbl val="0"/>
      </c:catAx>
      <c:valAx>
        <c:axId val="2140495176"/>
        <c:scaling>
          <c:min val="700.0"/>
        </c:scaling>
        <c:delete val="0"/>
        <c:axPos val="l"/>
        <c:majorGridlines/>
        <c:numFmt formatCode="#,###.00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2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BLAC951LFN</c:v>
                </c:pt>
              </c:strCache>
            </c:strRef>
          </c:tx>
          <c:marker>
            <c:symbol val="none"/>
          </c:marker>
          <c:cat>
            <c:strRef>
              <c:f>Sheet1!$A$2:$A$151</c:f>
              <c:strCache>
                <c:ptCount val="15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</c:strCache>
            </c:strRef>
          </c:cat>
          <c:val>
            <c:numRef>
              <c:f>Sheet1!$B$2:$B$150</c:f>
              <c:numCache>
                <c:formatCode>General</c:formatCode>
                <c:ptCount val="149"/>
                <c:pt idx="0">
                  <c:v>80.67</c:v>
                </c:pt>
                <c:pt idx="1">
                  <c:v>83.616</c:v>
                </c:pt>
                <c:pt idx="2">
                  <c:v>83.865</c:v>
                </c:pt>
                <c:pt idx="3">
                  <c:v>84.869</c:v>
                </c:pt>
                <c:pt idx="4">
                  <c:v>83.902</c:v>
                </c:pt>
                <c:pt idx="5">
                  <c:v>82.576</c:v>
                </c:pt>
                <c:pt idx="6">
                  <c:v>83.926</c:v>
                </c:pt>
                <c:pt idx="7">
                  <c:v>84.015</c:v>
                </c:pt>
                <c:pt idx="8">
                  <c:v>84.546</c:v>
                </c:pt>
                <c:pt idx="9">
                  <c:v>86.246</c:v>
                </c:pt>
                <c:pt idx="10">
                  <c:v>84.72</c:v>
                </c:pt>
                <c:pt idx="11">
                  <c:v>82.501</c:v>
                </c:pt>
                <c:pt idx="12">
                  <c:v>81.646</c:v>
                </c:pt>
                <c:pt idx="13">
                  <c:v>84.976</c:v>
                </c:pt>
                <c:pt idx="14">
                  <c:v>85.322</c:v>
                </c:pt>
                <c:pt idx="15">
                  <c:v>86.055</c:v>
                </c:pt>
                <c:pt idx="16">
                  <c:v>84.828</c:v>
                </c:pt>
                <c:pt idx="17">
                  <c:v>83.46</c:v>
                </c:pt>
                <c:pt idx="18">
                  <c:v>83.513</c:v>
                </c:pt>
                <c:pt idx="19">
                  <c:v>82.673</c:v>
                </c:pt>
                <c:pt idx="20">
                  <c:v>83.439</c:v>
                </c:pt>
                <c:pt idx="21">
                  <c:v>85.704</c:v>
                </c:pt>
                <c:pt idx="22">
                  <c:v>85.093</c:v>
                </c:pt>
                <c:pt idx="23">
                  <c:v>85.633</c:v>
                </c:pt>
                <c:pt idx="24">
                  <c:v>83.204</c:v>
                </c:pt>
                <c:pt idx="25">
                  <c:v>85.901</c:v>
                </c:pt>
                <c:pt idx="26">
                  <c:v>86.24</c:v>
                </c:pt>
                <c:pt idx="27">
                  <c:v>85.905</c:v>
                </c:pt>
                <c:pt idx="28">
                  <c:v>84.415</c:v>
                </c:pt>
                <c:pt idx="29">
                  <c:v>83.537</c:v>
                </c:pt>
                <c:pt idx="30">
                  <c:v>83.591</c:v>
                </c:pt>
                <c:pt idx="31">
                  <c:v>83.363</c:v>
                </c:pt>
                <c:pt idx="32">
                  <c:v>84.919</c:v>
                </c:pt>
                <c:pt idx="33">
                  <c:v>86.176</c:v>
                </c:pt>
                <c:pt idx="34">
                  <c:v>86.226</c:v>
                </c:pt>
                <c:pt idx="35">
                  <c:v>86.586</c:v>
                </c:pt>
                <c:pt idx="36">
                  <c:v>85.322</c:v>
                </c:pt>
                <c:pt idx="37">
                  <c:v>85.117</c:v>
                </c:pt>
                <c:pt idx="38">
                  <c:v>85.752</c:v>
                </c:pt>
                <c:pt idx="39">
                  <c:v>88.802</c:v>
                </c:pt>
                <c:pt idx="40">
                  <c:v>86.429</c:v>
                </c:pt>
                <c:pt idx="41">
                  <c:v>87.778</c:v>
                </c:pt>
                <c:pt idx="42">
                  <c:v>86.615</c:v>
                </c:pt>
                <c:pt idx="43">
                  <c:v>86.968</c:v>
                </c:pt>
                <c:pt idx="44">
                  <c:v>89.443</c:v>
                </c:pt>
                <c:pt idx="45">
                  <c:v>90.239</c:v>
                </c:pt>
                <c:pt idx="46">
                  <c:v>89.121</c:v>
                </c:pt>
                <c:pt idx="47">
                  <c:v>89.045</c:v>
                </c:pt>
                <c:pt idx="48">
                  <c:v>85.304</c:v>
                </c:pt>
                <c:pt idx="49">
                  <c:v>88.561</c:v>
                </c:pt>
                <c:pt idx="50">
                  <c:v>88.948</c:v>
                </c:pt>
                <c:pt idx="51">
                  <c:v>89.722</c:v>
                </c:pt>
                <c:pt idx="52">
                  <c:v>87.804</c:v>
                </c:pt>
                <c:pt idx="53">
                  <c:v>85.996</c:v>
                </c:pt>
                <c:pt idx="54">
                  <c:v>86.582</c:v>
                </c:pt>
                <c:pt idx="55">
                  <c:v>85.936</c:v>
                </c:pt>
                <c:pt idx="56">
                  <c:v>88.17</c:v>
                </c:pt>
                <c:pt idx="57">
                  <c:v>87.472</c:v>
                </c:pt>
                <c:pt idx="58">
                  <c:v>86.257</c:v>
                </c:pt>
                <c:pt idx="59">
                  <c:v>85.191</c:v>
                </c:pt>
                <c:pt idx="60">
                  <c:v>85.984</c:v>
                </c:pt>
                <c:pt idx="61">
                  <c:v>89.294</c:v>
                </c:pt>
                <c:pt idx="62">
                  <c:v>89.647</c:v>
                </c:pt>
                <c:pt idx="63">
                  <c:v>90.746</c:v>
                </c:pt>
                <c:pt idx="64">
                  <c:v>88.725</c:v>
                </c:pt>
                <c:pt idx="65">
                  <c:v>86.566</c:v>
                </c:pt>
                <c:pt idx="66">
                  <c:v>86.668</c:v>
                </c:pt>
                <c:pt idx="67">
                  <c:v>87.145</c:v>
                </c:pt>
                <c:pt idx="68">
                  <c:v>89.781</c:v>
                </c:pt>
                <c:pt idx="69">
                  <c:v>90.147</c:v>
                </c:pt>
                <c:pt idx="70">
                  <c:v>89.569</c:v>
                </c:pt>
                <c:pt idx="71">
                  <c:v>90.06</c:v>
                </c:pt>
                <c:pt idx="72">
                  <c:v>86.536</c:v>
                </c:pt>
                <c:pt idx="73">
                  <c:v>90.286</c:v>
                </c:pt>
                <c:pt idx="74">
                  <c:v>90.624</c:v>
                </c:pt>
                <c:pt idx="75">
                  <c:v>91.475</c:v>
                </c:pt>
                <c:pt idx="76">
                  <c:v>89.583</c:v>
                </c:pt>
                <c:pt idx="77">
                  <c:v>88.072</c:v>
                </c:pt>
                <c:pt idx="78">
                  <c:v>87.992</c:v>
                </c:pt>
                <c:pt idx="79">
                  <c:v>89.294</c:v>
                </c:pt>
                <c:pt idx="80">
                  <c:v>92.075</c:v>
                </c:pt>
                <c:pt idx="81">
                  <c:v>91.794</c:v>
                </c:pt>
                <c:pt idx="82">
                  <c:v>90.586</c:v>
                </c:pt>
                <c:pt idx="83">
                  <c:v>91.01</c:v>
                </c:pt>
                <c:pt idx="84">
                  <c:v>87.709</c:v>
                </c:pt>
                <c:pt idx="85">
                  <c:v>92.027</c:v>
                </c:pt>
                <c:pt idx="86">
                  <c:v>91.72</c:v>
                </c:pt>
                <c:pt idx="87">
                  <c:v>92.209</c:v>
                </c:pt>
                <c:pt idx="88">
                  <c:v>91.485</c:v>
                </c:pt>
                <c:pt idx="89">
                  <c:v>89.082</c:v>
                </c:pt>
                <c:pt idx="90">
                  <c:v>89.024</c:v>
                </c:pt>
                <c:pt idx="91">
                  <c:v>88.9</c:v>
                </c:pt>
                <c:pt idx="92">
                  <c:v>92.356</c:v>
                </c:pt>
                <c:pt idx="93">
                  <c:v>92.54</c:v>
                </c:pt>
                <c:pt idx="94">
                  <c:v>90.77</c:v>
                </c:pt>
                <c:pt idx="95">
                  <c:v>91.548</c:v>
                </c:pt>
                <c:pt idx="96">
                  <c:v>89.595</c:v>
                </c:pt>
                <c:pt idx="97">
                  <c:v>93.278</c:v>
                </c:pt>
                <c:pt idx="98">
                  <c:v>92.212</c:v>
                </c:pt>
                <c:pt idx="99">
                  <c:v>92.433</c:v>
                </c:pt>
                <c:pt idx="100">
                  <c:v>92.209</c:v>
                </c:pt>
                <c:pt idx="101">
                  <c:v>89.849</c:v>
                </c:pt>
                <c:pt idx="102">
                  <c:v>90.028</c:v>
                </c:pt>
                <c:pt idx="103">
                  <c:v>89.519</c:v>
                </c:pt>
                <c:pt idx="104">
                  <c:v>92.687</c:v>
                </c:pt>
                <c:pt idx="105">
                  <c:v>92.247</c:v>
                </c:pt>
                <c:pt idx="106">
                  <c:v>91.457</c:v>
                </c:pt>
                <c:pt idx="107">
                  <c:v>91.849</c:v>
                </c:pt>
                <c:pt idx="108">
                  <c:v>89.034</c:v>
                </c:pt>
                <c:pt idx="109">
                  <c:v>93.257</c:v>
                </c:pt>
                <c:pt idx="110">
                  <c:v>93.925</c:v>
                </c:pt>
                <c:pt idx="111">
                  <c:v>92.578</c:v>
                </c:pt>
                <c:pt idx="112">
                  <c:v>91.565</c:v>
                </c:pt>
                <c:pt idx="113">
                  <c:v>89.134</c:v>
                </c:pt>
                <c:pt idx="114">
                  <c:v>89.856</c:v>
                </c:pt>
                <c:pt idx="115">
                  <c:v>89.553</c:v>
                </c:pt>
                <c:pt idx="116">
                  <c:v>92.055</c:v>
                </c:pt>
                <c:pt idx="117">
                  <c:v>91.856</c:v>
                </c:pt>
                <c:pt idx="118">
                  <c:v>90.223</c:v>
                </c:pt>
                <c:pt idx="119">
                  <c:v>90.978</c:v>
                </c:pt>
                <c:pt idx="120">
                  <c:v>88.294</c:v>
                </c:pt>
                <c:pt idx="121">
                  <c:v>92.436</c:v>
                </c:pt>
                <c:pt idx="122">
                  <c:v>92.174</c:v>
                </c:pt>
                <c:pt idx="123">
                  <c:v>92.435</c:v>
                </c:pt>
                <c:pt idx="124">
                  <c:v>91.436</c:v>
                </c:pt>
                <c:pt idx="125">
                  <c:v>88.956</c:v>
                </c:pt>
                <c:pt idx="126">
                  <c:v>88.643</c:v>
                </c:pt>
                <c:pt idx="127">
                  <c:v>89.171</c:v>
                </c:pt>
                <c:pt idx="128">
                  <c:v>91.038</c:v>
                </c:pt>
                <c:pt idx="129">
                  <c:v>90.828</c:v>
                </c:pt>
                <c:pt idx="130">
                  <c:v>89.645</c:v>
                </c:pt>
                <c:pt idx="131">
                  <c:v>90.385</c:v>
                </c:pt>
                <c:pt idx="132">
                  <c:v>86.389</c:v>
                </c:pt>
                <c:pt idx="133">
                  <c:v>92.259</c:v>
                </c:pt>
                <c:pt idx="134">
                  <c:v>92.074</c:v>
                </c:pt>
                <c:pt idx="135">
                  <c:v>92.331</c:v>
                </c:pt>
                <c:pt idx="136">
                  <c:v>90.867</c:v>
                </c:pt>
                <c:pt idx="137">
                  <c:v>88.167</c:v>
                </c:pt>
                <c:pt idx="138">
                  <c:v>88.536</c:v>
                </c:pt>
                <c:pt idx="139">
                  <c:v>90.689</c:v>
                </c:pt>
                <c:pt idx="140">
                  <c:v>92.612</c:v>
                </c:pt>
                <c:pt idx="141">
                  <c:v>92.35</c:v>
                </c:pt>
                <c:pt idx="142">
                  <c:v>91.396</c:v>
                </c:pt>
                <c:pt idx="143">
                  <c:v>91.673</c:v>
                </c:pt>
                <c:pt idx="144">
                  <c:v>88.648</c:v>
                </c:pt>
                <c:pt idx="145">
                  <c:v>92.672</c:v>
                </c:pt>
                <c:pt idx="146">
                  <c:v>93.839</c:v>
                </c:pt>
                <c:pt idx="147">
                  <c:v>93.999</c:v>
                </c:pt>
                <c:pt idx="148">
                  <c:v>92.657</c:v>
                </c:pt>
              </c:numCache>
            </c:numRef>
          </c:val>
          <c:smooth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BLAC951LFN</c:v>
                </c:pt>
              </c:strCache>
            </c:strRef>
          </c:tx>
          <c:marker>
            <c:symbol val="none"/>
          </c:marker>
          <c:cat>
            <c:strRef>
              <c:f>Sheet1!$A$2:$A$151</c:f>
              <c:strCache>
                <c:ptCount val="15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smooth val="0"/>
        </c:ser>
        <c:marker val="1"/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40495176"/>
        <c:crosses val="autoZero"/>
        <c:lblAlgn val="ctr"/>
        <c:lblOffset val="100"/>
        <c:noMultiLvlLbl val="0"/>
      </c:catAx>
      <c:valAx>
        <c:axId val="2140495176"/>
        <c:scaling>
          <c:min val="65.0"/>
        </c:scaling>
        <c:delete val="0"/>
        <c:axPos val="l"/>
        <c:majorGridlines/>
        <c:numFmt formatCode="#,###.00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3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CHAR851LFN</c:v>
                </c:pt>
              </c:strCache>
            </c:strRef>
          </c:tx>
          <c:marker>
            <c:symbol val="none"/>
          </c:marker>
          <c:cat>
            <c:strRef>
              <c:f>Sheet1!$A$2:$A$151</c:f>
              <c:strCache>
                <c:ptCount val="15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</c:strCache>
            </c:strRef>
          </c:cat>
          <c:val>
            <c:numRef>
              <c:f>Sheet1!$B$2:$B$150</c:f>
              <c:numCache>
                <c:formatCode>General</c:formatCode>
                <c:ptCount val="149"/>
                <c:pt idx="0">
                  <c:v>101.494</c:v>
                </c:pt>
                <c:pt idx="1">
                  <c:v>101.744</c:v>
                </c:pt>
                <c:pt idx="2">
                  <c:v>102.422</c:v>
                </c:pt>
                <c:pt idx="3">
                  <c:v>104.797</c:v>
                </c:pt>
                <c:pt idx="4">
                  <c:v>104.5</c:v>
                </c:pt>
                <c:pt idx="5">
                  <c:v>105.441</c:v>
                </c:pt>
                <c:pt idx="6">
                  <c:v>104.699</c:v>
                </c:pt>
                <c:pt idx="7">
                  <c:v>103.215</c:v>
                </c:pt>
                <c:pt idx="8">
                  <c:v>105.829</c:v>
                </c:pt>
                <c:pt idx="9">
                  <c:v>104.471</c:v>
                </c:pt>
                <c:pt idx="10">
                  <c:v>103.841</c:v>
                </c:pt>
                <c:pt idx="11">
                  <c:v>103.956</c:v>
                </c:pt>
                <c:pt idx="12">
                  <c:v>105.328</c:v>
                </c:pt>
                <c:pt idx="13">
                  <c:v>106.024</c:v>
                </c:pt>
                <c:pt idx="14">
                  <c:v>106.196</c:v>
                </c:pt>
                <c:pt idx="15">
                  <c:v>108.798</c:v>
                </c:pt>
                <c:pt idx="16">
                  <c:v>108.594</c:v>
                </c:pt>
                <c:pt idx="17">
                  <c:v>109.361</c:v>
                </c:pt>
                <c:pt idx="18">
                  <c:v>108.377</c:v>
                </c:pt>
                <c:pt idx="19">
                  <c:v>106.959</c:v>
                </c:pt>
                <c:pt idx="20">
                  <c:v>109.834</c:v>
                </c:pt>
                <c:pt idx="21">
                  <c:v>109.715</c:v>
                </c:pt>
                <c:pt idx="22">
                  <c:v>110.407</c:v>
                </c:pt>
                <c:pt idx="23">
                  <c:v>110.439</c:v>
                </c:pt>
                <c:pt idx="24">
                  <c:v>109.474</c:v>
                </c:pt>
                <c:pt idx="25">
                  <c:v>110.371</c:v>
                </c:pt>
                <c:pt idx="26">
                  <c:v>111.969</c:v>
                </c:pt>
                <c:pt idx="27">
                  <c:v>111.673</c:v>
                </c:pt>
                <c:pt idx="28">
                  <c:v>112.264</c:v>
                </c:pt>
                <c:pt idx="29">
                  <c:v>111.813</c:v>
                </c:pt>
                <c:pt idx="30">
                  <c:v>111.689</c:v>
                </c:pt>
                <c:pt idx="31">
                  <c:v>109.61</c:v>
                </c:pt>
                <c:pt idx="32">
                  <c:v>111.884</c:v>
                </c:pt>
                <c:pt idx="33">
                  <c:v>112.899</c:v>
                </c:pt>
                <c:pt idx="34">
                  <c:v>113.515</c:v>
                </c:pt>
                <c:pt idx="35">
                  <c:v>113.157</c:v>
                </c:pt>
                <c:pt idx="36">
                  <c:v>112.179</c:v>
                </c:pt>
                <c:pt idx="37">
                  <c:v>113.63</c:v>
                </c:pt>
                <c:pt idx="38">
                  <c:v>114.965</c:v>
                </c:pt>
                <c:pt idx="39">
                  <c:v>115.518</c:v>
                </c:pt>
                <c:pt idx="40">
                  <c:v>115.902</c:v>
                </c:pt>
                <c:pt idx="41">
                  <c:v>115.446</c:v>
                </c:pt>
                <c:pt idx="42">
                  <c:v>115.05</c:v>
                </c:pt>
                <c:pt idx="43">
                  <c:v>112.545</c:v>
                </c:pt>
                <c:pt idx="44">
                  <c:v>114.656</c:v>
                </c:pt>
                <c:pt idx="45">
                  <c:v>115.436</c:v>
                </c:pt>
                <c:pt idx="46">
                  <c:v>115.174</c:v>
                </c:pt>
                <c:pt idx="47">
                  <c:v>114.37</c:v>
                </c:pt>
                <c:pt idx="48">
                  <c:v>113.131</c:v>
                </c:pt>
                <c:pt idx="49">
                  <c:v>114.035</c:v>
                </c:pt>
                <c:pt idx="50">
                  <c:v>115.111</c:v>
                </c:pt>
                <c:pt idx="51">
                  <c:v>114.952</c:v>
                </c:pt>
                <c:pt idx="52">
                  <c:v>115.819</c:v>
                </c:pt>
                <c:pt idx="53">
                  <c:v>114.978</c:v>
                </c:pt>
                <c:pt idx="54">
                  <c:v>114.015</c:v>
                </c:pt>
                <c:pt idx="55">
                  <c:v>111.698</c:v>
                </c:pt>
                <c:pt idx="56">
                  <c:v>112.754</c:v>
                </c:pt>
                <c:pt idx="57">
                  <c:v>113.64</c:v>
                </c:pt>
                <c:pt idx="58">
                  <c:v>113.575</c:v>
                </c:pt>
                <c:pt idx="59">
                  <c:v>111.977</c:v>
                </c:pt>
                <c:pt idx="60">
                  <c:v>108.078</c:v>
                </c:pt>
                <c:pt idx="61">
                  <c:v>110.206</c:v>
                </c:pt>
                <c:pt idx="62">
                  <c:v>110.735</c:v>
                </c:pt>
                <c:pt idx="63">
                  <c:v>112.382</c:v>
                </c:pt>
                <c:pt idx="64">
                  <c:v>113.206</c:v>
                </c:pt>
                <c:pt idx="65">
                  <c:v>112.603</c:v>
                </c:pt>
                <c:pt idx="66">
                  <c:v>110.702</c:v>
                </c:pt>
                <c:pt idx="67">
                  <c:v>109.425</c:v>
                </c:pt>
                <c:pt idx="68">
                  <c:v>111.135</c:v>
                </c:pt>
                <c:pt idx="69">
                  <c:v>111.636</c:v>
                </c:pt>
                <c:pt idx="70">
                  <c:v>111.9</c:v>
                </c:pt>
                <c:pt idx="71">
                  <c:v>110.75</c:v>
                </c:pt>
                <c:pt idx="72">
                  <c:v>109.608</c:v>
                </c:pt>
                <c:pt idx="73">
                  <c:v>111.729</c:v>
                </c:pt>
                <c:pt idx="74">
                  <c:v>112.529</c:v>
                </c:pt>
                <c:pt idx="75">
                  <c:v>112.443</c:v>
                </c:pt>
                <c:pt idx="76">
                  <c:v>113.803</c:v>
                </c:pt>
                <c:pt idx="77">
                  <c:v>113.414</c:v>
                </c:pt>
                <c:pt idx="78">
                  <c:v>112.084</c:v>
                </c:pt>
                <c:pt idx="79">
                  <c:v>110.331</c:v>
                </c:pt>
                <c:pt idx="80">
                  <c:v>112.88</c:v>
                </c:pt>
                <c:pt idx="81">
                  <c:v>114.492</c:v>
                </c:pt>
                <c:pt idx="82">
                  <c:v>115.034</c:v>
                </c:pt>
                <c:pt idx="83">
                  <c:v>113.636</c:v>
                </c:pt>
                <c:pt idx="84">
                  <c:v>110.362</c:v>
                </c:pt>
                <c:pt idx="85">
                  <c:v>113.039</c:v>
                </c:pt>
                <c:pt idx="86">
                  <c:v>113.786</c:v>
                </c:pt>
                <c:pt idx="87">
                  <c:v>113.06</c:v>
                </c:pt>
                <c:pt idx="88">
                  <c:v>114.672</c:v>
                </c:pt>
                <c:pt idx="89">
                  <c:v>113.252</c:v>
                </c:pt>
                <c:pt idx="90">
                  <c:v>111.59</c:v>
                </c:pt>
                <c:pt idx="91">
                  <c:v>108.997</c:v>
                </c:pt>
                <c:pt idx="92">
                  <c:v>112.519</c:v>
                </c:pt>
                <c:pt idx="93">
                  <c:v>115.114</c:v>
                </c:pt>
                <c:pt idx="94">
                  <c:v>115.522</c:v>
                </c:pt>
                <c:pt idx="95">
                  <c:v>113.934</c:v>
                </c:pt>
                <c:pt idx="96">
                  <c:v>110.545</c:v>
                </c:pt>
                <c:pt idx="97">
                  <c:v>112.427</c:v>
                </c:pt>
                <c:pt idx="98">
                  <c:v>112.502</c:v>
                </c:pt>
                <c:pt idx="99">
                  <c:v>113.668</c:v>
                </c:pt>
                <c:pt idx="100">
                  <c:v>114.876</c:v>
                </c:pt>
                <c:pt idx="101">
                  <c:v>113.334</c:v>
                </c:pt>
                <c:pt idx="102">
                  <c:v>112.833</c:v>
                </c:pt>
                <c:pt idx="103">
                  <c:v>110.605</c:v>
                </c:pt>
                <c:pt idx="104">
                  <c:v>113.049</c:v>
                </c:pt>
                <c:pt idx="105">
                  <c:v>111.612</c:v>
                </c:pt>
                <c:pt idx="106">
                  <c:v>112.056</c:v>
                </c:pt>
                <c:pt idx="107">
                  <c:v>111.145</c:v>
                </c:pt>
                <c:pt idx="108">
                  <c:v>111.061</c:v>
                </c:pt>
                <c:pt idx="109">
                  <c:v>113.998</c:v>
                </c:pt>
                <c:pt idx="110">
                  <c:v>115.302</c:v>
                </c:pt>
                <c:pt idx="111">
                  <c:v>116.091</c:v>
                </c:pt>
                <c:pt idx="112">
                  <c:v>116.551</c:v>
                </c:pt>
                <c:pt idx="113">
                  <c:v>115.085</c:v>
                </c:pt>
                <c:pt idx="114">
                  <c:v>113.868</c:v>
                </c:pt>
                <c:pt idx="115">
                  <c:v>112.719</c:v>
                </c:pt>
                <c:pt idx="116">
                  <c:v>115.895</c:v>
                </c:pt>
                <c:pt idx="117">
                  <c:v>115.103</c:v>
                </c:pt>
                <c:pt idx="118">
                  <c:v>115.692</c:v>
                </c:pt>
                <c:pt idx="119">
                  <c:v>114.454</c:v>
                </c:pt>
                <c:pt idx="120">
                  <c:v>114.235</c:v>
                </c:pt>
                <c:pt idx="121">
                  <c:v>116.398</c:v>
                </c:pt>
                <c:pt idx="122">
                  <c:v>116.362</c:v>
                </c:pt>
                <c:pt idx="123">
                  <c:v>117.133</c:v>
                </c:pt>
                <c:pt idx="124">
                  <c:v>116.772</c:v>
                </c:pt>
                <c:pt idx="125">
                  <c:v>115.218</c:v>
                </c:pt>
                <c:pt idx="126">
                  <c:v>113.913</c:v>
                </c:pt>
                <c:pt idx="127">
                  <c:v>112.288</c:v>
                </c:pt>
                <c:pt idx="128">
                  <c:v>114.825</c:v>
                </c:pt>
                <c:pt idx="129">
                  <c:v>114.15</c:v>
                </c:pt>
                <c:pt idx="130">
                  <c:v>114.77</c:v>
                </c:pt>
                <c:pt idx="131">
                  <c:v>113.843</c:v>
                </c:pt>
                <c:pt idx="132">
                  <c:v>112.657</c:v>
                </c:pt>
                <c:pt idx="133">
                  <c:v>115.53</c:v>
                </c:pt>
                <c:pt idx="134">
                  <c:v>115.818</c:v>
                </c:pt>
                <c:pt idx="135">
                  <c:v>115.529</c:v>
                </c:pt>
                <c:pt idx="136">
                  <c:v>115.042</c:v>
                </c:pt>
                <c:pt idx="137">
                  <c:v>115.281</c:v>
                </c:pt>
                <c:pt idx="138">
                  <c:v>114.077</c:v>
                </c:pt>
                <c:pt idx="139">
                  <c:v>113.744</c:v>
                </c:pt>
                <c:pt idx="140">
                  <c:v>117.348</c:v>
                </c:pt>
                <c:pt idx="141">
                  <c:v>116.523</c:v>
                </c:pt>
                <c:pt idx="142">
                  <c:v>117.881</c:v>
                </c:pt>
                <c:pt idx="143">
                  <c:v>116.805</c:v>
                </c:pt>
                <c:pt idx="144">
                  <c:v>114.934</c:v>
                </c:pt>
                <c:pt idx="145">
                  <c:v>117.663</c:v>
                </c:pt>
                <c:pt idx="146">
                  <c:v>118.042</c:v>
                </c:pt>
                <c:pt idx="147">
                  <c:v>119.263</c:v>
                </c:pt>
                <c:pt idx="148">
                  <c:v>119.396</c:v>
                </c:pt>
              </c:numCache>
            </c:numRef>
          </c:val>
          <c:smooth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CHAR851LFN</c:v>
                </c:pt>
              </c:strCache>
            </c:strRef>
          </c:tx>
          <c:marker>
            <c:symbol val="none"/>
          </c:marker>
          <c:cat>
            <c:strRef>
              <c:f>Sheet1!$A$2:$A$151</c:f>
              <c:strCache>
                <c:ptCount val="15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smooth val="0"/>
        </c:ser>
        <c:marker val="1"/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40495176"/>
        <c:crosses val="autoZero"/>
        <c:lblAlgn val="ctr"/>
        <c:lblOffset val="100"/>
        <c:noMultiLvlLbl val="0"/>
      </c:catAx>
      <c:valAx>
        <c:axId val="2140495176"/>
        <c:scaling>
          <c:min val="90.0"/>
        </c:scaling>
        <c:delete val="0"/>
        <c:axPos val="l"/>
        <c:majorGridlines/>
        <c:numFmt formatCode="#,###.00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4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HARR551LFN</c:v>
                </c:pt>
              </c:strCache>
            </c:strRef>
          </c:tx>
          <c:marker>
            <c:symbol val="none"/>
          </c:marker>
          <c:cat>
            <c:strRef>
              <c:f>Sheet1!$A$2:$A$151</c:f>
              <c:strCache>
                <c:ptCount val="15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</c:strCache>
            </c:strRef>
          </c:cat>
          <c:val>
            <c:numRef>
              <c:f>Sheet1!$B$2:$B$150</c:f>
              <c:numCache>
                <c:formatCode>General</c:formatCode>
                <c:ptCount val="149"/>
                <c:pt idx="0">
                  <c:v>60.912</c:v>
                </c:pt>
                <c:pt idx="1">
                  <c:v>61.194</c:v>
                </c:pt>
                <c:pt idx="2">
                  <c:v>61.689</c:v>
                </c:pt>
                <c:pt idx="3">
                  <c:v>61.765</c:v>
                </c:pt>
                <c:pt idx="4">
                  <c:v>60.569</c:v>
                </c:pt>
                <c:pt idx="5">
                  <c:v>60.572</c:v>
                </c:pt>
                <c:pt idx="6">
                  <c:v>61.445</c:v>
                </c:pt>
                <c:pt idx="7">
                  <c:v>60.761</c:v>
                </c:pt>
                <c:pt idx="8">
                  <c:v>60.824</c:v>
                </c:pt>
                <c:pt idx="9">
                  <c:v>61.628</c:v>
                </c:pt>
                <c:pt idx="10">
                  <c:v>61.688</c:v>
                </c:pt>
                <c:pt idx="11">
                  <c:v>61.322</c:v>
                </c:pt>
                <c:pt idx="12">
                  <c:v>61.851</c:v>
                </c:pt>
                <c:pt idx="13">
                  <c:v>62.973</c:v>
                </c:pt>
                <c:pt idx="14">
                  <c:v>63.012</c:v>
                </c:pt>
                <c:pt idx="15">
                  <c:v>63.692</c:v>
                </c:pt>
                <c:pt idx="16">
                  <c:v>62.982</c:v>
                </c:pt>
                <c:pt idx="17">
                  <c:v>63.654</c:v>
                </c:pt>
                <c:pt idx="18">
                  <c:v>64.643</c:v>
                </c:pt>
                <c:pt idx="19">
                  <c:v>63.092</c:v>
                </c:pt>
                <c:pt idx="20">
                  <c:v>64.191</c:v>
                </c:pt>
                <c:pt idx="21">
                  <c:v>65.302</c:v>
                </c:pt>
                <c:pt idx="22">
                  <c:v>65.18</c:v>
                </c:pt>
                <c:pt idx="23">
                  <c:v>65.407</c:v>
                </c:pt>
                <c:pt idx="24">
                  <c:v>64.595</c:v>
                </c:pt>
                <c:pt idx="25">
                  <c:v>64.498</c:v>
                </c:pt>
                <c:pt idx="26">
                  <c:v>64.698</c:v>
                </c:pt>
                <c:pt idx="27">
                  <c:v>64.59</c:v>
                </c:pt>
                <c:pt idx="28">
                  <c:v>63.656</c:v>
                </c:pt>
                <c:pt idx="29">
                  <c:v>64.09</c:v>
                </c:pt>
                <c:pt idx="30">
                  <c:v>63.631</c:v>
                </c:pt>
                <c:pt idx="31">
                  <c:v>62.199</c:v>
                </c:pt>
                <c:pt idx="32">
                  <c:v>63.793</c:v>
                </c:pt>
                <c:pt idx="33">
                  <c:v>65.05</c:v>
                </c:pt>
                <c:pt idx="34">
                  <c:v>65.533</c:v>
                </c:pt>
                <c:pt idx="35">
                  <c:v>65.177</c:v>
                </c:pt>
                <c:pt idx="36">
                  <c:v>65.575</c:v>
                </c:pt>
                <c:pt idx="37">
                  <c:v>64.874</c:v>
                </c:pt>
                <c:pt idx="38">
                  <c:v>65.557</c:v>
                </c:pt>
                <c:pt idx="39">
                  <c:v>65.568</c:v>
                </c:pt>
                <c:pt idx="40">
                  <c:v>64.183</c:v>
                </c:pt>
                <c:pt idx="41">
                  <c:v>65.339</c:v>
                </c:pt>
                <c:pt idx="42">
                  <c:v>65.144</c:v>
                </c:pt>
                <c:pt idx="43">
                  <c:v>64.09</c:v>
                </c:pt>
                <c:pt idx="44">
                  <c:v>65.651</c:v>
                </c:pt>
                <c:pt idx="45">
                  <c:v>65.742</c:v>
                </c:pt>
                <c:pt idx="46">
                  <c:v>65.695</c:v>
                </c:pt>
                <c:pt idx="47">
                  <c:v>65.583</c:v>
                </c:pt>
                <c:pt idx="48">
                  <c:v>65.49</c:v>
                </c:pt>
                <c:pt idx="49">
                  <c:v>65.58</c:v>
                </c:pt>
                <c:pt idx="50">
                  <c:v>65.226</c:v>
                </c:pt>
                <c:pt idx="51">
                  <c:v>65.532</c:v>
                </c:pt>
                <c:pt idx="52">
                  <c:v>64.582</c:v>
                </c:pt>
                <c:pt idx="53">
                  <c:v>64.712</c:v>
                </c:pt>
                <c:pt idx="54">
                  <c:v>64.701</c:v>
                </c:pt>
                <c:pt idx="55">
                  <c:v>62.882</c:v>
                </c:pt>
                <c:pt idx="56">
                  <c:v>64.163</c:v>
                </c:pt>
                <c:pt idx="57">
                  <c:v>64.761</c:v>
                </c:pt>
                <c:pt idx="58">
                  <c:v>64.921</c:v>
                </c:pt>
                <c:pt idx="59">
                  <c:v>64.48</c:v>
                </c:pt>
                <c:pt idx="60">
                  <c:v>62.88</c:v>
                </c:pt>
                <c:pt idx="61">
                  <c:v>63.223</c:v>
                </c:pt>
                <c:pt idx="62">
                  <c:v>63.662</c:v>
                </c:pt>
                <c:pt idx="63">
                  <c:v>64.645</c:v>
                </c:pt>
                <c:pt idx="64">
                  <c:v>64.061</c:v>
                </c:pt>
                <c:pt idx="65">
                  <c:v>63.944</c:v>
                </c:pt>
                <c:pt idx="66">
                  <c:v>63.247</c:v>
                </c:pt>
                <c:pt idx="67">
                  <c:v>62.1</c:v>
                </c:pt>
                <c:pt idx="68">
                  <c:v>63.38</c:v>
                </c:pt>
                <c:pt idx="69">
                  <c:v>63.679</c:v>
                </c:pt>
                <c:pt idx="70">
                  <c:v>64.032</c:v>
                </c:pt>
                <c:pt idx="71">
                  <c:v>63.605</c:v>
                </c:pt>
                <c:pt idx="72">
                  <c:v>64.863</c:v>
                </c:pt>
                <c:pt idx="73">
                  <c:v>65.393</c:v>
                </c:pt>
                <c:pt idx="74">
                  <c:v>66.027</c:v>
                </c:pt>
                <c:pt idx="75">
                  <c:v>66.232</c:v>
                </c:pt>
                <c:pt idx="76">
                  <c:v>65.984</c:v>
                </c:pt>
                <c:pt idx="77">
                  <c:v>65.345</c:v>
                </c:pt>
                <c:pt idx="78">
                  <c:v>64.051</c:v>
                </c:pt>
                <c:pt idx="79">
                  <c:v>63.067</c:v>
                </c:pt>
                <c:pt idx="80">
                  <c:v>64.338</c:v>
                </c:pt>
                <c:pt idx="81">
                  <c:v>65.233</c:v>
                </c:pt>
                <c:pt idx="82">
                  <c:v>65.439</c:v>
                </c:pt>
                <c:pt idx="83">
                  <c:v>65.248</c:v>
                </c:pt>
                <c:pt idx="84">
                  <c:v>65.205</c:v>
                </c:pt>
                <c:pt idx="85">
                  <c:v>65.568</c:v>
                </c:pt>
                <c:pt idx="86">
                  <c:v>65.861</c:v>
                </c:pt>
                <c:pt idx="87">
                  <c:v>65.775</c:v>
                </c:pt>
                <c:pt idx="88">
                  <c:v>65.676</c:v>
                </c:pt>
                <c:pt idx="89">
                  <c:v>65.252</c:v>
                </c:pt>
                <c:pt idx="90">
                  <c:v>64.525</c:v>
                </c:pt>
                <c:pt idx="91">
                  <c:v>62.746</c:v>
                </c:pt>
                <c:pt idx="92">
                  <c:v>64.508</c:v>
                </c:pt>
                <c:pt idx="93">
                  <c:v>65.335</c:v>
                </c:pt>
                <c:pt idx="94">
                  <c:v>64.993</c:v>
                </c:pt>
                <c:pt idx="95">
                  <c:v>64.575</c:v>
                </c:pt>
                <c:pt idx="96">
                  <c:v>64.952</c:v>
                </c:pt>
                <c:pt idx="97">
                  <c:v>65.036</c:v>
                </c:pt>
                <c:pt idx="98">
                  <c:v>64.919</c:v>
                </c:pt>
                <c:pt idx="99">
                  <c:v>65.277</c:v>
                </c:pt>
                <c:pt idx="100">
                  <c:v>64.565</c:v>
                </c:pt>
                <c:pt idx="101">
                  <c:v>64.874</c:v>
                </c:pt>
                <c:pt idx="102">
                  <c:v>64.773</c:v>
                </c:pt>
                <c:pt idx="103">
                  <c:v>62.992</c:v>
                </c:pt>
                <c:pt idx="104">
                  <c:v>64.437</c:v>
                </c:pt>
                <c:pt idx="105">
                  <c:v>64.7</c:v>
                </c:pt>
                <c:pt idx="106">
                  <c:v>64.533</c:v>
                </c:pt>
                <c:pt idx="107">
                  <c:v>64.684</c:v>
                </c:pt>
                <c:pt idx="108">
                  <c:v>64.45</c:v>
                </c:pt>
                <c:pt idx="109">
                  <c:v>65.175</c:v>
                </c:pt>
                <c:pt idx="110">
                  <c:v>65.733</c:v>
                </c:pt>
                <c:pt idx="111">
                  <c:v>65.672</c:v>
                </c:pt>
                <c:pt idx="112">
                  <c:v>65.103</c:v>
                </c:pt>
                <c:pt idx="113">
                  <c:v>64.772</c:v>
                </c:pt>
                <c:pt idx="114">
                  <c:v>64.953</c:v>
                </c:pt>
                <c:pt idx="115">
                  <c:v>62.869</c:v>
                </c:pt>
                <c:pt idx="116">
                  <c:v>64.655</c:v>
                </c:pt>
                <c:pt idx="117">
                  <c:v>64.724</c:v>
                </c:pt>
                <c:pt idx="118">
                  <c:v>63.929</c:v>
                </c:pt>
                <c:pt idx="119">
                  <c:v>63.978</c:v>
                </c:pt>
                <c:pt idx="120">
                  <c:v>63.603</c:v>
                </c:pt>
                <c:pt idx="121">
                  <c:v>64.86</c:v>
                </c:pt>
                <c:pt idx="122">
                  <c:v>64.71</c:v>
                </c:pt>
                <c:pt idx="123">
                  <c:v>65.284</c:v>
                </c:pt>
                <c:pt idx="124">
                  <c:v>64.794</c:v>
                </c:pt>
                <c:pt idx="125">
                  <c:v>64.394</c:v>
                </c:pt>
                <c:pt idx="126">
                  <c:v>64.386</c:v>
                </c:pt>
                <c:pt idx="127">
                  <c:v>61.948</c:v>
                </c:pt>
                <c:pt idx="128">
                  <c:v>63.539</c:v>
                </c:pt>
                <c:pt idx="129">
                  <c:v>63.321</c:v>
                </c:pt>
                <c:pt idx="130">
                  <c:v>62.947</c:v>
                </c:pt>
                <c:pt idx="131">
                  <c:v>63.203</c:v>
                </c:pt>
                <c:pt idx="132">
                  <c:v>63.146</c:v>
                </c:pt>
                <c:pt idx="133">
                  <c:v>64.537</c:v>
                </c:pt>
                <c:pt idx="134">
                  <c:v>64.596</c:v>
                </c:pt>
                <c:pt idx="135">
                  <c:v>64.969</c:v>
                </c:pt>
                <c:pt idx="136">
                  <c:v>64.072</c:v>
                </c:pt>
                <c:pt idx="137">
                  <c:v>64.244</c:v>
                </c:pt>
                <c:pt idx="138">
                  <c:v>64.771</c:v>
                </c:pt>
                <c:pt idx="139">
                  <c:v>63.74</c:v>
                </c:pt>
                <c:pt idx="140">
                  <c:v>65.9</c:v>
                </c:pt>
                <c:pt idx="141">
                  <c:v>65.558</c:v>
                </c:pt>
                <c:pt idx="142">
                  <c:v>65.49</c:v>
                </c:pt>
                <c:pt idx="143">
                  <c:v>65.563</c:v>
                </c:pt>
                <c:pt idx="144">
                  <c:v>64.907</c:v>
                </c:pt>
                <c:pt idx="145">
                  <c:v>66.021</c:v>
                </c:pt>
                <c:pt idx="146">
                  <c:v>65.88</c:v>
                </c:pt>
                <c:pt idx="147">
                  <c:v>66.962</c:v>
                </c:pt>
                <c:pt idx="148">
                  <c:v>65.334</c:v>
                </c:pt>
              </c:numCache>
            </c:numRef>
          </c:val>
          <c:smooth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HARR551LFN</c:v>
                </c:pt>
              </c:strCache>
            </c:strRef>
          </c:tx>
          <c:marker>
            <c:symbol val="none"/>
          </c:marker>
          <c:cat>
            <c:strRef>
              <c:f>Sheet1!$A$2:$A$151</c:f>
              <c:strCache>
                <c:ptCount val="15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smooth val="0"/>
        </c:ser>
        <c:marker val="1"/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40495176"/>
        <c:crosses val="autoZero"/>
        <c:lblAlgn val="ctr"/>
        <c:lblOffset val="100"/>
        <c:noMultiLvlLbl val="0"/>
      </c:catAx>
      <c:valAx>
        <c:axId val="2140495176"/>
        <c:scaling>
          <c:min val="54.0"/>
        </c:scaling>
        <c:delete val="0"/>
        <c:axPos val="l"/>
        <c:majorGridlines/>
        <c:numFmt formatCode="#,###.00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5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LYNC351LFN</c:v>
                </c:pt>
              </c:strCache>
            </c:strRef>
          </c:tx>
          <c:marker>
            <c:symbol val="none"/>
          </c:marker>
          <c:cat>
            <c:strRef>
              <c:f>Sheet1!$A$2:$A$151</c:f>
              <c:strCache>
                <c:ptCount val="15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</c:strCache>
            </c:strRef>
          </c:cat>
          <c:val>
            <c:numRef>
              <c:f>Sheet1!$B$2:$B$150</c:f>
              <c:numCache>
                <c:formatCode>General</c:formatCode>
                <c:ptCount val="149"/>
                <c:pt idx="0">
                  <c:v>114.306</c:v>
                </c:pt>
                <c:pt idx="1">
                  <c:v>114.699</c:v>
                </c:pt>
                <c:pt idx="2">
                  <c:v>115.636</c:v>
                </c:pt>
                <c:pt idx="3">
                  <c:v>116.157</c:v>
                </c:pt>
                <c:pt idx="4">
                  <c:v>115.786</c:v>
                </c:pt>
                <c:pt idx="5">
                  <c:v>116.306</c:v>
                </c:pt>
                <c:pt idx="6">
                  <c:v>117.275</c:v>
                </c:pt>
                <c:pt idx="7">
                  <c:v>116.605</c:v>
                </c:pt>
                <c:pt idx="8">
                  <c:v>117.426</c:v>
                </c:pt>
                <c:pt idx="9">
                  <c:v>118.2</c:v>
                </c:pt>
                <c:pt idx="10">
                  <c:v>118.301</c:v>
                </c:pt>
                <c:pt idx="11">
                  <c:v>117.815</c:v>
                </c:pt>
                <c:pt idx="12">
                  <c:v>117.201</c:v>
                </c:pt>
                <c:pt idx="13">
                  <c:v>117.652</c:v>
                </c:pt>
                <c:pt idx="14">
                  <c:v>118.413</c:v>
                </c:pt>
                <c:pt idx="15">
                  <c:v>118.751</c:v>
                </c:pt>
                <c:pt idx="16">
                  <c:v>118.427</c:v>
                </c:pt>
                <c:pt idx="17">
                  <c:v>119.523</c:v>
                </c:pt>
                <c:pt idx="18">
                  <c:v>120.552</c:v>
                </c:pt>
                <c:pt idx="19">
                  <c:v>119.458</c:v>
                </c:pt>
                <c:pt idx="20">
                  <c:v>119.963</c:v>
                </c:pt>
                <c:pt idx="21">
                  <c:v>120.117</c:v>
                </c:pt>
                <c:pt idx="22">
                  <c:v>120.376</c:v>
                </c:pt>
                <c:pt idx="23">
                  <c:v>120.388</c:v>
                </c:pt>
                <c:pt idx="24">
                  <c:v>120.046</c:v>
                </c:pt>
                <c:pt idx="25">
                  <c:v>119.749</c:v>
                </c:pt>
                <c:pt idx="26">
                  <c:v>120.507</c:v>
                </c:pt>
                <c:pt idx="27">
                  <c:v>120.145</c:v>
                </c:pt>
                <c:pt idx="28">
                  <c:v>120.696</c:v>
                </c:pt>
                <c:pt idx="29">
                  <c:v>120.984</c:v>
                </c:pt>
                <c:pt idx="30">
                  <c:v>121.897</c:v>
                </c:pt>
                <c:pt idx="31">
                  <c:v>120.799</c:v>
                </c:pt>
                <c:pt idx="32">
                  <c:v>121.667</c:v>
                </c:pt>
                <c:pt idx="33">
                  <c:v>121.548</c:v>
                </c:pt>
                <c:pt idx="34">
                  <c:v>122.665</c:v>
                </c:pt>
                <c:pt idx="35">
                  <c:v>122.607</c:v>
                </c:pt>
                <c:pt idx="36">
                  <c:v>123.674</c:v>
                </c:pt>
                <c:pt idx="37">
                  <c:v>123.33</c:v>
                </c:pt>
                <c:pt idx="38">
                  <c:v>124.097</c:v>
                </c:pt>
                <c:pt idx="39">
                  <c:v>124.086</c:v>
                </c:pt>
                <c:pt idx="40">
                  <c:v>124.424</c:v>
                </c:pt>
                <c:pt idx="41">
                  <c:v>125.311</c:v>
                </c:pt>
                <c:pt idx="42">
                  <c:v>126.507</c:v>
                </c:pt>
                <c:pt idx="43">
                  <c:v>125.2</c:v>
                </c:pt>
                <c:pt idx="44">
                  <c:v>125.436</c:v>
                </c:pt>
                <c:pt idx="45">
                  <c:v>125.952</c:v>
                </c:pt>
                <c:pt idx="46">
                  <c:v>126.31</c:v>
                </c:pt>
                <c:pt idx="47">
                  <c:v>125.353</c:v>
                </c:pt>
                <c:pt idx="48">
                  <c:v>123.501</c:v>
                </c:pt>
                <c:pt idx="49">
                  <c:v>122.512</c:v>
                </c:pt>
                <c:pt idx="50">
                  <c:v>122.926</c:v>
                </c:pt>
                <c:pt idx="51">
                  <c:v>123.102</c:v>
                </c:pt>
                <c:pt idx="52">
                  <c:v>123.085</c:v>
                </c:pt>
                <c:pt idx="53">
                  <c:v>123.395</c:v>
                </c:pt>
                <c:pt idx="54">
                  <c:v>123.612</c:v>
                </c:pt>
                <c:pt idx="55">
                  <c:v>121.977</c:v>
                </c:pt>
                <c:pt idx="56">
                  <c:v>122.112</c:v>
                </c:pt>
                <c:pt idx="57">
                  <c:v>121.094</c:v>
                </c:pt>
                <c:pt idx="58">
                  <c:v>121.346</c:v>
                </c:pt>
                <c:pt idx="59">
                  <c:v>120.797</c:v>
                </c:pt>
                <c:pt idx="60">
                  <c:v>124.567</c:v>
                </c:pt>
                <c:pt idx="61">
                  <c:v>124.593</c:v>
                </c:pt>
                <c:pt idx="62">
                  <c:v>125.736</c:v>
                </c:pt>
                <c:pt idx="63">
                  <c:v>127.223</c:v>
                </c:pt>
                <c:pt idx="64">
                  <c:v>127.288</c:v>
                </c:pt>
                <c:pt idx="65">
                  <c:v>126.645</c:v>
                </c:pt>
                <c:pt idx="66">
                  <c:v>127.154</c:v>
                </c:pt>
                <c:pt idx="67">
                  <c:v>126.766</c:v>
                </c:pt>
                <c:pt idx="68">
                  <c:v>126.874</c:v>
                </c:pt>
                <c:pt idx="69">
                  <c:v>126.629</c:v>
                </c:pt>
                <c:pt idx="70">
                  <c:v>126.764</c:v>
                </c:pt>
                <c:pt idx="71">
                  <c:v>125.895</c:v>
                </c:pt>
                <c:pt idx="72">
                  <c:v>125.755</c:v>
                </c:pt>
                <c:pt idx="73">
                  <c:v>125.901</c:v>
                </c:pt>
                <c:pt idx="74">
                  <c:v>126.735</c:v>
                </c:pt>
                <c:pt idx="75">
                  <c:v>125.282</c:v>
                </c:pt>
                <c:pt idx="76">
                  <c:v>125.701</c:v>
                </c:pt>
                <c:pt idx="77">
                  <c:v>125.17</c:v>
                </c:pt>
                <c:pt idx="78">
                  <c:v>125.582</c:v>
                </c:pt>
                <c:pt idx="79">
                  <c:v>125.982</c:v>
                </c:pt>
                <c:pt idx="80">
                  <c:v>125.325</c:v>
                </c:pt>
                <c:pt idx="81">
                  <c:v>125.639</c:v>
                </c:pt>
                <c:pt idx="82">
                  <c:v>125.551</c:v>
                </c:pt>
                <c:pt idx="83">
                  <c:v>124.939</c:v>
                </c:pt>
                <c:pt idx="84">
                  <c:v>123.919</c:v>
                </c:pt>
                <c:pt idx="85">
                  <c:v>123.968</c:v>
                </c:pt>
                <c:pt idx="86">
                  <c:v>124.575</c:v>
                </c:pt>
                <c:pt idx="87">
                  <c:v>124.458</c:v>
                </c:pt>
                <c:pt idx="88">
                  <c:v>125.412</c:v>
                </c:pt>
                <c:pt idx="89">
                  <c:v>124.962</c:v>
                </c:pt>
                <c:pt idx="90">
                  <c:v>125.593</c:v>
                </c:pt>
                <c:pt idx="91">
                  <c:v>124.219</c:v>
                </c:pt>
                <c:pt idx="92">
                  <c:v>123.673</c:v>
                </c:pt>
                <c:pt idx="93">
                  <c:v>124.195</c:v>
                </c:pt>
                <c:pt idx="94">
                  <c:v>123.459</c:v>
                </c:pt>
                <c:pt idx="95">
                  <c:v>123.252</c:v>
                </c:pt>
                <c:pt idx="96">
                  <c:v>123.208</c:v>
                </c:pt>
                <c:pt idx="97">
                  <c:v>123.248</c:v>
                </c:pt>
                <c:pt idx="98">
                  <c:v>123.074</c:v>
                </c:pt>
                <c:pt idx="99">
                  <c:v>123.875</c:v>
                </c:pt>
                <c:pt idx="100">
                  <c:v>124.859</c:v>
                </c:pt>
                <c:pt idx="101">
                  <c:v>125.384</c:v>
                </c:pt>
                <c:pt idx="102">
                  <c:v>126.139</c:v>
                </c:pt>
                <c:pt idx="103">
                  <c:v>124.554</c:v>
                </c:pt>
                <c:pt idx="104">
                  <c:v>123.31</c:v>
                </c:pt>
                <c:pt idx="105">
                  <c:v>122.54</c:v>
                </c:pt>
                <c:pt idx="106">
                  <c:v>123.186</c:v>
                </c:pt>
                <c:pt idx="107">
                  <c:v>122.823</c:v>
                </c:pt>
                <c:pt idx="108">
                  <c:v>123.578</c:v>
                </c:pt>
                <c:pt idx="109">
                  <c:v>123.803</c:v>
                </c:pt>
                <c:pt idx="110">
                  <c:v>124.906</c:v>
                </c:pt>
                <c:pt idx="111">
                  <c:v>123.991</c:v>
                </c:pt>
                <c:pt idx="112">
                  <c:v>124.691</c:v>
                </c:pt>
                <c:pt idx="113">
                  <c:v>124.876</c:v>
                </c:pt>
                <c:pt idx="114">
                  <c:v>125.919</c:v>
                </c:pt>
                <c:pt idx="115">
                  <c:v>123.982</c:v>
                </c:pt>
                <c:pt idx="116">
                  <c:v>123.186</c:v>
                </c:pt>
                <c:pt idx="117">
                  <c:v>123.516</c:v>
                </c:pt>
                <c:pt idx="118">
                  <c:v>123.012</c:v>
                </c:pt>
                <c:pt idx="119">
                  <c:v>122.019</c:v>
                </c:pt>
                <c:pt idx="120">
                  <c:v>122.464</c:v>
                </c:pt>
                <c:pt idx="121">
                  <c:v>122.166</c:v>
                </c:pt>
                <c:pt idx="122">
                  <c:v>122.516</c:v>
                </c:pt>
                <c:pt idx="123">
                  <c:v>123.025</c:v>
                </c:pt>
                <c:pt idx="124">
                  <c:v>124.166</c:v>
                </c:pt>
                <c:pt idx="125">
                  <c:v>123.601</c:v>
                </c:pt>
                <c:pt idx="126">
                  <c:v>123.886</c:v>
                </c:pt>
                <c:pt idx="127">
                  <c:v>122.679</c:v>
                </c:pt>
                <c:pt idx="128">
                  <c:v>121.205</c:v>
                </c:pt>
                <c:pt idx="129">
                  <c:v>120.901</c:v>
                </c:pt>
                <c:pt idx="130">
                  <c:v>120.276</c:v>
                </c:pt>
                <c:pt idx="131">
                  <c:v>120.157</c:v>
                </c:pt>
                <c:pt idx="132">
                  <c:v>120.195</c:v>
                </c:pt>
                <c:pt idx="133">
                  <c:v>120.545</c:v>
                </c:pt>
                <c:pt idx="134">
                  <c:v>121.575</c:v>
                </c:pt>
                <c:pt idx="135">
                  <c:v>120.539</c:v>
                </c:pt>
                <c:pt idx="136">
                  <c:v>121.346</c:v>
                </c:pt>
                <c:pt idx="137">
                  <c:v>121.417</c:v>
                </c:pt>
                <c:pt idx="138">
                  <c:v>122.288</c:v>
                </c:pt>
                <c:pt idx="139">
                  <c:v>121.582</c:v>
                </c:pt>
                <c:pt idx="140">
                  <c:v>121.985</c:v>
                </c:pt>
                <c:pt idx="141">
                  <c:v>121.743</c:v>
                </c:pt>
                <c:pt idx="142">
                  <c:v>121.877</c:v>
                </c:pt>
                <c:pt idx="143">
                  <c:v>121.752</c:v>
                </c:pt>
                <c:pt idx="144">
                  <c:v>121.277</c:v>
                </c:pt>
                <c:pt idx="145">
                  <c:v>121.669</c:v>
                </c:pt>
                <c:pt idx="146">
                  <c:v>122.873</c:v>
                </c:pt>
                <c:pt idx="147">
                  <c:v>122.928</c:v>
                </c:pt>
                <c:pt idx="148">
                  <c:v>122.611</c:v>
                </c:pt>
              </c:numCache>
            </c:numRef>
          </c:val>
          <c:smooth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LYNC351LFN</c:v>
                </c:pt>
              </c:strCache>
            </c:strRef>
          </c:tx>
          <c:marker>
            <c:symbol val="none"/>
          </c:marker>
          <c:cat>
            <c:strRef>
              <c:f>Sheet1!$A$2:$A$151</c:f>
              <c:strCache>
                <c:ptCount val="15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smooth val="0"/>
        </c:ser>
        <c:marker val="1"/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40495176"/>
        <c:crosses val="autoZero"/>
        <c:lblAlgn val="ctr"/>
        <c:lblOffset val="100"/>
        <c:noMultiLvlLbl val="0"/>
      </c:catAx>
      <c:valAx>
        <c:axId val="2140495176"/>
        <c:scaling>
          <c:min val="90.0"/>
        </c:scaling>
        <c:delete val="0"/>
        <c:axPos val="l"/>
        <c:majorGridlines/>
        <c:numFmt formatCode="#,###.00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6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RICH051LFN</c:v>
                </c:pt>
              </c:strCache>
            </c:strRef>
          </c:tx>
          <c:marker>
            <c:symbol val="none"/>
          </c:marker>
          <c:cat>
            <c:strRef>
              <c:f>Sheet1!$A$2:$A$151</c:f>
              <c:strCache>
                <c:ptCount val="15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</c:strCache>
            </c:strRef>
          </c:cat>
          <c:val>
            <c:numRef>
              <c:f>Sheet1!$B$2:$B$150</c:f>
              <c:numCache>
                <c:formatCode>General</c:formatCode>
                <c:ptCount val="149"/>
                <c:pt idx="0">
                  <c:v>580.583</c:v>
                </c:pt>
                <c:pt idx="1">
                  <c:v>583.697</c:v>
                </c:pt>
                <c:pt idx="2">
                  <c:v>587.57</c:v>
                </c:pt>
                <c:pt idx="3">
                  <c:v>593.398</c:v>
                </c:pt>
                <c:pt idx="4">
                  <c:v>597.16</c:v>
                </c:pt>
                <c:pt idx="5">
                  <c:v>599.453</c:v>
                </c:pt>
                <c:pt idx="6">
                  <c:v>601.723</c:v>
                </c:pt>
                <c:pt idx="7">
                  <c:v>594.18</c:v>
                </c:pt>
                <c:pt idx="8">
                  <c:v>592.771</c:v>
                </c:pt>
                <c:pt idx="9">
                  <c:v>597.037</c:v>
                </c:pt>
                <c:pt idx="10">
                  <c:v>594.659</c:v>
                </c:pt>
                <c:pt idx="11">
                  <c:v>592.987</c:v>
                </c:pt>
                <c:pt idx="12">
                  <c:v>593.731</c:v>
                </c:pt>
                <c:pt idx="13">
                  <c:v>595.321</c:v>
                </c:pt>
                <c:pt idx="14">
                  <c:v>601.048</c:v>
                </c:pt>
                <c:pt idx="15">
                  <c:v>600.652</c:v>
                </c:pt>
                <c:pt idx="16">
                  <c:v>605.648</c:v>
                </c:pt>
                <c:pt idx="17">
                  <c:v>608.656</c:v>
                </c:pt>
                <c:pt idx="18">
                  <c:v>616.402</c:v>
                </c:pt>
                <c:pt idx="19">
                  <c:v>611.307</c:v>
                </c:pt>
                <c:pt idx="20">
                  <c:v>605.266</c:v>
                </c:pt>
                <c:pt idx="21">
                  <c:v>612.152</c:v>
                </c:pt>
                <c:pt idx="22">
                  <c:v>610.531</c:v>
                </c:pt>
                <c:pt idx="23">
                  <c:v>609.687</c:v>
                </c:pt>
                <c:pt idx="24">
                  <c:v>608.788</c:v>
                </c:pt>
                <c:pt idx="25">
                  <c:v>611.499</c:v>
                </c:pt>
                <c:pt idx="26">
                  <c:v>612.84</c:v>
                </c:pt>
                <c:pt idx="27">
                  <c:v>609.466</c:v>
                </c:pt>
                <c:pt idx="28">
                  <c:v>613.718</c:v>
                </c:pt>
                <c:pt idx="29">
                  <c:v>620.049</c:v>
                </c:pt>
                <c:pt idx="30">
                  <c:v>622.743</c:v>
                </c:pt>
                <c:pt idx="31">
                  <c:v>615.992</c:v>
                </c:pt>
                <c:pt idx="32">
                  <c:v>615.209</c:v>
                </c:pt>
                <c:pt idx="33">
                  <c:v>616.856</c:v>
                </c:pt>
                <c:pt idx="34">
                  <c:v>618.14</c:v>
                </c:pt>
                <c:pt idx="35">
                  <c:v>617.115</c:v>
                </c:pt>
                <c:pt idx="36">
                  <c:v>622.167</c:v>
                </c:pt>
                <c:pt idx="37">
                  <c:v>621.692</c:v>
                </c:pt>
                <c:pt idx="38">
                  <c:v>626.587</c:v>
                </c:pt>
                <c:pt idx="39">
                  <c:v>629.918</c:v>
                </c:pt>
                <c:pt idx="40">
                  <c:v>630.493</c:v>
                </c:pt>
                <c:pt idx="41">
                  <c:v>634.356</c:v>
                </c:pt>
                <c:pt idx="42">
                  <c:v>638.233</c:v>
                </c:pt>
                <c:pt idx="43">
                  <c:v>631.509</c:v>
                </c:pt>
                <c:pt idx="44">
                  <c:v>629.169</c:v>
                </c:pt>
                <c:pt idx="45">
                  <c:v>634.494</c:v>
                </c:pt>
                <c:pt idx="46">
                  <c:v>631.703</c:v>
                </c:pt>
                <c:pt idx="47">
                  <c:v>628.321</c:v>
                </c:pt>
                <c:pt idx="48">
                  <c:v>625.783</c:v>
                </c:pt>
                <c:pt idx="49">
                  <c:v>625.547</c:v>
                </c:pt>
                <c:pt idx="50">
                  <c:v>626.819</c:v>
                </c:pt>
                <c:pt idx="51">
                  <c:v>627.293</c:v>
                </c:pt>
                <c:pt idx="52">
                  <c:v>628.07</c:v>
                </c:pt>
                <c:pt idx="53">
                  <c:v>629.875</c:v>
                </c:pt>
                <c:pt idx="54">
                  <c:v>628.223</c:v>
                </c:pt>
                <c:pt idx="55">
                  <c:v>620.466</c:v>
                </c:pt>
                <c:pt idx="56">
                  <c:v>616.184</c:v>
                </c:pt>
                <c:pt idx="57">
                  <c:v>616.447</c:v>
                </c:pt>
                <c:pt idx="58">
                  <c:v>616.606</c:v>
                </c:pt>
                <c:pt idx="59">
                  <c:v>611.814</c:v>
                </c:pt>
                <c:pt idx="60">
                  <c:v>619.572</c:v>
                </c:pt>
                <c:pt idx="61">
                  <c:v>619.987</c:v>
                </c:pt>
                <c:pt idx="62">
                  <c:v>623.877</c:v>
                </c:pt>
                <c:pt idx="63">
                  <c:v>631.692</c:v>
                </c:pt>
                <c:pt idx="64">
                  <c:v>633.645</c:v>
                </c:pt>
                <c:pt idx="65">
                  <c:v>633.216</c:v>
                </c:pt>
                <c:pt idx="66">
                  <c:v>634.526</c:v>
                </c:pt>
                <c:pt idx="67">
                  <c:v>632.972</c:v>
                </c:pt>
                <c:pt idx="68">
                  <c:v>630.516</c:v>
                </c:pt>
                <c:pt idx="69">
                  <c:v>628.678</c:v>
                </c:pt>
                <c:pt idx="70">
                  <c:v>628.329</c:v>
                </c:pt>
                <c:pt idx="71">
                  <c:v>627.2</c:v>
                </c:pt>
                <c:pt idx="72">
                  <c:v>629.676</c:v>
                </c:pt>
                <c:pt idx="73">
                  <c:v>630.297</c:v>
                </c:pt>
                <c:pt idx="74">
                  <c:v>633.469</c:v>
                </c:pt>
                <c:pt idx="75">
                  <c:v>635.094</c:v>
                </c:pt>
                <c:pt idx="76">
                  <c:v>636.692</c:v>
                </c:pt>
                <c:pt idx="77">
                  <c:v>636.682</c:v>
                </c:pt>
                <c:pt idx="78">
                  <c:v>640.961</c:v>
                </c:pt>
                <c:pt idx="79">
                  <c:v>639.862</c:v>
                </c:pt>
                <c:pt idx="80">
                  <c:v>639.285</c:v>
                </c:pt>
                <c:pt idx="81">
                  <c:v>642.803</c:v>
                </c:pt>
                <c:pt idx="82">
                  <c:v>641.802</c:v>
                </c:pt>
                <c:pt idx="83">
                  <c:v>639.346</c:v>
                </c:pt>
                <c:pt idx="84">
                  <c:v>636.429</c:v>
                </c:pt>
                <c:pt idx="85">
                  <c:v>638.521</c:v>
                </c:pt>
                <c:pt idx="86">
                  <c:v>639.935</c:v>
                </c:pt>
                <c:pt idx="87">
                  <c:v>639.779</c:v>
                </c:pt>
                <c:pt idx="88">
                  <c:v>644.053</c:v>
                </c:pt>
                <c:pt idx="89">
                  <c:v>647.244</c:v>
                </c:pt>
                <c:pt idx="90">
                  <c:v>647.039</c:v>
                </c:pt>
                <c:pt idx="91">
                  <c:v>642.318</c:v>
                </c:pt>
                <c:pt idx="92">
                  <c:v>642.811</c:v>
                </c:pt>
                <c:pt idx="93">
                  <c:v>645.529</c:v>
                </c:pt>
                <c:pt idx="94">
                  <c:v>641.177</c:v>
                </c:pt>
                <c:pt idx="95">
                  <c:v>643.209</c:v>
                </c:pt>
                <c:pt idx="96">
                  <c:v>641.677</c:v>
                </c:pt>
                <c:pt idx="97">
                  <c:v>641.578</c:v>
                </c:pt>
                <c:pt idx="98">
                  <c:v>643.218</c:v>
                </c:pt>
                <c:pt idx="99">
                  <c:v>645.46</c:v>
                </c:pt>
                <c:pt idx="100">
                  <c:v>648.494</c:v>
                </c:pt>
                <c:pt idx="101">
                  <c:v>651.661</c:v>
                </c:pt>
                <c:pt idx="102">
                  <c:v>654.431</c:v>
                </c:pt>
                <c:pt idx="103">
                  <c:v>649.763</c:v>
                </c:pt>
                <c:pt idx="104">
                  <c:v>646.91</c:v>
                </c:pt>
                <c:pt idx="105">
                  <c:v>644.052</c:v>
                </c:pt>
                <c:pt idx="106">
                  <c:v>649.721</c:v>
                </c:pt>
                <c:pt idx="107">
                  <c:v>647.233</c:v>
                </c:pt>
                <c:pt idx="108">
                  <c:v>651.461</c:v>
                </c:pt>
                <c:pt idx="109">
                  <c:v>651.904</c:v>
                </c:pt>
                <c:pt idx="110">
                  <c:v>656.772</c:v>
                </c:pt>
                <c:pt idx="111">
                  <c:v>654.745</c:v>
                </c:pt>
                <c:pt idx="112">
                  <c:v>659.947</c:v>
                </c:pt>
                <c:pt idx="113">
                  <c:v>661.4</c:v>
                </c:pt>
                <c:pt idx="114">
                  <c:v>663.255</c:v>
                </c:pt>
                <c:pt idx="115">
                  <c:v>657.139</c:v>
                </c:pt>
                <c:pt idx="116">
                  <c:v>651.254</c:v>
                </c:pt>
                <c:pt idx="117">
                  <c:v>655.072</c:v>
                </c:pt>
                <c:pt idx="118">
                  <c:v>654.21</c:v>
                </c:pt>
                <c:pt idx="119">
                  <c:v>652.024</c:v>
                </c:pt>
                <c:pt idx="120">
                  <c:v>654.455</c:v>
                </c:pt>
                <c:pt idx="121">
                  <c:v>653.298</c:v>
                </c:pt>
                <c:pt idx="122">
                  <c:v>654.817</c:v>
                </c:pt>
                <c:pt idx="123">
                  <c:v>655.274</c:v>
                </c:pt>
                <c:pt idx="124">
                  <c:v>661.866</c:v>
                </c:pt>
                <c:pt idx="125">
                  <c:v>659.679</c:v>
                </c:pt>
                <c:pt idx="126">
                  <c:v>660.114</c:v>
                </c:pt>
                <c:pt idx="127">
                  <c:v>654.282</c:v>
                </c:pt>
                <c:pt idx="128">
                  <c:v>649.622</c:v>
                </c:pt>
                <c:pt idx="129">
                  <c:v>654.208</c:v>
                </c:pt>
                <c:pt idx="130">
                  <c:v>655.436</c:v>
                </c:pt>
                <c:pt idx="131">
                  <c:v>654.504</c:v>
                </c:pt>
                <c:pt idx="132">
                  <c:v>655.75</c:v>
                </c:pt>
                <c:pt idx="133">
                  <c:v>659.532</c:v>
                </c:pt>
                <c:pt idx="134">
                  <c:v>662.84</c:v>
                </c:pt>
                <c:pt idx="135">
                  <c:v>660.492</c:v>
                </c:pt>
                <c:pt idx="136">
                  <c:v>662.657</c:v>
                </c:pt>
                <c:pt idx="137">
                  <c:v>665.575</c:v>
                </c:pt>
                <c:pt idx="138">
                  <c:v>670.016</c:v>
                </c:pt>
                <c:pt idx="139">
                  <c:v>664.357</c:v>
                </c:pt>
                <c:pt idx="140">
                  <c:v>664.154</c:v>
                </c:pt>
                <c:pt idx="141">
                  <c:v>667.386</c:v>
                </c:pt>
                <c:pt idx="142">
                  <c:v>665.307</c:v>
                </c:pt>
                <c:pt idx="143">
                  <c:v>662.447</c:v>
                </c:pt>
                <c:pt idx="144">
                  <c:v>663.918</c:v>
                </c:pt>
                <c:pt idx="145">
                  <c:v>667.606</c:v>
                </c:pt>
                <c:pt idx="146">
                  <c:v>672.845</c:v>
                </c:pt>
                <c:pt idx="147">
                  <c:v>675.787</c:v>
                </c:pt>
                <c:pt idx="148">
                  <c:v>680.313</c:v>
                </c:pt>
              </c:numCache>
            </c:numRef>
          </c:val>
          <c:smooth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RICH051LFN</c:v>
                </c:pt>
              </c:strCache>
            </c:strRef>
          </c:tx>
          <c:marker>
            <c:symbol val="none"/>
          </c:marker>
          <c:cat>
            <c:strRef>
              <c:f>Sheet1!$A$2:$A$151</c:f>
              <c:strCache>
                <c:ptCount val="15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smooth val="0"/>
        </c:ser>
        <c:marker val="1"/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40495176"/>
        <c:crosses val="autoZero"/>
        <c:lblAlgn val="ctr"/>
        <c:lblOffset val="100"/>
        <c:noMultiLvlLbl val="0"/>
      </c:catAx>
      <c:valAx>
        <c:axId val="2140495176"/>
        <c:scaling>
          <c:min val="540.0"/>
        </c:scaling>
        <c:delete val="0"/>
        <c:axPos val="l"/>
        <c:majorGridlines/>
        <c:numFmt formatCode="#,###.00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7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ROAN251LFN</c:v>
                </c:pt>
              </c:strCache>
            </c:strRef>
          </c:tx>
          <c:marker>
            <c:symbol val="none"/>
          </c:marker>
          <c:cat>
            <c:strRef>
              <c:f>Sheet1!$A$2:$A$151</c:f>
              <c:strCache>
                <c:ptCount val="15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</c:strCache>
            </c:strRef>
          </c:cat>
          <c:val>
            <c:numRef>
              <c:f>Sheet1!$B$2:$B$150</c:f>
              <c:numCache>
                <c:formatCode>General</c:formatCode>
                <c:ptCount val="149"/>
                <c:pt idx="0">
                  <c:v>146.161</c:v>
                </c:pt>
                <c:pt idx="1">
                  <c:v>146.527</c:v>
                </c:pt>
                <c:pt idx="2">
                  <c:v>147.597</c:v>
                </c:pt>
                <c:pt idx="3">
                  <c:v>148.255</c:v>
                </c:pt>
                <c:pt idx="4">
                  <c:v>149.411</c:v>
                </c:pt>
                <c:pt idx="5">
                  <c:v>150.154</c:v>
                </c:pt>
                <c:pt idx="6">
                  <c:v>151.795</c:v>
                </c:pt>
                <c:pt idx="7">
                  <c:v>150.792</c:v>
                </c:pt>
                <c:pt idx="8">
                  <c:v>150.274</c:v>
                </c:pt>
                <c:pt idx="9">
                  <c:v>150.942</c:v>
                </c:pt>
                <c:pt idx="10">
                  <c:v>150.792</c:v>
                </c:pt>
                <c:pt idx="11">
                  <c:v>150.516</c:v>
                </c:pt>
                <c:pt idx="12">
                  <c:v>150.472</c:v>
                </c:pt>
                <c:pt idx="13">
                  <c:v>151.482</c:v>
                </c:pt>
                <c:pt idx="14">
                  <c:v>152.46</c:v>
                </c:pt>
                <c:pt idx="15">
                  <c:v>152.106</c:v>
                </c:pt>
                <c:pt idx="16">
                  <c:v>152.84</c:v>
                </c:pt>
                <c:pt idx="17">
                  <c:v>154.822</c:v>
                </c:pt>
                <c:pt idx="18">
                  <c:v>154.929</c:v>
                </c:pt>
                <c:pt idx="19">
                  <c:v>153.984</c:v>
                </c:pt>
                <c:pt idx="20">
                  <c:v>153.536</c:v>
                </c:pt>
                <c:pt idx="21">
                  <c:v>153.857</c:v>
                </c:pt>
                <c:pt idx="22">
                  <c:v>154.515</c:v>
                </c:pt>
                <c:pt idx="23">
                  <c:v>154.628</c:v>
                </c:pt>
                <c:pt idx="24">
                  <c:v>153.804</c:v>
                </c:pt>
                <c:pt idx="25">
                  <c:v>153.32</c:v>
                </c:pt>
                <c:pt idx="26">
                  <c:v>154.74</c:v>
                </c:pt>
                <c:pt idx="27">
                  <c:v>153.658</c:v>
                </c:pt>
                <c:pt idx="28">
                  <c:v>154.817</c:v>
                </c:pt>
                <c:pt idx="29">
                  <c:v>156.052</c:v>
                </c:pt>
                <c:pt idx="30">
                  <c:v>156.5</c:v>
                </c:pt>
                <c:pt idx="31">
                  <c:v>154.831</c:v>
                </c:pt>
                <c:pt idx="32">
                  <c:v>154.992</c:v>
                </c:pt>
                <c:pt idx="33">
                  <c:v>155.478</c:v>
                </c:pt>
                <c:pt idx="34">
                  <c:v>156.277</c:v>
                </c:pt>
                <c:pt idx="35">
                  <c:v>155.573</c:v>
                </c:pt>
                <c:pt idx="36">
                  <c:v>156.094</c:v>
                </c:pt>
                <c:pt idx="37">
                  <c:v>155.891</c:v>
                </c:pt>
                <c:pt idx="38">
                  <c:v>157.167</c:v>
                </c:pt>
                <c:pt idx="39">
                  <c:v>157.338</c:v>
                </c:pt>
                <c:pt idx="40">
                  <c:v>158.541</c:v>
                </c:pt>
                <c:pt idx="41">
                  <c:v>159.37</c:v>
                </c:pt>
                <c:pt idx="42">
                  <c:v>159.208</c:v>
                </c:pt>
                <c:pt idx="43">
                  <c:v>158.207</c:v>
                </c:pt>
                <c:pt idx="44">
                  <c:v>158.234</c:v>
                </c:pt>
                <c:pt idx="45">
                  <c:v>158.806</c:v>
                </c:pt>
                <c:pt idx="46">
                  <c:v>158.542</c:v>
                </c:pt>
                <c:pt idx="47">
                  <c:v>157.658</c:v>
                </c:pt>
                <c:pt idx="48">
                  <c:v>156.082</c:v>
                </c:pt>
                <c:pt idx="49">
                  <c:v>156.376</c:v>
                </c:pt>
                <c:pt idx="50">
                  <c:v>155.986</c:v>
                </c:pt>
                <c:pt idx="51">
                  <c:v>156.046</c:v>
                </c:pt>
                <c:pt idx="52">
                  <c:v>156.91</c:v>
                </c:pt>
                <c:pt idx="53">
                  <c:v>157.653</c:v>
                </c:pt>
                <c:pt idx="54">
                  <c:v>157.117</c:v>
                </c:pt>
                <c:pt idx="55">
                  <c:v>155.762</c:v>
                </c:pt>
                <c:pt idx="56">
                  <c:v>154.881</c:v>
                </c:pt>
                <c:pt idx="57">
                  <c:v>154.531</c:v>
                </c:pt>
                <c:pt idx="58">
                  <c:v>154.751</c:v>
                </c:pt>
                <c:pt idx="59">
                  <c:v>153.502</c:v>
                </c:pt>
                <c:pt idx="60">
                  <c:v>156.866</c:v>
                </c:pt>
                <c:pt idx="61">
                  <c:v>157.534</c:v>
                </c:pt>
                <c:pt idx="62">
                  <c:v>158.449</c:v>
                </c:pt>
                <c:pt idx="63">
                  <c:v>160.225</c:v>
                </c:pt>
                <c:pt idx="64">
                  <c:v>160.594</c:v>
                </c:pt>
                <c:pt idx="65">
                  <c:v>160.836</c:v>
                </c:pt>
                <c:pt idx="66">
                  <c:v>160.06</c:v>
                </c:pt>
                <c:pt idx="67">
                  <c:v>159.363</c:v>
                </c:pt>
                <c:pt idx="68">
                  <c:v>159.173</c:v>
                </c:pt>
                <c:pt idx="69">
                  <c:v>158.952</c:v>
                </c:pt>
                <c:pt idx="70">
                  <c:v>158.798</c:v>
                </c:pt>
                <c:pt idx="71">
                  <c:v>158.672</c:v>
                </c:pt>
                <c:pt idx="72">
                  <c:v>158.684</c:v>
                </c:pt>
                <c:pt idx="73">
                  <c:v>158.988</c:v>
                </c:pt>
                <c:pt idx="74">
                  <c:v>159.482</c:v>
                </c:pt>
                <c:pt idx="75">
                  <c:v>159.32</c:v>
                </c:pt>
                <c:pt idx="76">
                  <c:v>159.868</c:v>
                </c:pt>
                <c:pt idx="77">
                  <c:v>160.455</c:v>
                </c:pt>
                <c:pt idx="78">
                  <c:v>160.104</c:v>
                </c:pt>
                <c:pt idx="79">
                  <c:v>161.158</c:v>
                </c:pt>
                <c:pt idx="80">
                  <c:v>161.182</c:v>
                </c:pt>
                <c:pt idx="81">
                  <c:v>160.233</c:v>
                </c:pt>
                <c:pt idx="82">
                  <c:v>160.028</c:v>
                </c:pt>
                <c:pt idx="83">
                  <c:v>159.715</c:v>
                </c:pt>
                <c:pt idx="84">
                  <c:v>158.781</c:v>
                </c:pt>
                <c:pt idx="85">
                  <c:v>159.503</c:v>
                </c:pt>
                <c:pt idx="86">
                  <c:v>160.225</c:v>
                </c:pt>
                <c:pt idx="87">
                  <c:v>159.357</c:v>
                </c:pt>
                <c:pt idx="88">
                  <c:v>160.632</c:v>
                </c:pt>
                <c:pt idx="89">
                  <c:v>160.382</c:v>
                </c:pt>
                <c:pt idx="90">
                  <c:v>160.8</c:v>
                </c:pt>
                <c:pt idx="91">
                  <c:v>159.805</c:v>
                </c:pt>
                <c:pt idx="92">
                  <c:v>159.961</c:v>
                </c:pt>
                <c:pt idx="93">
                  <c:v>159.678</c:v>
                </c:pt>
                <c:pt idx="94">
                  <c:v>158.898</c:v>
                </c:pt>
                <c:pt idx="95">
                  <c:v>159.051</c:v>
                </c:pt>
                <c:pt idx="96">
                  <c:v>158.812</c:v>
                </c:pt>
                <c:pt idx="97">
                  <c:v>159.196</c:v>
                </c:pt>
                <c:pt idx="98">
                  <c:v>159.271</c:v>
                </c:pt>
                <c:pt idx="99">
                  <c:v>159.516</c:v>
                </c:pt>
                <c:pt idx="100">
                  <c:v>160.824</c:v>
                </c:pt>
                <c:pt idx="101">
                  <c:v>160.661</c:v>
                </c:pt>
                <c:pt idx="102">
                  <c:v>161.37</c:v>
                </c:pt>
                <c:pt idx="103">
                  <c:v>160.385</c:v>
                </c:pt>
                <c:pt idx="104">
                  <c:v>160.453</c:v>
                </c:pt>
                <c:pt idx="105">
                  <c:v>159.369</c:v>
                </c:pt>
                <c:pt idx="106">
                  <c:v>159.783</c:v>
                </c:pt>
                <c:pt idx="107">
                  <c:v>159.395</c:v>
                </c:pt>
                <c:pt idx="108">
                  <c:v>160.541</c:v>
                </c:pt>
                <c:pt idx="109">
                  <c:v>160.685</c:v>
                </c:pt>
                <c:pt idx="110">
                  <c:v>161.924</c:v>
                </c:pt>
                <c:pt idx="111">
                  <c:v>160.92</c:v>
                </c:pt>
                <c:pt idx="112">
                  <c:v>161.928</c:v>
                </c:pt>
                <c:pt idx="113">
                  <c:v>161.801</c:v>
                </c:pt>
                <c:pt idx="114">
                  <c:v>161.647</c:v>
                </c:pt>
                <c:pt idx="115">
                  <c:v>160.586</c:v>
                </c:pt>
                <c:pt idx="116">
                  <c:v>160.237</c:v>
                </c:pt>
                <c:pt idx="117">
                  <c:v>159.656</c:v>
                </c:pt>
                <c:pt idx="118">
                  <c:v>159.241</c:v>
                </c:pt>
                <c:pt idx="119">
                  <c:v>158.894</c:v>
                </c:pt>
                <c:pt idx="120">
                  <c:v>158.736</c:v>
                </c:pt>
                <c:pt idx="121">
                  <c:v>158.365</c:v>
                </c:pt>
                <c:pt idx="122">
                  <c:v>158.684</c:v>
                </c:pt>
                <c:pt idx="123">
                  <c:v>157.61</c:v>
                </c:pt>
                <c:pt idx="124">
                  <c:v>158.871</c:v>
                </c:pt>
                <c:pt idx="125">
                  <c:v>157.461</c:v>
                </c:pt>
                <c:pt idx="126">
                  <c:v>156.895</c:v>
                </c:pt>
                <c:pt idx="127">
                  <c:v>155.781</c:v>
                </c:pt>
                <c:pt idx="128">
                  <c:v>154.852</c:v>
                </c:pt>
                <c:pt idx="129">
                  <c:v>154.871</c:v>
                </c:pt>
                <c:pt idx="130">
                  <c:v>154.391</c:v>
                </c:pt>
                <c:pt idx="131">
                  <c:v>154.667</c:v>
                </c:pt>
                <c:pt idx="132">
                  <c:v>155.372</c:v>
                </c:pt>
                <c:pt idx="133">
                  <c:v>155.812</c:v>
                </c:pt>
                <c:pt idx="134">
                  <c:v>157.83</c:v>
                </c:pt>
                <c:pt idx="135">
                  <c:v>156.771</c:v>
                </c:pt>
                <c:pt idx="136">
                  <c:v>157.668</c:v>
                </c:pt>
                <c:pt idx="137">
                  <c:v>157.626</c:v>
                </c:pt>
                <c:pt idx="138">
                  <c:v>157.982</c:v>
                </c:pt>
                <c:pt idx="139">
                  <c:v>157.282</c:v>
                </c:pt>
                <c:pt idx="140">
                  <c:v>157.563</c:v>
                </c:pt>
                <c:pt idx="141">
                  <c:v>158.039</c:v>
                </c:pt>
                <c:pt idx="142">
                  <c:v>157.627</c:v>
                </c:pt>
                <c:pt idx="143">
                  <c:v>158.103</c:v>
                </c:pt>
                <c:pt idx="144">
                  <c:v>158.673</c:v>
                </c:pt>
                <c:pt idx="145">
                  <c:v>158.692</c:v>
                </c:pt>
                <c:pt idx="146">
                  <c:v>160.199</c:v>
                </c:pt>
                <c:pt idx="147">
                  <c:v>159.484</c:v>
                </c:pt>
                <c:pt idx="148">
                  <c:v>160.513</c:v>
                </c:pt>
              </c:numCache>
            </c:numRef>
          </c:val>
          <c:smooth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ROAN251LFN</c:v>
                </c:pt>
              </c:strCache>
            </c:strRef>
          </c:tx>
          <c:marker>
            <c:symbol val="none"/>
          </c:marker>
          <c:cat>
            <c:strRef>
              <c:f>Sheet1!$A$2:$A$151</c:f>
              <c:strCache>
                <c:ptCount val="15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smooth val="0"/>
        </c:ser>
        <c:marker val="1"/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40495176"/>
        <c:crosses val="autoZero"/>
        <c:lblAlgn val="ctr"/>
        <c:lblOffset val="100"/>
        <c:noMultiLvlLbl val="0"/>
      </c:catAx>
      <c:valAx>
        <c:axId val="2140495176"/>
        <c:scaling>
          <c:min val="120.0"/>
        </c:scaling>
        <c:delete val="0"/>
        <c:axPos val="l"/>
        <c:majorGridlines/>
        <c:numFmt formatCode="#,###.00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8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WINC051LFN</c:v>
                </c:pt>
              </c:strCache>
            </c:strRef>
          </c:tx>
          <c:marker>
            <c:symbol val="none"/>
          </c:marker>
          <c:cat>
            <c:strRef>
              <c:f>Sheet1!$A$2:$A$151</c:f>
              <c:strCache>
                <c:ptCount val="15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</c:strCache>
            </c:strRef>
          </c:cat>
          <c:val>
            <c:numRef>
              <c:f>Sheet1!$B$2:$B$150</c:f>
              <c:numCache>
                <c:formatCode>General</c:formatCode>
                <c:ptCount val="149"/>
                <c:pt idx="0">
                  <c:v>59.897</c:v>
                </c:pt>
                <c:pt idx="1">
                  <c:v>59.908</c:v>
                </c:pt>
                <c:pt idx="2">
                  <c:v>60.32</c:v>
                </c:pt>
                <c:pt idx="3">
                  <c:v>61.099</c:v>
                </c:pt>
                <c:pt idx="4">
                  <c:v>61.552</c:v>
                </c:pt>
                <c:pt idx="5">
                  <c:v>62.35</c:v>
                </c:pt>
                <c:pt idx="6">
                  <c:v>61.2</c:v>
                </c:pt>
                <c:pt idx="7">
                  <c:v>60.662</c:v>
                </c:pt>
                <c:pt idx="8">
                  <c:v>60.827</c:v>
                </c:pt>
                <c:pt idx="9">
                  <c:v>63.377</c:v>
                </c:pt>
                <c:pt idx="10">
                  <c:v>63.213</c:v>
                </c:pt>
                <c:pt idx="11">
                  <c:v>62.713</c:v>
                </c:pt>
                <c:pt idx="12">
                  <c:v>62.919</c:v>
                </c:pt>
                <c:pt idx="13">
                  <c:v>63.009</c:v>
                </c:pt>
                <c:pt idx="14">
                  <c:v>63.471</c:v>
                </c:pt>
                <c:pt idx="15">
                  <c:v>64.08</c:v>
                </c:pt>
                <c:pt idx="16">
                  <c:v>64.803</c:v>
                </c:pt>
                <c:pt idx="17">
                  <c:v>65.623</c:v>
                </c:pt>
                <c:pt idx="18">
                  <c:v>65.911</c:v>
                </c:pt>
                <c:pt idx="19">
                  <c:v>65.302</c:v>
                </c:pt>
                <c:pt idx="20">
                  <c:v>64.964</c:v>
                </c:pt>
                <c:pt idx="21">
                  <c:v>64.942</c:v>
                </c:pt>
                <c:pt idx="22">
                  <c:v>65.025</c:v>
                </c:pt>
                <c:pt idx="23">
                  <c:v>65.055</c:v>
                </c:pt>
                <c:pt idx="24">
                  <c:v>64.965</c:v>
                </c:pt>
                <c:pt idx="25">
                  <c:v>64.435</c:v>
                </c:pt>
                <c:pt idx="26">
                  <c:v>64.845</c:v>
                </c:pt>
                <c:pt idx="27">
                  <c:v>64.856</c:v>
                </c:pt>
                <c:pt idx="28">
                  <c:v>65.371</c:v>
                </c:pt>
                <c:pt idx="29">
                  <c:v>66.051</c:v>
                </c:pt>
                <c:pt idx="30">
                  <c:v>66.027</c:v>
                </c:pt>
                <c:pt idx="31">
                  <c:v>65.378</c:v>
                </c:pt>
                <c:pt idx="32">
                  <c:v>65.371</c:v>
                </c:pt>
                <c:pt idx="33">
                  <c:v>64.58</c:v>
                </c:pt>
                <c:pt idx="34">
                  <c:v>64.952</c:v>
                </c:pt>
                <c:pt idx="35">
                  <c:v>64.882</c:v>
                </c:pt>
                <c:pt idx="36">
                  <c:v>64.916</c:v>
                </c:pt>
                <c:pt idx="37">
                  <c:v>64.43</c:v>
                </c:pt>
                <c:pt idx="38">
                  <c:v>64.717</c:v>
                </c:pt>
                <c:pt idx="39">
                  <c:v>64.932</c:v>
                </c:pt>
                <c:pt idx="40">
                  <c:v>65.376</c:v>
                </c:pt>
                <c:pt idx="41">
                  <c:v>66.028</c:v>
                </c:pt>
                <c:pt idx="42">
                  <c:v>66.389</c:v>
                </c:pt>
                <c:pt idx="43">
                  <c:v>65.823</c:v>
                </c:pt>
                <c:pt idx="44">
                  <c:v>64.934</c:v>
                </c:pt>
                <c:pt idx="45">
                  <c:v>65.502</c:v>
                </c:pt>
                <c:pt idx="46">
                  <c:v>65.379</c:v>
                </c:pt>
                <c:pt idx="47">
                  <c:v>64.751</c:v>
                </c:pt>
                <c:pt idx="48">
                  <c:v>64.348</c:v>
                </c:pt>
                <c:pt idx="49">
                  <c:v>64.852</c:v>
                </c:pt>
                <c:pt idx="50">
                  <c:v>64.559</c:v>
                </c:pt>
                <c:pt idx="51">
                  <c:v>64.562</c:v>
                </c:pt>
                <c:pt idx="52">
                  <c:v>64.788</c:v>
                </c:pt>
                <c:pt idx="53">
                  <c:v>65.107</c:v>
                </c:pt>
                <c:pt idx="54">
                  <c:v>65.253</c:v>
                </c:pt>
                <c:pt idx="55">
                  <c:v>64.299</c:v>
                </c:pt>
                <c:pt idx="56">
                  <c:v>63.925</c:v>
                </c:pt>
                <c:pt idx="57">
                  <c:v>63.875</c:v>
                </c:pt>
                <c:pt idx="58">
                  <c:v>64.013</c:v>
                </c:pt>
                <c:pt idx="59">
                  <c:v>63.328</c:v>
                </c:pt>
                <c:pt idx="60">
                  <c:v>64.075</c:v>
                </c:pt>
                <c:pt idx="61">
                  <c:v>64.131</c:v>
                </c:pt>
                <c:pt idx="62">
                  <c:v>64.612</c:v>
                </c:pt>
                <c:pt idx="63">
                  <c:v>65.826</c:v>
                </c:pt>
                <c:pt idx="64">
                  <c:v>66.24</c:v>
                </c:pt>
                <c:pt idx="65">
                  <c:v>66.145</c:v>
                </c:pt>
                <c:pt idx="66">
                  <c:v>65.988</c:v>
                </c:pt>
                <c:pt idx="67">
                  <c:v>66.004</c:v>
                </c:pt>
                <c:pt idx="68">
                  <c:v>65.645</c:v>
                </c:pt>
                <c:pt idx="69">
                  <c:v>65.447</c:v>
                </c:pt>
                <c:pt idx="70">
                  <c:v>65.723</c:v>
                </c:pt>
                <c:pt idx="71">
                  <c:v>65.373</c:v>
                </c:pt>
                <c:pt idx="72">
                  <c:v>65.962</c:v>
                </c:pt>
                <c:pt idx="73">
                  <c:v>65.912</c:v>
                </c:pt>
                <c:pt idx="74">
                  <c:v>66.361</c:v>
                </c:pt>
                <c:pt idx="75">
                  <c:v>67.11</c:v>
                </c:pt>
                <c:pt idx="76">
                  <c:v>67.868</c:v>
                </c:pt>
                <c:pt idx="77">
                  <c:v>68.008</c:v>
                </c:pt>
                <c:pt idx="78">
                  <c:v>67.432</c:v>
                </c:pt>
                <c:pt idx="79">
                  <c:v>67.374</c:v>
                </c:pt>
                <c:pt idx="80">
                  <c:v>67.23</c:v>
                </c:pt>
                <c:pt idx="81">
                  <c:v>67.396</c:v>
                </c:pt>
                <c:pt idx="82">
                  <c:v>67.296</c:v>
                </c:pt>
                <c:pt idx="83">
                  <c:v>66.981</c:v>
                </c:pt>
                <c:pt idx="84">
                  <c:v>67.0</c:v>
                </c:pt>
                <c:pt idx="85">
                  <c:v>67.086</c:v>
                </c:pt>
                <c:pt idx="86">
                  <c:v>67.556</c:v>
                </c:pt>
                <c:pt idx="87">
                  <c:v>67.31</c:v>
                </c:pt>
                <c:pt idx="88">
                  <c:v>67.898</c:v>
                </c:pt>
                <c:pt idx="89">
                  <c:v>68.394</c:v>
                </c:pt>
                <c:pt idx="90">
                  <c:v>67.94</c:v>
                </c:pt>
                <c:pt idx="91">
                  <c:v>67.543</c:v>
                </c:pt>
                <c:pt idx="92">
                  <c:v>67.134</c:v>
                </c:pt>
                <c:pt idx="93">
                  <c:v>67.548</c:v>
                </c:pt>
                <c:pt idx="94">
                  <c:v>67.114</c:v>
                </c:pt>
                <c:pt idx="95">
                  <c:v>66.996</c:v>
                </c:pt>
                <c:pt idx="96">
                  <c:v>67.418</c:v>
                </c:pt>
                <c:pt idx="97">
                  <c:v>67.207</c:v>
                </c:pt>
                <c:pt idx="98">
                  <c:v>67.457</c:v>
                </c:pt>
                <c:pt idx="99">
                  <c:v>67.802</c:v>
                </c:pt>
                <c:pt idx="100">
                  <c:v>68.694</c:v>
                </c:pt>
                <c:pt idx="101">
                  <c:v>69.118</c:v>
                </c:pt>
                <c:pt idx="102">
                  <c:v>69.11</c:v>
                </c:pt>
                <c:pt idx="103">
                  <c:v>68.469</c:v>
                </c:pt>
                <c:pt idx="104">
                  <c:v>67.962</c:v>
                </c:pt>
                <c:pt idx="105">
                  <c:v>68.076</c:v>
                </c:pt>
                <c:pt idx="106">
                  <c:v>67.851</c:v>
                </c:pt>
                <c:pt idx="107">
                  <c:v>67.484</c:v>
                </c:pt>
                <c:pt idx="108">
                  <c:v>67.729</c:v>
                </c:pt>
                <c:pt idx="109">
                  <c:v>67.743</c:v>
                </c:pt>
                <c:pt idx="110">
                  <c:v>68.678</c:v>
                </c:pt>
                <c:pt idx="111">
                  <c:v>68.734</c:v>
                </c:pt>
                <c:pt idx="112">
                  <c:v>69.201</c:v>
                </c:pt>
                <c:pt idx="113">
                  <c:v>69.448</c:v>
                </c:pt>
                <c:pt idx="114">
                  <c:v>69.445</c:v>
                </c:pt>
                <c:pt idx="115">
                  <c:v>68.676</c:v>
                </c:pt>
                <c:pt idx="116">
                  <c:v>68.103</c:v>
                </c:pt>
                <c:pt idx="117">
                  <c:v>67.997</c:v>
                </c:pt>
                <c:pt idx="118">
                  <c:v>67.612</c:v>
                </c:pt>
                <c:pt idx="119">
                  <c:v>67.33</c:v>
                </c:pt>
                <c:pt idx="120">
                  <c:v>67.846</c:v>
                </c:pt>
                <c:pt idx="121">
                  <c:v>67.866</c:v>
                </c:pt>
                <c:pt idx="122">
                  <c:v>68.243</c:v>
                </c:pt>
                <c:pt idx="123">
                  <c:v>68.677</c:v>
                </c:pt>
                <c:pt idx="124">
                  <c:v>69.172</c:v>
                </c:pt>
                <c:pt idx="125">
                  <c:v>69.589</c:v>
                </c:pt>
                <c:pt idx="126">
                  <c:v>69.426</c:v>
                </c:pt>
                <c:pt idx="127">
                  <c:v>68.714</c:v>
                </c:pt>
                <c:pt idx="128">
                  <c:v>68.247</c:v>
                </c:pt>
                <c:pt idx="129">
                  <c:v>67.847</c:v>
                </c:pt>
                <c:pt idx="130">
                  <c:v>67.551</c:v>
                </c:pt>
                <c:pt idx="131">
                  <c:v>67.363</c:v>
                </c:pt>
                <c:pt idx="132">
                  <c:v>67.968</c:v>
                </c:pt>
                <c:pt idx="133">
                  <c:v>68.553</c:v>
                </c:pt>
                <c:pt idx="134">
                  <c:v>69.008</c:v>
                </c:pt>
                <c:pt idx="135">
                  <c:v>69.012</c:v>
                </c:pt>
                <c:pt idx="136">
                  <c:v>69.266</c:v>
                </c:pt>
                <c:pt idx="137">
                  <c:v>69.761</c:v>
                </c:pt>
                <c:pt idx="138">
                  <c:v>70.051</c:v>
                </c:pt>
                <c:pt idx="139">
                  <c:v>69.873</c:v>
                </c:pt>
                <c:pt idx="140">
                  <c:v>69.639</c:v>
                </c:pt>
                <c:pt idx="141">
                  <c:v>69.479</c:v>
                </c:pt>
                <c:pt idx="142">
                  <c:v>69.335</c:v>
                </c:pt>
                <c:pt idx="143">
                  <c:v>69.008</c:v>
                </c:pt>
                <c:pt idx="144">
                  <c:v>69.348</c:v>
                </c:pt>
                <c:pt idx="145">
                  <c:v>69.719</c:v>
                </c:pt>
                <c:pt idx="146">
                  <c:v>70.13</c:v>
                </c:pt>
                <c:pt idx="147">
                  <c:v>70.654</c:v>
                </c:pt>
                <c:pt idx="148">
                  <c:v>70.795</c:v>
                </c:pt>
              </c:numCache>
            </c:numRef>
          </c:val>
          <c:smooth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WINC051LFN</c:v>
                </c:pt>
              </c:strCache>
            </c:strRef>
          </c:tx>
          <c:marker>
            <c:symbol val="none"/>
          </c:marker>
          <c:cat>
            <c:strRef>
              <c:f>Sheet1!$A$2:$A$151</c:f>
              <c:strCache>
                <c:ptCount val="15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smooth val="0"/>
        </c:ser>
        <c:marker val="1"/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40495176"/>
        <c:crosses val="autoZero"/>
        <c:lblAlgn val="ctr"/>
        <c:lblOffset val="100"/>
        <c:noMultiLvlLbl val="0"/>
      </c:catAx>
      <c:valAx>
        <c:axId val="2140495176"/>
        <c:scaling>
          <c:min val="50.0"/>
        </c:scaling>
        <c:delete val="0"/>
        <c:axPos val="l"/>
        <c:majorGridlines/>
        <c:numFmt formatCode="#,###.00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9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WASH911LFN</c:v>
                </c:pt>
              </c:strCache>
            </c:strRef>
          </c:tx>
          <c:marker>
            <c:symbol val="none"/>
          </c:marker>
          <c:cat>
            <c:strRef>
              <c:f>Sheet1!$A$2:$A$151</c:f>
              <c:strCache>
                <c:ptCount val="15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</c:strCache>
            </c:strRef>
          </c:cat>
          <c:val>
            <c:numRef>
              <c:f>Sheet1!$B$2:$B$150</c:f>
              <c:numCache>
                <c:formatCode>General</c:formatCode>
                <c:ptCount val="149"/>
                <c:pt idx="0">
                  <c:v>2850.597</c:v>
                </c:pt>
                <c:pt idx="1">
                  <c:v>2858.253</c:v>
                </c:pt>
                <c:pt idx="2">
                  <c:v>2868.951</c:v>
                </c:pt>
                <c:pt idx="3">
                  <c:v>2877.495</c:v>
                </c:pt>
                <c:pt idx="4">
                  <c:v>2898.532</c:v>
                </c:pt>
                <c:pt idx="5">
                  <c:v>2927.556</c:v>
                </c:pt>
                <c:pt idx="6">
                  <c:v>2962.843</c:v>
                </c:pt>
                <c:pt idx="7">
                  <c:v>2934.461</c:v>
                </c:pt>
                <c:pt idx="8">
                  <c:v>2912.255</c:v>
                </c:pt>
                <c:pt idx="9">
                  <c:v>2922.39</c:v>
                </c:pt>
                <c:pt idx="10">
                  <c:v>2920.2</c:v>
                </c:pt>
                <c:pt idx="11">
                  <c:v>2919.992</c:v>
                </c:pt>
                <c:pt idx="12">
                  <c:v>2914.627</c:v>
                </c:pt>
                <c:pt idx="13">
                  <c:v>2922.155</c:v>
                </c:pt>
                <c:pt idx="14">
                  <c:v>2935.567</c:v>
                </c:pt>
                <c:pt idx="15">
                  <c:v>2930.975</c:v>
                </c:pt>
                <c:pt idx="16">
                  <c:v>2949.56</c:v>
                </c:pt>
                <c:pt idx="17">
                  <c:v>2986.936</c:v>
                </c:pt>
                <c:pt idx="18">
                  <c:v>3012.483</c:v>
                </c:pt>
                <c:pt idx="19">
                  <c:v>2982.769</c:v>
                </c:pt>
                <c:pt idx="20">
                  <c:v>2965.489</c:v>
                </c:pt>
                <c:pt idx="21">
                  <c:v>2975.693</c:v>
                </c:pt>
                <c:pt idx="22">
                  <c:v>2975.858</c:v>
                </c:pt>
                <c:pt idx="23">
                  <c:v>2975.928</c:v>
                </c:pt>
                <c:pt idx="24">
                  <c:v>2965.81</c:v>
                </c:pt>
                <c:pt idx="25">
                  <c:v>2963.482</c:v>
                </c:pt>
                <c:pt idx="26">
                  <c:v>2975.665</c:v>
                </c:pt>
                <c:pt idx="27">
                  <c:v>2966.277</c:v>
                </c:pt>
                <c:pt idx="28">
                  <c:v>2978.277</c:v>
                </c:pt>
                <c:pt idx="29">
                  <c:v>3012.562</c:v>
                </c:pt>
                <c:pt idx="30">
                  <c:v>3043.684</c:v>
                </c:pt>
                <c:pt idx="31">
                  <c:v>2999.88</c:v>
                </c:pt>
                <c:pt idx="32">
                  <c:v>2992.021</c:v>
                </c:pt>
                <c:pt idx="33">
                  <c:v>3006.745</c:v>
                </c:pt>
                <c:pt idx="34">
                  <c:v>3014.077</c:v>
                </c:pt>
                <c:pt idx="35">
                  <c:v>3008.319</c:v>
                </c:pt>
                <c:pt idx="36">
                  <c:v>3012.38</c:v>
                </c:pt>
                <c:pt idx="37">
                  <c:v>3009.74</c:v>
                </c:pt>
                <c:pt idx="38">
                  <c:v>3028.689</c:v>
                </c:pt>
                <c:pt idx="39">
                  <c:v>3038.947</c:v>
                </c:pt>
                <c:pt idx="40">
                  <c:v>3055.542</c:v>
                </c:pt>
                <c:pt idx="41">
                  <c:v>3080.811</c:v>
                </c:pt>
                <c:pt idx="42">
                  <c:v>3123.947</c:v>
                </c:pt>
                <c:pt idx="43">
                  <c:v>3085.164</c:v>
                </c:pt>
                <c:pt idx="44">
                  <c:v>3063.147</c:v>
                </c:pt>
                <c:pt idx="45">
                  <c:v>3076.002</c:v>
                </c:pt>
                <c:pt idx="46">
                  <c:v>3066.748</c:v>
                </c:pt>
                <c:pt idx="47">
                  <c:v>3059.966</c:v>
                </c:pt>
                <c:pt idx="48">
                  <c:v>3054.797</c:v>
                </c:pt>
                <c:pt idx="49">
                  <c:v>3059.813</c:v>
                </c:pt>
                <c:pt idx="50">
                  <c:v>3062.692</c:v>
                </c:pt>
                <c:pt idx="51">
                  <c:v>3062.688</c:v>
                </c:pt>
                <c:pt idx="52">
                  <c:v>3073.571</c:v>
                </c:pt>
                <c:pt idx="53">
                  <c:v>3100.838</c:v>
                </c:pt>
                <c:pt idx="54">
                  <c:v>3136.267</c:v>
                </c:pt>
                <c:pt idx="55">
                  <c:v>3091.268</c:v>
                </c:pt>
                <c:pt idx="56">
                  <c:v>3060.412</c:v>
                </c:pt>
                <c:pt idx="57">
                  <c:v>3073.711</c:v>
                </c:pt>
                <c:pt idx="58">
                  <c:v>3079.763</c:v>
                </c:pt>
                <c:pt idx="59">
                  <c:v>3064.618</c:v>
                </c:pt>
                <c:pt idx="60">
                  <c:v>3097.57</c:v>
                </c:pt>
                <c:pt idx="61">
                  <c:v>3094.173</c:v>
                </c:pt>
                <c:pt idx="62">
                  <c:v>3119.455</c:v>
                </c:pt>
                <c:pt idx="63">
                  <c:v>3140.863</c:v>
                </c:pt>
                <c:pt idx="64">
                  <c:v>3153.076</c:v>
                </c:pt>
                <c:pt idx="65">
                  <c:v>3173.204</c:v>
                </c:pt>
                <c:pt idx="66">
                  <c:v>3210.348</c:v>
                </c:pt>
                <c:pt idx="67">
                  <c:v>3169.936</c:v>
                </c:pt>
                <c:pt idx="68">
                  <c:v>3162.532</c:v>
                </c:pt>
                <c:pt idx="69">
                  <c:v>3162.239</c:v>
                </c:pt>
                <c:pt idx="70">
                  <c:v>3163.764</c:v>
                </c:pt>
                <c:pt idx="71">
                  <c:v>3161.732</c:v>
                </c:pt>
                <c:pt idx="72">
                  <c:v>3171.694</c:v>
                </c:pt>
                <c:pt idx="73">
                  <c:v>3173.625</c:v>
                </c:pt>
                <c:pt idx="74">
                  <c:v>3184.356</c:v>
                </c:pt>
                <c:pt idx="75">
                  <c:v>3181.242</c:v>
                </c:pt>
                <c:pt idx="76">
                  <c:v>3187.484</c:v>
                </c:pt>
                <c:pt idx="77">
                  <c:v>3210.728</c:v>
                </c:pt>
                <c:pt idx="78">
                  <c:v>3239.583</c:v>
                </c:pt>
                <c:pt idx="79">
                  <c:v>3209.053</c:v>
                </c:pt>
                <c:pt idx="80">
                  <c:v>3207.393</c:v>
                </c:pt>
                <c:pt idx="81">
                  <c:v>3211.177</c:v>
                </c:pt>
                <c:pt idx="82">
                  <c:v>3203.675</c:v>
                </c:pt>
                <c:pt idx="83">
                  <c:v>3201.487</c:v>
                </c:pt>
                <c:pt idx="84">
                  <c:v>3200.218</c:v>
                </c:pt>
                <c:pt idx="85">
                  <c:v>3212.736</c:v>
                </c:pt>
                <c:pt idx="86">
                  <c:v>3219.398</c:v>
                </c:pt>
                <c:pt idx="87">
                  <c:v>3205.92</c:v>
                </c:pt>
                <c:pt idx="88">
                  <c:v>3226.267</c:v>
                </c:pt>
                <c:pt idx="89">
                  <c:v>3254.505</c:v>
                </c:pt>
                <c:pt idx="90">
                  <c:v>3274.652</c:v>
                </c:pt>
                <c:pt idx="91">
                  <c:v>3236.245</c:v>
                </c:pt>
                <c:pt idx="92">
                  <c:v>3241.756</c:v>
                </c:pt>
                <c:pt idx="93">
                  <c:v>3262.089</c:v>
                </c:pt>
                <c:pt idx="94">
                  <c:v>3247.366</c:v>
                </c:pt>
                <c:pt idx="95">
                  <c:v>3244.943</c:v>
                </c:pt>
                <c:pt idx="96">
                  <c:v>3248.743</c:v>
                </c:pt>
                <c:pt idx="97">
                  <c:v>3245.996</c:v>
                </c:pt>
                <c:pt idx="98">
                  <c:v>3246.601</c:v>
                </c:pt>
                <c:pt idx="99">
                  <c:v>3248.092</c:v>
                </c:pt>
                <c:pt idx="100">
                  <c:v>3265.563</c:v>
                </c:pt>
                <c:pt idx="101">
                  <c:v>3285.503</c:v>
                </c:pt>
                <c:pt idx="102">
                  <c:v>3302.966</c:v>
                </c:pt>
                <c:pt idx="103">
                  <c:v>3258.923</c:v>
                </c:pt>
                <c:pt idx="104">
                  <c:v>3254.016</c:v>
                </c:pt>
                <c:pt idx="105">
                  <c:v>3251.793</c:v>
                </c:pt>
                <c:pt idx="106">
                  <c:v>3247.179</c:v>
                </c:pt>
                <c:pt idx="107">
                  <c:v>3233.353</c:v>
                </c:pt>
                <c:pt idx="108">
                  <c:v>3241.22</c:v>
                </c:pt>
                <c:pt idx="109">
                  <c:v>3250.662</c:v>
                </c:pt>
                <c:pt idx="110">
                  <c:v>3259.318</c:v>
                </c:pt>
                <c:pt idx="111">
                  <c:v>3240.694</c:v>
                </c:pt>
                <c:pt idx="112">
                  <c:v>3264.57</c:v>
                </c:pt>
                <c:pt idx="113">
                  <c:v>3288.065</c:v>
                </c:pt>
                <c:pt idx="114">
                  <c:v>3308.572</c:v>
                </c:pt>
                <c:pt idx="115">
                  <c:v>3265.542</c:v>
                </c:pt>
                <c:pt idx="116">
                  <c:v>3255.871</c:v>
                </c:pt>
                <c:pt idx="117">
                  <c:v>3276.857</c:v>
                </c:pt>
                <c:pt idx="118">
                  <c:v>3265.906</c:v>
                </c:pt>
                <c:pt idx="119">
                  <c:v>3249.169</c:v>
                </c:pt>
                <c:pt idx="120">
                  <c:v>3265.504</c:v>
                </c:pt>
                <c:pt idx="121">
                  <c:v>3261.713</c:v>
                </c:pt>
                <c:pt idx="122">
                  <c:v>3262.215</c:v>
                </c:pt>
                <c:pt idx="123">
                  <c:v>3264.996</c:v>
                </c:pt>
                <c:pt idx="124">
                  <c:v>3284.59</c:v>
                </c:pt>
                <c:pt idx="125">
                  <c:v>3295.522</c:v>
                </c:pt>
                <c:pt idx="126">
                  <c:v>3312.733</c:v>
                </c:pt>
                <c:pt idx="127">
                  <c:v>3267.881</c:v>
                </c:pt>
                <c:pt idx="128">
                  <c:v>3251.72</c:v>
                </c:pt>
                <c:pt idx="129">
                  <c:v>3271.517</c:v>
                </c:pt>
                <c:pt idx="130">
                  <c:v>3269.15</c:v>
                </c:pt>
                <c:pt idx="131">
                  <c:v>3264.726</c:v>
                </c:pt>
                <c:pt idx="132">
                  <c:v>3274.084</c:v>
                </c:pt>
                <c:pt idx="133">
                  <c:v>3287.021</c:v>
                </c:pt>
                <c:pt idx="134">
                  <c:v>3298.956</c:v>
                </c:pt>
                <c:pt idx="135">
                  <c:v>3290.317</c:v>
                </c:pt>
                <c:pt idx="136">
                  <c:v>3299.917</c:v>
                </c:pt>
                <c:pt idx="137">
                  <c:v>3325.964</c:v>
                </c:pt>
                <c:pt idx="138">
                  <c:v>3353.057</c:v>
                </c:pt>
                <c:pt idx="139">
                  <c:v>3317.964</c:v>
                </c:pt>
                <c:pt idx="140">
                  <c:v>3316.842</c:v>
                </c:pt>
                <c:pt idx="141">
                  <c:v>3337.197</c:v>
                </c:pt>
                <c:pt idx="142">
                  <c:v>3333.272</c:v>
                </c:pt>
                <c:pt idx="143">
                  <c:v>3322.087</c:v>
                </c:pt>
                <c:pt idx="144">
                  <c:v>3341.626</c:v>
                </c:pt>
                <c:pt idx="145">
                  <c:v>3365.662</c:v>
                </c:pt>
                <c:pt idx="146">
                  <c:v>3370.444</c:v>
                </c:pt>
                <c:pt idx="147">
                  <c:v>3368.573</c:v>
                </c:pt>
                <c:pt idx="148">
                  <c:v>3385.298</c:v>
                </c:pt>
              </c:numCache>
            </c:numRef>
          </c:val>
          <c:smooth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WASH911LFN</c:v>
                </c:pt>
              </c:strCache>
            </c:strRef>
          </c:tx>
          <c:marker>
            <c:symbol val="none"/>
          </c:marker>
          <c:cat>
            <c:strRef>
              <c:f>Sheet1!$A$2:$A$151</c:f>
              <c:strCache>
                <c:ptCount val="15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smooth val="0"/>
        </c:ser>
        <c:marker val="1"/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40495176"/>
        <c:crosses val="autoZero"/>
        <c:lblAlgn val="ctr"/>
        <c:lblOffset val="100"/>
        <c:noMultiLvlLbl val="0"/>
      </c:catAx>
      <c:valAx>
        <c:axId val="2140495176"/>
        <c:scaling>
          <c:min val="2400.0"/>
        </c:scaling>
        <c:delete val="0"/>
        <c:axPos val="l"/>
        <c:majorGridlines/>
        <c:numFmt formatCode="#,###.00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Charlottesville, VA MSA</c:v>
                </c:pt>
              </c:strCache>
            </c:strRef>
          </c:tx>
          <c:marker>
            <c:symbol val="none"/>
          </c:marker>
          <c:cat>
            <c:strRef>
              <c:f>Sheet1!$A$2:$A$301</c:f>
              <c:strCache>
                <c:ptCount val="30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  <c:pt idx="150">
                  <c:v>01/01/2005</c:v>
                </c:pt>
                <c:pt idx="151">
                  <c:v>02/01/2005</c:v>
                </c:pt>
                <c:pt idx="152">
                  <c:v>03/01/2005</c:v>
                </c:pt>
                <c:pt idx="153">
                  <c:v>04/01/2005</c:v>
                </c:pt>
                <c:pt idx="154">
                  <c:v>05/01/2005</c:v>
                </c:pt>
                <c:pt idx="155">
                  <c:v>06/01/2005</c:v>
                </c:pt>
                <c:pt idx="156">
                  <c:v>07/01/2005</c:v>
                </c:pt>
                <c:pt idx="157">
                  <c:v>08/01/2005</c:v>
                </c:pt>
                <c:pt idx="158">
                  <c:v>09/01/2005</c:v>
                </c:pt>
                <c:pt idx="159">
                  <c:v>10/01/2005</c:v>
                </c:pt>
                <c:pt idx="160">
                  <c:v>11/01/2005</c:v>
                </c:pt>
                <c:pt idx="161">
                  <c:v>12/01/2005</c:v>
                </c:pt>
                <c:pt idx="162">
                  <c:v>01/01/2006</c:v>
                </c:pt>
                <c:pt idx="163">
                  <c:v>02/01/2006</c:v>
                </c:pt>
                <c:pt idx="164">
                  <c:v>03/01/2006</c:v>
                </c:pt>
                <c:pt idx="165">
                  <c:v>04/01/2006</c:v>
                </c:pt>
                <c:pt idx="166">
                  <c:v>05/01/2006</c:v>
                </c:pt>
                <c:pt idx="167">
                  <c:v>06/01/2006</c:v>
                </c:pt>
                <c:pt idx="168">
                  <c:v>07/01/2006</c:v>
                </c:pt>
                <c:pt idx="169">
                  <c:v>08/01/2006</c:v>
                </c:pt>
                <c:pt idx="170">
                  <c:v>09/01/2006</c:v>
                </c:pt>
                <c:pt idx="171">
                  <c:v>10/01/2006</c:v>
                </c:pt>
                <c:pt idx="172">
                  <c:v>11/01/2006</c:v>
                </c:pt>
                <c:pt idx="173">
                  <c:v>12/01/2006</c:v>
                </c:pt>
                <c:pt idx="174">
                  <c:v>01/01/2007</c:v>
                </c:pt>
                <c:pt idx="175">
                  <c:v>02/01/2007</c:v>
                </c:pt>
                <c:pt idx="176">
                  <c:v>03/01/2007</c:v>
                </c:pt>
                <c:pt idx="177">
                  <c:v>04/01/2007</c:v>
                </c:pt>
                <c:pt idx="178">
                  <c:v>05/01/2007</c:v>
                </c:pt>
                <c:pt idx="179">
                  <c:v>06/01/2007</c:v>
                </c:pt>
                <c:pt idx="180">
                  <c:v>07/01/2007</c:v>
                </c:pt>
                <c:pt idx="181">
                  <c:v>08/01/2007</c:v>
                </c:pt>
                <c:pt idx="182">
                  <c:v>09/01/2007</c:v>
                </c:pt>
                <c:pt idx="183">
                  <c:v>10/01/2007</c:v>
                </c:pt>
                <c:pt idx="184">
                  <c:v>11/01/2007</c:v>
                </c:pt>
                <c:pt idx="185">
                  <c:v>12/01/2007</c:v>
                </c:pt>
                <c:pt idx="186">
                  <c:v>01/01/2008</c:v>
                </c:pt>
                <c:pt idx="187">
                  <c:v>02/01/2008</c:v>
                </c:pt>
                <c:pt idx="188">
                  <c:v>03/01/2008</c:v>
                </c:pt>
                <c:pt idx="189">
                  <c:v>04/01/2008</c:v>
                </c:pt>
                <c:pt idx="190">
                  <c:v>05/01/2008</c:v>
                </c:pt>
                <c:pt idx="191">
                  <c:v>06/01/2008</c:v>
                </c:pt>
                <c:pt idx="192">
                  <c:v>07/01/2008</c:v>
                </c:pt>
                <c:pt idx="193">
                  <c:v>08/01/2008</c:v>
                </c:pt>
                <c:pt idx="194">
                  <c:v>09/01/2008</c:v>
                </c:pt>
                <c:pt idx="195">
                  <c:v>10/01/2008</c:v>
                </c:pt>
                <c:pt idx="196">
                  <c:v>11/01/2008</c:v>
                </c:pt>
                <c:pt idx="197">
                  <c:v>12/01/2008</c:v>
                </c:pt>
                <c:pt idx="198">
                  <c:v>01/01/2009</c:v>
                </c:pt>
                <c:pt idx="199">
                  <c:v>02/01/2009</c:v>
                </c:pt>
                <c:pt idx="200">
                  <c:v>03/01/2009</c:v>
                </c:pt>
                <c:pt idx="201">
                  <c:v>04/01/2009</c:v>
                </c:pt>
                <c:pt idx="202">
                  <c:v>05/01/2009</c:v>
                </c:pt>
                <c:pt idx="203">
                  <c:v>06/01/2009</c:v>
                </c:pt>
                <c:pt idx="204">
                  <c:v>07/01/2009</c:v>
                </c:pt>
                <c:pt idx="205">
                  <c:v>08/01/2009</c:v>
                </c:pt>
                <c:pt idx="206">
                  <c:v>09/01/2009</c:v>
                </c:pt>
                <c:pt idx="207">
                  <c:v>10/01/2009</c:v>
                </c:pt>
                <c:pt idx="208">
                  <c:v>11/01/2009</c:v>
                </c:pt>
                <c:pt idx="209">
                  <c:v>12/01/2009</c:v>
                </c:pt>
                <c:pt idx="210">
                  <c:v>01/01/2010</c:v>
                </c:pt>
                <c:pt idx="211">
                  <c:v>02/01/2010</c:v>
                </c:pt>
                <c:pt idx="212">
                  <c:v>03/01/2010</c:v>
                </c:pt>
                <c:pt idx="213">
                  <c:v>04/01/2010</c:v>
                </c:pt>
                <c:pt idx="214">
                  <c:v>05/01/2010</c:v>
                </c:pt>
                <c:pt idx="215">
                  <c:v>06/01/2010</c:v>
                </c:pt>
                <c:pt idx="216">
                  <c:v>07/01/2010</c:v>
                </c:pt>
                <c:pt idx="217">
                  <c:v>08/01/2010</c:v>
                </c:pt>
                <c:pt idx="218">
                  <c:v>09/01/2010</c:v>
                </c:pt>
                <c:pt idx="219">
                  <c:v>10/01/2010</c:v>
                </c:pt>
                <c:pt idx="220">
                  <c:v>11/01/2010</c:v>
                </c:pt>
                <c:pt idx="221">
                  <c:v>12/01/2010</c:v>
                </c:pt>
                <c:pt idx="222">
                  <c:v>01/01/2011</c:v>
                </c:pt>
                <c:pt idx="223">
                  <c:v>02/01/2011</c:v>
                </c:pt>
                <c:pt idx="224">
                  <c:v>03/01/2011</c:v>
                </c:pt>
                <c:pt idx="225">
                  <c:v>04/01/2011</c:v>
                </c:pt>
                <c:pt idx="226">
                  <c:v>05/01/2011</c:v>
                </c:pt>
                <c:pt idx="227">
                  <c:v>06/01/2011</c:v>
                </c:pt>
                <c:pt idx="228">
                  <c:v>07/01/2011</c:v>
                </c:pt>
                <c:pt idx="229">
                  <c:v>08/01/2011</c:v>
                </c:pt>
                <c:pt idx="230">
                  <c:v>09/01/2011</c:v>
                </c:pt>
                <c:pt idx="231">
                  <c:v>10/01/2011</c:v>
                </c:pt>
                <c:pt idx="232">
                  <c:v>11/01/2011</c:v>
                </c:pt>
                <c:pt idx="233">
                  <c:v>12/01/2011</c:v>
                </c:pt>
                <c:pt idx="234">
                  <c:v>01/01/2012</c:v>
                </c:pt>
                <c:pt idx="235">
                  <c:v>02/01/2012</c:v>
                </c:pt>
                <c:pt idx="236">
                  <c:v>03/01/2012</c:v>
                </c:pt>
                <c:pt idx="237">
                  <c:v>04/01/2012</c:v>
                </c:pt>
                <c:pt idx="238">
                  <c:v>05/01/2012</c:v>
                </c:pt>
                <c:pt idx="239">
                  <c:v>06/01/2012</c:v>
                </c:pt>
                <c:pt idx="240">
                  <c:v>07/01/2012</c:v>
                </c:pt>
                <c:pt idx="241">
                  <c:v>08/01/2012</c:v>
                </c:pt>
                <c:pt idx="242">
                  <c:v>09/01/2012</c:v>
                </c:pt>
                <c:pt idx="243">
                  <c:v>10/01/2012</c:v>
                </c:pt>
                <c:pt idx="244">
                  <c:v>11/01/2012</c:v>
                </c:pt>
                <c:pt idx="245">
                  <c:v>12/01/2012</c:v>
                </c:pt>
                <c:pt idx="246">
                  <c:v>01/01/2013</c:v>
                </c:pt>
                <c:pt idx="247">
                  <c:v>02/01/2013</c:v>
                </c:pt>
                <c:pt idx="248">
                  <c:v>03/01/2013</c:v>
                </c:pt>
                <c:pt idx="249">
                  <c:v>04/01/2013</c:v>
                </c:pt>
                <c:pt idx="250">
                  <c:v>05/01/2013</c:v>
                </c:pt>
                <c:pt idx="251">
                  <c:v>06/01/2013</c:v>
                </c:pt>
                <c:pt idx="252">
                  <c:v>07/01/2013</c:v>
                </c:pt>
                <c:pt idx="253">
                  <c:v>08/01/2013</c:v>
                </c:pt>
                <c:pt idx="254">
                  <c:v>09/01/2013</c:v>
                </c:pt>
                <c:pt idx="255">
                  <c:v>10/01/2013</c:v>
                </c:pt>
                <c:pt idx="256">
                  <c:v>11/01/2013</c:v>
                </c:pt>
                <c:pt idx="257">
                  <c:v>12/01/2013</c:v>
                </c:pt>
                <c:pt idx="258">
                  <c:v>01/01/2014</c:v>
                </c:pt>
                <c:pt idx="259">
                  <c:v>02/01/2014</c:v>
                </c:pt>
                <c:pt idx="260">
                  <c:v>03/01/2014</c:v>
                </c:pt>
                <c:pt idx="261">
                  <c:v>04/01/2014</c:v>
                </c:pt>
                <c:pt idx="262">
                  <c:v>05/01/2014</c:v>
                </c:pt>
                <c:pt idx="263">
                  <c:v>06/01/2014</c:v>
                </c:pt>
                <c:pt idx="264">
                  <c:v>07/01/2014</c:v>
                </c:pt>
                <c:pt idx="265">
                  <c:v>08/01/2014</c:v>
                </c:pt>
                <c:pt idx="266">
                  <c:v>09/01/2014</c:v>
                </c:pt>
                <c:pt idx="267">
                  <c:v>10/01/2014</c:v>
                </c:pt>
                <c:pt idx="268">
                  <c:v>11/01/2014</c:v>
                </c:pt>
                <c:pt idx="269">
                  <c:v>12/01/2014</c:v>
                </c:pt>
                <c:pt idx="270">
                  <c:v>01/01/2015</c:v>
                </c:pt>
                <c:pt idx="271">
                  <c:v>02/01/2015</c:v>
                </c:pt>
                <c:pt idx="272">
                  <c:v>03/01/2015</c:v>
                </c:pt>
                <c:pt idx="273">
                  <c:v>04/01/2015</c:v>
                </c:pt>
                <c:pt idx="274">
                  <c:v>05/01/2015</c:v>
                </c:pt>
                <c:pt idx="275">
                  <c:v>06/01/2015</c:v>
                </c:pt>
                <c:pt idx="276">
                  <c:v>07/01/2015</c:v>
                </c:pt>
                <c:pt idx="277">
                  <c:v>08/01/2015</c:v>
                </c:pt>
                <c:pt idx="278">
                  <c:v>09/01/2015</c:v>
                </c:pt>
                <c:pt idx="279">
                  <c:v>10/01/2015</c:v>
                </c:pt>
                <c:pt idx="280">
                  <c:v>11/01/2015</c:v>
                </c:pt>
                <c:pt idx="281">
                  <c:v>12/01/2015</c:v>
                </c:pt>
                <c:pt idx="282">
                  <c:v>01/01/2016</c:v>
                </c:pt>
                <c:pt idx="283">
                  <c:v>02/01/2016</c:v>
                </c:pt>
                <c:pt idx="284">
                  <c:v>03/01/2016</c:v>
                </c:pt>
                <c:pt idx="285">
                  <c:v>04/01/2016</c:v>
                </c:pt>
                <c:pt idx="286">
                  <c:v>05/01/2016</c:v>
                </c:pt>
                <c:pt idx="287">
                  <c:v>06/01/2016</c:v>
                </c:pt>
                <c:pt idx="288">
                  <c:v>07/01/2016</c:v>
                </c:pt>
                <c:pt idx="289">
                  <c:v>08/01/2016</c:v>
                </c:pt>
                <c:pt idx="290">
                  <c:v>09/01/2016</c:v>
                </c:pt>
                <c:pt idx="291">
                  <c:v>10/01/2016</c:v>
                </c:pt>
                <c:pt idx="292">
                  <c:v>11/01/2016</c:v>
                </c:pt>
                <c:pt idx="293">
                  <c:v>12/01/2016</c:v>
                </c:pt>
                <c:pt idx="294">
                  <c:v>01/01/2017</c:v>
                </c:pt>
                <c:pt idx="295">
                  <c:v>02/01/2017</c:v>
                </c:pt>
                <c:pt idx="296">
                  <c:v>03/01/2017</c:v>
                </c:pt>
                <c:pt idx="297">
                  <c:v>04/01/2017</c:v>
                </c:pt>
                <c:pt idx="298">
                  <c:v>05/01/2017</c:v>
                </c:pt>
                <c:pt idx="299">
                  <c:v>06/01/2017</c:v>
                </c:pt>
              </c:strCache>
            </c:strRef>
          </c:cat>
          <c:val>
            <c:numRef>
              <c:f>Sheet1!$B$2:$B$150</c:f>
              <c:numCache>
                <c:formatCode>General</c:formatCode>
                <c:ptCount val="149"/>
                <c:pt idx="0">
                  <c:v>96.8</c:v>
                </c:pt>
                <c:pt idx="1">
                  <c:v>97.3</c:v>
                </c:pt>
                <c:pt idx="2">
                  <c:v>97.8</c:v>
                </c:pt>
                <c:pt idx="3">
                  <c:v>100.1</c:v>
                </c:pt>
                <c:pt idx="4">
                  <c:v>99.8</c:v>
                </c:pt>
                <c:pt idx="5">
                  <c:v>100.3</c:v>
                </c:pt>
                <c:pt idx="6">
                  <c:v>98.1</c:v>
                </c:pt>
                <c:pt idx="7">
                  <c:v>97.3</c:v>
                </c:pt>
                <c:pt idx="8">
                  <c:v>101.6</c:v>
                </c:pt>
                <c:pt idx="9">
                  <c:v>99.9</c:v>
                </c:pt>
                <c:pt idx="10">
                  <c:v>100.2</c:v>
                </c:pt>
                <c:pt idx="11">
                  <c:v>100.7</c:v>
                </c:pt>
                <c:pt idx="12">
                  <c:v>99.6</c:v>
                </c:pt>
                <c:pt idx="13">
                  <c:v>100.4</c:v>
                </c:pt>
                <c:pt idx="14">
                  <c:v>100.8</c:v>
                </c:pt>
                <c:pt idx="15">
                  <c:v>103.7</c:v>
                </c:pt>
                <c:pt idx="16">
                  <c:v>103.8</c:v>
                </c:pt>
                <c:pt idx="17">
                  <c:v>103.9</c:v>
                </c:pt>
                <c:pt idx="18">
                  <c:v>101.6</c:v>
                </c:pt>
                <c:pt idx="19">
                  <c:v>100.9</c:v>
                </c:pt>
                <c:pt idx="20">
                  <c:v>104.7</c:v>
                </c:pt>
                <c:pt idx="21">
                  <c:v>104.3</c:v>
                </c:pt>
                <c:pt idx="22">
                  <c:v>105.4</c:v>
                </c:pt>
                <c:pt idx="23">
                  <c:v>105.3</c:v>
                </c:pt>
                <c:pt idx="24">
                  <c:v>102.9</c:v>
                </c:pt>
                <c:pt idx="25">
                  <c:v>104.3</c:v>
                </c:pt>
                <c:pt idx="26">
                  <c:v>105.9</c:v>
                </c:pt>
                <c:pt idx="27">
                  <c:v>106.6</c:v>
                </c:pt>
                <c:pt idx="28">
                  <c:v>106.9</c:v>
                </c:pt>
                <c:pt idx="29">
                  <c:v>106.1</c:v>
                </c:pt>
                <c:pt idx="30">
                  <c:v>104.8</c:v>
                </c:pt>
                <c:pt idx="31">
                  <c:v>104.1</c:v>
                </c:pt>
                <c:pt idx="32">
                  <c:v>106.7</c:v>
                </c:pt>
                <c:pt idx="33">
                  <c:v>107.3</c:v>
                </c:pt>
                <c:pt idx="34">
                  <c:v>107.8</c:v>
                </c:pt>
                <c:pt idx="35">
                  <c:v>107.8</c:v>
                </c:pt>
                <c:pt idx="36">
                  <c:v>103.4</c:v>
                </c:pt>
                <c:pt idx="37">
                  <c:v>106.1</c:v>
                </c:pt>
                <c:pt idx="38">
                  <c:v>106.8</c:v>
                </c:pt>
                <c:pt idx="39">
                  <c:v>106.9</c:v>
                </c:pt>
                <c:pt idx="40">
                  <c:v>107.0</c:v>
                </c:pt>
                <c:pt idx="41">
                  <c:v>106.1</c:v>
                </c:pt>
                <c:pt idx="42">
                  <c:v>104.0</c:v>
                </c:pt>
                <c:pt idx="43">
                  <c:v>103.0</c:v>
                </c:pt>
                <c:pt idx="44">
                  <c:v>105.7</c:v>
                </c:pt>
                <c:pt idx="45">
                  <c:v>106.5</c:v>
                </c:pt>
                <c:pt idx="46">
                  <c:v>106.5</c:v>
                </c:pt>
                <c:pt idx="47">
                  <c:v>106.0</c:v>
                </c:pt>
                <c:pt idx="48">
                  <c:v>102.6</c:v>
                </c:pt>
                <c:pt idx="49">
                  <c:v>103.2</c:v>
                </c:pt>
                <c:pt idx="50">
                  <c:v>104.5</c:v>
                </c:pt>
                <c:pt idx="51">
                  <c:v>103.8</c:v>
                </c:pt>
                <c:pt idx="52">
                  <c:v>104.5</c:v>
                </c:pt>
                <c:pt idx="53">
                  <c:v>103.4</c:v>
                </c:pt>
                <c:pt idx="54">
                  <c:v>101.1</c:v>
                </c:pt>
                <c:pt idx="55">
                  <c:v>100.1</c:v>
                </c:pt>
                <c:pt idx="56">
                  <c:v>102.6</c:v>
                </c:pt>
                <c:pt idx="57">
                  <c:v>104.3</c:v>
                </c:pt>
                <c:pt idx="58">
                  <c:v>104.0</c:v>
                </c:pt>
                <c:pt idx="59">
                  <c:v>103.3</c:v>
                </c:pt>
                <c:pt idx="60">
                  <c:v>99.8</c:v>
                </c:pt>
                <c:pt idx="61">
                  <c:v>101.5</c:v>
                </c:pt>
                <c:pt idx="62">
                  <c:v>102.1</c:v>
                </c:pt>
                <c:pt idx="63">
                  <c:v>103.8</c:v>
                </c:pt>
                <c:pt idx="64">
                  <c:v>104.8</c:v>
                </c:pt>
                <c:pt idx="65">
                  <c:v>104.1</c:v>
                </c:pt>
                <c:pt idx="66">
                  <c:v>101.2</c:v>
                </c:pt>
                <c:pt idx="67">
                  <c:v>100.4</c:v>
                </c:pt>
                <c:pt idx="68">
                  <c:v>103.3</c:v>
                </c:pt>
                <c:pt idx="69">
                  <c:v>104.2</c:v>
                </c:pt>
                <c:pt idx="70">
                  <c:v>105.0</c:v>
                </c:pt>
                <c:pt idx="71">
                  <c:v>104.2</c:v>
                </c:pt>
                <c:pt idx="72">
                  <c:v>100.1</c:v>
                </c:pt>
                <c:pt idx="73">
                  <c:v>103.7</c:v>
                </c:pt>
                <c:pt idx="74">
                  <c:v>103.7</c:v>
                </c:pt>
                <c:pt idx="75">
                  <c:v>104.5</c:v>
                </c:pt>
                <c:pt idx="76">
                  <c:v>104.9</c:v>
                </c:pt>
                <c:pt idx="77">
                  <c:v>104.7</c:v>
                </c:pt>
                <c:pt idx="78">
                  <c:v>102.6</c:v>
                </c:pt>
                <c:pt idx="79">
                  <c:v>101.4</c:v>
                </c:pt>
                <c:pt idx="80">
                  <c:v>105.5</c:v>
                </c:pt>
                <c:pt idx="81">
                  <c:v>104.9</c:v>
                </c:pt>
                <c:pt idx="82">
                  <c:v>105.3</c:v>
                </c:pt>
                <c:pt idx="83">
                  <c:v>103.9</c:v>
                </c:pt>
                <c:pt idx="84">
                  <c:v>101.5</c:v>
                </c:pt>
                <c:pt idx="85">
                  <c:v>105.1</c:v>
                </c:pt>
                <c:pt idx="86">
                  <c:v>105.5</c:v>
                </c:pt>
                <c:pt idx="87">
                  <c:v>105.7</c:v>
                </c:pt>
                <c:pt idx="88">
                  <c:v>106.5</c:v>
                </c:pt>
                <c:pt idx="89">
                  <c:v>104.7</c:v>
                </c:pt>
                <c:pt idx="90">
                  <c:v>102.3</c:v>
                </c:pt>
                <c:pt idx="91">
                  <c:v>102.1</c:v>
                </c:pt>
                <c:pt idx="92">
                  <c:v>106.0</c:v>
                </c:pt>
                <c:pt idx="93">
                  <c:v>106.7</c:v>
                </c:pt>
                <c:pt idx="94">
                  <c:v>107.3</c:v>
                </c:pt>
                <c:pt idx="95">
                  <c:v>106.4</c:v>
                </c:pt>
                <c:pt idx="96">
                  <c:v>103.0</c:v>
                </c:pt>
                <c:pt idx="97">
                  <c:v>106.0</c:v>
                </c:pt>
                <c:pt idx="98">
                  <c:v>105.8</c:v>
                </c:pt>
                <c:pt idx="99">
                  <c:v>107.2</c:v>
                </c:pt>
                <c:pt idx="100">
                  <c:v>107.2</c:v>
                </c:pt>
                <c:pt idx="101">
                  <c:v>105.8</c:v>
                </c:pt>
                <c:pt idx="102">
                  <c:v>104.0</c:v>
                </c:pt>
                <c:pt idx="103">
                  <c:v>104.1</c:v>
                </c:pt>
                <c:pt idx="104">
                  <c:v>107.5</c:v>
                </c:pt>
                <c:pt idx="105">
                  <c:v>106.3</c:v>
                </c:pt>
                <c:pt idx="106">
                  <c:v>107.3</c:v>
                </c:pt>
                <c:pt idx="107">
                  <c:v>106.4</c:v>
                </c:pt>
                <c:pt idx="108">
                  <c:v>103.9</c:v>
                </c:pt>
                <c:pt idx="109">
                  <c:v>106.5</c:v>
                </c:pt>
                <c:pt idx="110">
                  <c:v>107.2</c:v>
                </c:pt>
                <c:pt idx="111">
                  <c:v>110.0</c:v>
                </c:pt>
                <c:pt idx="112">
                  <c:v>110.0</c:v>
                </c:pt>
                <c:pt idx="113">
                  <c:v>109.0</c:v>
                </c:pt>
                <c:pt idx="114">
                  <c:v>106.7</c:v>
                </c:pt>
                <c:pt idx="115">
                  <c:v>107.3</c:v>
                </c:pt>
                <c:pt idx="116">
                  <c:v>111.4</c:v>
                </c:pt>
                <c:pt idx="117">
                  <c:v>110.3</c:v>
                </c:pt>
                <c:pt idx="118">
                  <c:v>111.9</c:v>
                </c:pt>
                <c:pt idx="119">
                  <c:v>111.5</c:v>
                </c:pt>
                <c:pt idx="120">
                  <c:v>108.9</c:v>
                </c:pt>
                <c:pt idx="121">
                  <c:v>111.2</c:v>
                </c:pt>
                <c:pt idx="122">
                  <c:v>111.2</c:v>
                </c:pt>
                <c:pt idx="123">
                  <c:v>113.3</c:v>
                </c:pt>
                <c:pt idx="124">
                  <c:v>112.7</c:v>
                </c:pt>
                <c:pt idx="125">
                  <c:v>112.1</c:v>
                </c:pt>
                <c:pt idx="126">
                  <c:v>110.7</c:v>
                </c:pt>
                <c:pt idx="127">
                  <c:v>110.5</c:v>
                </c:pt>
                <c:pt idx="128">
                  <c:v>114.9</c:v>
                </c:pt>
                <c:pt idx="129">
                  <c:v>114.4</c:v>
                </c:pt>
                <c:pt idx="130">
                  <c:v>115.2</c:v>
                </c:pt>
                <c:pt idx="131">
                  <c:v>114.3</c:v>
                </c:pt>
                <c:pt idx="132">
                  <c:v>110.1</c:v>
                </c:pt>
                <c:pt idx="133">
                  <c:v>113.1</c:v>
                </c:pt>
                <c:pt idx="134">
                  <c:v>113.6</c:v>
                </c:pt>
                <c:pt idx="135">
                  <c:v>115.3</c:v>
                </c:pt>
                <c:pt idx="136">
                  <c:v>114.4</c:v>
                </c:pt>
                <c:pt idx="137">
                  <c:v>114.4</c:v>
                </c:pt>
                <c:pt idx="138">
                  <c:v>111.7</c:v>
                </c:pt>
                <c:pt idx="139">
                  <c:v>112.5</c:v>
                </c:pt>
                <c:pt idx="140">
                  <c:v>116.6</c:v>
                </c:pt>
                <c:pt idx="141">
                  <c:v>116.3</c:v>
                </c:pt>
                <c:pt idx="142">
                  <c:v>117.4</c:v>
                </c:pt>
                <c:pt idx="143">
                  <c:v>116.4</c:v>
                </c:pt>
                <c:pt idx="144">
                  <c:v>112.8</c:v>
                </c:pt>
                <c:pt idx="145">
                  <c:v>115.9</c:v>
                </c:pt>
                <c:pt idx="146">
                  <c:v>116.3</c:v>
                </c:pt>
                <c:pt idx="147">
                  <c:v>116.0</c:v>
                </c:pt>
                <c:pt idx="148">
                  <c:v>116.5</c:v>
                </c:pt>
              </c:numCache>
            </c:numRef>
          </c:val>
          <c:smooth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Charlottesville, VA MSA</c:v>
                </c:pt>
              </c:strCache>
            </c:strRef>
          </c:tx>
          <c:marker>
            <c:symbol val="none"/>
          </c:marker>
          <c:cat>
            <c:strRef>
              <c:f>Sheet1!$A$2:$A$301</c:f>
              <c:strCache>
                <c:ptCount val="30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  <c:pt idx="150">
                  <c:v>01/01/2005</c:v>
                </c:pt>
                <c:pt idx="151">
                  <c:v>02/01/2005</c:v>
                </c:pt>
                <c:pt idx="152">
                  <c:v>03/01/2005</c:v>
                </c:pt>
                <c:pt idx="153">
                  <c:v>04/01/2005</c:v>
                </c:pt>
                <c:pt idx="154">
                  <c:v>05/01/2005</c:v>
                </c:pt>
                <c:pt idx="155">
                  <c:v>06/01/2005</c:v>
                </c:pt>
                <c:pt idx="156">
                  <c:v>07/01/2005</c:v>
                </c:pt>
                <c:pt idx="157">
                  <c:v>08/01/2005</c:v>
                </c:pt>
                <c:pt idx="158">
                  <c:v>09/01/2005</c:v>
                </c:pt>
                <c:pt idx="159">
                  <c:v>10/01/2005</c:v>
                </c:pt>
                <c:pt idx="160">
                  <c:v>11/01/2005</c:v>
                </c:pt>
                <c:pt idx="161">
                  <c:v>12/01/2005</c:v>
                </c:pt>
                <c:pt idx="162">
                  <c:v>01/01/2006</c:v>
                </c:pt>
                <c:pt idx="163">
                  <c:v>02/01/2006</c:v>
                </c:pt>
                <c:pt idx="164">
                  <c:v>03/01/2006</c:v>
                </c:pt>
                <c:pt idx="165">
                  <c:v>04/01/2006</c:v>
                </c:pt>
                <c:pt idx="166">
                  <c:v>05/01/2006</c:v>
                </c:pt>
                <c:pt idx="167">
                  <c:v>06/01/2006</c:v>
                </c:pt>
                <c:pt idx="168">
                  <c:v>07/01/2006</c:v>
                </c:pt>
                <c:pt idx="169">
                  <c:v>08/01/2006</c:v>
                </c:pt>
                <c:pt idx="170">
                  <c:v>09/01/2006</c:v>
                </c:pt>
                <c:pt idx="171">
                  <c:v>10/01/2006</c:v>
                </c:pt>
                <c:pt idx="172">
                  <c:v>11/01/2006</c:v>
                </c:pt>
                <c:pt idx="173">
                  <c:v>12/01/2006</c:v>
                </c:pt>
                <c:pt idx="174">
                  <c:v>01/01/2007</c:v>
                </c:pt>
                <c:pt idx="175">
                  <c:v>02/01/2007</c:v>
                </c:pt>
                <c:pt idx="176">
                  <c:v>03/01/2007</c:v>
                </c:pt>
                <c:pt idx="177">
                  <c:v>04/01/2007</c:v>
                </c:pt>
                <c:pt idx="178">
                  <c:v>05/01/2007</c:v>
                </c:pt>
                <c:pt idx="179">
                  <c:v>06/01/2007</c:v>
                </c:pt>
                <c:pt idx="180">
                  <c:v>07/01/2007</c:v>
                </c:pt>
                <c:pt idx="181">
                  <c:v>08/01/2007</c:v>
                </c:pt>
                <c:pt idx="182">
                  <c:v>09/01/2007</c:v>
                </c:pt>
                <c:pt idx="183">
                  <c:v>10/01/2007</c:v>
                </c:pt>
                <c:pt idx="184">
                  <c:v>11/01/2007</c:v>
                </c:pt>
                <c:pt idx="185">
                  <c:v>12/01/2007</c:v>
                </c:pt>
                <c:pt idx="186">
                  <c:v>01/01/2008</c:v>
                </c:pt>
                <c:pt idx="187">
                  <c:v>02/01/2008</c:v>
                </c:pt>
                <c:pt idx="188">
                  <c:v>03/01/2008</c:v>
                </c:pt>
                <c:pt idx="189">
                  <c:v>04/01/2008</c:v>
                </c:pt>
                <c:pt idx="190">
                  <c:v>05/01/2008</c:v>
                </c:pt>
                <c:pt idx="191">
                  <c:v>06/01/2008</c:v>
                </c:pt>
                <c:pt idx="192">
                  <c:v>07/01/2008</c:v>
                </c:pt>
                <c:pt idx="193">
                  <c:v>08/01/2008</c:v>
                </c:pt>
                <c:pt idx="194">
                  <c:v>09/01/2008</c:v>
                </c:pt>
                <c:pt idx="195">
                  <c:v>10/01/2008</c:v>
                </c:pt>
                <c:pt idx="196">
                  <c:v>11/01/2008</c:v>
                </c:pt>
                <c:pt idx="197">
                  <c:v>12/01/2008</c:v>
                </c:pt>
                <c:pt idx="198">
                  <c:v>01/01/2009</c:v>
                </c:pt>
                <c:pt idx="199">
                  <c:v>02/01/2009</c:v>
                </c:pt>
                <c:pt idx="200">
                  <c:v>03/01/2009</c:v>
                </c:pt>
                <c:pt idx="201">
                  <c:v>04/01/2009</c:v>
                </c:pt>
                <c:pt idx="202">
                  <c:v>05/01/2009</c:v>
                </c:pt>
                <c:pt idx="203">
                  <c:v>06/01/2009</c:v>
                </c:pt>
                <c:pt idx="204">
                  <c:v>07/01/2009</c:v>
                </c:pt>
                <c:pt idx="205">
                  <c:v>08/01/2009</c:v>
                </c:pt>
                <c:pt idx="206">
                  <c:v>09/01/2009</c:v>
                </c:pt>
                <c:pt idx="207">
                  <c:v>10/01/2009</c:v>
                </c:pt>
                <c:pt idx="208">
                  <c:v>11/01/2009</c:v>
                </c:pt>
                <c:pt idx="209">
                  <c:v>12/01/2009</c:v>
                </c:pt>
                <c:pt idx="210">
                  <c:v>01/01/2010</c:v>
                </c:pt>
                <c:pt idx="211">
                  <c:v>02/01/2010</c:v>
                </c:pt>
                <c:pt idx="212">
                  <c:v>03/01/2010</c:v>
                </c:pt>
                <c:pt idx="213">
                  <c:v>04/01/2010</c:v>
                </c:pt>
                <c:pt idx="214">
                  <c:v>05/01/2010</c:v>
                </c:pt>
                <c:pt idx="215">
                  <c:v>06/01/2010</c:v>
                </c:pt>
                <c:pt idx="216">
                  <c:v>07/01/2010</c:v>
                </c:pt>
                <c:pt idx="217">
                  <c:v>08/01/2010</c:v>
                </c:pt>
                <c:pt idx="218">
                  <c:v>09/01/2010</c:v>
                </c:pt>
                <c:pt idx="219">
                  <c:v>10/01/2010</c:v>
                </c:pt>
                <c:pt idx="220">
                  <c:v>11/01/2010</c:v>
                </c:pt>
                <c:pt idx="221">
                  <c:v>12/01/2010</c:v>
                </c:pt>
                <c:pt idx="222">
                  <c:v>01/01/2011</c:v>
                </c:pt>
                <c:pt idx="223">
                  <c:v>02/01/2011</c:v>
                </c:pt>
                <c:pt idx="224">
                  <c:v>03/01/2011</c:v>
                </c:pt>
                <c:pt idx="225">
                  <c:v>04/01/2011</c:v>
                </c:pt>
                <c:pt idx="226">
                  <c:v>05/01/2011</c:v>
                </c:pt>
                <c:pt idx="227">
                  <c:v>06/01/2011</c:v>
                </c:pt>
                <c:pt idx="228">
                  <c:v>07/01/2011</c:v>
                </c:pt>
                <c:pt idx="229">
                  <c:v>08/01/2011</c:v>
                </c:pt>
                <c:pt idx="230">
                  <c:v>09/01/2011</c:v>
                </c:pt>
                <c:pt idx="231">
                  <c:v>10/01/2011</c:v>
                </c:pt>
                <c:pt idx="232">
                  <c:v>11/01/2011</c:v>
                </c:pt>
                <c:pt idx="233">
                  <c:v>12/01/2011</c:v>
                </c:pt>
                <c:pt idx="234">
                  <c:v>01/01/2012</c:v>
                </c:pt>
                <c:pt idx="235">
                  <c:v>02/01/2012</c:v>
                </c:pt>
                <c:pt idx="236">
                  <c:v>03/01/2012</c:v>
                </c:pt>
                <c:pt idx="237">
                  <c:v>04/01/2012</c:v>
                </c:pt>
                <c:pt idx="238">
                  <c:v>05/01/2012</c:v>
                </c:pt>
                <c:pt idx="239">
                  <c:v>06/01/2012</c:v>
                </c:pt>
                <c:pt idx="240">
                  <c:v>07/01/2012</c:v>
                </c:pt>
                <c:pt idx="241">
                  <c:v>08/01/2012</c:v>
                </c:pt>
                <c:pt idx="242">
                  <c:v>09/01/2012</c:v>
                </c:pt>
                <c:pt idx="243">
                  <c:v>10/01/2012</c:v>
                </c:pt>
                <c:pt idx="244">
                  <c:v>11/01/2012</c:v>
                </c:pt>
                <c:pt idx="245">
                  <c:v>12/01/2012</c:v>
                </c:pt>
                <c:pt idx="246">
                  <c:v>01/01/2013</c:v>
                </c:pt>
                <c:pt idx="247">
                  <c:v>02/01/2013</c:v>
                </c:pt>
                <c:pt idx="248">
                  <c:v>03/01/2013</c:v>
                </c:pt>
                <c:pt idx="249">
                  <c:v>04/01/2013</c:v>
                </c:pt>
                <c:pt idx="250">
                  <c:v>05/01/2013</c:v>
                </c:pt>
                <c:pt idx="251">
                  <c:v>06/01/2013</c:v>
                </c:pt>
                <c:pt idx="252">
                  <c:v>07/01/2013</c:v>
                </c:pt>
                <c:pt idx="253">
                  <c:v>08/01/2013</c:v>
                </c:pt>
                <c:pt idx="254">
                  <c:v>09/01/2013</c:v>
                </c:pt>
                <c:pt idx="255">
                  <c:v>10/01/2013</c:v>
                </c:pt>
                <c:pt idx="256">
                  <c:v>11/01/2013</c:v>
                </c:pt>
                <c:pt idx="257">
                  <c:v>12/01/2013</c:v>
                </c:pt>
                <c:pt idx="258">
                  <c:v>01/01/2014</c:v>
                </c:pt>
                <c:pt idx="259">
                  <c:v>02/01/2014</c:v>
                </c:pt>
                <c:pt idx="260">
                  <c:v>03/01/2014</c:v>
                </c:pt>
                <c:pt idx="261">
                  <c:v>04/01/2014</c:v>
                </c:pt>
                <c:pt idx="262">
                  <c:v>05/01/2014</c:v>
                </c:pt>
                <c:pt idx="263">
                  <c:v>06/01/2014</c:v>
                </c:pt>
                <c:pt idx="264">
                  <c:v>07/01/2014</c:v>
                </c:pt>
                <c:pt idx="265">
                  <c:v>08/01/2014</c:v>
                </c:pt>
                <c:pt idx="266">
                  <c:v>09/01/2014</c:v>
                </c:pt>
                <c:pt idx="267">
                  <c:v>10/01/2014</c:v>
                </c:pt>
                <c:pt idx="268">
                  <c:v>11/01/2014</c:v>
                </c:pt>
                <c:pt idx="269">
                  <c:v>12/01/2014</c:v>
                </c:pt>
                <c:pt idx="270">
                  <c:v>01/01/2015</c:v>
                </c:pt>
                <c:pt idx="271">
                  <c:v>02/01/2015</c:v>
                </c:pt>
                <c:pt idx="272">
                  <c:v>03/01/2015</c:v>
                </c:pt>
                <c:pt idx="273">
                  <c:v>04/01/2015</c:v>
                </c:pt>
                <c:pt idx="274">
                  <c:v>05/01/2015</c:v>
                </c:pt>
                <c:pt idx="275">
                  <c:v>06/01/2015</c:v>
                </c:pt>
                <c:pt idx="276">
                  <c:v>07/01/2015</c:v>
                </c:pt>
                <c:pt idx="277">
                  <c:v>08/01/2015</c:v>
                </c:pt>
                <c:pt idx="278">
                  <c:v>09/01/2015</c:v>
                </c:pt>
                <c:pt idx="279">
                  <c:v>10/01/2015</c:v>
                </c:pt>
                <c:pt idx="280">
                  <c:v>11/01/2015</c:v>
                </c:pt>
                <c:pt idx="281">
                  <c:v>12/01/2015</c:v>
                </c:pt>
                <c:pt idx="282">
                  <c:v>01/01/2016</c:v>
                </c:pt>
                <c:pt idx="283">
                  <c:v>02/01/2016</c:v>
                </c:pt>
                <c:pt idx="284">
                  <c:v>03/01/2016</c:v>
                </c:pt>
                <c:pt idx="285">
                  <c:v>04/01/2016</c:v>
                </c:pt>
                <c:pt idx="286">
                  <c:v>05/01/2016</c:v>
                </c:pt>
                <c:pt idx="287">
                  <c:v>06/01/2016</c:v>
                </c:pt>
                <c:pt idx="288">
                  <c:v>07/01/2016</c:v>
                </c:pt>
                <c:pt idx="289">
                  <c:v>08/01/2016</c:v>
                </c:pt>
                <c:pt idx="290">
                  <c:v>09/01/2016</c:v>
                </c:pt>
                <c:pt idx="291">
                  <c:v>10/01/2016</c:v>
                </c:pt>
                <c:pt idx="292">
                  <c:v>11/01/2016</c:v>
                </c:pt>
                <c:pt idx="293">
                  <c:v>12/01/2016</c:v>
                </c:pt>
                <c:pt idx="294">
                  <c:v>01/01/2017</c:v>
                </c:pt>
                <c:pt idx="295">
                  <c:v>02/01/2017</c:v>
                </c:pt>
                <c:pt idx="296">
                  <c:v>03/01/2017</c:v>
                </c:pt>
                <c:pt idx="297">
                  <c:v>04/01/2017</c:v>
                </c:pt>
                <c:pt idx="298">
                  <c:v>05/01/2017</c:v>
                </c:pt>
                <c:pt idx="299">
                  <c:v>06/01/2017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smooth val="0"/>
        </c:ser>
        <c:marker val="1"/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40495176"/>
        <c:crosses val="autoZero"/>
        <c:lblAlgn val="ctr"/>
        <c:lblOffset val="100"/>
        <c:noMultiLvlLbl val="0"/>
      </c:catAx>
      <c:valAx>
        <c:axId val="2140495176"/>
        <c:scaling>
          <c:min val="90.0"/>
        </c:scaling>
        <c:delete val="0"/>
        <c:axPos val="l"/>
        <c:majorGridlines/>
        <c:numFmt formatCode="0.00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0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staunton</c:v>
                </c:pt>
              </c:strCache>
            </c:strRef>
          </c:tx>
          <c:marker>
            <c:symbol val="none"/>
          </c:marker>
          <c:cat>
            <c:strRef>
              <c:f>Sheet1!$A$2:$A$151</c:f>
              <c:strCache>
                <c:ptCount val="15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</c:strCache>
            </c:strRef>
          </c:cat>
          <c:val>
            <c:numRef>
              <c:f>Sheet1!$B$2:$B$150</c:f>
              <c:numCache>
                <c:formatCode>General</c:formatCode>
                <c:ptCount val="149"/>
                <c:pt idx="0">
                  <c:v>56.349</c:v>
                </c:pt>
                <c:pt idx="1">
                  <c:v>56.298</c:v>
                </c:pt>
                <c:pt idx="2">
                  <c:v>57.035</c:v>
                </c:pt>
                <c:pt idx="3">
                  <c:v>57.394</c:v>
                </c:pt>
                <c:pt idx="4">
                  <c:v>57.566</c:v>
                </c:pt>
                <c:pt idx="5">
                  <c:v>57.828</c:v>
                </c:pt>
                <c:pt idx="6">
                  <c:v>58.299</c:v>
                </c:pt>
                <c:pt idx="7">
                  <c:v>57.794</c:v>
                </c:pt>
                <c:pt idx="8">
                  <c:v>57.167</c:v>
                </c:pt>
                <c:pt idx="9">
                  <c:v>57.711</c:v>
                </c:pt>
                <c:pt idx="10">
                  <c:v>57.323</c:v>
                </c:pt>
                <c:pt idx="11">
                  <c:v>57.152</c:v>
                </c:pt>
                <c:pt idx="12">
                  <c:v>56.992</c:v>
                </c:pt>
                <c:pt idx="13">
                  <c:v>57.471</c:v>
                </c:pt>
                <c:pt idx="14">
                  <c:v>57.678</c:v>
                </c:pt>
                <c:pt idx="15">
                  <c:v>58.021</c:v>
                </c:pt>
                <c:pt idx="16">
                  <c:v>57.984</c:v>
                </c:pt>
                <c:pt idx="17">
                  <c:v>58.5</c:v>
                </c:pt>
                <c:pt idx="18">
                  <c:v>58.572</c:v>
                </c:pt>
                <c:pt idx="19">
                  <c:v>58.074</c:v>
                </c:pt>
                <c:pt idx="20">
                  <c:v>57.831</c:v>
                </c:pt>
                <c:pt idx="21">
                  <c:v>57.962</c:v>
                </c:pt>
                <c:pt idx="22">
                  <c:v>58.191</c:v>
                </c:pt>
                <c:pt idx="23">
                  <c:v>58.2</c:v>
                </c:pt>
                <c:pt idx="24">
                  <c:v>58.443</c:v>
                </c:pt>
                <c:pt idx="25">
                  <c:v>58.382</c:v>
                </c:pt>
                <c:pt idx="26">
                  <c:v>58.764</c:v>
                </c:pt>
                <c:pt idx="27">
                  <c:v>58.593</c:v>
                </c:pt>
                <c:pt idx="28">
                  <c:v>58.673</c:v>
                </c:pt>
                <c:pt idx="29">
                  <c:v>59.047</c:v>
                </c:pt>
                <c:pt idx="30">
                  <c:v>59.339</c:v>
                </c:pt>
                <c:pt idx="31">
                  <c:v>58.566</c:v>
                </c:pt>
                <c:pt idx="32">
                  <c:v>58.928</c:v>
                </c:pt>
                <c:pt idx="33">
                  <c:v>59.215</c:v>
                </c:pt>
                <c:pt idx="34">
                  <c:v>59.514</c:v>
                </c:pt>
                <c:pt idx="35">
                  <c:v>59.124</c:v>
                </c:pt>
                <c:pt idx="36">
                  <c:v>59.732</c:v>
                </c:pt>
                <c:pt idx="37">
                  <c:v>59.641</c:v>
                </c:pt>
                <c:pt idx="38">
                  <c:v>60.184</c:v>
                </c:pt>
                <c:pt idx="39">
                  <c:v>60.505</c:v>
                </c:pt>
                <c:pt idx="40">
                  <c:v>60.543</c:v>
                </c:pt>
                <c:pt idx="41">
                  <c:v>60.811</c:v>
                </c:pt>
                <c:pt idx="42">
                  <c:v>60.802</c:v>
                </c:pt>
                <c:pt idx="43">
                  <c:v>60.063</c:v>
                </c:pt>
                <c:pt idx="44">
                  <c:v>60.18</c:v>
                </c:pt>
                <c:pt idx="45">
                  <c:v>60.056</c:v>
                </c:pt>
                <c:pt idx="46">
                  <c:v>60.007</c:v>
                </c:pt>
                <c:pt idx="47">
                  <c:v>59.721</c:v>
                </c:pt>
                <c:pt idx="48">
                  <c:v>61.835</c:v>
                </c:pt>
                <c:pt idx="49">
                  <c:v>61.834</c:v>
                </c:pt>
                <c:pt idx="50">
                  <c:v>61.536</c:v>
                </c:pt>
                <c:pt idx="51">
                  <c:v>61.497</c:v>
                </c:pt>
                <c:pt idx="52">
                  <c:v>61.712</c:v>
                </c:pt>
                <c:pt idx="53">
                  <c:v>61.436</c:v>
                </c:pt>
                <c:pt idx="54">
                  <c:v>62.141</c:v>
                </c:pt>
                <c:pt idx="55">
                  <c:v>61.379</c:v>
                </c:pt>
                <c:pt idx="56">
                  <c:v>59.878</c:v>
                </c:pt>
                <c:pt idx="57">
                  <c:v>59.61</c:v>
                </c:pt>
                <c:pt idx="58">
                  <c:v>59.914</c:v>
                </c:pt>
                <c:pt idx="59">
                  <c:v>59.53</c:v>
                </c:pt>
                <c:pt idx="60">
                  <c:v>58.505</c:v>
                </c:pt>
                <c:pt idx="61">
                  <c:v>58.605</c:v>
                </c:pt>
                <c:pt idx="62">
                  <c:v>59.217</c:v>
                </c:pt>
                <c:pt idx="63">
                  <c:v>59.873</c:v>
                </c:pt>
                <c:pt idx="64">
                  <c:v>59.74</c:v>
                </c:pt>
                <c:pt idx="65">
                  <c:v>59.559</c:v>
                </c:pt>
                <c:pt idx="66">
                  <c:v>59.574</c:v>
                </c:pt>
                <c:pt idx="67">
                  <c:v>59.12</c:v>
                </c:pt>
                <c:pt idx="68">
                  <c:v>59.114</c:v>
                </c:pt>
                <c:pt idx="69">
                  <c:v>58.881</c:v>
                </c:pt>
                <c:pt idx="70">
                  <c:v>59.032</c:v>
                </c:pt>
                <c:pt idx="71">
                  <c:v>58.539</c:v>
                </c:pt>
                <c:pt idx="72">
                  <c:v>59.173</c:v>
                </c:pt>
                <c:pt idx="73">
                  <c:v>59.165</c:v>
                </c:pt>
                <c:pt idx="74">
                  <c:v>59.751</c:v>
                </c:pt>
                <c:pt idx="75">
                  <c:v>59.998</c:v>
                </c:pt>
                <c:pt idx="76">
                  <c:v>60.333</c:v>
                </c:pt>
                <c:pt idx="77">
                  <c:v>60.091</c:v>
                </c:pt>
                <c:pt idx="78">
                  <c:v>59.803</c:v>
                </c:pt>
                <c:pt idx="79">
                  <c:v>59.626</c:v>
                </c:pt>
                <c:pt idx="80">
                  <c:v>59.471</c:v>
                </c:pt>
                <c:pt idx="81">
                  <c:v>59.468</c:v>
                </c:pt>
                <c:pt idx="82">
                  <c:v>59.379</c:v>
                </c:pt>
                <c:pt idx="83">
                  <c:v>59.058</c:v>
                </c:pt>
                <c:pt idx="84">
                  <c:v>59.281</c:v>
                </c:pt>
                <c:pt idx="85">
                  <c:v>59.27</c:v>
                </c:pt>
                <c:pt idx="86">
                  <c:v>59.721</c:v>
                </c:pt>
                <c:pt idx="87">
                  <c:v>59.247</c:v>
                </c:pt>
                <c:pt idx="88">
                  <c:v>59.493</c:v>
                </c:pt>
                <c:pt idx="89">
                  <c:v>59.525</c:v>
                </c:pt>
                <c:pt idx="90">
                  <c:v>58.922</c:v>
                </c:pt>
                <c:pt idx="91">
                  <c:v>57.927</c:v>
                </c:pt>
                <c:pt idx="92">
                  <c:v>58.357</c:v>
                </c:pt>
                <c:pt idx="93">
                  <c:v>58.599</c:v>
                </c:pt>
                <c:pt idx="94">
                  <c:v>58.25</c:v>
                </c:pt>
                <c:pt idx="95">
                  <c:v>58.297</c:v>
                </c:pt>
                <c:pt idx="96">
                  <c:v>58.419</c:v>
                </c:pt>
                <c:pt idx="97">
                  <c:v>58.383</c:v>
                </c:pt>
                <c:pt idx="98">
                  <c:v>58.624</c:v>
                </c:pt>
                <c:pt idx="99">
                  <c:v>59.113</c:v>
                </c:pt>
                <c:pt idx="100">
                  <c:v>59.544</c:v>
                </c:pt>
                <c:pt idx="101">
                  <c:v>59.886</c:v>
                </c:pt>
                <c:pt idx="102">
                  <c:v>59.617</c:v>
                </c:pt>
                <c:pt idx="103">
                  <c:v>58.694</c:v>
                </c:pt>
                <c:pt idx="104">
                  <c:v>58.723</c:v>
                </c:pt>
                <c:pt idx="105">
                  <c:v>58.382</c:v>
                </c:pt>
                <c:pt idx="106">
                  <c:v>58.543</c:v>
                </c:pt>
                <c:pt idx="107">
                  <c:v>58.423</c:v>
                </c:pt>
                <c:pt idx="108">
                  <c:v>58.64</c:v>
                </c:pt>
                <c:pt idx="109">
                  <c:v>58.999</c:v>
                </c:pt>
                <c:pt idx="110">
                  <c:v>59.533</c:v>
                </c:pt>
                <c:pt idx="111">
                  <c:v>59.191</c:v>
                </c:pt>
                <c:pt idx="112">
                  <c:v>59.595</c:v>
                </c:pt>
                <c:pt idx="113">
                  <c:v>59.483</c:v>
                </c:pt>
                <c:pt idx="114">
                  <c:v>59.615</c:v>
                </c:pt>
                <c:pt idx="115">
                  <c:v>58.697</c:v>
                </c:pt>
                <c:pt idx="116">
                  <c:v>58.799</c:v>
                </c:pt>
                <c:pt idx="117">
                  <c:v>58.815</c:v>
                </c:pt>
                <c:pt idx="118">
                  <c:v>58.565</c:v>
                </c:pt>
                <c:pt idx="119">
                  <c:v>58.291</c:v>
                </c:pt>
                <c:pt idx="120">
                  <c:v>58.293</c:v>
                </c:pt>
                <c:pt idx="121">
                  <c:v>58.625</c:v>
                </c:pt>
                <c:pt idx="122">
                  <c:v>59.133</c:v>
                </c:pt>
                <c:pt idx="123">
                  <c:v>58.981</c:v>
                </c:pt>
                <c:pt idx="124">
                  <c:v>59.328</c:v>
                </c:pt>
                <c:pt idx="125">
                  <c:v>59.141</c:v>
                </c:pt>
                <c:pt idx="126">
                  <c:v>58.895</c:v>
                </c:pt>
                <c:pt idx="127">
                  <c:v>57.84</c:v>
                </c:pt>
                <c:pt idx="128">
                  <c:v>57.582</c:v>
                </c:pt>
                <c:pt idx="129">
                  <c:v>57.728</c:v>
                </c:pt>
                <c:pt idx="130">
                  <c:v>57.498</c:v>
                </c:pt>
                <c:pt idx="131">
                  <c:v>57.674</c:v>
                </c:pt>
                <c:pt idx="132">
                  <c:v>57.739</c:v>
                </c:pt>
                <c:pt idx="133">
                  <c:v>58.227</c:v>
                </c:pt>
                <c:pt idx="134">
                  <c:v>58.869</c:v>
                </c:pt>
                <c:pt idx="135">
                  <c:v>58.591</c:v>
                </c:pt>
                <c:pt idx="136">
                  <c:v>58.748</c:v>
                </c:pt>
                <c:pt idx="137">
                  <c:v>59.019</c:v>
                </c:pt>
                <c:pt idx="138">
                  <c:v>59.391</c:v>
                </c:pt>
                <c:pt idx="139">
                  <c:v>59.028</c:v>
                </c:pt>
                <c:pt idx="140">
                  <c:v>59.412</c:v>
                </c:pt>
                <c:pt idx="141">
                  <c:v>59.223</c:v>
                </c:pt>
                <c:pt idx="142">
                  <c:v>59.284</c:v>
                </c:pt>
                <c:pt idx="143">
                  <c:v>59.184</c:v>
                </c:pt>
                <c:pt idx="144">
                  <c:v>59.155</c:v>
                </c:pt>
                <c:pt idx="145">
                  <c:v>59.277</c:v>
                </c:pt>
                <c:pt idx="146">
                  <c:v>59.884</c:v>
                </c:pt>
                <c:pt idx="147">
                  <c:v>60.374</c:v>
                </c:pt>
                <c:pt idx="148">
                  <c:v>60.345</c:v>
                </c:pt>
              </c:numCache>
            </c:numRef>
          </c:val>
          <c:smooth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staunton</c:v>
                </c:pt>
              </c:strCache>
            </c:strRef>
          </c:tx>
          <c:marker>
            <c:symbol val="none"/>
          </c:marker>
          <c:cat>
            <c:strRef>
              <c:f>Sheet1!$A$2:$A$151</c:f>
              <c:strCache>
                <c:ptCount val="15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smooth val="0"/>
        </c:ser>
        <c:marker val="1"/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40495176"/>
        <c:crosses val="autoZero"/>
        <c:lblAlgn val="ctr"/>
        <c:lblOffset val="100"/>
        <c:noMultiLvlLbl val="0"/>
      </c:catAx>
      <c:valAx>
        <c:axId val="2140495176"/>
        <c:scaling>
          <c:min val="40.0"/>
        </c:scaling>
        <c:delete val="0"/>
        <c:axPos val="l"/>
        <c:majorGridlines/>
        <c:numFmt formatCode="#,###.00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VAUR</c:v>
                </c:pt>
              </c:strCache>
            </c:strRef>
          </c:tx>
          <c:marker>
            <c:symbol val="none"/>
          </c:marker>
          <c:cat>
            <c:strRef>
              <c:f>Sheet1!$A$2:$A$151</c:f>
              <c:strCache>
                <c:ptCount val="15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</c:strCache>
            </c:strRef>
          </c:cat>
          <c:val>
            <c:numRef>
              <c:f>Sheet1!$B$2:$B$151</c:f>
              <c:numCache>
                <c:formatCode>General</c:formatCode>
                <c:ptCount val="150"/>
                <c:pt idx="0">
                  <c:v>3.7</c:v>
                </c:pt>
                <c:pt idx="1">
                  <c:v>3.7</c:v>
                </c:pt>
                <c:pt idx="2">
                  <c:v>3.7</c:v>
                </c:pt>
                <c:pt idx="3">
                  <c:v>3.6</c:v>
                </c:pt>
                <c:pt idx="4">
                  <c:v>3.6</c:v>
                </c:pt>
                <c:pt idx="5">
                  <c:v>3.6</c:v>
                </c:pt>
                <c:pt idx="6">
                  <c:v>3.6</c:v>
                </c:pt>
                <c:pt idx="7">
                  <c:v>3.6</c:v>
                </c:pt>
                <c:pt idx="8">
                  <c:v>3.5</c:v>
                </c:pt>
                <c:pt idx="9">
                  <c:v>3.5</c:v>
                </c:pt>
                <c:pt idx="10">
                  <c:v>3.4</c:v>
                </c:pt>
                <c:pt idx="11">
                  <c:v>3.3</c:v>
                </c:pt>
                <c:pt idx="12">
                  <c:v>3.2</c:v>
                </c:pt>
                <c:pt idx="13">
                  <c:v>3.1</c:v>
                </c:pt>
                <c:pt idx="14">
                  <c:v>3.1</c:v>
                </c:pt>
                <c:pt idx="15">
                  <c:v>3.0</c:v>
                </c:pt>
                <c:pt idx="16">
                  <c:v>3.1</c:v>
                </c:pt>
                <c:pt idx="17">
                  <c:v>3.1</c:v>
                </c:pt>
                <c:pt idx="18">
                  <c:v>3.1</c:v>
                </c:pt>
                <c:pt idx="19">
                  <c:v>3.2</c:v>
                </c:pt>
                <c:pt idx="20">
                  <c:v>3.2</c:v>
                </c:pt>
                <c:pt idx="21">
                  <c:v>3.1</c:v>
                </c:pt>
                <c:pt idx="22">
                  <c:v>3.1</c:v>
                </c:pt>
                <c:pt idx="23">
                  <c:v>3.0</c:v>
                </c:pt>
                <c:pt idx="24">
                  <c:v>3.0</c:v>
                </c:pt>
                <c:pt idx="25">
                  <c:v>2.9</c:v>
                </c:pt>
                <c:pt idx="26">
                  <c:v>2.9</c:v>
                </c:pt>
                <c:pt idx="27">
                  <c:v>2.9</c:v>
                </c:pt>
                <c:pt idx="28">
                  <c:v>2.9</c:v>
                </c:pt>
                <c:pt idx="29">
                  <c:v>3.0</c:v>
                </c:pt>
                <c:pt idx="30">
                  <c:v>3.1</c:v>
                </c:pt>
                <c:pt idx="31">
                  <c:v>3.2</c:v>
                </c:pt>
                <c:pt idx="32">
                  <c:v>3.3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3.5</c:v>
                </c:pt>
                <c:pt idx="37">
                  <c:v>3.5</c:v>
                </c:pt>
                <c:pt idx="38">
                  <c:v>3.6</c:v>
                </c:pt>
                <c:pt idx="39">
                  <c:v>3.7</c:v>
                </c:pt>
                <c:pt idx="40">
                  <c:v>3.8</c:v>
                </c:pt>
                <c:pt idx="41">
                  <c:v>3.9</c:v>
                </c:pt>
                <c:pt idx="42">
                  <c:v>4.1</c:v>
                </c:pt>
                <c:pt idx="43">
                  <c:v>4.2</c:v>
                </c:pt>
                <c:pt idx="44">
                  <c:v>4.3</c:v>
                </c:pt>
                <c:pt idx="45">
                  <c:v>4.6</c:v>
                </c:pt>
                <c:pt idx="46">
                  <c:v>4.9</c:v>
                </c:pt>
                <c:pt idx="47">
                  <c:v>5.3</c:v>
                </c:pt>
                <c:pt idx="48">
                  <c:v>5.7</c:v>
                </c:pt>
                <c:pt idx="49">
                  <c:v>6.1</c:v>
                </c:pt>
                <c:pt idx="50">
                  <c:v>6.4</c:v>
                </c:pt>
                <c:pt idx="51">
                  <c:v>6.6</c:v>
                </c:pt>
                <c:pt idx="52">
                  <c:v>6.8</c:v>
                </c:pt>
                <c:pt idx="53">
                  <c:v>6.9</c:v>
                </c:pt>
                <c:pt idx="54">
                  <c:v>6.9</c:v>
                </c:pt>
                <c:pt idx="55">
                  <c:v>7.0</c:v>
                </c:pt>
                <c:pt idx="56">
                  <c:v>7.0</c:v>
                </c:pt>
                <c:pt idx="57">
                  <c:v>7.1</c:v>
                </c:pt>
                <c:pt idx="58">
                  <c:v>7.2</c:v>
                </c:pt>
                <c:pt idx="59">
                  <c:v>7.3</c:v>
                </c:pt>
                <c:pt idx="60">
                  <c:v>7.4</c:v>
                </c:pt>
                <c:pt idx="61">
                  <c:v>7.4</c:v>
                </c:pt>
                <c:pt idx="62">
                  <c:v>7.3</c:v>
                </c:pt>
                <c:pt idx="63">
                  <c:v>7.3</c:v>
                </c:pt>
                <c:pt idx="64">
                  <c:v>7.1</c:v>
                </c:pt>
                <c:pt idx="65">
                  <c:v>7.0</c:v>
                </c:pt>
                <c:pt idx="66">
                  <c:v>7.0</c:v>
                </c:pt>
                <c:pt idx="67">
                  <c:v>6.9</c:v>
                </c:pt>
                <c:pt idx="68">
                  <c:v>6.9</c:v>
                </c:pt>
                <c:pt idx="69">
                  <c:v>6.8</c:v>
                </c:pt>
                <c:pt idx="70">
                  <c:v>6.8</c:v>
                </c:pt>
                <c:pt idx="71">
                  <c:v>6.7</c:v>
                </c:pt>
                <c:pt idx="72">
                  <c:v>6.6</c:v>
                </c:pt>
                <c:pt idx="73">
                  <c:v>6.5</c:v>
                </c:pt>
                <c:pt idx="74">
                  <c:v>6.4</c:v>
                </c:pt>
                <c:pt idx="75">
                  <c:v>6.4</c:v>
                </c:pt>
                <c:pt idx="76">
                  <c:v>6.4</c:v>
                </c:pt>
                <c:pt idx="77">
                  <c:v>6.5</c:v>
                </c:pt>
                <c:pt idx="78">
                  <c:v>6.5</c:v>
                </c:pt>
                <c:pt idx="79">
                  <c:v>6.6</c:v>
                </c:pt>
                <c:pt idx="80">
                  <c:v>6.6</c:v>
                </c:pt>
                <c:pt idx="81">
                  <c:v>6.5</c:v>
                </c:pt>
                <c:pt idx="82">
                  <c:v>6.4</c:v>
                </c:pt>
                <c:pt idx="83">
                  <c:v>6.3</c:v>
                </c:pt>
                <c:pt idx="84">
                  <c:v>6.2</c:v>
                </c:pt>
                <c:pt idx="85">
                  <c:v>6.1</c:v>
                </c:pt>
                <c:pt idx="86">
                  <c:v>6.1</c:v>
                </c:pt>
                <c:pt idx="87">
                  <c:v>6.1</c:v>
                </c:pt>
                <c:pt idx="88">
                  <c:v>6.1</c:v>
                </c:pt>
                <c:pt idx="89">
                  <c:v>6.0</c:v>
                </c:pt>
                <c:pt idx="90">
                  <c:v>6.0</c:v>
                </c:pt>
                <c:pt idx="91">
                  <c:v>5.9</c:v>
                </c:pt>
                <c:pt idx="92">
                  <c:v>5.9</c:v>
                </c:pt>
                <c:pt idx="93">
                  <c:v>5.8</c:v>
                </c:pt>
                <c:pt idx="94">
                  <c:v>5.8</c:v>
                </c:pt>
                <c:pt idx="95">
                  <c:v>5.7</c:v>
                </c:pt>
                <c:pt idx="96">
                  <c:v>5.7</c:v>
                </c:pt>
                <c:pt idx="97">
                  <c:v>5.7</c:v>
                </c:pt>
                <c:pt idx="98">
                  <c:v>5.7</c:v>
                </c:pt>
                <c:pt idx="99">
                  <c:v>5.7</c:v>
                </c:pt>
                <c:pt idx="100">
                  <c:v>5.6</c:v>
                </c:pt>
                <c:pt idx="101">
                  <c:v>5.6</c:v>
                </c:pt>
                <c:pt idx="102">
                  <c:v>5.6</c:v>
                </c:pt>
                <c:pt idx="103">
                  <c:v>5.6</c:v>
                </c:pt>
                <c:pt idx="104">
                  <c:v>5.6</c:v>
                </c:pt>
                <c:pt idx="105">
                  <c:v>5.5</c:v>
                </c:pt>
                <c:pt idx="106">
                  <c:v>5.5</c:v>
                </c:pt>
                <c:pt idx="107">
                  <c:v>5.4</c:v>
                </c:pt>
                <c:pt idx="108">
                  <c:v>5.4</c:v>
                </c:pt>
                <c:pt idx="109">
                  <c:v>5.3</c:v>
                </c:pt>
                <c:pt idx="110">
                  <c:v>5.3</c:v>
                </c:pt>
                <c:pt idx="111">
                  <c:v>5.3</c:v>
                </c:pt>
                <c:pt idx="112">
                  <c:v>5.3</c:v>
                </c:pt>
                <c:pt idx="113">
                  <c:v>5.2</c:v>
                </c:pt>
                <c:pt idx="114">
                  <c:v>5.2</c:v>
                </c:pt>
                <c:pt idx="115">
                  <c:v>5.1</c:v>
                </c:pt>
                <c:pt idx="116">
                  <c:v>5.1</c:v>
                </c:pt>
                <c:pt idx="117">
                  <c:v>5.0</c:v>
                </c:pt>
                <c:pt idx="118">
                  <c:v>4.9</c:v>
                </c:pt>
                <c:pt idx="119">
                  <c:v>4.9</c:v>
                </c:pt>
                <c:pt idx="120">
                  <c:v>4.8</c:v>
                </c:pt>
                <c:pt idx="121">
                  <c:v>4.8</c:v>
                </c:pt>
                <c:pt idx="122">
                  <c:v>4.7</c:v>
                </c:pt>
                <c:pt idx="123">
                  <c:v>4.6</c:v>
                </c:pt>
                <c:pt idx="124">
                  <c:v>4.5</c:v>
                </c:pt>
                <c:pt idx="125">
                  <c:v>4.4</c:v>
                </c:pt>
                <c:pt idx="126">
                  <c:v>4.3</c:v>
                </c:pt>
                <c:pt idx="127">
                  <c:v>4.2</c:v>
                </c:pt>
                <c:pt idx="128">
                  <c:v>4.1</c:v>
                </c:pt>
                <c:pt idx="129">
                  <c:v>4.1</c:v>
                </c:pt>
                <c:pt idx="130">
                  <c:v>4.1</c:v>
                </c:pt>
                <c:pt idx="131">
                  <c:v>4.1</c:v>
                </c:pt>
                <c:pt idx="132">
                  <c:v>4.0</c:v>
                </c:pt>
                <c:pt idx="133">
                  <c:v>4.0</c:v>
                </c:pt>
                <c:pt idx="134">
                  <c:v>4.0</c:v>
                </c:pt>
                <c:pt idx="135">
                  <c:v>4.0</c:v>
                </c:pt>
                <c:pt idx="136">
                  <c:v>4.0</c:v>
                </c:pt>
                <c:pt idx="137">
                  <c:v>4.0</c:v>
                </c:pt>
                <c:pt idx="138">
                  <c:v>4.1</c:v>
                </c:pt>
                <c:pt idx="139">
                  <c:v>4.1</c:v>
                </c:pt>
                <c:pt idx="140">
                  <c:v>4.1</c:v>
                </c:pt>
                <c:pt idx="141">
                  <c:v>4.1</c:v>
                </c:pt>
                <c:pt idx="142">
                  <c:v>4.1</c:v>
                </c:pt>
                <c:pt idx="143">
                  <c:v>4.1</c:v>
                </c:pt>
                <c:pt idx="144">
                  <c:v>4.0</c:v>
                </c:pt>
                <c:pt idx="145">
                  <c:v>3.9</c:v>
                </c:pt>
                <c:pt idx="146">
                  <c:v>3.8</c:v>
                </c:pt>
                <c:pt idx="147">
                  <c:v>3.8</c:v>
                </c:pt>
                <c:pt idx="148">
                  <c:v>3.8</c:v>
                </c:pt>
                <c:pt idx="149">
                  <c:v>3.7</c:v>
                </c:pt>
              </c:numCache>
            </c:numRef>
          </c:val>
          <c:smooth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VAUR</c:v>
                </c:pt>
              </c:strCache>
            </c:strRef>
          </c:tx>
          <c:marker>
            <c:symbol val="none"/>
          </c:marker>
          <c:cat>
            <c:strRef>
              <c:f>Sheet1!$A$2:$A$151</c:f>
              <c:strCache>
                <c:ptCount val="15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smooth val="0"/>
        </c:ser>
        <c:marker val="1"/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40495176"/>
        <c:crosses val="autoZero"/>
        <c:lblAlgn val="ctr"/>
        <c:lblOffset val="100"/>
        <c:noMultiLvlLbl val="0"/>
      </c:catAx>
      <c:valAx>
        <c:axId val="2140495176"/>
        <c:scaling>
          <c:min val="2.0"/>
        </c:scaling>
        <c:delete val="0"/>
        <c:axPos val="l"/>
        <c:majorGridlines/>
        <c:numFmt formatCode="0.0&quot;%&quot;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2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VIRG251UR</c:v>
                </c:pt>
              </c:strCache>
            </c:strRef>
          </c:tx>
          <c:marker>
            <c:symbol val="none"/>
          </c:marker>
          <c:cat>
            <c:strRef>
              <c:f>Sheet1!$A$2:$A$301</c:f>
              <c:strCache>
                <c:ptCount val="30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  <c:pt idx="150">
                  <c:v>01/01/2005</c:v>
                </c:pt>
                <c:pt idx="151">
                  <c:v>02/01/2005</c:v>
                </c:pt>
                <c:pt idx="152">
                  <c:v>03/01/2005</c:v>
                </c:pt>
                <c:pt idx="153">
                  <c:v>04/01/2005</c:v>
                </c:pt>
                <c:pt idx="154">
                  <c:v>05/01/2005</c:v>
                </c:pt>
                <c:pt idx="155">
                  <c:v>06/01/2005</c:v>
                </c:pt>
                <c:pt idx="156">
                  <c:v>07/01/2005</c:v>
                </c:pt>
                <c:pt idx="157">
                  <c:v>08/01/2005</c:v>
                </c:pt>
                <c:pt idx="158">
                  <c:v>09/01/2005</c:v>
                </c:pt>
                <c:pt idx="159">
                  <c:v>10/01/2005</c:v>
                </c:pt>
                <c:pt idx="160">
                  <c:v>11/01/2005</c:v>
                </c:pt>
                <c:pt idx="161">
                  <c:v>12/01/2005</c:v>
                </c:pt>
                <c:pt idx="162">
                  <c:v>01/01/2006</c:v>
                </c:pt>
                <c:pt idx="163">
                  <c:v>02/01/2006</c:v>
                </c:pt>
                <c:pt idx="164">
                  <c:v>03/01/2006</c:v>
                </c:pt>
                <c:pt idx="165">
                  <c:v>04/01/2006</c:v>
                </c:pt>
                <c:pt idx="166">
                  <c:v>05/01/2006</c:v>
                </c:pt>
                <c:pt idx="167">
                  <c:v>06/01/2006</c:v>
                </c:pt>
                <c:pt idx="168">
                  <c:v>07/01/2006</c:v>
                </c:pt>
                <c:pt idx="169">
                  <c:v>08/01/2006</c:v>
                </c:pt>
                <c:pt idx="170">
                  <c:v>09/01/2006</c:v>
                </c:pt>
                <c:pt idx="171">
                  <c:v>10/01/2006</c:v>
                </c:pt>
                <c:pt idx="172">
                  <c:v>11/01/2006</c:v>
                </c:pt>
                <c:pt idx="173">
                  <c:v>12/01/2006</c:v>
                </c:pt>
                <c:pt idx="174">
                  <c:v>01/01/2007</c:v>
                </c:pt>
                <c:pt idx="175">
                  <c:v>02/01/2007</c:v>
                </c:pt>
                <c:pt idx="176">
                  <c:v>03/01/2007</c:v>
                </c:pt>
                <c:pt idx="177">
                  <c:v>04/01/2007</c:v>
                </c:pt>
                <c:pt idx="178">
                  <c:v>05/01/2007</c:v>
                </c:pt>
                <c:pt idx="179">
                  <c:v>06/01/2007</c:v>
                </c:pt>
                <c:pt idx="180">
                  <c:v>07/01/2007</c:v>
                </c:pt>
                <c:pt idx="181">
                  <c:v>08/01/2007</c:v>
                </c:pt>
                <c:pt idx="182">
                  <c:v>09/01/2007</c:v>
                </c:pt>
                <c:pt idx="183">
                  <c:v>10/01/2007</c:v>
                </c:pt>
                <c:pt idx="184">
                  <c:v>11/01/2007</c:v>
                </c:pt>
                <c:pt idx="185">
                  <c:v>12/01/2007</c:v>
                </c:pt>
                <c:pt idx="186">
                  <c:v>01/01/2008</c:v>
                </c:pt>
                <c:pt idx="187">
                  <c:v>02/01/2008</c:v>
                </c:pt>
                <c:pt idx="188">
                  <c:v>03/01/2008</c:v>
                </c:pt>
                <c:pt idx="189">
                  <c:v>04/01/2008</c:v>
                </c:pt>
                <c:pt idx="190">
                  <c:v>05/01/2008</c:v>
                </c:pt>
                <c:pt idx="191">
                  <c:v>06/01/2008</c:v>
                </c:pt>
                <c:pt idx="192">
                  <c:v>07/01/2008</c:v>
                </c:pt>
                <c:pt idx="193">
                  <c:v>08/01/2008</c:v>
                </c:pt>
                <c:pt idx="194">
                  <c:v>09/01/2008</c:v>
                </c:pt>
                <c:pt idx="195">
                  <c:v>10/01/2008</c:v>
                </c:pt>
                <c:pt idx="196">
                  <c:v>11/01/2008</c:v>
                </c:pt>
                <c:pt idx="197">
                  <c:v>12/01/2008</c:v>
                </c:pt>
                <c:pt idx="198">
                  <c:v>01/01/2009</c:v>
                </c:pt>
                <c:pt idx="199">
                  <c:v>02/01/2009</c:v>
                </c:pt>
                <c:pt idx="200">
                  <c:v>03/01/2009</c:v>
                </c:pt>
                <c:pt idx="201">
                  <c:v>04/01/2009</c:v>
                </c:pt>
                <c:pt idx="202">
                  <c:v>05/01/2009</c:v>
                </c:pt>
                <c:pt idx="203">
                  <c:v>06/01/2009</c:v>
                </c:pt>
                <c:pt idx="204">
                  <c:v>07/01/2009</c:v>
                </c:pt>
                <c:pt idx="205">
                  <c:v>08/01/2009</c:v>
                </c:pt>
                <c:pt idx="206">
                  <c:v>09/01/2009</c:v>
                </c:pt>
                <c:pt idx="207">
                  <c:v>10/01/2009</c:v>
                </c:pt>
                <c:pt idx="208">
                  <c:v>11/01/2009</c:v>
                </c:pt>
                <c:pt idx="209">
                  <c:v>12/01/2009</c:v>
                </c:pt>
                <c:pt idx="210">
                  <c:v>01/01/2010</c:v>
                </c:pt>
                <c:pt idx="211">
                  <c:v>02/01/2010</c:v>
                </c:pt>
                <c:pt idx="212">
                  <c:v>03/01/2010</c:v>
                </c:pt>
                <c:pt idx="213">
                  <c:v>04/01/2010</c:v>
                </c:pt>
                <c:pt idx="214">
                  <c:v>05/01/2010</c:v>
                </c:pt>
                <c:pt idx="215">
                  <c:v>06/01/2010</c:v>
                </c:pt>
                <c:pt idx="216">
                  <c:v>07/01/2010</c:v>
                </c:pt>
                <c:pt idx="217">
                  <c:v>08/01/2010</c:v>
                </c:pt>
                <c:pt idx="218">
                  <c:v>09/01/2010</c:v>
                </c:pt>
                <c:pt idx="219">
                  <c:v>10/01/2010</c:v>
                </c:pt>
                <c:pt idx="220">
                  <c:v>11/01/2010</c:v>
                </c:pt>
                <c:pt idx="221">
                  <c:v>12/01/2010</c:v>
                </c:pt>
                <c:pt idx="222">
                  <c:v>01/01/2011</c:v>
                </c:pt>
                <c:pt idx="223">
                  <c:v>02/01/2011</c:v>
                </c:pt>
                <c:pt idx="224">
                  <c:v>03/01/2011</c:v>
                </c:pt>
                <c:pt idx="225">
                  <c:v>04/01/2011</c:v>
                </c:pt>
                <c:pt idx="226">
                  <c:v>05/01/2011</c:v>
                </c:pt>
                <c:pt idx="227">
                  <c:v>06/01/2011</c:v>
                </c:pt>
                <c:pt idx="228">
                  <c:v>07/01/2011</c:v>
                </c:pt>
                <c:pt idx="229">
                  <c:v>08/01/2011</c:v>
                </c:pt>
                <c:pt idx="230">
                  <c:v>09/01/2011</c:v>
                </c:pt>
                <c:pt idx="231">
                  <c:v>10/01/2011</c:v>
                </c:pt>
                <c:pt idx="232">
                  <c:v>11/01/2011</c:v>
                </c:pt>
                <c:pt idx="233">
                  <c:v>12/01/2011</c:v>
                </c:pt>
                <c:pt idx="234">
                  <c:v>01/01/2012</c:v>
                </c:pt>
                <c:pt idx="235">
                  <c:v>02/01/2012</c:v>
                </c:pt>
                <c:pt idx="236">
                  <c:v>03/01/2012</c:v>
                </c:pt>
                <c:pt idx="237">
                  <c:v>04/01/2012</c:v>
                </c:pt>
                <c:pt idx="238">
                  <c:v>05/01/2012</c:v>
                </c:pt>
                <c:pt idx="239">
                  <c:v>06/01/2012</c:v>
                </c:pt>
                <c:pt idx="240">
                  <c:v>07/01/2012</c:v>
                </c:pt>
                <c:pt idx="241">
                  <c:v>08/01/2012</c:v>
                </c:pt>
                <c:pt idx="242">
                  <c:v>09/01/2012</c:v>
                </c:pt>
                <c:pt idx="243">
                  <c:v>10/01/2012</c:v>
                </c:pt>
                <c:pt idx="244">
                  <c:v>11/01/2012</c:v>
                </c:pt>
                <c:pt idx="245">
                  <c:v>12/01/2012</c:v>
                </c:pt>
                <c:pt idx="246">
                  <c:v>01/01/2013</c:v>
                </c:pt>
                <c:pt idx="247">
                  <c:v>02/01/2013</c:v>
                </c:pt>
                <c:pt idx="248">
                  <c:v>03/01/2013</c:v>
                </c:pt>
                <c:pt idx="249">
                  <c:v>04/01/2013</c:v>
                </c:pt>
                <c:pt idx="250">
                  <c:v>05/01/2013</c:v>
                </c:pt>
                <c:pt idx="251">
                  <c:v>06/01/2013</c:v>
                </c:pt>
                <c:pt idx="252">
                  <c:v>07/01/2013</c:v>
                </c:pt>
                <c:pt idx="253">
                  <c:v>08/01/2013</c:v>
                </c:pt>
                <c:pt idx="254">
                  <c:v>09/01/2013</c:v>
                </c:pt>
                <c:pt idx="255">
                  <c:v>10/01/2013</c:v>
                </c:pt>
                <c:pt idx="256">
                  <c:v>11/01/2013</c:v>
                </c:pt>
                <c:pt idx="257">
                  <c:v>12/01/2013</c:v>
                </c:pt>
                <c:pt idx="258">
                  <c:v>01/01/2014</c:v>
                </c:pt>
                <c:pt idx="259">
                  <c:v>02/01/2014</c:v>
                </c:pt>
                <c:pt idx="260">
                  <c:v>03/01/2014</c:v>
                </c:pt>
                <c:pt idx="261">
                  <c:v>04/01/2014</c:v>
                </c:pt>
                <c:pt idx="262">
                  <c:v>05/01/2014</c:v>
                </c:pt>
                <c:pt idx="263">
                  <c:v>06/01/2014</c:v>
                </c:pt>
                <c:pt idx="264">
                  <c:v>07/01/2014</c:v>
                </c:pt>
                <c:pt idx="265">
                  <c:v>08/01/2014</c:v>
                </c:pt>
                <c:pt idx="266">
                  <c:v>09/01/2014</c:v>
                </c:pt>
                <c:pt idx="267">
                  <c:v>10/01/2014</c:v>
                </c:pt>
                <c:pt idx="268">
                  <c:v>11/01/2014</c:v>
                </c:pt>
                <c:pt idx="269">
                  <c:v>12/01/2014</c:v>
                </c:pt>
                <c:pt idx="270">
                  <c:v>01/01/2015</c:v>
                </c:pt>
                <c:pt idx="271">
                  <c:v>02/01/2015</c:v>
                </c:pt>
                <c:pt idx="272">
                  <c:v>03/01/2015</c:v>
                </c:pt>
                <c:pt idx="273">
                  <c:v>04/01/2015</c:v>
                </c:pt>
                <c:pt idx="274">
                  <c:v>05/01/2015</c:v>
                </c:pt>
                <c:pt idx="275">
                  <c:v>06/01/2015</c:v>
                </c:pt>
                <c:pt idx="276">
                  <c:v>07/01/2015</c:v>
                </c:pt>
                <c:pt idx="277">
                  <c:v>08/01/2015</c:v>
                </c:pt>
                <c:pt idx="278">
                  <c:v>09/01/2015</c:v>
                </c:pt>
                <c:pt idx="279">
                  <c:v>10/01/2015</c:v>
                </c:pt>
                <c:pt idx="280">
                  <c:v>11/01/2015</c:v>
                </c:pt>
                <c:pt idx="281">
                  <c:v>12/01/2015</c:v>
                </c:pt>
                <c:pt idx="282">
                  <c:v>01/01/2016</c:v>
                </c:pt>
                <c:pt idx="283">
                  <c:v>02/01/2016</c:v>
                </c:pt>
                <c:pt idx="284">
                  <c:v>03/01/2016</c:v>
                </c:pt>
                <c:pt idx="285">
                  <c:v>04/01/2016</c:v>
                </c:pt>
                <c:pt idx="286">
                  <c:v>05/01/2016</c:v>
                </c:pt>
                <c:pt idx="287">
                  <c:v>06/01/2016</c:v>
                </c:pt>
                <c:pt idx="288">
                  <c:v>07/01/2016</c:v>
                </c:pt>
                <c:pt idx="289">
                  <c:v>08/01/2016</c:v>
                </c:pt>
                <c:pt idx="290">
                  <c:v>09/01/2016</c:v>
                </c:pt>
                <c:pt idx="291">
                  <c:v>10/01/2016</c:v>
                </c:pt>
                <c:pt idx="292">
                  <c:v>11/01/2016</c:v>
                </c:pt>
                <c:pt idx="293">
                  <c:v>12/01/2016</c:v>
                </c:pt>
                <c:pt idx="294">
                  <c:v>01/01/2017</c:v>
                </c:pt>
                <c:pt idx="295">
                  <c:v>02/01/2017</c:v>
                </c:pt>
                <c:pt idx="296">
                  <c:v>03/01/2017</c:v>
                </c:pt>
                <c:pt idx="297">
                  <c:v>04/01/2017</c:v>
                </c:pt>
                <c:pt idx="298">
                  <c:v>05/01/2017</c:v>
                </c:pt>
                <c:pt idx="299">
                  <c:v>06/01/2017</c:v>
                </c:pt>
              </c:strCache>
            </c:strRef>
          </c:cat>
          <c:val>
            <c:numRef>
              <c:f>Sheet1!$B$2:$B$150</c:f>
              <c:numCache>
                <c:formatCode>General</c:formatCode>
                <c:ptCount val="149"/>
                <c:pt idx="0">
                  <c:v>4.1</c:v>
                </c:pt>
                <c:pt idx="1">
                  <c:v>4.1</c:v>
                </c:pt>
                <c:pt idx="2">
                  <c:v>4.1</c:v>
                </c:pt>
                <c:pt idx="3">
                  <c:v>4.1</c:v>
                </c:pt>
                <c:pt idx="4">
                  <c:v>4.0</c:v>
                </c:pt>
                <c:pt idx="5">
                  <c:v>4.0</c:v>
                </c:pt>
                <c:pt idx="6">
                  <c:v>3.9</c:v>
                </c:pt>
                <c:pt idx="7">
                  <c:v>3.9</c:v>
                </c:pt>
                <c:pt idx="8">
                  <c:v>4.0</c:v>
                </c:pt>
                <c:pt idx="9">
                  <c:v>4.0</c:v>
                </c:pt>
                <c:pt idx="10">
                  <c:v>3.9</c:v>
                </c:pt>
                <c:pt idx="11">
                  <c:v>3.6</c:v>
                </c:pt>
                <c:pt idx="12">
                  <c:v>3.4</c:v>
                </c:pt>
                <c:pt idx="13">
                  <c:v>3.4</c:v>
                </c:pt>
                <c:pt idx="14">
                  <c:v>3.4</c:v>
                </c:pt>
                <c:pt idx="15">
                  <c:v>3.4</c:v>
                </c:pt>
                <c:pt idx="16">
                  <c:v>3.3</c:v>
                </c:pt>
                <c:pt idx="17">
                  <c:v>3.3</c:v>
                </c:pt>
                <c:pt idx="18">
                  <c:v>3.4</c:v>
                </c:pt>
                <c:pt idx="19">
                  <c:v>3.5</c:v>
                </c:pt>
                <c:pt idx="20">
                  <c:v>3.6</c:v>
                </c:pt>
                <c:pt idx="21">
                  <c:v>3.5</c:v>
                </c:pt>
                <c:pt idx="22">
                  <c:v>3.4</c:v>
                </c:pt>
                <c:pt idx="23">
                  <c:v>3.2</c:v>
                </c:pt>
                <c:pt idx="24">
                  <c:v>3.1</c:v>
                </c:pt>
                <c:pt idx="25">
                  <c:v>3.0</c:v>
                </c:pt>
                <c:pt idx="26">
                  <c:v>3.0</c:v>
                </c:pt>
                <c:pt idx="27">
                  <c:v>3.0</c:v>
                </c:pt>
                <c:pt idx="28">
                  <c:v>3.0</c:v>
                </c:pt>
                <c:pt idx="29">
                  <c:v>3.1</c:v>
                </c:pt>
                <c:pt idx="30">
                  <c:v>3.2</c:v>
                </c:pt>
                <c:pt idx="31">
                  <c:v>3.3</c:v>
                </c:pt>
                <c:pt idx="32">
                  <c:v>3.3</c:v>
                </c:pt>
                <c:pt idx="33">
                  <c:v>3.4</c:v>
                </c:pt>
                <c:pt idx="34">
                  <c:v>3.5</c:v>
                </c:pt>
                <c:pt idx="35">
                  <c:v>3.6</c:v>
                </c:pt>
                <c:pt idx="36">
                  <c:v>3.7</c:v>
                </c:pt>
                <c:pt idx="37">
                  <c:v>3.7</c:v>
                </c:pt>
                <c:pt idx="38">
                  <c:v>3.7</c:v>
                </c:pt>
                <c:pt idx="39">
                  <c:v>3.7</c:v>
                </c:pt>
                <c:pt idx="40">
                  <c:v>3.9</c:v>
                </c:pt>
                <c:pt idx="41">
                  <c:v>4.0</c:v>
                </c:pt>
                <c:pt idx="42">
                  <c:v>4.2</c:v>
                </c:pt>
                <c:pt idx="43">
                  <c:v>4.3</c:v>
                </c:pt>
                <c:pt idx="44">
                  <c:v>4.4</c:v>
                </c:pt>
                <c:pt idx="45">
                  <c:v>4.6</c:v>
                </c:pt>
                <c:pt idx="46">
                  <c:v>4.9</c:v>
                </c:pt>
                <c:pt idx="47">
                  <c:v>5.3</c:v>
                </c:pt>
                <c:pt idx="48">
                  <c:v>5.9</c:v>
                </c:pt>
                <c:pt idx="49">
                  <c:v>6.3</c:v>
                </c:pt>
                <c:pt idx="50">
                  <c:v>6.4</c:v>
                </c:pt>
                <c:pt idx="51">
                  <c:v>6.5</c:v>
                </c:pt>
                <c:pt idx="52">
                  <c:v>6.7</c:v>
                </c:pt>
                <c:pt idx="53">
                  <c:v>6.9</c:v>
                </c:pt>
                <c:pt idx="54">
                  <c:v>7.0</c:v>
                </c:pt>
                <c:pt idx="55">
                  <c:v>7.0</c:v>
                </c:pt>
                <c:pt idx="56">
                  <c:v>7.2</c:v>
                </c:pt>
                <c:pt idx="57">
                  <c:v>7.3</c:v>
                </c:pt>
                <c:pt idx="58">
                  <c:v>7.4</c:v>
                </c:pt>
                <c:pt idx="59">
                  <c:v>7.6</c:v>
                </c:pt>
                <c:pt idx="60">
                  <c:v>7.7</c:v>
                </c:pt>
                <c:pt idx="61">
                  <c:v>7.8</c:v>
                </c:pt>
                <c:pt idx="62">
                  <c:v>7.9</c:v>
                </c:pt>
                <c:pt idx="63">
                  <c:v>7.8</c:v>
                </c:pt>
                <c:pt idx="64">
                  <c:v>7.7</c:v>
                </c:pt>
                <c:pt idx="65">
                  <c:v>7.5</c:v>
                </c:pt>
                <c:pt idx="66">
                  <c:v>7.4</c:v>
                </c:pt>
                <c:pt idx="67">
                  <c:v>7.4</c:v>
                </c:pt>
                <c:pt idx="68">
                  <c:v>7.4</c:v>
                </c:pt>
                <c:pt idx="69">
                  <c:v>7.4</c:v>
                </c:pt>
                <c:pt idx="70">
                  <c:v>7.5</c:v>
                </c:pt>
                <c:pt idx="71">
                  <c:v>7.4</c:v>
                </c:pt>
                <c:pt idx="72">
                  <c:v>7.3</c:v>
                </c:pt>
                <c:pt idx="73">
                  <c:v>7.2</c:v>
                </c:pt>
                <c:pt idx="74">
                  <c:v>7.2</c:v>
                </c:pt>
                <c:pt idx="75">
                  <c:v>7.2</c:v>
                </c:pt>
                <c:pt idx="76">
                  <c:v>7.2</c:v>
                </c:pt>
                <c:pt idx="77">
                  <c:v>7.3</c:v>
                </c:pt>
                <c:pt idx="78">
                  <c:v>7.4</c:v>
                </c:pt>
                <c:pt idx="79">
                  <c:v>7.5</c:v>
                </c:pt>
                <c:pt idx="80">
                  <c:v>7.5</c:v>
                </c:pt>
                <c:pt idx="81">
                  <c:v>7.4</c:v>
                </c:pt>
                <c:pt idx="82">
                  <c:v>7.3</c:v>
                </c:pt>
                <c:pt idx="83">
                  <c:v>7.2</c:v>
                </c:pt>
                <c:pt idx="84">
                  <c:v>7.2</c:v>
                </c:pt>
                <c:pt idx="85">
                  <c:v>7.1</c:v>
                </c:pt>
                <c:pt idx="86">
                  <c:v>6.9</c:v>
                </c:pt>
                <c:pt idx="87">
                  <c:v>6.9</c:v>
                </c:pt>
                <c:pt idx="88">
                  <c:v>6.9</c:v>
                </c:pt>
                <c:pt idx="89">
                  <c:v>7.0</c:v>
                </c:pt>
                <c:pt idx="90">
                  <c:v>6.9</c:v>
                </c:pt>
                <c:pt idx="91">
                  <c:v>6.8</c:v>
                </c:pt>
                <c:pt idx="92">
                  <c:v>6.6</c:v>
                </c:pt>
                <c:pt idx="93">
                  <c:v>6.4</c:v>
                </c:pt>
                <c:pt idx="94">
                  <c:v>6.4</c:v>
                </c:pt>
                <c:pt idx="95">
                  <c:v>6.5</c:v>
                </c:pt>
                <c:pt idx="96">
                  <c:v>6.5</c:v>
                </c:pt>
                <c:pt idx="97">
                  <c:v>6.4</c:v>
                </c:pt>
                <c:pt idx="98">
                  <c:v>6.3</c:v>
                </c:pt>
                <c:pt idx="99">
                  <c:v>6.3</c:v>
                </c:pt>
                <c:pt idx="100">
                  <c:v>6.3</c:v>
                </c:pt>
                <c:pt idx="101">
                  <c:v>6.4</c:v>
                </c:pt>
                <c:pt idx="102">
                  <c:v>6.3</c:v>
                </c:pt>
                <c:pt idx="103">
                  <c:v>6.2</c:v>
                </c:pt>
                <c:pt idx="104">
                  <c:v>6.2</c:v>
                </c:pt>
                <c:pt idx="105">
                  <c:v>6.2</c:v>
                </c:pt>
                <c:pt idx="106">
                  <c:v>6.1</c:v>
                </c:pt>
                <c:pt idx="107">
                  <c:v>5.9</c:v>
                </c:pt>
                <c:pt idx="108">
                  <c:v>5.9</c:v>
                </c:pt>
                <c:pt idx="109">
                  <c:v>5.9</c:v>
                </c:pt>
                <c:pt idx="110">
                  <c:v>5.9</c:v>
                </c:pt>
                <c:pt idx="111">
                  <c:v>5.8</c:v>
                </c:pt>
                <c:pt idx="112">
                  <c:v>5.8</c:v>
                </c:pt>
                <c:pt idx="113">
                  <c:v>5.7</c:v>
                </c:pt>
                <c:pt idx="114">
                  <c:v>5.7</c:v>
                </c:pt>
                <c:pt idx="115">
                  <c:v>5.7</c:v>
                </c:pt>
                <c:pt idx="116">
                  <c:v>5.6</c:v>
                </c:pt>
                <c:pt idx="117">
                  <c:v>5.5</c:v>
                </c:pt>
                <c:pt idx="118">
                  <c:v>5.4</c:v>
                </c:pt>
                <c:pt idx="119">
                  <c:v>5.4</c:v>
                </c:pt>
                <c:pt idx="120">
                  <c:v>5.3</c:v>
                </c:pt>
                <c:pt idx="121">
                  <c:v>5.3</c:v>
                </c:pt>
                <c:pt idx="122">
                  <c:v>5.3</c:v>
                </c:pt>
                <c:pt idx="123">
                  <c:v>5.2</c:v>
                </c:pt>
                <c:pt idx="124">
                  <c:v>5.2</c:v>
                </c:pt>
                <c:pt idx="125">
                  <c:v>5.0</c:v>
                </c:pt>
                <c:pt idx="126">
                  <c:v>4.8</c:v>
                </c:pt>
                <c:pt idx="127">
                  <c:v>4.7</c:v>
                </c:pt>
                <c:pt idx="128">
                  <c:v>4.6</c:v>
                </c:pt>
                <c:pt idx="129">
                  <c:v>4.7</c:v>
                </c:pt>
                <c:pt idx="130">
                  <c:v>4.7</c:v>
                </c:pt>
                <c:pt idx="131">
                  <c:v>4.6</c:v>
                </c:pt>
                <c:pt idx="132">
                  <c:v>4.5</c:v>
                </c:pt>
                <c:pt idx="133">
                  <c:v>4.6</c:v>
                </c:pt>
                <c:pt idx="134">
                  <c:v>4.7</c:v>
                </c:pt>
                <c:pt idx="135">
                  <c:v>4.7</c:v>
                </c:pt>
                <c:pt idx="136">
                  <c:v>4.6</c:v>
                </c:pt>
                <c:pt idx="137">
                  <c:v>4.5</c:v>
                </c:pt>
                <c:pt idx="138">
                  <c:v>4.6</c:v>
                </c:pt>
                <c:pt idx="139">
                  <c:v>4.7</c:v>
                </c:pt>
                <c:pt idx="140">
                  <c:v>4.7</c:v>
                </c:pt>
                <c:pt idx="141">
                  <c:v>4.6</c:v>
                </c:pt>
                <c:pt idx="142">
                  <c:v>4.5</c:v>
                </c:pt>
                <c:pt idx="143">
                  <c:v>4.5</c:v>
                </c:pt>
                <c:pt idx="144">
                  <c:v>4.3</c:v>
                </c:pt>
                <c:pt idx="145">
                  <c:v>4.2</c:v>
                </c:pt>
                <c:pt idx="146">
                  <c:v>4.1</c:v>
                </c:pt>
                <c:pt idx="147">
                  <c:v>4.3</c:v>
                </c:pt>
                <c:pt idx="148">
                  <c:v>4.3</c:v>
                </c:pt>
              </c:numCache>
            </c:numRef>
          </c:val>
          <c:smooth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VIRG251UR</c:v>
                </c:pt>
              </c:strCache>
            </c:strRef>
          </c:tx>
          <c:marker>
            <c:symbol val="none"/>
          </c:marker>
          <c:cat>
            <c:strRef>
              <c:f>Sheet1!$A$2:$A$301</c:f>
              <c:strCache>
                <c:ptCount val="30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  <c:pt idx="150">
                  <c:v>01/01/2005</c:v>
                </c:pt>
                <c:pt idx="151">
                  <c:v>02/01/2005</c:v>
                </c:pt>
                <c:pt idx="152">
                  <c:v>03/01/2005</c:v>
                </c:pt>
                <c:pt idx="153">
                  <c:v>04/01/2005</c:v>
                </c:pt>
                <c:pt idx="154">
                  <c:v>05/01/2005</c:v>
                </c:pt>
                <c:pt idx="155">
                  <c:v>06/01/2005</c:v>
                </c:pt>
                <c:pt idx="156">
                  <c:v>07/01/2005</c:v>
                </c:pt>
                <c:pt idx="157">
                  <c:v>08/01/2005</c:v>
                </c:pt>
                <c:pt idx="158">
                  <c:v>09/01/2005</c:v>
                </c:pt>
                <c:pt idx="159">
                  <c:v>10/01/2005</c:v>
                </c:pt>
                <c:pt idx="160">
                  <c:v>11/01/2005</c:v>
                </c:pt>
                <c:pt idx="161">
                  <c:v>12/01/2005</c:v>
                </c:pt>
                <c:pt idx="162">
                  <c:v>01/01/2006</c:v>
                </c:pt>
                <c:pt idx="163">
                  <c:v>02/01/2006</c:v>
                </c:pt>
                <c:pt idx="164">
                  <c:v>03/01/2006</c:v>
                </c:pt>
                <c:pt idx="165">
                  <c:v>04/01/2006</c:v>
                </c:pt>
                <c:pt idx="166">
                  <c:v>05/01/2006</c:v>
                </c:pt>
                <c:pt idx="167">
                  <c:v>06/01/2006</c:v>
                </c:pt>
                <c:pt idx="168">
                  <c:v>07/01/2006</c:v>
                </c:pt>
                <c:pt idx="169">
                  <c:v>08/01/2006</c:v>
                </c:pt>
                <c:pt idx="170">
                  <c:v>09/01/2006</c:v>
                </c:pt>
                <c:pt idx="171">
                  <c:v>10/01/2006</c:v>
                </c:pt>
                <c:pt idx="172">
                  <c:v>11/01/2006</c:v>
                </c:pt>
                <c:pt idx="173">
                  <c:v>12/01/2006</c:v>
                </c:pt>
                <c:pt idx="174">
                  <c:v>01/01/2007</c:v>
                </c:pt>
                <c:pt idx="175">
                  <c:v>02/01/2007</c:v>
                </c:pt>
                <c:pt idx="176">
                  <c:v>03/01/2007</c:v>
                </c:pt>
                <c:pt idx="177">
                  <c:v>04/01/2007</c:v>
                </c:pt>
                <c:pt idx="178">
                  <c:v>05/01/2007</c:v>
                </c:pt>
                <c:pt idx="179">
                  <c:v>06/01/2007</c:v>
                </c:pt>
                <c:pt idx="180">
                  <c:v>07/01/2007</c:v>
                </c:pt>
                <c:pt idx="181">
                  <c:v>08/01/2007</c:v>
                </c:pt>
                <c:pt idx="182">
                  <c:v>09/01/2007</c:v>
                </c:pt>
                <c:pt idx="183">
                  <c:v>10/01/2007</c:v>
                </c:pt>
                <c:pt idx="184">
                  <c:v>11/01/2007</c:v>
                </c:pt>
                <c:pt idx="185">
                  <c:v>12/01/2007</c:v>
                </c:pt>
                <c:pt idx="186">
                  <c:v>01/01/2008</c:v>
                </c:pt>
                <c:pt idx="187">
                  <c:v>02/01/2008</c:v>
                </c:pt>
                <c:pt idx="188">
                  <c:v>03/01/2008</c:v>
                </c:pt>
                <c:pt idx="189">
                  <c:v>04/01/2008</c:v>
                </c:pt>
                <c:pt idx="190">
                  <c:v>05/01/2008</c:v>
                </c:pt>
                <c:pt idx="191">
                  <c:v>06/01/2008</c:v>
                </c:pt>
                <c:pt idx="192">
                  <c:v>07/01/2008</c:v>
                </c:pt>
                <c:pt idx="193">
                  <c:v>08/01/2008</c:v>
                </c:pt>
                <c:pt idx="194">
                  <c:v>09/01/2008</c:v>
                </c:pt>
                <c:pt idx="195">
                  <c:v>10/01/2008</c:v>
                </c:pt>
                <c:pt idx="196">
                  <c:v>11/01/2008</c:v>
                </c:pt>
                <c:pt idx="197">
                  <c:v>12/01/2008</c:v>
                </c:pt>
                <c:pt idx="198">
                  <c:v>01/01/2009</c:v>
                </c:pt>
                <c:pt idx="199">
                  <c:v>02/01/2009</c:v>
                </c:pt>
                <c:pt idx="200">
                  <c:v>03/01/2009</c:v>
                </c:pt>
                <c:pt idx="201">
                  <c:v>04/01/2009</c:v>
                </c:pt>
                <c:pt idx="202">
                  <c:v>05/01/2009</c:v>
                </c:pt>
                <c:pt idx="203">
                  <c:v>06/01/2009</c:v>
                </c:pt>
                <c:pt idx="204">
                  <c:v>07/01/2009</c:v>
                </c:pt>
                <c:pt idx="205">
                  <c:v>08/01/2009</c:v>
                </c:pt>
                <c:pt idx="206">
                  <c:v>09/01/2009</c:v>
                </c:pt>
                <c:pt idx="207">
                  <c:v>10/01/2009</c:v>
                </c:pt>
                <c:pt idx="208">
                  <c:v>11/01/2009</c:v>
                </c:pt>
                <c:pt idx="209">
                  <c:v>12/01/2009</c:v>
                </c:pt>
                <c:pt idx="210">
                  <c:v>01/01/2010</c:v>
                </c:pt>
                <c:pt idx="211">
                  <c:v>02/01/2010</c:v>
                </c:pt>
                <c:pt idx="212">
                  <c:v>03/01/2010</c:v>
                </c:pt>
                <c:pt idx="213">
                  <c:v>04/01/2010</c:v>
                </c:pt>
                <c:pt idx="214">
                  <c:v>05/01/2010</c:v>
                </c:pt>
                <c:pt idx="215">
                  <c:v>06/01/2010</c:v>
                </c:pt>
                <c:pt idx="216">
                  <c:v>07/01/2010</c:v>
                </c:pt>
                <c:pt idx="217">
                  <c:v>08/01/2010</c:v>
                </c:pt>
                <c:pt idx="218">
                  <c:v>09/01/2010</c:v>
                </c:pt>
                <c:pt idx="219">
                  <c:v>10/01/2010</c:v>
                </c:pt>
                <c:pt idx="220">
                  <c:v>11/01/2010</c:v>
                </c:pt>
                <c:pt idx="221">
                  <c:v>12/01/2010</c:v>
                </c:pt>
                <c:pt idx="222">
                  <c:v>01/01/2011</c:v>
                </c:pt>
                <c:pt idx="223">
                  <c:v>02/01/2011</c:v>
                </c:pt>
                <c:pt idx="224">
                  <c:v>03/01/2011</c:v>
                </c:pt>
                <c:pt idx="225">
                  <c:v>04/01/2011</c:v>
                </c:pt>
                <c:pt idx="226">
                  <c:v>05/01/2011</c:v>
                </c:pt>
                <c:pt idx="227">
                  <c:v>06/01/2011</c:v>
                </c:pt>
                <c:pt idx="228">
                  <c:v>07/01/2011</c:v>
                </c:pt>
                <c:pt idx="229">
                  <c:v>08/01/2011</c:v>
                </c:pt>
                <c:pt idx="230">
                  <c:v>09/01/2011</c:v>
                </c:pt>
                <c:pt idx="231">
                  <c:v>10/01/2011</c:v>
                </c:pt>
                <c:pt idx="232">
                  <c:v>11/01/2011</c:v>
                </c:pt>
                <c:pt idx="233">
                  <c:v>12/01/2011</c:v>
                </c:pt>
                <c:pt idx="234">
                  <c:v>01/01/2012</c:v>
                </c:pt>
                <c:pt idx="235">
                  <c:v>02/01/2012</c:v>
                </c:pt>
                <c:pt idx="236">
                  <c:v>03/01/2012</c:v>
                </c:pt>
                <c:pt idx="237">
                  <c:v>04/01/2012</c:v>
                </c:pt>
                <c:pt idx="238">
                  <c:v>05/01/2012</c:v>
                </c:pt>
                <c:pt idx="239">
                  <c:v>06/01/2012</c:v>
                </c:pt>
                <c:pt idx="240">
                  <c:v>07/01/2012</c:v>
                </c:pt>
                <c:pt idx="241">
                  <c:v>08/01/2012</c:v>
                </c:pt>
                <c:pt idx="242">
                  <c:v>09/01/2012</c:v>
                </c:pt>
                <c:pt idx="243">
                  <c:v>10/01/2012</c:v>
                </c:pt>
                <c:pt idx="244">
                  <c:v>11/01/2012</c:v>
                </c:pt>
                <c:pt idx="245">
                  <c:v>12/01/2012</c:v>
                </c:pt>
                <c:pt idx="246">
                  <c:v>01/01/2013</c:v>
                </c:pt>
                <c:pt idx="247">
                  <c:v>02/01/2013</c:v>
                </c:pt>
                <c:pt idx="248">
                  <c:v>03/01/2013</c:v>
                </c:pt>
                <c:pt idx="249">
                  <c:v>04/01/2013</c:v>
                </c:pt>
                <c:pt idx="250">
                  <c:v>05/01/2013</c:v>
                </c:pt>
                <c:pt idx="251">
                  <c:v>06/01/2013</c:v>
                </c:pt>
                <c:pt idx="252">
                  <c:v>07/01/2013</c:v>
                </c:pt>
                <c:pt idx="253">
                  <c:v>08/01/2013</c:v>
                </c:pt>
                <c:pt idx="254">
                  <c:v>09/01/2013</c:v>
                </c:pt>
                <c:pt idx="255">
                  <c:v>10/01/2013</c:v>
                </c:pt>
                <c:pt idx="256">
                  <c:v>11/01/2013</c:v>
                </c:pt>
                <c:pt idx="257">
                  <c:v>12/01/2013</c:v>
                </c:pt>
                <c:pt idx="258">
                  <c:v>01/01/2014</c:v>
                </c:pt>
                <c:pt idx="259">
                  <c:v>02/01/2014</c:v>
                </c:pt>
                <c:pt idx="260">
                  <c:v>03/01/2014</c:v>
                </c:pt>
                <c:pt idx="261">
                  <c:v>04/01/2014</c:v>
                </c:pt>
                <c:pt idx="262">
                  <c:v>05/01/2014</c:v>
                </c:pt>
                <c:pt idx="263">
                  <c:v>06/01/2014</c:v>
                </c:pt>
                <c:pt idx="264">
                  <c:v>07/01/2014</c:v>
                </c:pt>
                <c:pt idx="265">
                  <c:v>08/01/2014</c:v>
                </c:pt>
                <c:pt idx="266">
                  <c:v>09/01/2014</c:v>
                </c:pt>
                <c:pt idx="267">
                  <c:v>10/01/2014</c:v>
                </c:pt>
                <c:pt idx="268">
                  <c:v>11/01/2014</c:v>
                </c:pt>
                <c:pt idx="269">
                  <c:v>12/01/2014</c:v>
                </c:pt>
                <c:pt idx="270">
                  <c:v>01/01/2015</c:v>
                </c:pt>
                <c:pt idx="271">
                  <c:v>02/01/2015</c:v>
                </c:pt>
                <c:pt idx="272">
                  <c:v>03/01/2015</c:v>
                </c:pt>
                <c:pt idx="273">
                  <c:v>04/01/2015</c:v>
                </c:pt>
                <c:pt idx="274">
                  <c:v>05/01/2015</c:v>
                </c:pt>
                <c:pt idx="275">
                  <c:v>06/01/2015</c:v>
                </c:pt>
                <c:pt idx="276">
                  <c:v>07/01/2015</c:v>
                </c:pt>
                <c:pt idx="277">
                  <c:v>08/01/2015</c:v>
                </c:pt>
                <c:pt idx="278">
                  <c:v>09/01/2015</c:v>
                </c:pt>
                <c:pt idx="279">
                  <c:v>10/01/2015</c:v>
                </c:pt>
                <c:pt idx="280">
                  <c:v>11/01/2015</c:v>
                </c:pt>
                <c:pt idx="281">
                  <c:v>12/01/2015</c:v>
                </c:pt>
                <c:pt idx="282">
                  <c:v>01/01/2016</c:v>
                </c:pt>
                <c:pt idx="283">
                  <c:v>02/01/2016</c:v>
                </c:pt>
                <c:pt idx="284">
                  <c:v>03/01/2016</c:v>
                </c:pt>
                <c:pt idx="285">
                  <c:v>04/01/2016</c:v>
                </c:pt>
                <c:pt idx="286">
                  <c:v>05/01/2016</c:v>
                </c:pt>
                <c:pt idx="287">
                  <c:v>06/01/2016</c:v>
                </c:pt>
                <c:pt idx="288">
                  <c:v>07/01/2016</c:v>
                </c:pt>
                <c:pt idx="289">
                  <c:v>08/01/2016</c:v>
                </c:pt>
                <c:pt idx="290">
                  <c:v>09/01/2016</c:v>
                </c:pt>
                <c:pt idx="291">
                  <c:v>10/01/2016</c:v>
                </c:pt>
                <c:pt idx="292">
                  <c:v>11/01/2016</c:v>
                </c:pt>
                <c:pt idx="293">
                  <c:v>12/01/2016</c:v>
                </c:pt>
                <c:pt idx="294">
                  <c:v>01/01/2017</c:v>
                </c:pt>
                <c:pt idx="295">
                  <c:v>02/01/2017</c:v>
                </c:pt>
                <c:pt idx="296">
                  <c:v>03/01/2017</c:v>
                </c:pt>
                <c:pt idx="297">
                  <c:v>04/01/2017</c:v>
                </c:pt>
                <c:pt idx="298">
                  <c:v>05/01/2017</c:v>
                </c:pt>
                <c:pt idx="299">
                  <c:v>06/01/2017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smooth val="0"/>
        </c:ser>
        <c:marker val="1"/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40495176"/>
        <c:crosses val="autoZero"/>
        <c:lblAlgn val="ctr"/>
        <c:lblOffset val="100"/>
        <c:noMultiLvlLbl val="0"/>
      </c:catAx>
      <c:valAx>
        <c:axId val="2140495176"/>
        <c:scaling>
          <c:min val="2.0"/>
        </c:scaling>
        <c:delete val="0"/>
        <c:axPos val="l"/>
        <c:majorGridlines/>
        <c:numFmt formatCode="0.0&quot;%&quot;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3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BLAC951UR</c:v>
                </c:pt>
              </c:strCache>
            </c:strRef>
          </c:tx>
          <c:marker>
            <c:symbol val="none"/>
          </c:marker>
          <c:cat>
            <c:strRef>
              <c:f>Sheet1!$A$2:$A$450</c:f>
              <c:strCache>
                <c:ptCount val="449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01/01/2005</c:v>
                </c:pt>
                <c:pt idx="150">
                  <c:v>02/01/2005</c:v>
                </c:pt>
                <c:pt idx="151">
                  <c:v>03/01/2005</c:v>
                </c:pt>
                <c:pt idx="152">
                  <c:v>04/01/2005</c:v>
                </c:pt>
                <c:pt idx="153">
                  <c:v>05/01/2005</c:v>
                </c:pt>
                <c:pt idx="154">
                  <c:v>06/01/2005</c:v>
                </c:pt>
                <c:pt idx="155">
                  <c:v>07/01/2005</c:v>
                </c:pt>
                <c:pt idx="156">
                  <c:v>08/01/2005</c:v>
                </c:pt>
                <c:pt idx="157">
                  <c:v>09/01/2005</c:v>
                </c:pt>
                <c:pt idx="158">
                  <c:v>10/01/2005</c:v>
                </c:pt>
                <c:pt idx="159">
                  <c:v>11/01/2005</c:v>
                </c:pt>
                <c:pt idx="160">
                  <c:v>12/01/2005</c:v>
                </c:pt>
                <c:pt idx="161">
                  <c:v>01/01/2006</c:v>
                </c:pt>
                <c:pt idx="162">
                  <c:v>02/01/2006</c:v>
                </c:pt>
                <c:pt idx="163">
                  <c:v>03/01/2006</c:v>
                </c:pt>
                <c:pt idx="164">
                  <c:v>04/01/2006</c:v>
                </c:pt>
                <c:pt idx="165">
                  <c:v>05/01/2006</c:v>
                </c:pt>
                <c:pt idx="166">
                  <c:v>06/01/2006</c:v>
                </c:pt>
                <c:pt idx="167">
                  <c:v>07/01/2006</c:v>
                </c:pt>
                <c:pt idx="168">
                  <c:v>08/01/2006</c:v>
                </c:pt>
                <c:pt idx="169">
                  <c:v>09/01/2006</c:v>
                </c:pt>
                <c:pt idx="170">
                  <c:v>10/01/2006</c:v>
                </c:pt>
                <c:pt idx="171">
                  <c:v>11/01/2006</c:v>
                </c:pt>
                <c:pt idx="172">
                  <c:v>12/01/2006</c:v>
                </c:pt>
                <c:pt idx="173">
                  <c:v>01/01/2007</c:v>
                </c:pt>
                <c:pt idx="174">
                  <c:v>02/01/2007</c:v>
                </c:pt>
                <c:pt idx="175">
                  <c:v>03/01/2007</c:v>
                </c:pt>
                <c:pt idx="176">
                  <c:v>04/01/2007</c:v>
                </c:pt>
                <c:pt idx="177">
                  <c:v>05/01/2007</c:v>
                </c:pt>
                <c:pt idx="178">
                  <c:v>06/01/2007</c:v>
                </c:pt>
                <c:pt idx="179">
                  <c:v>07/01/2007</c:v>
                </c:pt>
                <c:pt idx="180">
                  <c:v>08/01/2007</c:v>
                </c:pt>
                <c:pt idx="181">
                  <c:v>09/01/2007</c:v>
                </c:pt>
                <c:pt idx="182">
                  <c:v>10/01/2007</c:v>
                </c:pt>
                <c:pt idx="183">
                  <c:v>11/01/2007</c:v>
                </c:pt>
                <c:pt idx="184">
                  <c:v>12/01/2007</c:v>
                </c:pt>
                <c:pt idx="185">
                  <c:v>01/01/2008</c:v>
                </c:pt>
                <c:pt idx="186">
                  <c:v>02/01/2008</c:v>
                </c:pt>
                <c:pt idx="187">
                  <c:v>03/01/2008</c:v>
                </c:pt>
                <c:pt idx="188">
                  <c:v>04/01/2008</c:v>
                </c:pt>
                <c:pt idx="189">
                  <c:v>05/01/2008</c:v>
                </c:pt>
                <c:pt idx="190">
                  <c:v>06/01/2008</c:v>
                </c:pt>
                <c:pt idx="191">
                  <c:v>07/01/2008</c:v>
                </c:pt>
                <c:pt idx="192">
                  <c:v>08/01/2008</c:v>
                </c:pt>
                <c:pt idx="193">
                  <c:v>09/01/2008</c:v>
                </c:pt>
                <c:pt idx="194">
                  <c:v>10/01/2008</c:v>
                </c:pt>
                <c:pt idx="195">
                  <c:v>11/01/2008</c:v>
                </c:pt>
                <c:pt idx="196">
                  <c:v>12/01/2008</c:v>
                </c:pt>
                <c:pt idx="197">
                  <c:v>01/01/2009</c:v>
                </c:pt>
                <c:pt idx="198">
                  <c:v>02/01/2009</c:v>
                </c:pt>
                <c:pt idx="199">
                  <c:v>03/01/2009</c:v>
                </c:pt>
                <c:pt idx="200">
                  <c:v>04/01/2009</c:v>
                </c:pt>
                <c:pt idx="201">
                  <c:v>05/01/2009</c:v>
                </c:pt>
                <c:pt idx="202">
                  <c:v>06/01/2009</c:v>
                </c:pt>
                <c:pt idx="203">
                  <c:v>07/01/2009</c:v>
                </c:pt>
                <c:pt idx="204">
                  <c:v>08/01/2009</c:v>
                </c:pt>
                <c:pt idx="205">
                  <c:v>09/01/2009</c:v>
                </c:pt>
                <c:pt idx="206">
                  <c:v>10/01/2009</c:v>
                </c:pt>
                <c:pt idx="207">
                  <c:v>11/01/2009</c:v>
                </c:pt>
                <c:pt idx="208">
                  <c:v>12/01/2009</c:v>
                </c:pt>
                <c:pt idx="209">
                  <c:v>01/01/2010</c:v>
                </c:pt>
                <c:pt idx="210">
                  <c:v>02/01/2010</c:v>
                </c:pt>
                <c:pt idx="211">
                  <c:v>03/01/2010</c:v>
                </c:pt>
                <c:pt idx="212">
                  <c:v>04/01/2010</c:v>
                </c:pt>
                <c:pt idx="213">
                  <c:v>05/01/2010</c:v>
                </c:pt>
                <c:pt idx="214">
                  <c:v>06/01/2010</c:v>
                </c:pt>
                <c:pt idx="215">
                  <c:v>07/01/2010</c:v>
                </c:pt>
                <c:pt idx="216">
                  <c:v>08/01/2010</c:v>
                </c:pt>
                <c:pt idx="217">
                  <c:v>09/01/2010</c:v>
                </c:pt>
                <c:pt idx="218">
                  <c:v>10/01/2010</c:v>
                </c:pt>
                <c:pt idx="219">
                  <c:v>11/01/2010</c:v>
                </c:pt>
                <c:pt idx="220">
                  <c:v>12/01/2010</c:v>
                </c:pt>
                <c:pt idx="221">
                  <c:v>01/01/2011</c:v>
                </c:pt>
                <c:pt idx="222">
                  <c:v>02/01/2011</c:v>
                </c:pt>
                <c:pt idx="223">
                  <c:v>03/01/2011</c:v>
                </c:pt>
                <c:pt idx="224">
                  <c:v>04/01/2011</c:v>
                </c:pt>
                <c:pt idx="225">
                  <c:v>05/01/2011</c:v>
                </c:pt>
                <c:pt idx="226">
                  <c:v>06/01/2011</c:v>
                </c:pt>
                <c:pt idx="227">
                  <c:v>07/01/2011</c:v>
                </c:pt>
                <c:pt idx="228">
                  <c:v>08/01/2011</c:v>
                </c:pt>
                <c:pt idx="229">
                  <c:v>09/01/2011</c:v>
                </c:pt>
                <c:pt idx="230">
                  <c:v>10/01/2011</c:v>
                </c:pt>
                <c:pt idx="231">
                  <c:v>11/01/2011</c:v>
                </c:pt>
                <c:pt idx="232">
                  <c:v>12/01/2011</c:v>
                </c:pt>
                <c:pt idx="233">
                  <c:v>01/01/2012</c:v>
                </c:pt>
                <c:pt idx="234">
                  <c:v>02/01/2012</c:v>
                </c:pt>
                <c:pt idx="235">
                  <c:v>03/01/2012</c:v>
                </c:pt>
                <c:pt idx="236">
                  <c:v>04/01/2012</c:v>
                </c:pt>
                <c:pt idx="237">
                  <c:v>05/01/2012</c:v>
                </c:pt>
                <c:pt idx="238">
                  <c:v>06/01/2012</c:v>
                </c:pt>
                <c:pt idx="239">
                  <c:v>07/01/2012</c:v>
                </c:pt>
                <c:pt idx="240">
                  <c:v>08/01/2012</c:v>
                </c:pt>
                <c:pt idx="241">
                  <c:v>09/01/2012</c:v>
                </c:pt>
                <c:pt idx="242">
                  <c:v>10/01/2012</c:v>
                </c:pt>
                <c:pt idx="243">
                  <c:v>11/01/2012</c:v>
                </c:pt>
                <c:pt idx="244">
                  <c:v>12/01/2012</c:v>
                </c:pt>
                <c:pt idx="245">
                  <c:v>01/01/2013</c:v>
                </c:pt>
                <c:pt idx="246">
                  <c:v>02/01/2013</c:v>
                </c:pt>
                <c:pt idx="247">
                  <c:v>03/01/2013</c:v>
                </c:pt>
                <c:pt idx="248">
                  <c:v>04/01/2013</c:v>
                </c:pt>
                <c:pt idx="249">
                  <c:v>05/01/2013</c:v>
                </c:pt>
                <c:pt idx="250">
                  <c:v>06/01/2013</c:v>
                </c:pt>
                <c:pt idx="251">
                  <c:v>07/01/2013</c:v>
                </c:pt>
                <c:pt idx="252">
                  <c:v>08/01/2013</c:v>
                </c:pt>
                <c:pt idx="253">
                  <c:v>09/01/2013</c:v>
                </c:pt>
                <c:pt idx="254">
                  <c:v>10/01/2013</c:v>
                </c:pt>
                <c:pt idx="255">
                  <c:v>11/01/2013</c:v>
                </c:pt>
                <c:pt idx="256">
                  <c:v>12/01/2013</c:v>
                </c:pt>
                <c:pt idx="257">
                  <c:v>01/01/2014</c:v>
                </c:pt>
                <c:pt idx="258">
                  <c:v>02/01/2014</c:v>
                </c:pt>
                <c:pt idx="259">
                  <c:v>03/01/2014</c:v>
                </c:pt>
                <c:pt idx="260">
                  <c:v>04/01/2014</c:v>
                </c:pt>
                <c:pt idx="261">
                  <c:v>05/01/2014</c:v>
                </c:pt>
                <c:pt idx="262">
                  <c:v>06/01/2014</c:v>
                </c:pt>
                <c:pt idx="263">
                  <c:v>07/01/2014</c:v>
                </c:pt>
                <c:pt idx="264">
                  <c:v>08/01/2014</c:v>
                </c:pt>
                <c:pt idx="265">
                  <c:v>09/01/2014</c:v>
                </c:pt>
                <c:pt idx="266">
                  <c:v>10/01/2014</c:v>
                </c:pt>
                <c:pt idx="267">
                  <c:v>11/01/2014</c:v>
                </c:pt>
                <c:pt idx="268">
                  <c:v>12/01/2014</c:v>
                </c:pt>
                <c:pt idx="269">
                  <c:v>01/01/2015</c:v>
                </c:pt>
                <c:pt idx="270">
                  <c:v>02/01/2015</c:v>
                </c:pt>
                <c:pt idx="271">
                  <c:v>03/01/2015</c:v>
                </c:pt>
                <c:pt idx="272">
                  <c:v>04/01/2015</c:v>
                </c:pt>
                <c:pt idx="273">
                  <c:v>05/01/2015</c:v>
                </c:pt>
                <c:pt idx="274">
                  <c:v>06/01/2015</c:v>
                </c:pt>
                <c:pt idx="275">
                  <c:v>07/01/2015</c:v>
                </c:pt>
                <c:pt idx="276">
                  <c:v>08/01/2015</c:v>
                </c:pt>
                <c:pt idx="277">
                  <c:v>09/01/2015</c:v>
                </c:pt>
                <c:pt idx="278">
                  <c:v>10/01/2015</c:v>
                </c:pt>
                <c:pt idx="279">
                  <c:v>11/01/2015</c:v>
                </c:pt>
                <c:pt idx="280">
                  <c:v>12/01/2015</c:v>
                </c:pt>
                <c:pt idx="281">
                  <c:v>01/01/2016</c:v>
                </c:pt>
                <c:pt idx="282">
                  <c:v>02/01/2016</c:v>
                </c:pt>
                <c:pt idx="283">
                  <c:v>03/01/2016</c:v>
                </c:pt>
                <c:pt idx="284">
                  <c:v>04/01/2016</c:v>
                </c:pt>
                <c:pt idx="285">
                  <c:v>05/01/2016</c:v>
                </c:pt>
                <c:pt idx="286">
                  <c:v>06/01/2016</c:v>
                </c:pt>
                <c:pt idx="287">
                  <c:v>07/01/2016</c:v>
                </c:pt>
                <c:pt idx="288">
                  <c:v>08/01/2016</c:v>
                </c:pt>
                <c:pt idx="289">
                  <c:v>09/01/2016</c:v>
                </c:pt>
                <c:pt idx="290">
                  <c:v>10/01/2016</c:v>
                </c:pt>
                <c:pt idx="291">
                  <c:v>11/01/2016</c:v>
                </c:pt>
                <c:pt idx="292">
                  <c:v>12/01/2016</c:v>
                </c:pt>
                <c:pt idx="293">
                  <c:v>01/01/2017</c:v>
                </c:pt>
                <c:pt idx="294">
                  <c:v>02/01/2017</c:v>
                </c:pt>
                <c:pt idx="295">
                  <c:v>03/01/2017</c:v>
                </c:pt>
                <c:pt idx="296">
                  <c:v>04/01/2017</c:v>
                </c:pt>
                <c:pt idx="297">
                  <c:v>05/01/2017</c:v>
                </c:pt>
                <c:pt idx="298">
                  <c:v>06/01/2017</c:v>
                </c:pt>
                <c:pt idx="299">
                  <c:v>01/01/2005</c:v>
                </c:pt>
                <c:pt idx="300">
                  <c:v>02/01/2005</c:v>
                </c:pt>
                <c:pt idx="301">
                  <c:v>03/01/2005</c:v>
                </c:pt>
                <c:pt idx="302">
                  <c:v>04/01/2005</c:v>
                </c:pt>
                <c:pt idx="303">
                  <c:v>05/01/2005</c:v>
                </c:pt>
                <c:pt idx="304">
                  <c:v>06/01/2005</c:v>
                </c:pt>
                <c:pt idx="305">
                  <c:v>07/01/2005</c:v>
                </c:pt>
                <c:pt idx="306">
                  <c:v>08/01/2005</c:v>
                </c:pt>
                <c:pt idx="307">
                  <c:v>09/01/2005</c:v>
                </c:pt>
                <c:pt idx="308">
                  <c:v>10/01/2005</c:v>
                </c:pt>
                <c:pt idx="309">
                  <c:v>11/01/2005</c:v>
                </c:pt>
                <c:pt idx="310">
                  <c:v>12/01/2005</c:v>
                </c:pt>
                <c:pt idx="311">
                  <c:v>01/01/2006</c:v>
                </c:pt>
                <c:pt idx="312">
                  <c:v>02/01/2006</c:v>
                </c:pt>
                <c:pt idx="313">
                  <c:v>03/01/2006</c:v>
                </c:pt>
                <c:pt idx="314">
                  <c:v>04/01/2006</c:v>
                </c:pt>
                <c:pt idx="315">
                  <c:v>05/01/2006</c:v>
                </c:pt>
                <c:pt idx="316">
                  <c:v>06/01/2006</c:v>
                </c:pt>
                <c:pt idx="317">
                  <c:v>07/01/2006</c:v>
                </c:pt>
                <c:pt idx="318">
                  <c:v>08/01/2006</c:v>
                </c:pt>
                <c:pt idx="319">
                  <c:v>09/01/2006</c:v>
                </c:pt>
                <c:pt idx="320">
                  <c:v>10/01/2006</c:v>
                </c:pt>
                <c:pt idx="321">
                  <c:v>11/01/2006</c:v>
                </c:pt>
                <c:pt idx="322">
                  <c:v>12/01/2006</c:v>
                </c:pt>
                <c:pt idx="323">
                  <c:v>01/01/2007</c:v>
                </c:pt>
                <c:pt idx="324">
                  <c:v>02/01/2007</c:v>
                </c:pt>
                <c:pt idx="325">
                  <c:v>03/01/2007</c:v>
                </c:pt>
                <c:pt idx="326">
                  <c:v>04/01/2007</c:v>
                </c:pt>
                <c:pt idx="327">
                  <c:v>05/01/2007</c:v>
                </c:pt>
                <c:pt idx="328">
                  <c:v>06/01/2007</c:v>
                </c:pt>
                <c:pt idx="329">
                  <c:v>07/01/2007</c:v>
                </c:pt>
                <c:pt idx="330">
                  <c:v>08/01/2007</c:v>
                </c:pt>
                <c:pt idx="331">
                  <c:v>09/01/2007</c:v>
                </c:pt>
                <c:pt idx="332">
                  <c:v>10/01/2007</c:v>
                </c:pt>
                <c:pt idx="333">
                  <c:v>11/01/2007</c:v>
                </c:pt>
                <c:pt idx="334">
                  <c:v>12/01/2007</c:v>
                </c:pt>
                <c:pt idx="335">
                  <c:v>01/01/2008</c:v>
                </c:pt>
                <c:pt idx="336">
                  <c:v>02/01/2008</c:v>
                </c:pt>
                <c:pt idx="337">
                  <c:v>03/01/2008</c:v>
                </c:pt>
                <c:pt idx="338">
                  <c:v>04/01/2008</c:v>
                </c:pt>
                <c:pt idx="339">
                  <c:v>05/01/2008</c:v>
                </c:pt>
                <c:pt idx="340">
                  <c:v>06/01/2008</c:v>
                </c:pt>
                <c:pt idx="341">
                  <c:v>07/01/2008</c:v>
                </c:pt>
                <c:pt idx="342">
                  <c:v>08/01/2008</c:v>
                </c:pt>
                <c:pt idx="343">
                  <c:v>09/01/2008</c:v>
                </c:pt>
                <c:pt idx="344">
                  <c:v>10/01/2008</c:v>
                </c:pt>
                <c:pt idx="345">
                  <c:v>11/01/2008</c:v>
                </c:pt>
                <c:pt idx="346">
                  <c:v>12/01/2008</c:v>
                </c:pt>
                <c:pt idx="347">
                  <c:v>01/01/2009</c:v>
                </c:pt>
                <c:pt idx="348">
                  <c:v>02/01/2009</c:v>
                </c:pt>
                <c:pt idx="349">
                  <c:v>03/01/2009</c:v>
                </c:pt>
                <c:pt idx="350">
                  <c:v>04/01/2009</c:v>
                </c:pt>
                <c:pt idx="351">
                  <c:v>05/01/2009</c:v>
                </c:pt>
                <c:pt idx="352">
                  <c:v>06/01/2009</c:v>
                </c:pt>
                <c:pt idx="353">
                  <c:v>07/01/2009</c:v>
                </c:pt>
                <c:pt idx="354">
                  <c:v>08/01/2009</c:v>
                </c:pt>
                <c:pt idx="355">
                  <c:v>09/01/2009</c:v>
                </c:pt>
                <c:pt idx="356">
                  <c:v>10/01/2009</c:v>
                </c:pt>
                <c:pt idx="357">
                  <c:v>11/01/2009</c:v>
                </c:pt>
                <c:pt idx="358">
                  <c:v>12/01/2009</c:v>
                </c:pt>
                <c:pt idx="359">
                  <c:v>01/01/2010</c:v>
                </c:pt>
                <c:pt idx="360">
                  <c:v>02/01/2010</c:v>
                </c:pt>
                <c:pt idx="361">
                  <c:v>03/01/2010</c:v>
                </c:pt>
                <c:pt idx="362">
                  <c:v>04/01/2010</c:v>
                </c:pt>
                <c:pt idx="363">
                  <c:v>05/01/2010</c:v>
                </c:pt>
                <c:pt idx="364">
                  <c:v>06/01/2010</c:v>
                </c:pt>
                <c:pt idx="365">
                  <c:v>07/01/2010</c:v>
                </c:pt>
                <c:pt idx="366">
                  <c:v>08/01/2010</c:v>
                </c:pt>
                <c:pt idx="367">
                  <c:v>09/01/2010</c:v>
                </c:pt>
                <c:pt idx="368">
                  <c:v>10/01/2010</c:v>
                </c:pt>
                <c:pt idx="369">
                  <c:v>11/01/2010</c:v>
                </c:pt>
                <c:pt idx="370">
                  <c:v>12/01/2010</c:v>
                </c:pt>
                <c:pt idx="371">
                  <c:v>01/01/2011</c:v>
                </c:pt>
                <c:pt idx="372">
                  <c:v>02/01/2011</c:v>
                </c:pt>
                <c:pt idx="373">
                  <c:v>03/01/2011</c:v>
                </c:pt>
                <c:pt idx="374">
                  <c:v>04/01/2011</c:v>
                </c:pt>
                <c:pt idx="375">
                  <c:v>05/01/2011</c:v>
                </c:pt>
                <c:pt idx="376">
                  <c:v>06/01/2011</c:v>
                </c:pt>
                <c:pt idx="377">
                  <c:v>07/01/2011</c:v>
                </c:pt>
                <c:pt idx="378">
                  <c:v>08/01/2011</c:v>
                </c:pt>
                <c:pt idx="379">
                  <c:v>09/01/2011</c:v>
                </c:pt>
                <c:pt idx="380">
                  <c:v>10/01/2011</c:v>
                </c:pt>
                <c:pt idx="381">
                  <c:v>11/01/2011</c:v>
                </c:pt>
                <c:pt idx="382">
                  <c:v>12/01/2011</c:v>
                </c:pt>
                <c:pt idx="383">
                  <c:v>01/01/2012</c:v>
                </c:pt>
                <c:pt idx="384">
                  <c:v>02/01/2012</c:v>
                </c:pt>
                <c:pt idx="385">
                  <c:v>03/01/2012</c:v>
                </c:pt>
                <c:pt idx="386">
                  <c:v>04/01/2012</c:v>
                </c:pt>
                <c:pt idx="387">
                  <c:v>05/01/2012</c:v>
                </c:pt>
                <c:pt idx="388">
                  <c:v>06/01/2012</c:v>
                </c:pt>
                <c:pt idx="389">
                  <c:v>07/01/2012</c:v>
                </c:pt>
                <c:pt idx="390">
                  <c:v>08/01/2012</c:v>
                </c:pt>
                <c:pt idx="391">
                  <c:v>09/01/2012</c:v>
                </c:pt>
                <c:pt idx="392">
                  <c:v>10/01/2012</c:v>
                </c:pt>
                <c:pt idx="393">
                  <c:v>11/01/2012</c:v>
                </c:pt>
                <c:pt idx="394">
                  <c:v>12/01/2012</c:v>
                </c:pt>
                <c:pt idx="395">
                  <c:v>01/01/2013</c:v>
                </c:pt>
                <c:pt idx="396">
                  <c:v>02/01/2013</c:v>
                </c:pt>
                <c:pt idx="397">
                  <c:v>03/01/2013</c:v>
                </c:pt>
                <c:pt idx="398">
                  <c:v>04/01/2013</c:v>
                </c:pt>
                <c:pt idx="399">
                  <c:v>05/01/2013</c:v>
                </c:pt>
                <c:pt idx="400">
                  <c:v>06/01/2013</c:v>
                </c:pt>
                <c:pt idx="401">
                  <c:v>07/01/2013</c:v>
                </c:pt>
                <c:pt idx="402">
                  <c:v>08/01/2013</c:v>
                </c:pt>
                <c:pt idx="403">
                  <c:v>09/01/2013</c:v>
                </c:pt>
                <c:pt idx="404">
                  <c:v>10/01/2013</c:v>
                </c:pt>
                <c:pt idx="405">
                  <c:v>11/01/2013</c:v>
                </c:pt>
                <c:pt idx="406">
                  <c:v>12/01/2013</c:v>
                </c:pt>
                <c:pt idx="407">
                  <c:v>01/01/2014</c:v>
                </c:pt>
                <c:pt idx="408">
                  <c:v>02/01/2014</c:v>
                </c:pt>
                <c:pt idx="409">
                  <c:v>03/01/2014</c:v>
                </c:pt>
                <c:pt idx="410">
                  <c:v>04/01/2014</c:v>
                </c:pt>
                <c:pt idx="411">
                  <c:v>05/01/2014</c:v>
                </c:pt>
                <c:pt idx="412">
                  <c:v>06/01/2014</c:v>
                </c:pt>
                <c:pt idx="413">
                  <c:v>07/01/2014</c:v>
                </c:pt>
                <c:pt idx="414">
                  <c:v>08/01/2014</c:v>
                </c:pt>
                <c:pt idx="415">
                  <c:v>09/01/2014</c:v>
                </c:pt>
                <c:pt idx="416">
                  <c:v>10/01/2014</c:v>
                </c:pt>
                <c:pt idx="417">
                  <c:v>11/01/2014</c:v>
                </c:pt>
                <c:pt idx="418">
                  <c:v>12/01/2014</c:v>
                </c:pt>
                <c:pt idx="419">
                  <c:v>01/01/2015</c:v>
                </c:pt>
                <c:pt idx="420">
                  <c:v>02/01/2015</c:v>
                </c:pt>
                <c:pt idx="421">
                  <c:v>03/01/2015</c:v>
                </c:pt>
                <c:pt idx="422">
                  <c:v>04/01/2015</c:v>
                </c:pt>
                <c:pt idx="423">
                  <c:v>05/01/2015</c:v>
                </c:pt>
                <c:pt idx="424">
                  <c:v>06/01/2015</c:v>
                </c:pt>
                <c:pt idx="425">
                  <c:v>07/01/2015</c:v>
                </c:pt>
                <c:pt idx="426">
                  <c:v>08/01/2015</c:v>
                </c:pt>
                <c:pt idx="427">
                  <c:v>09/01/2015</c:v>
                </c:pt>
                <c:pt idx="428">
                  <c:v>10/01/2015</c:v>
                </c:pt>
                <c:pt idx="429">
                  <c:v>11/01/2015</c:v>
                </c:pt>
                <c:pt idx="430">
                  <c:v>12/01/2015</c:v>
                </c:pt>
                <c:pt idx="431">
                  <c:v>01/01/2016</c:v>
                </c:pt>
                <c:pt idx="432">
                  <c:v>02/01/2016</c:v>
                </c:pt>
                <c:pt idx="433">
                  <c:v>03/01/2016</c:v>
                </c:pt>
                <c:pt idx="434">
                  <c:v>04/01/2016</c:v>
                </c:pt>
                <c:pt idx="435">
                  <c:v>05/01/2016</c:v>
                </c:pt>
                <c:pt idx="436">
                  <c:v>06/01/2016</c:v>
                </c:pt>
                <c:pt idx="437">
                  <c:v>07/01/2016</c:v>
                </c:pt>
                <c:pt idx="438">
                  <c:v>08/01/2016</c:v>
                </c:pt>
                <c:pt idx="439">
                  <c:v>09/01/2016</c:v>
                </c:pt>
                <c:pt idx="440">
                  <c:v>10/01/2016</c:v>
                </c:pt>
                <c:pt idx="441">
                  <c:v>11/01/2016</c:v>
                </c:pt>
                <c:pt idx="442">
                  <c:v>12/01/2016</c:v>
                </c:pt>
                <c:pt idx="443">
                  <c:v>01/01/2017</c:v>
                </c:pt>
                <c:pt idx="444">
                  <c:v>02/01/2017</c:v>
                </c:pt>
                <c:pt idx="445">
                  <c:v>03/01/2017</c:v>
                </c:pt>
                <c:pt idx="446">
                  <c:v>04/01/2017</c:v>
                </c:pt>
                <c:pt idx="447">
                  <c:v>05/01/2017</c:v>
                </c:pt>
                <c:pt idx="448">
                  <c:v>06/01/2017</c:v>
                </c:pt>
              </c:strCache>
            </c:strRef>
          </c:cat>
          <c:val>
            <c:numRef>
              <c:f>Sheet1!$B$2:$B$150</c:f>
              <c:numCache>
                <c:formatCode>General</c:formatCode>
                <c:ptCount val="149"/>
                <c:pt idx="0">
                  <c:v>4.1</c:v>
                </c:pt>
                <c:pt idx="1">
                  <c:v>4.0</c:v>
                </c:pt>
                <c:pt idx="2">
                  <c:v>4.2</c:v>
                </c:pt>
                <c:pt idx="3">
                  <c:v>4.2</c:v>
                </c:pt>
                <c:pt idx="4">
                  <c:v>4.2</c:v>
                </c:pt>
                <c:pt idx="5">
                  <c:v>4.1</c:v>
                </c:pt>
                <c:pt idx="6">
                  <c:v>3.9</c:v>
                </c:pt>
                <c:pt idx="7">
                  <c:v>3.9</c:v>
                </c:pt>
                <c:pt idx="8">
                  <c:v>4.0</c:v>
                </c:pt>
                <c:pt idx="9">
                  <c:v>4.1</c:v>
                </c:pt>
                <c:pt idx="10">
                  <c:v>4.1</c:v>
                </c:pt>
                <c:pt idx="11">
                  <c:v>3.8</c:v>
                </c:pt>
                <c:pt idx="12">
                  <c:v>3.5</c:v>
                </c:pt>
                <c:pt idx="13">
                  <c:v>3.3</c:v>
                </c:pt>
                <c:pt idx="14">
                  <c:v>3.3</c:v>
                </c:pt>
                <c:pt idx="15">
                  <c:v>3.4</c:v>
                </c:pt>
                <c:pt idx="16">
                  <c:v>3.4</c:v>
                </c:pt>
                <c:pt idx="17">
                  <c:v>3.4</c:v>
                </c:pt>
                <c:pt idx="18">
                  <c:v>3.6</c:v>
                </c:pt>
                <c:pt idx="19">
                  <c:v>3.8</c:v>
                </c:pt>
                <c:pt idx="20">
                  <c:v>3.6</c:v>
                </c:pt>
                <c:pt idx="21">
                  <c:v>3.4</c:v>
                </c:pt>
                <c:pt idx="22">
                  <c:v>3.4</c:v>
                </c:pt>
                <c:pt idx="23">
                  <c:v>3.2</c:v>
                </c:pt>
                <c:pt idx="24">
                  <c:v>3.3</c:v>
                </c:pt>
                <c:pt idx="25">
                  <c:v>3.7</c:v>
                </c:pt>
                <c:pt idx="26">
                  <c:v>3.9</c:v>
                </c:pt>
                <c:pt idx="27">
                  <c:v>4.1</c:v>
                </c:pt>
                <c:pt idx="28">
                  <c:v>4.2</c:v>
                </c:pt>
                <c:pt idx="29">
                  <c:v>4.0</c:v>
                </c:pt>
                <c:pt idx="30">
                  <c:v>4.0</c:v>
                </c:pt>
                <c:pt idx="31">
                  <c:v>4.1</c:v>
                </c:pt>
                <c:pt idx="32">
                  <c:v>4.0</c:v>
                </c:pt>
                <c:pt idx="33">
                  <c:v>3.9</c:v>
                </c:pt>
                <c:pt idx="34">
                  <c:v>3.9</c:v>
                </c:pt>
                <c:pt idx="35">
                  <c:v>3.9</c:v>
                </c:pt>
                <c:pt idx="36">
                  <c:v>3.8</c:v>
                </c:pt>
                <c:pt idx="37">
                  <c:v>3.9</c:v>
                </c:pt>
                <c:pt idx="38">
                  <c:v>3.8</c:v>
                </c:pt>
                <c:pt idx="39">
                  <c:v>3.9</c:v>
                </c:pt>
                <c:pt idx="40">
                  <c:v>4.3</c:v>
                </c:pt>
                <c:pt idx="41">
                  <c:v>4.9</c:v>
                </c:pt>
                <c:pt idx="42">
                  <c:v>5.3</c:v>
                </c:pt>
                <c:pt idx="43">
                  <c:v>5.4</c:v>
                </c:pt>
                <c:pt idx="44">
                  <c:v>5.5</c:v>
                </c:pt>
                <c:pt idx="45">
                  <c:v>5.4</c:v>
                </c:pt>
                <c:pt idx="46">
                  <c:v>5.6</c:v>
                </c:pt>
                <c:pt idx="47">
                  <c:v>6.0</c:v>
                </c:pt>
                <c:pt idx="48">
                  <c:v>6.7</c:v>
                </c:pt>
                <c:pt idx="49">
                  <c:v>7.1</c:v>
                </c:pt>
                <c:pt idx="50">
                  <c:v>8.5</c:v>
                </c:pt>
                <c:pt idx="51">
                  <c:v>8.3</c:v>
                </c:pt>
                <c:pt idx="52">
                  <c:v>8.4</c:v>
                </c:pt>
                <c:pt idx="53">
                  <c:v>8.5</c:v>
                </c:pt>
                <c:pt idx="54">
                  <c:v>8.3</c:v>
                </c:pt>
                <c:pt idx="55">
                  <c:v>8.3</c:v>
                </c:pt>
                <c:pt idx="56">
                  <c:v>8.5</c:v>
                </c:pt>
                <c:pt idx="57">
                  <c:v>8.6</c:v>
                </c:pt>
                <c:pt idx="58">
                  <c:v>8.5</c:v>
                </c:pt>
                <c:pt idx="59">
                  <c:v>8.7</c:v>
                </c:pt>
                <c:pt idx="60">
                  <c:v>9.0</c:v>
                </c:pt>
                <c:pt idx="61">
                  <c:v>9.2</c:v>
                </c:pt>
                <c:pt idx="62">
                  <c:v>9.2</c:v>
                </c:pt>
                <c:pt idx="63">
                  <c:v>8.8</c:v>
                </c:pt>
                <c:pt idx="64">
                  <c:v>8.4</c:v>
                </c:pt>
                <c:pt idx="65">
                  <c:v>8.1</c:v>
                </c:pt>
                <c:pt idx="66">
                  <c:v>7.9</c:v>
                </c:pt>
                <c:pt idx="67">
                  <c:v>7.8</c:v>
                </c:pt>
                <c:pt idx="68">
                  <c:v>7.7</c:v>
                </c:pt>
                <c:pt idx="69">
                  <c:v>7.7</c:v>
                </c:pt>
                <c:pt idx="70">
                  <c:v>7.7</c:v>
                </c:pt>
                <c:pt idx="71">
                  <c:v>7.7</c:v>
                </c:pt>
                <c:pt idx="72">
                  <c:v>7.5</c:v>
                </c:pt>
                <c:pt idx="73">
                  <c:v>7.3</c:v>
                </c:pt>
                <c:pt idx="74">
                  <c:v>7.3</c:v>
                </c:pt>
                <c:pt idx="75">
                  <c:v>7.3</c:v>
                </c:pt>
                <c:pt idx="76">
                  <c:v>7.2</c:v>
                </c:pt>
                <c:pt idx="77">
                  <c:v>7.1</c:v>
                </c:pt>
                <c:pt idx="78">
                  <c:v>7.1</c:v>
                </c:pt>
                <c:pt idx="79">
                  <c:v>7.2</c:v>
                </c:pt>
                <c:pt idx="80">
                  <c:v>7.2</c:v>
                </c:pt>
                <c:pt idx="81">
                  <c:v>6.9</c:v>
                </c:pt>
                <c:pt idx="82">
                  <c:v>6.8</c:v>
                </c:pt>
                <c:pt idx="83">
                  <c:v>6.7</c:v>
                </c:pt>
                <c:pt idx="84">
                  <c:v>6.6</c:v>
                </c:pt>
                <c:pt idx="85">
                  <c:v>6.5</c:v>
                </c:pt>
                <c:pt idx="86">
                  <c:v>6.5</c:v>
                </c:pt>
                <c:pt idx="87">
                  <c:v>6.6</c:v>
                </c:pt>
                <c:pt idx="88">
                  <c:v>6.7</c:v>
                </c:pt>
                <c:pt idx="89">
                  <c:v>6.8</c:v>
                </c:pt>
                <c:pt idx="90">
                  <c:v>6.9</c:v>
                </c:pt>
                <c:pt idx="91">
                  <c:v>6.7</c:v>
                </c:pt>
                <c:pt idx="92">
                  <c:v>6.4</c:v>
                </c:pt>
                <c:pt idx="93">
                  <c:v>6.2</c:v>
                </c:pt>
                <c:pt idx="94">
                  <c:v>6.1</c:v>
                </c:pt>
                <c:pt idx="95">
                  <c:v>6.1</c:v>
                </c:pt>
                <c:pt idx="96">
                  <c:v>8.0</c:v>
                </c:pt>
                <c:pt idx="97">
                  <c:v>7.1</c:v>
                </c:pt>
                <c:pt idx="98">
                  <c:v>6.4</c:v>
                </c:pt>
                <c:pt idx="99">
                  <c:v>6.1</c:v>
                </c:pt>
                <c:pt idx="100">
                  <c:v>6.1</c:v>
                </c:pt>
                <c:pt idx="101">
                  <c:v>6.1</c:v>
                </c:pt>
                <c:pt idx="102">
                  <c:v>6.1</c:v>
                </c:pt>
                <c:pt idx="103">
                  <c:v>5.9</c:v>
                </c:pt>
                <c:pt idx="104">
                  <c:v>6.0</c:v>
                </c:pt>
                <c:pt idx="105">
                  <c:v>6.0</c:v>
                </c:pt>
                <c:pt idx="106">
                  <c:v>5.8</c:v>
                </c:pt>
                <c:pt idx="107">
                  <c:v>5.6</c:v>
                </c:pt>
                <c:pt idx="108">
                  <c:v>5.6</c:v>
                </c:pt>
                <c:pt idx="109">
                  <c:v>5.7</c:v>
                </c:pt>
                <c:pt idx="110">
                  <c:v>5.7</c:v>
                </c:pt>
                <c:pt idx="111">
                  <c:v>5.7</c:v>
                </c:pt>
                <c:pt idx="112">
                  <c:v>5.6</c:v>
                </c:pt>
                <c:pt idx="113">
                  <c:v>5.6</c:v>
                </c:pt>
                <c:pt idx="114">
                  <c:v>5.7</c:v>
                </c:pt>
                <c:pt idx="115">
                  <c:v>5.6</c:v>
                </c:pt>
                <c:pt idx="116">
                  <c:v>5.4</c:v>
                </c:pt>
                <c:pt idx="117">
                  <c:v>5.3</c:v>
                </c:pt>
                <c:pt idx="118">
                  <c:v>5.1</c:v>
                </c:pt>
                <c:pt idx="119">
                  <c:v>5.1</c:v>
                </c:pt>
                <c:pt idx="120">
                  <c:v>5.0</c:v>
                </c:pt>
                <c:pt idx="121">
                  <c:v>4.9</c:v>
                </c:pt>
                <c:pt idx="122">
                  <c:v>4.9</c:v>
                </c:pt>
                <c:pt idx="123">
                  <c:v>5.0</c:v>
                </c:pt>
                <c:pt idx="124">
                  <c:v>5.0</c:v>
                </c:pt>
                <c:pt idx="125">
                  <c:v>4.8</c:v>
                </c:pt>
                <c:pt idx="126">
                  <c:v>4.5</c:v>
                </c:pt>
                <c:pt idx="127">
                  <c:v>4.3</c:v>
                </c:pt>
                <c:pt idx="128">
                  <c:v>4.3</c:v>
                </c:pt>
                <c:pt idx="129">
                  <c:v>4.3</c:v>
                </c:pt>
                <c:pt idx="130">
                  <c:v>4.3</c:v>
                </c:pt>
                <c:pt idx="131">
                  <c:v>4.3</c:v>
                </c:pt>
                <c:pt idx="132">
                  <c:v>4.3</c:v>
                </c:pt>
                <c:pt idx="133">
                  <c:v>4.5</c:v>
                </c:pt>
                <c:pt idx="134">
                  <c:v>4.5</c:v>
                </c:pt>
                <c:pt idx="135">
                  <c:v>4.4</c:v>
                </c:pt>
                <c:pt idx="136">
                  <c:v>4.3</c:v>
                </c:pt>
                <c:pt idx="137">
                  <c:v>4.4</c:v>
                </c:pt>
                <c:pt idx="138">
                  <c:v>4.4</c:v>
                </c:pt>
                <c:pt idx="139">
                  <c:v>4.5</c:v>
                </c:pt>
                <c:pt idx="140">
                  <c:v>4.6</c:v>
                </c:pt>
                <c:pt idx="141">
                  <c:v>4.6</c:v>
                </c:pt>
                <c:pt idx="142">
                  <c:v>4.5</c:v>
                </c:pt>
                <c:pt idx="143">
                  <c:v>4.4</c:v>
                </c:pt>
                <c:pt idx="144">
                  <c:v>5.0</c:v>
                </c:pt>
                <c:pt idx="145">
                  <c:v>4.2</c:v>
                </c:pt>
                <c:pt idx="146">
                  <c:v>4.5</c:v>
                </c:pt>
                <c:pt idx="147">
                  <c:v>4.3</c:v>
                </c:pt>
                <c:pt idx="148">
                  <c:v>4.1</c:v>
                </c:pt>
              </c:numCache>
            </c:numRef>
          </c:val>
          <c:smooth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BLAC951UR</c:v>
                </c:pt>
              </c:strCache>
            </c:strRef>
          </c:tx>
          <c:marker>
            <c:symbol val="none"/>
          </c:marker>
          <c:cat>
            <c:strRef>
              <c:f>Sheet1!$A$2:$A$450</c:f>
              <c:strCache>
                <c:ptCount val="449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01/01/2005</c:v>
                </c:pt>
                <c:pt idx="150">
                  <c:v>02/01/2005</c:v>
                </c:pt>
                <c:pt idx="151">
                  <c:v>03/01/2005</c:v>
                </c:pt>
                <c:pt idx="152">
                  <c:v>04/01/2005</c:v>
                </c:pt>
                <c:pt idx="153">
                  <c:v>05/01/2005</c:v>
                </c:pt>
                <c:pt idx="154">
                  <c:v>06/01/2005</c:v>
                </c:pt>
                <c:pt idx="155">
                  <c:v>07/01/2005</c:v>
                </c:pt>
                <c:pt idx="156">
                  <c:v>08/01/2005</c:v>
                </c:pt>
                <c:pt idx="157">
                  <c:v>09/01/2005</c:v>
                </c:pt>
                <c:pt idx="158">
                  <c:v>10/01/2005</c:v>
                </c:pt>
                <c:pt idx="159">
                  <c:v>11/01/2005</c:v>
                </c:pt>
                <c:pt idx="160">
                  <c:v>12/01/2005</c:v>
                </c:pt>
                <c:pt idx="161">
                  <c:v>01/01/2006</c:v>
                </c:pt>
                <c:pt idx="162">
                  <c:v>02/01/2006</c:v>
                </c:pt>
                <c:pt idx="163">
                  <c:v>03/01/2006</c:v>
                </c:pt>
                <c:pt idx="164">
                  <c:v>04/01/2006</c:v>
                </c:pt>
                <c:pt idx="165">
                  <c:v>05/01/2006</c:v>
                </c:pt>
                <c:pt idx="166">
                  <c:v>06/01/2006</c:v>
                </c:pt>
                <c:pt idx="167">
                  <c:v>07/01/2006</c:v>
                </c:pt>
                <c:pt idx="168">
                  <c:v>08/01/2006</c:v>
                </c:pt>
                <c:pt idx="169">
                  <c:v>09/01/2006</c:v>
                </c:pt>
                <c:pt idx="170">
                  <c:v>10/01/2006</c:v>
                </c:pt>
                <c:pt idx="171">
                  <c:v>11/01/2006</c:v>
                </c:pt>
                <c:pt idx="172">
                  <c:v>12/01/2006</c:v>
                </c:pt>
                <c:pt idx="173">
                  <c:v>01/01/2007</c:v>
                </c:pt>
                <c:pt idx="174">
                  <c:v>02/01/2007</c:v>
                </c:pt>
                <c:pt idx="175">
                  <c:v>03/01/2007</c:v>
                </c:pt>
                <c:pt idx="176">
                  <c:v>04/01/2007</c:v>
                </c:pt>
                <c:pt idx="177">
                  <c:v>05/01/2007</c:v>
                </c:pt>
                <c:pt idx="178">
                  <c:v>06/01/2007</c:v>
                </c:pt>
                <c:pt idx="179">
                  <c:v>07/01/2007</c:v>
                </c:pt>
                <c:pt idx="180">
                  <c:v>08/01/2007</c:v>
                </c:pt>
                <c:pt idx="181">
                  <c:v>09/01/2007</c:v>
                </c:pt>
                <c:pt idx="182">
                  <c:v>10/01/2007</c:v>
                </c:pt>
                <c:pt idx="183">
                  <c:v>11/01/2007</c:v>
                </c:pt>
                <c:pt idx="184">
                  <c:v>12/01/2007</c:v>
                </c:pt>
                <c:pt idx="185">
                  <c:v>01/01/2008</c:v>
                </c:pt>
                <c:pt idx="186">
                  <c:v>02/01/2008</c:v>
                </c:pt>
                <c:pt idx="187">
                  <c:v>03/01/2008</c:v>
                </c:pt>
                <c:pt idx="188">
                  <c:v>04/01/2008</c:v>
                </c:pt>
                <c:pt idx="189">
                  <c:v>05/01/2008</c:v>
                </c:pt>
                <c:pt idx="190">
                  <c:v>06/01/2008</c:v>
                </c:pt>
                <c:pt idx="191">
                  <c:v>07/01/2008</c:v>
                </c:pt>
                <c:pt idx="192">
                  <c:v>08/01/2008</c:v>
                </c:pt>
                <c:pt idx="193">
                  <c:v>09/01/2008</c:v>
                </c:pt>
                <c:pt idx="194">
                  <c:v>10/01/2008</c:v>
                </c:pt>
                <c:pt idx="195">
                  <c:v>11/01/2008</c:v>
                </c:pt>
                <c:pt idx="196">
                  <c:v>12/01/2008</c:v>
                </c:pt>
                <c:pt idx="197">
                  <c:v>01/01/2009</c:v>
                </c:pt>
                <c:pt idx="198">
                  <c:v>02/01/2009</c:v>
                </c:pt>
                <c:pt idx="199">
                  <c:v>03/01/2009</c:v>
                </c:pt>
                <c:pt idx="200">
                  <c:v>04/01/2009</c:v>
                </c:pt>
                <c:pt idx="201">
                  <c:v>05/01/2009</c:v>
                </c:pt>
                <c:pt idx="202">
                  <c:v>06/01/2009</c:v>
                </c:pt>
                <c:pt idx="203">
                  <c:v>07/01/2009</c:v>
                </c:pt>
                <c:pt idx="204">
                  <c:v>08/01/2009</c:v>
                </c:pt>
                <c:pt idx="205">
                  <c:v>09/01/2009</c:v>
                </c:pt>
                <c:pt idx="206">
                  <c:v>10/01/2009</c:v>
                </c:pt>
                <c:pt idx="207">
                  <c:v>11/01/2009</c:v>
                </c:pt>
                <c:pt idx="208">
                  <c:v>12/01/2009</c:v>
                </c:pt>
                <c:pt idx="209">
                  <c:v>01/01/2010</c:v>
                </c:pt>
                <c:pt idx="210">
                  <c:v>02/01/2010</c:v>
                </c:pt>
                <c:pt idx="211">
                  <c:v>03/01/2010</c:v>
                </c:pt>
                <c:pt idx="212">
                  <c:v>04/01/2010</c:v>
                </c:pt>
                <c:pt idx="213">
                  <c:v>05/01/2010</c:v>
                </c:pt>
                <c:pt idx="214">
                  <c:v>06/01/2010</c:v>
                </c:pt>
                <c:pt idx="215">
                  <c:v>07/01/2010</c:v>
                </c:pt>
                <c:pt idx="216">
                  <c:v>08/01/2010</c:v>
                </c:pt>
                <c:pt idx="217">
                  <c:v>09/01/2010</c:v>
                </c:pt>
                <c:pt idx="218">
                  <c:v>10/01/2010</c:v>
                </c:pt>
                <c:pt idx="219">
                  <c:v>11/01/2010</c:v>
                </c:pt>
                <c:pt idx="220">
                  <c:v>12/01/2010</c:v>
                </c:pt>
                <c:pt idx="221">
                  <c:v>01/01/2011</c:v>
                </c:pt>
                <c:pt idx="222">
                  <c:v>02/01/2011</c:v>
                </c:pt>
                <c:pt idx="223">
                  <c:v>03/01/2011</c:v>
                </c:pt>
                <c:pt idx="224">
                  <c:v>04/01/2011</c:v>
                </c:pt>
                <c:pt idx="225">
                  <c:v>05/01/2011</c:v>
                </c:pt>
                <c:pt idx="226">
                  <c:v>06/01/2011</c:v>
                </c:pt>
                <c:pt idx="227">
                  <c:v>07/01/2011</c:v>
                </c:pt>
                <c:pt idx="228">
                  <c:v>08/01/2011</c:v>
                </c:pt>
                <c:pt idx="229">
                  <c:v>09/01/2011</c:v>
                </c:pt>
                <c:pt idx="230">
                  <c:v>10/01/2011</c:v>
                </c:pt>
                <c:pt idx="231">
                  <c:v>11/01/2011</c:v>
                </c:pt>
                <c:pt idx="232">
                  <c:v>12/01/2011</c:v>
                </c:pt>
                <c:pt idx="233">
                  <c:v>01/01/2012</c:v>
                </c:pt>
                <c:pt idx="234">
                  <c:v>02/01/2012</c:v>
                </c:pt>
                <c:pt idx="235">
                  <c:v>03/01/2012</c:v>
                </c:pt>
                <c:pt idx="236">
                  <c:v>04/01/2012</c:v>
                </c:pt>
                <c:pt idx="237">
                  <c:v>05/01/2012</c:v>
                </c:pt>
                <c:pt idx="238">
                  <c:v>06/01/2012</c:v>
                </c:pt>
                <c:pt idx="239">
                  <c:v>07/01/2012</c:v>
                </c:pt>
                <c:pt idx="240">
                  <c:v>08/01/2012</c:v>
                </c:pt>
                <c:pt idx="241">
                  <c:v>09/01/2012</c:v>
                </c:pt>
                <c:pt idx="242">
                  <c:v>10/01/2012</c:v>
                </c:pt>
                <c:pt idx="243">
                  <c:v>11/01/2012</c:v>
                </c:pt>
                <c:pt idx="244">
                  <c:v>12/01/2012</c:v>
                </c:pt>
                <c:pt idx="245">
                  <c:v>01/01/2013</c:v>
                </c:pt>
                <c:pt idx="246">
                  <c:v>02/01/2013</c:v>
                </c:pt>
                <c:pt idx="247">
                  <c:v>03/01/2013</c:v>
                </c:pt>
                <c:pt idx="248">
                  <c:v>04/01/2013</c:v>
                </c:pt>
                <c:pt idx="249">
                  <c:v>05/01/2013</c:v>
                </c:pt>
                <c:pt idx="250">
                  <c:v>06/01/2013</c:v>
                </c:pt>
                <c:pt idx="251">
                  <c:v>07/01/2013</c:v>
                </c:pt>
                <c:pt idx="252">
                  <c:v>08/01/2013</c:v>
                </c:pt>
                <c:pt idx="253">
                  <c:v>09/01/2013</c:v>
                </c:pt>
                <c:pt idx="254">
                  <c:v>10/01/2013</c:v>
                </c:pt>
                <c:pt idx="255">
                  <c:v>11/01/2013</c:v>
                </c:pt>
                <c:pt idx="256">
                  <c:v>12/01/2013</c:v>
                </c:pt>
                <c:pt idx="257">
                  <c:v>01/01/2014</c:v>
                </c:pt>
                <c:pt idx="258">
                  <c:v>02/01/2014</c:v>
                </c:pt>
                <c:pt idx="259">
                  <c:v>03/01/2014</c:v>
                </c:pt>
                <c:pt idx="260">
                  <c:v>04/01/2014</c:v>
                </c:pt>
                <c:pt idx="261">
                  <c:v>05/01/2014</c:v>
                </c:pt>
                <c:pt idx="262">
                  <c:v>06/01/2014</c:v>
                </c:pt>
                <c:pt idx="263">
                  <c:v>07/01/2014</c:v>
                </c:pt>
                <c:pt idx="264">
                  <c:v>08/01/2014</c:v>
                </c:pt>
                <c:pt idx="265">
                  <c:v>09/01/2014</c:v>
                </c:pt>
                <c:pt idx="266">
                  <c:v>10/01/2014</c:v>
                </c:pt>
                <c:pt idx="267">
                  <c:v>11/01/2014</c:v>
                </c:pt>
                <c:pt idx="268">
                  <c:v>12/01/2014</c:v>
                </c:pt>
                <c:pt idx="269">
                  <c:v>01/01/2015</c:v>
                </c:pt>
                <c:pt idx="270">
                  <c:v>02/01/2015</c:v>
                </c:pt>
                <c:pt idx="271">
                  <c:v>03/01/2015</c:v>
                </c:pt>
                <c:pt idx="272">
                  <c:v>04/01/2015</c:v>
                </c:pt>
                <c:pt idx="273">
                  <c:v>05/01/2015</c:v>
                </c:pt>
                <c:pt idx="274">
                  <c:v>06/01/2015</c:v>
                </c:pt>
                <c:pt idx="275">
                  <c:v>07/01/2015</c:v>
                </c:pt>
                <c:pt idx="276">
                  <c:v>08/01/2015</c:v>
                </c:pt>
                <c:pt idx="277">
                  <c:v>09/01/2015</c:v>
                </c:pt>
                <c:pt idx="278">
                  <c:v>10/01/2015</c:v>
                </c:pt>
                <c:pt idx="279">
                  <c:v>11/01/2015</c:v>
                </c:pt>
                <c:pt idx="280">
                  <c:v>12/01/2015</c:v>
                </c:pt>
                <c:pt idx="281">
                  <c:v>01/01/2016</c:v>
                </c:pt>
                <c:pt idx="282">
                  <c:v>02/01/2016</c:v>
                </c:pt>
                <c:pt idx="283">
                  <c:v>03/01/2016</c:v>
                </c:pt>
                <c:pt idx="284">
                  <c:v>04/01/2016</c:v>
                </c:pt>
                <c:pt idx="285">
                  <c:v>05/01/2016</c:v>
                </c:pt>
                <c:pt idx="286">
                  <c:v>06/01/2016</c:v>
                </c:pt>
                <c:pt idx="287">
                  <c:v>07/01/2016</c:v>
                </c:pt>
                <c:pt idx="288">
                  <c:v>08/01/2016</c:v>
                </c:pt>
                <c:pt idx="289">
                  <c:v>09/01/2016</c:v>
                </c:pt>
                <c:pt idx="290">
                  <c:v>10/01/2016</c:v>
                </c:pt>
                <c:pt idx="291">
                  <c:v>11/01/2016</c:v>
                </c:pt>
                <c:pt idx="292">
                  <c:v>12/01/2016</c:v>
                </c:pt>
                <c:pt idx="293">
                  <c:v>01/01/2017</c:v>
                </c:pt>
                <c:pt idx="294">
                  <c:v>02/01/2017</c:v>
                </c:pt>
                <c:pt idx="295">
                  <c:v>03/01/2017</c:v>
                </c:pt>
                <c:pt idx="296">
                  <c:v>04/01/2017</c:v>
                </c:pt>
                <c:pt idx="297">
                  <c:v>05/01/2017</c:v>
                </c:pt>
                <c:pt idx="298">
                  <c:v>06/01/2017</c:v>
                </c:pt>
                <c:pt idx="299">
                  <c:v>01/01/2005</c:v>
                </c:pt>
                <c:pt idx="300">
                  <c:v>02/01/2005</c:v>
                </c:pt>
                <c:pt idx="301">
                  <c:v>03/01/2005</c:v>
                </c:pt>
                <c:pt idx="302">
                  <c:v>04/01/2005</c:v>
                </c:pt>
                <c:pt idx="303">
                  <c:v>05/01/2005</c:v>
                </c:pt>
                <c:pt idx="304">
                  <c:v>06/01/2005</c:v>
                </c:pt>
                <c:pt idx="305">
                  <c:v>07/01/2005</c:v>
                </c:pt>
                <c:pt idx="306">
                  <c:v>08/01/2005</c:v>
                </c:pt>
                <c:pt idx="307">
                  <c:v>09/01/2005</c:v>
                </c:pt>
                <c:pt idx="308">
                  <c:v>10/01/2005</c:v>
                </c:pt>
                <c:pt idx="309">
                  <c:v>11/01/2005</c:v>
                </c:pt>
                <c:pt idx="310">
                  <c:v>12/01/2005</c:v>
                </c:pt>
                <c:pt idx="311">
                  <c:v>01/01/2006</c:v>
                </c:pt>
                <c:pt idx="312">
                  <c:v>02/01/2006</c:v>
                </c:pt>
                <c:pt idx="313">
                  <c:v>03/01/2006</c:v>
                </c:pt>
                <c:pt idx="314">
                  <c:v>04/01/2006</c:v>
                </c:pt>
                <c:pt idx="315">
                  <c:v>05/01/2006</c:v>
                </c:pt>
                <c:pt idx="316">
                  <c:v>06/01/2006</c:v>
                </c:pt>
                <c:pt idx="317">
                  <c:v>07/01/2006</c:v>
                </c:pt>
                <c:pt idx="318">
                  <c:v>08/01/2006</c:v>
                </c:pt>
                <c:pt idx="319">
                  <c:v>09/01/2006</c:v>
                </c:pt>
                <c:pt idx="320">
                  <c:v>10/01/2006</c:v>
                </c:pt>
                <c:pt idx="321">
                  <c:v>11/01/2006</c:v>
                </c:pt>
                <c:pt idx="322">
                  <c:v>12/01/2006</c:v>
                </c:pt>
                <c:pt idx="323">
                  <c:v>01/01/2007</c:v>
                </c:pt>
                <c:pt idx="324">
                  <c:v>02/01/2007</c:v>
                </c:pt>
                <c:pt idx="325">
                  <c:v>03/01/2007</c:v>
                </c:pt>
                <c:pt idx="326">
                  <c:v>04/01/2007</c:v>
                </c:pt>
                <c:pt idx="327">
                  <c:v>05/01/2007</c:v>
                </c:pt>
                <c:pt idx="328">
                  <c:v>06/01/2007</c:v>
                </c:pt>
                <c:pt idx="329">
                  <c:v>07/01/2007</c:v>
                </c:pt>
                <c:pt idx="330">
                  <c:v>08/01/2007</c:v>
                </c:pt>
                <c:pt idx="331">
                  <c:v>09/01/2007</c:v>
                </c:pt>
                <c:pt idx="332">
                  <c:v>10/01/2007</c:v>
                </c:pt>
                <c:pt idx="333">
                  <c:v>11/01/2007</c:v>
                </c:pt>
                <c:pt idx="334">
                  <c:v>12/01/2007</c:v>
                </c:pt>
                <c:pt idx="335">
                  <c:v>01/01/2008</c:v>
                </c:pt>
                <c:pt idx="336">
                  <c:v>02/01/2008</c:v>
                </c:pt>
                <c:pt idx="337">
                  <c:v>03/01/2008</c:v>
                </c:pt>
                <c:pt idx="338">
                  <c:v>04/01/2008</c:v>
                </c:pt>
                <c:pt idx="339">
                  <c:v>05/01/2008</c:v>
                </c:pt>
                <c:pt idx="340">
                  <c:v>06/01/2008</c:v>
                </c:pt>
                <c:pt idx="341">
                  <c:v>07/01/2008</c:v>
                </c:pt>
                <c:pt idx="342">
                  <c:v>08/01/2008</c:v>
                </c:pt>
                <c:pt idx="343">
                  <c:v>09/01/2008</c:v>
                </c:pt>
                <c:pt idx="344">
                  <c:v>10/01/2008</c:v>
                </c:pt>
                <c:pt idx="345">
                  <c:v>11/01/2008</c:v>
                </c:pt>
                <c:pt idx="346">
                  <c:v>12/01/2008</c:v>
                </c:pt>
                <c:pt idx="347">
                  <c:v>01/01/2009</c:v>
                </c:pt>
                <c:pt idx="348">
                  <c:v>02/01/2009</c:v>
                </c:pt>
                <c:pt idx="349">
                  <c:v>03/01/2009</c:v>
                </c:pt>
                <c:pt idx="350">
                  <c:v>04/01/2009</c:v>
                </c:pt>
                <c:pt idx="351">
                  <c:v>05/01/2009</c:v>
                </c:pt>
                <c:pt idx="352">
                  <c:v>06/01/2009</c:v>
                </c:pt>
                <c:pt idx="353">
                  <c:v>07/01/2009</c:v>
                </c:pt>
                <c:pt idx="354">
                  <c:v>08/01/2009</c:v>
                </c:pt>
                <c:pt idx="355">
                  <c:v>09/01/2009</c:v>
                </c:pt>
                <c:pt idx="356">
                  <c:v>10/01/2009</c:v>
                </c:pt>
                <c:pt idx="357">
                  <c:v>11/01/2009</c:v>
                </c:pt>
                <c:pt idx="358">
                  <c:v>12/01/2009</c:v>
                </c:pt>
                <c:pt idx="359">
                  <c:v>01/01/2010</c:v>
                </c:pt>
                <c:pt idx="360">
                  <c:v>02/01/2010</c:v>
                </c:pt>
                <c:pt idx="361">
                  <c:v>03/01/2010</c:v>
                </c:pt>
                <c:pt idx="362">
                  <c:v>04/01/2010</c:v>
                </c:pt>
                <c:pt idx="363">
                  <c:v>05/01/2010</c:v>
                </c:pt>
                <c:pt idx="364">
                  <c:v>06/01/2010</c:v>
                </c:pt>
                <c:pt idx="365">
                  <c:v>07/01/2010</c:v>
                </c:pt>
                <c:pt idx="366">
                  <c:v>08/01/2010</c:v>
                </c:pt>
                <c:pt idx="367">
                  <c:v>09/01/2010</c:v>
                </c:pt>
                <c:pt idx="368">
                  <c:v>10/01/2010</c:v>
                </c:pt>
                <c:pt idx="369">
                  <c:v>11/01/2010</c:v>
                </c:pt>
                <c:pt idx="370">
                  <c:v>12/01/2010</c:v>
                </c:pt>
                <c:pt idx="371">
                  <c:v>01/01/2011</c:v>
                </c:pt>
                <c:pt idx="372">
                  <c:v>02/01/2011</c:v>
                </c:pt>
                <c:pt idx="373">
                  <c:v>03/01/2011</c:v>
                </c:pt>
                <c:pt idx="374">
                  <c:v>04/01/2011</c:v>
                </c:pt>
                <c:pt idx="375">
                  <c:v>05/01/2011</c:v>
                </c:pt>
                <c:pt idx="376">
                  <c:v>06/01/2011</c:v>
                </c:pt>
                <c:pt idx="377">
                  <c:v>07/01/2011</c:v>
                </c:pt>
                <c:pt idx="378">
                  <c:v>08/01/2011</c:v>
                </c:pt>
                <c:pt idx="379">
                  <c:v>09/01/2011</c:v>
                </c:pt>
                <c:pt idx="380">
                  <c:v>10/01/2011</c:v>
                </c:pt>
                <c:pt idx="381">
                  <c:v>11/01/2011</c:v>
                </c:pt>
                <c:pt idx="382">
                  <c:v>12/01/2011</c:v>
                </c:pt>
                <c:pt idx="383">
                  <c:v>01/01/2012</c:v>
                </c:pt>
                <c:pt idx="384">
                  <c:v>02/01/2012</c:v>
                </c:pt>
                <c:pt idx="385">
                  <c:v>03/01/2012</c:v>
                </c:pt>
                <c:pt idx="386">
                  <c:v>04/01/2012</c:v>
                </c:pt>
                <c:pt idx="387">
                  <c:v>05/01/2012</c:v>
                </c:pt>
                <c:pt idx="388">
                  <c:v>06/01/2012</c:v>
                </c:pt>
                <c:pt idx="389">
                  <c:v>07/01/2012</c:v>
                </c:pt>
                <c:pt idx="390">
                  <c:v>08/01/2012</c:v>
                </c:pt>
                <c:pt idx="391">
                  <c:v>09/01/2012</c:v>
                </c:pt>
                <c:pt idx="392">
                  <c:v>10/01/2012</c:v>
                </c:pt>
                <c:pt idx="393">
                  <c:v>11/01/2012</c:v>
                </c:pt>
                <c:pt idx="394">
                  <c:v>12/01/2012</c:v>
                </c:pt>
                <c:pt idx="395">
                  <c:v>01/01/2013</c:v>
                </c:pt>
                <c:pt idx="396">
                  <c:v>02/01/2013</c:v>
                </c:pt>
                <c:pt idx="397">
                  <c:v>03/01/2013</c:v>
                </c:pt>
                <c:pt idx="398">
                  <c:v>04/01/2013</c:v>
                </c:pt>
                <c:pt idx="399">
                  <c:v>05/01/2013</c:v>
                </c:pt>
                <c:pt idx="400">
                  <c:v>06/01/2013</c:v>
                </c:pt>
                <c:pt idx="401">
                  <c:v>07/01/2013</c:v>
                </c:pt>
                <c:pt idx="402">
                  <c:v>08/01/2013</c:v>
                </c:pt>
                <c:pt idx="403">
                  <c:v>09/01/2013</c:v>
                </c:pt>
                <c:pt idx="404">
                  <c:v>10/01/2013</c:v>
                </c:pt>
                <c:pt idx="405">
                  <c:v>11/01/2013</c:v>
                </c:pt>
                <c:pt idx="406">
                  <c:v>12/01/2013</c:v>
                </c:pt>
                <c:pt idx="407">
                  <c:v>01/01/2014</c:v>
                </c:pt>
                <c:pt idx="408">
                  <c:v>02/01/2014</c:v>
                </c:pt>
                <c:pt idx="409">
                  <c:v>03/01/2014</c:v>
                </c:pt>
                <c:pt idx="410">
                  <c:v>04/01/2014</c:v>
                </c:pt>
                <c:pt idx="411">
                  <c:v>05/01/2014</c:v>
                </c:pt>
                <c:pt idx="412">
                  <c:v>06/01/2014</c:v>
                </c:pt>
                <c:pt idx="413">
                  <c:v>07/01/2014</c:v>
                </c:pt>
                <c:pt idx="414">
                  <c:v>08/01/2014</c:v>
                </c:pt>
                <c:pt idx="415">
                  <c:v>09/01/2014</c:v>
                </c:pt>
                <c:pt idx="416">
                  <c:v>10/01/2014</c:v>
                </c:pt>
                <c:pt idx="417">
                  <c:v>11/01/2014</c:v>
                </c:pt>
                <c:pt idx="418">
                  <c:v>12/01/2014</c:v>
                </c:pt>
                <c:pt idx="419">
                  <c:v>01/01/2015</c:v>
                </c:pt>
                <c:pt idx="420">
                  <c:v>02/01/2015</c:v>
                </c:pt>
                <c:pt idx="421">
                  <c:v>03/01/2015</c:v>
                </c:pt>
                <c:pt idx="422">
                  <c:v>04/01/2015</c:v>
                </c:pt>
                <c:pt idx="423">
                  <c:v>05/01/2015</c:v>
                </c:pt>
                <c:pt idx="424">
                  <c:v>06/01/2015</c:v>
                </c:pt>
                <c:pt idx="425">
                  <c:v>07/01/2015</c:v>
                </c:pt>
                <c:pt idx="426">
                  <c:v>08/01/2015</c:v>
                </c:pt>
                <c:pt idx="427">
                  <c:v>09/01/2015</c:v>
                </c:pt>
                <c:pt idx="428">
                  <c:v>10/01/2015</c:v>
                </c:pt>
                <c:pt idx="429">
                  <c:v>11/01/2015</c:v>
                </c:pt>
                <c:pt idx="430">
                  <c:v>12/01/2015</c:v>
                </c:pt>
                <c:pt idx="431">
                  <c:v>01/01/2016</c:v>
                </c:pt>
                <c:pt idx="432">
                  <c:v>02/01/2016</c:v>
                </c:pt>
                <c:pt idx="433">
                  <c:v>03/01/2016</c:v>
                </c:pt>
                <c:pt idx="434">
                  <c:v>04/01/2016</c:v>
                </c:pt>
                <c:pt idx="435">
                  <c:v>05/01/2016</c:v>
                </c:pt>
                <c:pt idx="436">
                  <c:v>06/01/2016</c:v>
                </c:pt>
                <c:pt idx="437">
                  <c:v>07/01/2016</c:v>
                </c:pt>
                <c:pt idx="438">
                  <c:v>08/01/2016</c:v>
                </c:pt>
                <c:pt idx="439">
                  <c:v>09/01/2016</c:v>
                </c:pt>
                <c:pt idx="440">
                  <c:v>10/01/2016</c:v>
                </c:pt>
                <c:pt idx="441">
                  <c:v>11/01/2016</c:v>
                </c:pt>
                <c:pt idx="442">
                  <c:v>12/01/2016</c:v>
                </c:pt>
                <c:pt idx="443">
                  <c:v>01/01/2017</c:v>
                </c:pt>
                <c:pt idx="444">
                  <c:v>02/01/2017</c:v>
                </c:pt>
                <c:pt idx="445">
                  <c:v>03/01/2017</c:v>
                </c:pt>
                <c:pt idx="446">
                  <c:v>04/01/2017</c:v>
                </c:pt>
                <c:pt idx="447">
                  <c:v>05/01/2017</c:v>
                </c:pt>
                <c:pt idx="448">
                  <c:v>06/01/2017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smooth val="0"/>
        </c:ser>
        <c:marker val="1"/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40495176"/>
        <c:crosses val="autoZero"/>
        <c:lblAlgn val="ctr"/>
        <c:lblOffset val="100"/>
        <c:noMultiLvlLbl val="0"/>
      </c:catAx>
      <c:valAx>
        <c:axId val="2140495176"/>
        <c:scaling>
          <c:min val="2.0"/>
        </c:scaling>
        <c:delete val="0"/>
        <c:axPos val="l"/>
        <c:majorGridlines/>
        <c:numFmt formatCode="0.0&quot;%&quot;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4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CHAR851UR</c:v>
                </c:pt>
              </c:strCache>
            </c:strRef>
          </c:tx>
          <c:marker>
            <c:symbol val="none"/>
          </c:marker>
          <c:cat>
            <c:strRef>
              <c:f>Sheet1!$A$2:$A$599</c:f>
              <c:strCache>
                <c:ptCount val="598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02/01/2005</c:v>
                </c:pt>
                <c:pt idx="150">
                  <c:v>03/01/2005</c:v>
                </c:pt>
                <c:pt idx="151">
                  <c:v>04/01/2005</c:v>
                </c:pt>
                <c:pt idx="152">
                  <c:v>05/01/2005</c:v>
                </c:pt>
                <c:pt idx="153">
                  <c:v>06/01/2005</c:v>
                </c:pt>
                <c:pt idx="154">
                  <c:v>07/01/2005</c:v>
                </c:pt>
                <c:pt idx="155">
                  <c:v>08/01/2005</c:v>
                </c:pt>
                <c:pt idx="156">
                  <c:v>09/01/2005</c:v>
                </c:pt>
                <c:pt idx="157">
                  <c:v>10/01/2005</c:v>
                </c:pt>
                <c:pt idx="158">
                  <c:v>11/01/2005</c:v>
                </c:pt>
                <c:pt idx="159">
                  <c:v>12/01/2005</c:v>
                </c:pt>
                <c:pt idx="160">
                  <c:v>01/01/2006</c:v>
                </c:pt>
                <c:pt idx="161">
                  <c:v>02/01/2006</c:v>
                </c:pt>
                <c:pt idx="162">
                  <c:v>03/01/2006</c:v>
                </c:pt>
                <c:pt idx="163">
                  <c:v>04/01/2006</c:v>
                </c:pt>
                <c:pt idx="164">
                  <c:v>05/01/2006</c:v>
                </c:pt>
                <c:pt idx="165">
                  <c:v>06/01/2006</c:v>
                </c:pt>
                <c:pt idx="166">
                  <c:v>07/01/2006</c:v>
                </c:pt>
                <c:pt idx="167">
                  <c:v>08/01/2006</c:v>
                </c:pt>
                <c:pt idx="168">
                  <c:v>09/01/2006</c:v>
                </c:pt>
                <c:pt idx="169">
                  <c:v>10/01/2006</c:v>
                </c:pt>
                <c:pt idx="170">
                  <c:v>11/01/2006</c:v>
                </c:pt>
                <c:pt idx="171">
                  <c:v>12/01/2006</c:v>
                </c:pt>
                <c:pt idx="172">
                  <c:v>01/01/2007</c:v>
                </c:pt>
                <c:pt idx="173">
                  <c:v>02/01/2007</c:v>
                </c:pt>
                <c:pt idx="174">
                  <c:v>03/01/2007</c:v>
                </c:pt>
                <c:pt idx="175">
                  <c:v>04/01/2007</c:v>
                </c:pt>
                <c:pt idx="176">
                  <c:v>05/01/2007</c:v>
                </c:pt>
                <c:pt idx="177">
                  <c:v>06/01/2007</c:v>
                </c:pt>
                <c:pt idx="178">
                  <c:v>07/01/2007</c:v>
                </c:pt>
                <c:pt idx="179">
                  <c:v>08/01/2007</c:v>
                </c:pt>
                <c:pt idx="180">
                  <c:v>09/01/2007</c:v>
                </c:pt>
                <c:pt idx="181">
                  <c:v>10/01/2007</c:v>
                </c:pt>
                <c:pt idx="182">
                  <c:v>11/01/2007</c:v>
                </c:pt>
                <c:pt idx="183">
                  <c:v>12/01/2007</c:v>
                </c:pt>
                <c:pt idx="184">
                  <c:v>01/01/2008</c:v>
                </c:pt>
                <c:pt idx="185">
                  <c:v>02/01/2008</c:v>
                </c:pt>
                <c:pt idx="186">
                  <c:v>03/01/2008</c:v>
                </c:pt>
                <c:pt idx="187">
                  <c:v>04/01/2008</c:v>
                </c:pt>
                <c:pt idx="188">
                  <c:v>05/01/2008</c:v>
                </c:pt>
                <c:pt idx="189">
                  <c:v>06/01/2008</c:v>
                </c:pt>
                <c:pt idx="190">
                  <c:v>07/01/2008</c:v>
                </c:pt>
                <c:pt idx="191">
                  <c:v>08/01/2008</c:v>
                </c:pt>
                <c:pt idx="192">
                  <c:v>09/01/2008</c:v>
                </c:pt>
                <c:pt idx="193">
                  <c:v>10/01/2008</c:v>
                </c:pt>
                <c:pt idx="194">
                  <c:v>11/01/2008</c:v>
                </c:pt>
                <c:pt idx="195">
                  <c:v>12/01/2008</c:v>
                </c:pt>
                <c:pt idx="196">
                  <c:v>01/01/2009</c:v>
                </c:pt>
                <c:pt idx="197">
                  <c:v>02/01/2009</c:v>
                </c:pt>
                <c:pt idx="198">
                  <c:v>03/01/2009</c:v>
                </c:pt>
                <c:pt idx="199">
                  <c:v>04/01/2009</c:v>
                </c:pt>
                <c:pt idx="200">
                  <c:v>05/01/2009</c:v>
                </c:pt>
                <c:pt idx="201">
                  <c:v>06/01/2009</c:v>
                </c:pt>
                <c:pt idx="202">
                  <c:v>07/01/2009</c:v>
                </c:pt>
                <c:pt idx="203">
                  <c:v>08/01/2009</c:v>
                </c:pt>
                <c:pt idx="204">
                  <c:v>09/01/2009</c:v>
                </c:pt>
                <c:pt idx="205">
                  <c:v>10/01/2009</c:v>
                </c:pt>
                <c:pt idx="206">
                  <c:v>11/01/2009</c:v>
                </c:pt>
                <c:pt idx="207">
                  <c:v>12/01/2009</c:v>
                </c:pt>
                <c:pt idx="208">
                  <c:v>01/01/2010</c:v>
                </c:pt>
                <c:pt idx="209">
                  <c:v>02/01/2010</c:v>
                </c:pt>
                <c:pt idx="210">
                  <c:v>03/01/2010</c:v>
                </c:pt>
                <c:pt idx="211">
                  <c:v>04/01/2010</c:v>
                </c:pt>
                <c:pt idx="212">
                  <c:v>05/01/2010</c:v>
                </c:pt>
                <c:pt idx="213">
                  <c:v>06/01/2010</c:v>
                </c:pt>
                <c:pt idx="214">
                  <c:v>07/01/2010</c:v>
                </c:pt>
                <c:pt idx="215">
                  <c:v>08/01/2010</c:v>
                </c:pt>
                <c:pt idx="216">
                  <c:v>09/01/2010</c:v>
                </c:pt>
                <c:pt idx="217">
                  <c:v>10/01/2010</c:v>
                </c:pt>
                <c:pt idx="218">
                  <c:v>11/01/2010</c:v>
                </c:pt>
                <c:pt idx="219">
                  <c:v>12/01/2010</c:v>
                </c:pt>
                <c:pt idx="220">
                  <c:v>01/01/2011</c:v>
                </c:pt>
                <c:pt idx="221">
                  <c:v>02/01/2011</c:v>
                </c:pt>
                <c:pt idx="222">
                  <c:v>03/01/2011</c:v>
                </c:pt>
                <c:pt idx="223">
                  <c:v>04/01/2011</c:v>
                </c:pt>
                <c:pt idx="224">
                  <c:v>05/01/2011</c:v>
                </c:pt>
                <c:pt idx="225">
                  <c:v>06/01/2011</c:v>
                </c:pt>
                <c:pt idx="226">
                  <c:v>07/01/2011</c:v>
                </c:pt>
                <c:pt idx="227">
                  <c:v>08/01/2011</c:v>
                </c:pt>
                <c:pt idx="228">
                  <c:v>09/01/2011</c:v>
                </c:pt>
                <c:pt idx="229">
                  <c:v>10/01/2011</c:v>
                </c:pt>
                <c:pt idx="230">
                  <c:v>11/01/2011</c:v>
                </c:pt>
                <c:pt idx="231">
                  <c:v>12/01/2011</c:v>
                </c:pt>
                <c:pt idx="232">
                  <c:v>01/01/2012</c:v>
                </c:pt>
                <c:pt idx="233">
                  <c:v>02/01/2012</c:v>
                </c:pt>
                <c:pt idx="234">
                  <c:v>03/01/2012</c:v>
                </c:pt>
                <c:pt idx="235">
                  <c:v>04/01/2012</c:v>
                </c:pt>
                <c:pt idx="236">
                  <c:v>05/01/2012</c:v>
                </c:pt>
                <c:pt idx="237">
                  <c:v>06/01/2012</c:v>
                </c:pt>
                <c:pt idx="238">
                  <c:v>07/01/2012</c:v>
                </c:pt>
                <c:pt idx="239">
                  <c:v>08/01/2012</c:v>
                </c:pt>
                <c:pt idx="240">
                  <c:v>09/01/2012</c:v>
                </c:pt>
                <c:pt idx="241">
                  <c:v>10/01/2012</c:v>
                </c:pt>
                <c:pt idx="242">
                  <c:v>11/01/2012</c:v>
                </c:pt>
                <c:pt idx="243">
                  <c:v>12/01/2012</c:v>
                </c:pt>
                <c:pt idx="244">
                  <c:v>01/01/2013</c:v>
                </c:pt>
                <c:pt idx="245">
                  <c:v>02/01/2013</c:v>
                </c:pt>
                <c:pt idx="246">
                  <c:v>03/01/2013</c:v>
                </c:pt>
                <c:pt idx="247">
                  <c:v>04/01/2013</c:v>
                </c:pt>
                <c:pt idx="248">
                  <c:v>05/01/2013</c:v>
                </c:pt>
                <c:pt idx="249">
                  <c:v>06/01/2013</c:v>
                </c:pt>
                <c:pt idx="250">
                  <c:v>07/01/2013</c:v>
                </c:pt>
                <c:pt idx="251">
                  <c:v>08/01/2013</c:v>
                </c:pt>
                <c:pt idx="252">
                  <c:v>09/01/2013</c:v>
                </c:pt>
                <c:pt idx="253">
                  <c:v>10/01/2013</c:v>
                </c:pt>
                <c:pt idx="254">
                  <c:v>11/01/2013</c:v>
                </c:pt>
                <c:pt idx="255">
                  <c:v>12/01/2013</c:v>
                </c:pt>
                <c:pt idx="256">
                  <c:v>01/01/2014</c:v>
                </c:pt>
                <c:pt idx="257">
                  <c:v>02/01/2014</c:v>
                </c:pt>
                <c:pt idx="258">
                  <c:v>03/01/2014</c:v>
                </c:pt>
                <c:pt idx="259">
                  <c:v>04/01/2014</c:v>
                </c:pt>
                <c:pt idx="260">
                  <c:v>05/01/2014</c:v>
                </c:pt>
                <c:pt idx="261">
                  <c:v>06/01/2014</c:v>
                </c:pt>
                <c:pt idx="262">
                  <c:v>07/01/2014</c:v>
                </c:pt>
                <c:pt idx="263">
                  <c:v>08/01/2014</c:v>
                </c:pt>
                <c:pt idx="264">
                  <c:v>09/01/2014</c:v>
                </c:pt>
                <c:pt idx="265">
                  <c:v>10/01/2014</c:v>
                </c:pt>
                <c:pt idx="266">
                  <c:v>11/01/2014</c:v>
                </c:pt>
                <c:pt idx="267">
                  <c:v>12/01/2014</c:v>
                </c:pt>
                <c:pt idx="268">
                  <c:v>01/01/2015</c:v>
                </c:pt>
                <c:pt idx="269">
                  <c:v>02/01/2015</c:v>
                </c:pt>
                <c:pt idx="270">
                  <c:v>03/01/2015</c:v>
                </c:pt>
                <c:pt idx="271">
                  <c:v>04/01/2015</c:v>
                </c:pt>
                <c:pt idx="272">
                  <c:v>05/01/2015</c:v>
                </c:pt>
                <c:pt idx="273">
                  <c:v>06/01/2015</c:v>
                </c:pt>
                <c:pt idx="274">
                  <c:v>07/01/2015</c:v>
                </c:pt>
                <c:pt idx="275">
                  <c:v>08/01/2015</c:v>
                </c:pt>
                <c:pt idx="276">
                  <c:v>09/01/2015</c:v>
                </c:pt>
                <c:pt idx="277">
                  <c:v>10/01/2015</c:v>
                </c:pt>
                <c:pt idx="278">
                  <c:v>11/01/2015</c:v>
                </c:pt>
                <c:pt idx="279">
                  <c:v>12/01/2015</c:v>
                </c:pt>
                <c:pt idx="280">
                  <c:v>01/01/2016</c:v>
                </c:pt>
                <c:pt idx="281">
                  <c:v>02/01/2016</c:v>
                </c:pt>
                <c:pt idx="282">
                  <c:v>03/01/2016</c:v>
                </c:pt>
                <c:pt idx="283">
                  <c:v>04/01/2016</c:v>
                </c:pt>
                <c:pt idx="284">
                  <c:v>05/01/2016</c:v>
                </c:pt>
                <c:pt idx="285">
                  <c:v>06/01/2016</c:v>
                </c:pt>
                <c:pt idx="286">
                  <c:v>07/01/2016</c:v>
                </c:pt>
                <c:pt idx="287">
                  <c:v>08/01/2016</c:v>
                </c:pt>
                <c:pt idx="288">
                  <c:v>09/01/2016</c:v>
                </c:pt>
                <c:pt idx="289">
                  <c:v>10/01/2016</c:v>
                </c:pt>
                <c:pt idx="290">
                  <c:v>11/01/2016</c:v>
                </c:pt>
                <c:pt idx="291">
                  <c:v>12/01/2016</c:v>
                </c:pt>
                <c:pt idx="292">
                  <c:v>01/01/2017</c:v>
                </c:pt>
                <c:pt idx="293">
                  <c:v>02/01/2017</c:v>
                </c:pt>
                <c:pt idx="294">
                  <c:v>03/01/2017</c:v>
                </c:pt>
                <c:pt idx="295">
                  <c:v>04/01/2017</c:v>
                </c:pt>
                <c:pt idx="296">
                  <c:v>05/01/2017</c:v>
                </c:pt>
                <c:pt idx="297">
                  <c:v>06/01/2017</c:v>
                </c:pt>
                <c:pt idx="298">
                  <c:v>01/01/2005</c:v>
                </c:pt>
                <c:pt idx="299">
                  <c:v>02/01/2005</c:v>
                </c:pt>
                <c:pt idx="300">
                  <c:v>03/01/2005</c:v>
                </c:pt>
                <c:pt idx="301">
                  <c:v>04/01/2005</c:v>
                </c:pt>
                <c:pt idx="302">
                  <c:v>05/01/2005</c:v>
                </c:pt>
                <c:pt idx="303">
                  <c:v>06/01/2005</c:v>
                </c:pt>
                <c:pt idx="304">
                  <c:v>07/01/2005</c:v>
                </c:pt>
                <c:pt idx="305">
                  <c:v>08/01/2005</c:v>
                </c:pt>
                <c:pt idx="306">
                  <c:v>09/01/2005</c:v>
                </c:pt>
                <c:pt idx="307">
                  <c:v>10/01/2005</c:v>
                </c:pt>
                <c:pt idx="308">
                  <c:v>11/01/2005</c:v>
                </c:pt>
                <c:pt idx="309">
                  <c:v>12/01/2005</c:v>
                </c:pt>
                <c:pt idx="310">
                  <c:v>01/01/2006</c:v>
                </c:pt>
                <c:pt idx="311">
                  <c:v>02/01/2006</c:v>
                </c:pt>
                <c:pt idx="312">
                  <c:v>03/01/2006</c:v>
                </c:pt>
                <c:pt idx="313">
                  <c:v>04/01/2006</c:v>
                </c:pt>
                <c:pt idx="314">
                  <c:v>05/01/2006</c:v>
                </c:pt>
                <c:pt idx="315">
                  <c:v>06/01/2006</c:v>
                </c:pt>
                <c:pt idx="316">
                  <c:v>07/01/2006</c:v>
                </c:pt>
                <c:pt idx="317">
                  <c:v>08/01/2006</c:v>
                </c:pt>
                <c:pt idx="318">
                  <c:v>09/01/2006</c:v>
                </c:pt>
                <c:pt idx="319">
                  <c:v>10/01/2006</c:v>
                </c:pt>
                <c:pt idx="320">
                  <c:v>11/01/2006</c:v>
                </c:pt>
                <c:pt idx="321">
                  <c:v>12/01/2006</c:v>
                </c:pt>
                <c:pt idx="322">
                  <c:v>01/01/2007</c:v>
                </c:pt>
                <c:pt idx="323">
                  <c:v>02/01/2007</c:v>
                </c:pt>
                <c:pt idx="324">
                  <c:v>03/01/2007</c:v>
                </c:pt>
                <c:pt idx="325">
                  <c:v>04/01/2007</c:v>
                </c:pt>
                <c:pt idx="326">
                  <c:v>05/01/2007</c:v>
                </c:pt>
                <c:pt idx="327">
                  <c:v>06/01/2007</c:v>
                </c:pt>
                <c:pt idx="328">
                  <c:v>07/01/2007</c:v>
                </c:pt>
                <c:pt idx="329">
                  <c:v>08/01/2007</c:v>
                </c:pt>
                <c:pt idx="330">
                  <c:v>09/01/2007</c:v>
                </c:pt>
                <c:pt idx="331">
                  <c:v>10/01/2007</c:v>
                </c:pt>
                <c:pt idx="332">
                  <c:v>11/01/2007</c:v>
                </c:pt>
                <c:pt idx="333">
                  <c:v>12/01/2007</c:v>
                </c:pt>
                <c:pt idx="334">
                  <c:v>01/01/2008</c:v>
                </c:pt>
                <c:pt idx="335">
                  <c:v>02/01/2008</c:v>
                </c:pt>
                <c:pt idx="336">
                  <c:v>03/01/2008</c:v>
                </c:pt>
                <c:pt idx="337">
                  <c:v>04/01/2008</c:v>
                </c:pt>
                <c:pt idx="338">
                  <c:v>05/01/2008</c:v>
                </c:pt>
                <c:pt idx="339">
                  <c:v>06/01/2008</c:v>
                </c:pt>
                <c:pt idx="340">
                  <c:v>07/01/2008</c:v>
                </c:pt>
                <c:pt idx="341">
                  <c:v>08/01/2008</c:v>
                </c:pt>
                <c:pt idx="342">
                  <c:v>09/01/2008</c:v>
                </c:pt>
                <c:pt idx="343">
                  <c:v>10/01/2008</c:v>
                </c:pt>
                <c:pt idx="344">
                  <c:v>11/01/2008</c:v>
                </c:pt>
                <c:pt idx="345">
                  <c:v>12/01/2008</c:v>
                </c:pt>
                <c:pt idx="346">
                  <c:v>01/01/2009</c:v>
                </c:pt>
                <c:pt idx="347">
                  <c:v>02/01/2009</c:v>
                </c:pt>
                <c:pt idx="348">
                  <c:v>03/01/2009</c:v>
                </c:pt>
                <c:pt idx="349">
                  <c:v>04/01/2009</c:v>
                </c:pt>
                <c:pt idx="350">
                  <c:v>05/01/2009</c:v>
                </c:pt>
                <c:pt idx="351">
                  <c:v>06/01/2009</c:v>
                </c:pt>
                <c:pt idx="352">
                  <c:v>07/01/2009</c:v>
                </c:pt>
                <c:pt idx="353">
                  <c:v>08/01/2009</c:v>
                </c:pt>
                <c:pt idx="354">
                  <c:v>09/01/2009</c:v>
                </c:pt>
                <c:pt idx="355">
                  <c:v>10/01/2009</c:v>
                </c:pt>
                <c:pt idx="356">
                  <c:v>11/01/2009</c:v>
                </c:pt>
                <c:pt idx="357">
                  <c:v>12/01/2009</c:v>
                </c:pt>
                <c:pt idx="358">
                  <c:v>01/01/2010</c:v>
                </c:pt>
                <c:pt idx="359">
                  <c:v>02/01/2010</c:v>
                </c:pt>
                <c:pt idx="360">
                  <c:v>03/01/2010</c:v>
                </c:pt>
                <c:pt idx="361">
                  <c:v>04/01/2010</c:v>
                </c:pt>
                <c:pt idx="362">
                  <c:v>05/01/2010</c:v>
                </c:pt>
                <c:pt idx="363">
                  <c:v>06/01/2010</c:v>
                </c:pt>
                <c:pt idx="364">
                  <c:v>07/01/2010</c:v>
                </c:pt>
                <c:pt idx="365">
                  <c:v>08/01/2010</c:v>
                </c:pt>
                <c:pt idx="366">
                  <c:v>09/01/2010</c:v>
                </c:pt>
                <c:pt idx="367">
                  <c:v>10/01/2010</c:v>
                </c:pt>
                <c:pt idx="368">
                  <c:v>11/01/2010</c:v>
                </c:pt>
                <c:pt idx="369">
                  <c:v>12/01/2010</c:v>
                </c:pt>
                <c:pt idx="370">
                  <c:v>01/01/2011</c:v>
                </c:pt>
                <c:pt idx="371">
                  <c:v>02/01/2011</c:v>
                </c:pt>
                <c:pt idx="372">
                  <c:v>03/01/2011</c:v>
                </c:pt>
                <c:pt idx="373">
                  <c:v>04/01/2011</c:v>
                </c:pt>
                <c:pt idx="374">
                  <c:v>05/01/2011</c:v>
                </c:pt>
                <c:pt idx="375">
                  <c:v>06/01/2011</c:v>
                </c:pt>
                <c:pt idx="376">
                  <c:v>07/01/2011</c:v>
                </c:pt>
                <c:pt idx="377">
                  <c:v>08/01/2011</c:v>
                </c:pt>
                <c:pt idx="378">
                  <c:v>09/01/2011</c:v>
                </c:pt>
                <c:pt idx="379">
                  <c:v>10/01/2011</c:v>
                </c:pt>
                <c:pt idx="380">
                  <c:v>11/01/2011</c:v>
                </c:pt>
                <c:pt idx="381">
                  <c:v>12/01/2011</c:v>
                </c:pt>
                <c:pt idx="382">
                  <c:v>01/01/2012</c:v>
                </c:pt>
                <c:pt idx="383">
                  <c:v>02/01/2012</c:v>
                </c:pt>
                <c:pt idx="384">
                  <c:v>03/01/2012</c:v>
                </c:pt>
                <c:pt idx="385">
                  <c:v>04/01/2012</c:v>
                </c:pt>
                <c:pt idx="386">
                  <c:v>05/01/2012</c:v>
                </c:pt>
                <c:pt idx="387">
                  <c:v>06/01/2012</c:v>
                </c:pt>
                <c:pt idx="388">
                  <c:v>07/01/2012</c:v>
                </c:pt>
                <c:pt idx="389">
                  <c:v>08/01/2012</c:v>
                </c:pt>
                <c:pt idx="390">
                  <c:v>09/01/2012</c:v>
                </c:pt>
                <c:pt idx="391">
                  <c:v>10/01/2012</c:v>
                </c:pt>
                <c:pt idx="392">
                  <c:v>11/01/2012</c:v>
                </c:pt>
                <c:pt idx="393">
                  <c:v>12/01/2012</c:v>
                </c:pt>
                <c:pt idx="394">
                  <c:v>01/01/2013</c:v>
                </c:pt>
                <c:pt idx="395">
                  <c:v>02/01/2013</c:v>
                </c:pt>
                <c:pt idx="396">
                  <c:v>03/01/2013</c:v>
                </c:pt>
                <c:pt idx="397">
                  <c:v>04/01/2013</c:v>
                </c:pt>
                <c:pt idx="398">
                  <c:v>05/01/2013</c:v>
                </c:pt>
                <c:pt idx="399">
                  <c:v>06/01/2013</c:v>
                </c:pt>
                <c:pt idx="400">
                  <c:v>07/01/2013</c:v>
                </c:pt>
                <c:pt idx="401">
                  <c:v>08/01/2013</c:v>
                </c:pt>
                <c:pt idx="402">
                  <c:v>09/01/2013</c:v>
                </c:pt>
                <c:pt idx="403">
                  <c:v>10/01/2013</c:v>
                </c:pt>
                <c:pt idx="404">
                  <c:v>11/01/2013</c:v>
                </c:pt>
                <c:pt idx="405">
                  <c:v>12/01/2013</c:v>
                </c:pt>
                <c:pt idx="406">
                  <c:v>01/01/2014</c:v>
                </c:pt>
                <c:pt idx="407">
                  <c:v>02/01/2014</c:v>
                </c:pt>
                <c:pt idx="408">
                  <c:v>03/01/2014</c:v>
                </c:pt>
                <c:pt idx="409">
                  <c:v>04/01/2014</c:v>
                </c:pt>
                <c:pt idx="410">
                  <c:v>05/01/2014</c:v>
                </c:pt>
                <c:pt idx="411">
                  <c:v>06/01/2014</c:v>
                </c:pt>
                <c:pt idx="412">
                  <c:v>07/01/2014</c:v>
                </c:pt>
                <c:pt idx="413">
                  <c:v>08/01/2014</c:v>
                </c:pt>
                <c:pt idx="414">
                  <c:v>09/01/2014</c:v>
                </c:pt>
                <c:pt idx="415">
                  <c:v>10/01/2014</c:v>
                </c:pt>
                <c:pt idx="416">
                  <c:v>11/01/2014</c:v>
                </c:pt>
                <c:pt idx="417">
                  <c:v>12/01/2014</c:v>
                </c:pt>
                <c:pt idx="418">
                  <c:v>01/01/2015</c:v>
                </c:pt>
                <c:pt idx="419">
                  <c:v>02/01/2015</c:v>
                </c:pt>
                <c:pt idx="420">
                  <c:v>03/01/2015</c:v>
                </c:pt>
                <c:pt idx="421">
                  <c:v>04/01/2015</c:v>
                </c:pt>
                <c:pt idx="422">
                  <c:v>05/01/2015</c:v>
                </c:pt>
                <c:pt idx="423">
                  <c:v>06/01/2015</c:v>
                </c:pt>
                <c:pt idx="424">
                  <c:v>07/01/2015</c:v>
                </c:pt>
                <c:pt idx="425">
                  <c:v>08/01/2015</c:v>
                </c:pt>
                <c:pt idx="426">
                  <c:v>09/01/2015</c:v>
                </c:pt>
                <c:pt idx="427">
                  <c:v>10/01/2015</c:v>
                </c:pt>
                <c:pt idx="428">
                  <c:v>11/01/2015</c:v>
                </c:pt>
                <c:pt idx="429">
                  <c:v>12/01/2015</c:v>
                </c:pt>
                <c:pt idx="430">
                  <c:v>01/01/2016</c:v>
                </c:pt>
                <c:pt idx="431">
                  <c:v>02/01/2016</c:v>
                </c:pt>
                <c:pt idx="432">
                  <c:v>03/01/2016</c:v>
                </c:pt>
                <c:pt idx="433">
                  <c:v>04/01/2016</c:v>
                </c:pt>
                <c:pt idx="434">
                  <c:v>05/01/2016</c:v>
                </c:pt>
                <c:pt idx="435">
                  <c:v>06/01/2016</c:v>
                </c:pt>
                <c:pt idx="436">
                  <c:v>07/01/2016</c:v>
                </c:pt>
                <c:pt idx="437">
                  <c:v>08/01/2016</c:v>
                </c:pt>
                <c:pt idx="438">
                  <c:v>09/01/2016</c:v>
                </c:pt>
                <c:pt idx="439">
                  <c:v>10/01/2016</c:v>
                </c:pt>
                <c:pt idx="440">
                  <c:v>11/01/2016</c:v>
                </c:pt>
                <c:pt idx="441">
                  <c:v>12/01/2016</c:v>
                </c:pt>
                <c:pt idx="442">
                  <c:v>01/01/2017</c:v>
                </c:pt>
                <c:pt idx="443">
                  <c:v>02/01/2017</c:v>
                </c:pt>
                <c:pt idx="444">
                  <c:v>03/01/2017</c:v>
                </c:pt>
                <c:pt idx="445">
                  <c:v>04/01/2017</c:v>
                </c:pt>
                <c:pt idx="446">
                  <c:v>05/01/2017</c:v>
                </c:pt>
                <c:pt idx="447">
                  <c:v>06/01/2017</c:v>
                </c:pt>
                <c:pt idx="448">
                  <c:v>01/01/2005</c:v>
                </c:pt>
                <c:pt idx="449">
                  <c:v>02/01/2005</c:v>
                </c:pt>
                <c:pt idx="450">
                  <c:v>03/01/2005</c:v>
                </c:pt>
                <c:pt idx="451">
                  <c:v>04/01/2005</c:v>
                </c:pt>
                <c:pt idx="452">
                  <c:v>05/01/2005</c:v>
                </c:pt>
                <c:pt idx="453">
                  <c:v>06/01/2005</c:v>
                </c:pt>
                <c:pt idx="454">
                  <c:v>07/01/2005</c:v>
                </c:pt>
                <c:pt idx="455">
                  <c:v>08/01/2005</c:v>
                </c:pt>
                <c:pt idx="456">
                  <c:v>09/01/2005</c:v>
                </c:pt>
                <c:pt idx="457">
                  <c:v>10/01/2005</c:v>
                </c:pt>
                <c:pt idx="458">
                  <c:v>11/01/2005</c:v>
                </c:pt>
                <c:pt idx="459">
                  <c:v>12/01/2005</c:v>
                </c:pt>
                <c:pt idx="460">
                  <c:v>01/01/2006</c:v>
                </c:pt>
                <c:pt idx="461">
                  <c:v>02/01/2006</c:v>
                </c:pt>
                <c:pt idx="462">
                  <c:v>03/01/2006</c:v>
                </c:pt>
                <c:pt idx="463">
                  <c:v>04/01/2006</c:v>
                </c:pt>
                <c:pt idx="464">
                  <c:v>05/01/2006</c:v>
                </c:pt>
                <c:pt idx="465">
                  <c:v>06/01/2006</c:v>
                </c:pt>
                <c:pt idx="466">
                  <c:v>07/01/2006</c:v>
                </c:pt>
                <c:pt idx="467">
                  <c:v>08/01/2006</c:v>
                </c:pt>
                <c:pt idx="468">
                  <c:v>09/01/2006</c:v>
                </c:pt>
                <c:pt idx="469">
                  <c:v>10/01/2006</c:v>
                </c:pt>
                <c:pt idx="470">
                  <c:v>11/01/2006</c:v>
                </c:pt>
                <c:pt idx="471">
                  <c:v>12/01/2006</c:v>
                </c:pt>
                <c:pt idx="472">
                  <c:v>01/01/2007</c:v>
                </c:pt>
                <c:pt idx="473">
                  <c:v>02/01/2007</c:v>
                </c:pt>
                <c:pt idx="474">
                  <c:v>03/01/2007</c:v>
                </c:pt>
                <c:pt idx="475">
                  <c:v>04/01/2007</c:v>
                </c:pt>
                <c:pt idx="476">
                  <c:v>05/01/2007</c:v>
                </c:pt>
                <c:pt idx="477">
                  <c:v>06/01/2007</c:v>
                </c:pt>
                <c:pt idx="478">
                  <c:v>07/01/2007</c:v>
                </c:pt>
                <c:pt idx="479">
                  <c:v>08/01/2007</c:v>
                </c:pt>
                <c:pt idx="480">
                  <c:v>09/01/2007</c:v>
                </c:pt>
                <c:pt idx="481">
                  <c:v>10/01/2007</c:v>
                </c:pt>
                <c:pt idx="482">
                  <c:v>11/01/2007</c:v>
                </c:pt>
                <c:pt idx="483">
                  <c:v>12/01/2007</c:v>
                </c:pt>
                <c:pt idx="484">
                  <c:v>01/01/2008</c:v>
                </c:pt>
                <c:pt idx="485">
                  <c:v>02/01/2008</c:v>
                </c:pt>
                <c:pt idx="486">
                  <c:v>03/01/2008</c:v>
                </c:pt>
                <c:pt idx="487">
                  <c:v>04/01/2008</c:v>
                </c:pt>
                <c:pt idx="488">
                  <c:v>05/01/2008</c:v>
                </c:pt>
                <c:pt idx="489">
                  <c:v>06/01/2008</c:v>
                </c:pt>
                <c:pt idx="490">
                  <c:v>07/01/2008</c:v>
                </c:pt>
                <c:pt idx="491">
                  <c:v>08/01/2008</c:v>
                </c:pt>
                <c:pt idx="492">
                  <c:v>09/01/2008</c:v>
                </c:pt>
                <c:pt idx="493">
                  <c:v>10/01/2008</c:v>
                </c:pt>
                <c:pt idx="494">
                  <c:v>11/01/2008</c:v>
                </c:pt>
                <c:pt idx="495">
                  <c:v>12/01/2008</c:v>
                </c:pt>
                <c:pt idx="496">
                  <c:v>01/01/2009</c:v>
                </c:pt>
                <c:pt idx="497">
                  <c:v>02/01/2009</c:v>
                </c:pt>
                <c:pt idx="498">
                  <c:v>03/01/2009</c:v>
                </c:pt>
                <c:pt idx="499">
                  <c:v>04/01/2009</c:v>
                </c:pt>
                <c:pt idx="500">
                  <c:v>05/01/2009</c:v>
                </c:pt>
                <c:pt idx="501">
                  <c:v>06/01/2009</c:v>
                </c:pt>
                <c:pt idx="502">
                  <c:v>07/01/2009</c:v>
                </c:pt>
                <c:pt idx="503">
                  <c:v>08/01/2009</c:v>
                </c:pt>
                <c:pt idx="504">
                  <c:v>09/01/2009</c:v>
                </c:pt>
                <c:pt idx="505">
                  <c:v>10/01/2009</c:v>
                </c:pt>
                <c:pt idx="506">
                  <c:v>11/01/2009</c:v>
                </c:pt>
                <c:pt idx="507">
                  <c:v>12/01/2009</c:v>
                </c:pt>
                <c:pt idx="508">
                  <c:v>01/01/2010</c:v>
                </c:pt>
                <c:pt idx="509">
                  <c:v>02/01/2010</c:v>
                </c:pt>
                <c:pt idx="510">
                  <c:v>03/01/2010</c:v>
                </c:pt>
                <c:pt idx="511">
                  <c:v>04/01/2010</c:v>
                </c:pt>
                <c:pt idx="512">
                  <c:v>05/01/2010</c:v>
                </c:pt>
                <c:pt idx="513">
                  <c:v>06/01/2010</c:v>
                </c:pt>
                <c:pt idx="514">
                  <c:v>07/01/2010</c:v>
                </c:pt>
                <c:pt idx="515">
                  <c:v>08/01/2010</c:v>
                </c:pt>
                <c:pt idx="516">
                  <c:v>09/01/2010</c:v>
                </c:pt>
                <c:pt idx="517">
                  <c:v>10/01/2010</c:v>
                </c:pt>
                <c:pt idx="518">
                  <c:v>11/01/2010</c:v>
                </c:pt>
                <c:pt idx="519">
                  <c:v>12/01/2010</c:v>
                </c:pt>
                <c:pt idx="520">
                  <c:v>01/01/2011</c:v>
                </c:pt>
                <c:pt idx="521">
                  <c:v>02/01/2011</c:v>
                </c:pt>
                <c:pt idx="522">
                  <c:v>03/01/2011</c:v>
                </c:pt>
                <c:pt idx="523">
                  <c:v>04/01/2011</c:v>
                </c:pt>
                <c:pt idx="524">
                  <c:v>05/01/2011</c:v>
                </c:pt>
                <c:pt idx="525">
                  <c:v>06/01/2011</c:v>
                </c:pt>
                <c:pt idx="526">
                  <c:v>07/01/2011</c:v>
                </c:pt>
                <c:pt idx="527">
                  <c:v>08/01/2011</c:v>
                </c:pt>
                <c:pt idx="528">
                  <c:v>09/01/2011</c:v>
                </c:pt>
                <c:pt idx="529">
                  <c:v>10/01/2011</c:v>
                </c:pt>
                <c:pt idx="530">
                  <c:v>11/01/2011</c:v>
                </c:pt>
                <c:pt idx="531">
                  <c:v>12/01/2011</c:v>
                </c:pt>
                <c:pt idx="532">
                  <c:v>01/01/2012</c:v>
                </c:pt>
                <c:pt idx="533">
                  <c:v>02/01/2012</c:v>
                </c:pt>
                <c:pt idx="534">
                  <c:v>03/01/2012</c:v>
                </c:pt>
                <c:pt idx="535">
                  <c:v>04/01/2012</c:v>
                </c:pt>
                <c:pt idx="536">
                  <c:v>05/01/2012</c:v>
                </c:pt>
                <c:pt idx="537">
                  <c:v>06/01/2012</c:v>
                </c:pt>
                <c:pt idx="538">
                  <c:v>07/01/2012</c:v>
                </c:pt>
                <c:pt idx="539">
                  <c:v>08/01/2012</c:v>
                </c:pt>
                <c:pt idx="540">
                  <c:v>09/01/2012</c:v>
                </c:pt>
                <c:pt idx="541">
                  <c:v>10/01/2012</c:v>
                </c:pt>
                <c:pt idx="542">
                  <c:v>11/01/2012</c:v>
                </c:pt>
                <c:pt idx="543">
                  <c:v>12/01/2012</c:v>
                </c:pt>
                <c:pt idx="544">
                  <c:v>01/01/2013</c:v>
                </c:pt>
                <c:pt idx="545">
                  <c:v>02/01/2013</c:v>
                </c:pt>
                <c:pt idx="546">
                  <c:v>03/01/2013</c:v>
                </c:pt>
                <c:pt idx="547">
                  <c:v>04/01/2013</c:v>
                </c:pt>
                <c:pt idx="548">
                  <c:v>05/01/2013</c:v>
                </c:pt>
                <c:pt idx="549">
                  <c:v>06/01/2013</c:v>
                </c:pt>
                <c:pt idx="550">
                  <c:v>07/01/2013</c:v>
                </c:pt>
                <c:pt idx="551">
                  <c:v>08/01/2013</c:v>
                </c:pt>
                <c:pt idx="552">
                  <c:v>09/01/2013</c:v>
                </c:pt>
                <c:pt idx="553">
                  <c:v>10/01/2013</c:v>
                </c:pt>
                <c:pt idx="554">
                  <c:v>11/01/2013</c:v>
                </c:pt>
                <c:pt idx="555">
                  <c:v>12/01/2013</c:v>
                </c:pt>
                <c:pt idx="556">
                  <c:v>01/01/2014</c:v>
                </c:pt>
                <c:pt idx="557">
                  <c:v>02/01/2014</c:v>
                </c:pt>
                <c:pt idx="558">
                  <c:v>03/01/2014</c:v>
                </c:pt>
                <c:pt idx="559">
                  <c:v>04/01/2014</c:v>
                </c:pt>
                <c:pt idx="560">
                  <c:v>05/01/2014</c:v>
                </c:pt>
                <c:pt idx="561">
                  <c:v>06/01/2014</c:v>
                </c:pt>
                <c:pt idx="562">
                  <c:v>07/01/2014</c:v>
                </c:pt>
                <c:pt idx="563">
                  <c:v>08/01/2014</c:v>
                </c:pt>
                <c:pt idx="564">
                  <c:v>09/01/2014</c:v>
                </c:pt>
                <c:pt idx="565">
                  <c:v>10/01/2014</c:v>
                </c:pt>
                <c:pt idx="566">
                  <c:v>11/01/2014</c:v>
                </c:pt>
                <c:pt idx="567">
                  <c:v>12/01/2014</c:v>
                </c:pt>
                <c:pt idx="568">
                  <c:v>01/01/2015</c:v>
                </c:pt>
                <c:pt idx="569">
                  <c:v>02/01/2015</c:v>
                </c:pt>
                <c:pt idx="570">
                  <c:v>03/01/2015</c:v>
                </c:pt>
                <c:pt idx="571">
                  <c:v>04/01/2015</c:v>
                </c:pt>
                <c:pt idx="572">
                  <c:v>05/01/2015</c:v>
                </c:pt>
                <c:pt idx="573">
                  <c:v>06/01/2015</c:v>
                </c:pt>
                <c:pt idx="574">
                  <c:v>07/01/2015</c:v>
                </c:pt>
                <c:pt idx="575">
                  <c:v>08/01/2015</c:v>
                </c:pt>
                <c:pt idx="576">
                  <c:v>09/01/2015</c:v>
                </c:pt>
                <c:pt idx="577">
                  <c:v>10/01/2015</c:v>
                </c:pt>
                <c:pt idx="578">
                  <c:v>11/01/2015</c:v>
                </c:pt>
                <c:pt idx="579">
                  <c:v>12/01/2015</c:v>
                </c:pt>
                <c:pt idx="580">
                  <c:v>01/01/2016</c:v>
                </c:pt>
                <c:pt idx="581">
                  <c:v>02/01/2016</c:v>
                </c:pt>
                <c:pt idx="582">
                  <c:v>03/01/2016</c:v>
                </c:pt>
                <c:pt idx="583">
                  <c:v>04/01/2016</c:v>
                </c:pt>
                <c:pt idx="584">
                  <c:v>05/01/2016</c:v>
                </c:pt>
                <c:pt idx="585">
                  <c:v>06/01/2016</c:v>
                </c:pt>
                <c:pt idx="586">
                  <c:v>07/01/2016</c:v>
                </c:pt>
                <c:pt idx="587">
                  <c:v>08/01/2016</c:v>
                </c:pt>
                <c:pt idx="588">
                  <c:v>09/01/2016</c:v>
                </c:pt>
                <c:pt idx="589">
                  <c:v>10/01/2016</c:v>
                </c:pt>
                <c:pt idx="590">
                  <c:v>11/01/2016</c:v>
                </c:pt>
                <c:pt idx="591">
                  <c:v>12/01/2016</c:v>
                </c:pt>
                <c:pt idx="592">
                  <c:v>01/01/2017</c:v>
                </c:pt>
                <c:pt idx="593">
                  <c:v>02/01/2017</c:v>
                </c:pt>
                <c:pt idx="594">
                  <c:v>03/01/2017</c:v>
                </c:pt>
                <c:pt idx="595">
                  <c:v>04/01/2017</c:v>
                </c:pt>
                <c:pt idx="596">
                  <c:v>05/01/2017</c:v>
                </c:pt>
                <c:pt idx="597">
                  <c:v>06/01/2017</c:v>
                </c:pt>
              </c:strCache>
            </c:strRef>
          </c:cat>
          <c:val>
            <c:numRef>
              <c:f>Sheet1!$B$2:$B$150</c:f>
              <c:numCache>
                <c:formatCode>General</c:formatCode>
                <c:ptCount val="149"/>
                <c:pt idx="0">
                  <c:v>3.4</c:v>
                </c:pt>
                <c:pt idx="1">
                  <c:v>3.3</c:v>
                </c:pt>
                <c:pt idx="2">
                  <c:v>3.3</c:v>
                </c:pt>
                <c:pt idx="3">
                  <c:v>3.3</c:v>
                </c:pt>
                <c:pt idx="4">
                  <c:v>3.3</c:v>
                </c:pt>
                <c:pt idx="5">
                  <c:v>3.3</c:v>
                </c:pt>
                <c:pt idx="6">
                  <c:v>3.1</c:v>
                </c:pt>
                <c:pt idx="7">
                  <c:v>3.1</c:v>
                </c:pt>
                <c:pt idx="8">
                  <c:v>3.2</c:v>
                </c:pt>
                <c:pt idx="9">
                  <c:v>3.2</c:v>
                </c:pt>
                <c:pt idx="10">
                  <c:v>3.0</c:v>
                </c:pt>
                <c:pt idx="11">
                  <c:v>2.9</c:v>
                </c:pt>
                <c:pt idx="12">
                  <c:v>2.8</c:v>
                </c:pt>
                <c:pt idx="13">
                  <c:v>2.7</c:v>
                </c:pt>
                <c:pt idx="14">
                  <c:v>2.7</c:v>
                </c:pt>
                <c:pt idx="15">
                  <c:v>2.7</c:v>
                </c:pt>
                <c:pt idx="16">
                  <c:v>2.7</c:v>
                </c:pt>
                <c:pt idx="17">
                  <c:v>2.7</c:v>
                </c:pt>
                <c:pt idx="18">
                  <c:v>2.8</c:v>
                </c:pt>
                <c:pt idx="19">
                  <c:v>2.8</c:v>
                </c:pt>
                <c:pt idx="20">
                  <c:v>2.7</c:v>
                </c:pt>
                <c:pt idx="21">
                  <c:v>2.6</c:v>
                </c:pt>
                <c:pt idx="22">
                  <c:v>2.5</c:v>
                </c:pt>
                <c:pt idx="23">
                  <c:v>2.5</c:v>
                </c:pt>
                <c:pt idx="24">
                  <c:v>2.4</c:v>
                </c:pt>
                <c:pt idx="25">
                  <c:v>2.4</c:v>
                </c:pt>
                <c:pt idx="26">
                  <c:v>2.4</c:v>
                </c:pt>
                <c:pt idx="27">
                  <c:v>2.4</c:v>
                </c:pt>
                <c:pt idx="28">
                  <c:v>2.4</c:v>
                </c:pt>
                <c:pt idx="29">
                  <c:v>2.4</c:v>
                </c:pt>
                <c:pt idx="30">
                  <c:v>2.4</c:v>
                </c:pt>
                <c:pt idx="31">
                  <c:v>2.5</c:v>
                </c:pt>
                <c:pt idx="32">
                  <c:v>2.6</c:v>
                </c:pt>
                <c:pt idx="33">
                  <c:v>2.7</c:v>
                </c:pt>
                <c:pt idx="34">
                  <c:v>2.8</c:v>
                </c:pt>
                <c:pt idx="35">
                  <c:v>2.9</c:v>
                </c:pt>
                <c:pt idx="36">
                  <c:v>2.9</c:v>
                </c:pt>
                <c:pt idx="37">
                  <c:v>2.9</c:v>
                </c:pt>
                <c:pt idx="38">
                  <c:v>2.9</c:v>
                </c:pt>
                <c:pt idx="39">
                  <c:v>3.0</c:v>
                </c:pt>
                <c:pt idx="40">
                  <c:v>3.1</c:v>
                </c:pt>
                <c:pt idx="41">
                  <c:v>3.2</c:v>
                </c:pt>
                <c:pt idx="42">
                  <c:v>3.4</c:v>
                </c:pt>
                <c:pt idx="43">
                  <c:v>3.6</c:v>
                </c:pt>
                <c:pt idx="44">
                  <c:v>3.6</c:v>
                </c:pt>
                <c:pt idx="45">
                  <c:v>3.8</c:v>
                </c:pt>
                <c:pt idx="46">
                  <c:v>4.1</c:v>
                </c:pt>
                <c:pt idx="47">
                  <c:v>4.4</c:v>
                </c:pt>
                <c:pt idx="48">
                  <c:v>4.8</c:v>
                </c:pt>
                <c:pt idx="49">
                  <c:v>5.1</c:v>
                </c:pt>
                <c:pt idx="50">
                  <c:v>5.4</c:v>
                </c:pt>
                <c:pt idx="51">
                  <c:v>5.6</c:v>
                </c:pt>
                <c:pt idx="52">
                  <c:v>5.8</c:v>
                </c:pt>
                <c:pt idx="53">
                  <c:v>5.9</c:v>
                </c:pt>
                <c:pt idx="54">
                  <c:v>5.9</c:v>
                </c:pt>
                <c:pt idx="55">
                  <c:v>5.9</c:v>
                </c:pt>
                <c:pt idx="56">
                  <c:v>6.1</c:v>
                </c:pt>
                <c:pt idx="57">
                  <c:v>6.2</c:v>
                </c:pt>
                <c:pt idx="58">
                  <c:v>6.3</c:v>
                </c:pt>
                <c:pt idx="59">
                  <c:v>6.5</c:v>
                </c:pt>
                <c:pt idx="60">
                  <c:v>6.7</c:v>
                </c:pt>
                <c:pt idx="61">
                  <c:v>6.8</c:v>
                </c:pt>
                <c:pt idx="62">
                  <c:v>6.7</c:v>
                </c:pt>
                <c:pt idx="63">
                  <c:v>6.6</c:v>
                </c:pt>
                <c:pt idx="64">
                  <c:v>6.5</c:v>
                </c:pt>
                <c:pt idx="65">
                  <c:v>6.4</c:v>
                </c:pt>
                <c:pt idx="66">
                  <c:v>6.4</c:v>
                </c:pt>
                <c:pt idx="67">
                  <c:v>6.3</c:v>
                </c:pt>
                <c:pt idx="68">
                  <c:v>6.2</c:v>
                </c:pt>
                <c:pt idx="69">
                  <c:v>6.3</c:v>
                </c:pt>
                <c:pt idx="70">
                  <c:v>6.3</c:v>
                </c:pt>
                <c:pt idx="71">
                  <c:v>6.2</c:v>
                </c:pt>
                <c:pt idx="72">
                  <c:v>6.0</c:v>
                </c:pt>
                <c:pt idx="73">
                  <c:v>5.9</c:v>
                </c:pt>
                <c:pt idx="74">
                  <c:v>5.8</c:v>
                </c:pt>
                <c:pt idx="75">
                  <c:v>5.8</c:v>
                </c:pt>
                <c:pt idx="76">
                  <c:v>5.9</c:v>
                </c:pt>
                <c:pt idx="77">
                  <c:v>5.9</c:v>
                </c:pt>
                <c:pt idx="78">
                  <c:v>6.0</c:v>
                </c:pt>
                <c:pt idx="79">
                  <c:v>6.1</c:v>
                </c:pt>
                <c:pt idx="80">
                  <c:v>6.1</c:v>
                </c:pt>
                <c:pt idx="81">
                  <c:v>6.0</c:v>
                </c:pt>
                <c:pt idx="82">
                  <c:v>5.8</c:v>
                </c:pt>
                <c:pt idx="83">
                  <c:v>5.8</c:v>
                </c:pt>
                <c:pt idx="84">
                  <c:v>5.8</c:v>
                </c:pt>
                <c:pt idx="85">
                  <c:v>5.8</c:v>
                </c:pt>
                <c:pt idx="86">
                  <c:v>5.7</c:v>
                </c:pt>
                <c:pt idx="87">
                  <c:v>5.6</c:v>
                </c:pt>
                <c:pt idx="88">
                  <c:v>5.5</c:v>
                </c:pt>
                <c:pt idx="89">
                  <c:v>5.6</c:v>
                </c:pt>
                <c:pt idx="90">
                  <c:v>5.6</c:v>
                </c:pt>
                <c:pt idx="91">
                  <c:v>5.4</c:v>
                </c:pt>
                <c:pt idx="92">
                  <c:v>5.3</c:v>
                </c:pt>
                <c:pt idx="93">
                  <c:v>5.2</c:v>
                </c:pt>
                <c:pt idx="94">
                  <c:v>5.1</c:v>
                </c:pt>
                <c:pt idx="95">
                  <c:v>5.2</c:v>
                </c:pt>
                <c:pt idx="96">
                  <c:v>5.2</c:v>
                </c:pt>
                <c:pt idx="97">
                  <c:v>5.1</c:v>
                </c:pt>
                <c:pt idx="98">
                  <c:v>5.0</c:v>
                </c:pt>
                <c:pt idx="99">
                  <c:v>5.1</c:v>
                </c:pt>
                <c:pt idx="100">
                  <c:v>5.1</c:v>
                </c:pt>
                <c:pt idx="101">
                  <c:v>5.1</c:v>
                </c:pt>
                <c:pt idx="102">
                  <c:v>5.0</c:v>
                </c:pt>
                <c:pt idx="103">
                  <c:v>4.9</c:v>
                </c:pt>
                <c:pt idx="104">
                  <c:v>5.0</c:v>
                </c:pt>
                <c:pt idx="105">
                  <c:v>5.0</c:v>
                </c:pt>
                <c:pt idx="106">
                  <c:v>4.9</c:v>
                </c:pt>
                <c:pt idx="107">
                  <c:v>4.7</c:v>
                </c:pt>
                <c:pt idx="108">
                  <c:v>4.6</c:v>
                </c:pt>
                <c:pt idx="109">
                  <c:v>4.7</c:v>
                </c:pt>
                <c:pt idx="110">
                  <c:v>4.7</c:v>
                </c:pt>
                <c:pt idx="111">
                  <c:v>4.7</c:v>
                </c:pt>
                <c:pt idx="112">
                  <c:v>4.7</c:v>
                </c:pt>
                <c:pt idx="113">
                  <c:v>4.7</c:v>
                </c:pt>
                <c:pt idx="114">
                  <c:v>4.7</c:v>
                </c:pt>
                <c:pt idx="115">
                  <c:v>4.7</c:v>
                </c:pt>
                <c:pt idx="116">
                  <c:v>4.6</c:v>
                </c:pt>
                <c:pt idx="117">
                  <c:v>4.5</c:v>
                </c:pt>
                <c:pt idx="118">
                  <c:v>4.4</c:v>
                </c:pt>
                <c:pt idx="119">
                  <c:v>4.3</c:v>
                </c:pt>
                <c:pt idx="120">
                  <c:v>4.3</c:v>
                </c:pt>
                <c:pt idx="121">
                  <c:v>4.3</c:v>
                </c:pt>
                <c:pt idx="122">
                  <c:v>4.2</c:v>
                </c:pt>
                <c:pt idx="123">
                  <c:v>4.2</c:v>
                </c:pt>
                <c:pt idx="124">
                  <c:v>4.2</c:v>
                </c:pt>
                <c:pt idx="125">
                  <c:v>4.0</c:v>
                </c:pt>
                <c:pt idx="126">
                  <c:v>3.8</c:v>
                </c:pt>
                <c:pt idx="127">
                  <c:v>3.7</c:v>
                </c:pt>
                <c:pt idx="128">
                  <c:v>3.7</c:v>
                </c:pt>
                <c:pt idx="129">
                  <c:v>3.7</c:v>
                </c:pt>
                <c:pt idx="130">
                  <c:v>3.7</c:v>
                </c:pt>
                <c:pt idx="131">
                  <c:v>3.7</c:v>
                </c:pt>
                <c:pt idx="132">
                  <c:v>3.6</c:v>
                </c:pt>
                <c:pt idx="133">
                  <c:v>3.5</c:v>
                </c:pt>
                <c:pt idx="134">
                  <c:v>3.5</c:v>
                </c:pt>
                <c:pt idx="135">
                  <c:v>3.5</c:v>
                </c:pt>
                <c:pt idx="136">
                  <c:v>3.4</c:v>
                </c:pt>
                <c:pt idx="137">
                  <c:v>3.5</c:v>
                </c:pt>
                <c:pt idx="138">
                  <c:v>3.5</c:v>
                </c:pt>
                <c:pt idx="139">
                  <c:v>3.6</c:v>
                </c:pt>
                <c:pt idx="140">
                  <c:v>3.6</c:v>
                </c:pt>
                <c:pt idx="141">
                  <c:v>3.6</c:v>
                </c:pt>
                <c:pt idx="142">
                  <c:v>3.6</c:v>
                </c:pt>
                <c:pt idx="143">
                  <c:v>3.5</c:v>
                </c:pt>
                <c:pt idx="144">
                  <c:v>3.5</c:v>
                </c:pt>
                <c:pt idx="145">
                  <c:v>3.4</c:v>
                </c:pt>
                <c:pt idx="146">
                  <c:v>3.3</c:v>
                </c:pt>
                <c:pt idx="147">
                  <c:v>3.5</c:v>
                </c:pt>
                <c:pt idx="148">
                  <c:v>3.4</c:v>
                </c:pt>
              </c:numCache>
            </c:numRef>
          </c:val>
          <c:smooth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CHAR851UR</c:v>
                </c:pt>
              </c:strCache>
            </c:strRef>
          </c:tx>
          <c:marker>
            <c:symbol val="none"/>
          </c:marker>
          <c:cat>
            <c:strRef>
              <c:f>Sheet1!$A$2:$A$599</c:f>
              <c:strCache>
                <c:ptCount val="598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02/01/2005</c:v>
                </c:pt>
                <c:pt idx="150">
                  <c:v>03/01/2005</c:v>
                </c:pt>
                <c:pt idx="151">
                  <c:v>04/01/2005</c:v>
                </c:pt>
                <c:pt idx="152">
                  <c:v>05/01/2005</c:v>
                </c:pt>
                <c:pt idx="153">
                  <c:v>06/01/2005</c:v>
                </c:pt>
                <c:pt idx="154">
                  <c:v>07/01/2005</c:v>
                </c:pt>
                <c:pt idx="155">
                  <c:v>08/01/2005</c:v>
                </c:pt>
                <c:pt idx="156">
                  <c:v>09/01/2005</c:v>
                </c:pt>
                <c:pt idx="157">
                  <c:v>10/01/2005</c:v>
                </c:pt>
                <c:pt idx="158">
                  <c:v>11/01/2005</c:v>
                </c:pt>
                <c:pt idx="159">
                  <c:v>12/01/2005</c:v>
                </c:pt>
                <c:pt idx="160">
                  <c:v>01/01/2006</c:v>
                </c:pt>
                <c:pt idx="161">
                  <c:v>02/01/2006</c:v>
                </c:pt>
                <c:pt idx="162">
                  <c:v>03/01/2006</c:v>
                </c:pt>
                <c:pt idx="163">
                  <c:v>04/01/2006</c:v>
                </c:pt>
                <c:pt idx="164">
                  <c:v>05/01/2006</c:v>
                </c:pt>
                <c:pt idx="165">
                  <c:v>06/01/2006</c:v>
                </c:pt>
                <c:pt idx="166">
                  <c:v>07/01/2006</c:v>
                </c:pt>
                <c:pt idx="167">
                  <c:v>08/01/2006</c:v>
                </c:pt>
                <c:pt idx="168">
                  <c:v>09/01/2006</c:v>
                </c:pt>
                <c:pt idx="169">
                  <c:v>10/01/2006</c:v>
                </c:pt>
                <c:pt idx="170">
                  <c:v>11/01/2006</c:v>
                </c:pt>
                <c:pt idx="171">
                  <c:v>12/01/2006</c:v>
                </c:pt>
                <c:pt idx="172">
                  <c:v>01/01/2007</c:v>
                </c:pt>
                <c:pt idx="173">
                  <c:v>02/01/2007</c:v>
                </c:pt>
                <c:pt idx="174">
                  <c:v>03/01/2007</c:v>
                </c:pt>
                <c:pt idx="175">
                  <c:v>04/01/2007</c:v>
                </c:pt>
                <c:pt idx="176">
                  <c:v>05/01/2007</c:v>
                </c:pt>
                <c:pt idx="177">
                  <c:v>06/01/2007</c:v>
                </c:pt>
                <c:pt idx="178">
                  <c:v>07/01/2007</c:v>
                </c:pt>
                <c:pt idx="179">
                  <c:v>08/01/2007</c:v>
                </c:pt>
                <c:pt idx="180">
                  <c:v>09/01/2007</c:v>
                </c:pt>
                <c:pt idx="181">
                  <c:v>10/01/2007</c:v>
                </c:pt>
                <c:pt idx="182">
                  <c:v>11/01/2007</c:v>
                </c:pt>
                <c:pt idx="183">
                  <c:v>12/01/2007</c:v>
                </c:pt>
                <c:pt idx="184">
                  <c:v>01/01/2008</c:v>
                </c:pt>
                <c:pt idx="185">
                  <c:v>02/01/2008</c:v>
                </c:pt>
                <c:pt idx="186">
                  <c:v>03/01/2008</c:v>
                </c:pt>
                <c:pt idx="187">
                  <c:v>04/01/2008</c:v>
                </c:pt>
                <c:pt idx="188">
                  <c:v>05/01/2008</c:v>
                </c:pt>
                <c:pt idx="189">
                  <c:v>06/01/2008</c:v>
                </c:pt>
                <c:pt idx="190">
                  <c:v>07/01/2008</c:v>
                </c:pt>
                <c:pt idx="191">
                  <c:v>08/01/2008</c:v>
                </c:pt>
                <c:pt idx="192">
                  <c:v>09/01/2008</c:v>
                </c:pt>
                <c:pt idx="193">
                  <c:v>10/01/2008</c:v>
                </c:pt>
                <c:pt idx="194">
                  <c:v>11/01/2008</c:v>
                </c:pt>
                <c:pt idx="195">
                  <c:v>12/01/2008</c:v>
                </c:pt>
                <c:pt idx="196">
                  <c:v>01/01/2009</c:v>
                </c:pt>
                <c:pt idx="197">
                  <c:v>02/01/2009</c:v>
                </c:pt>
                <c:pt idx="198">
                  <c:v>03/01/2009</c:v>
                </c:pt>
                <c:pt idx="199">
                  <c:v>04/01/2009</c:v>
                </c:pt>
                <c:pt idx="200">
                  <c:v>05/01/2009</c:v>
                </c:pt>
                <c:pt idx="201">
                  <c:v>06/01/2009</c:v>
                </c:pt>
                <c:pt idx="202">
                  <c:v>07/01/2009</c:v>
                </c:pt>
                <c:pt idx="203">
                  <c:v>08/01/2009</c:v>
                </c:pt>
                <c:pt idx="204">
                  <c:v>09/01/2009</c:v>
                </c:pt>
                <c:pt idx="205">
                  <c:v>10/01/2009</c:v>
                </c:pt>
                <c:pt idx="206">
                  <c:v>11/01/2009</c:v>
                </c:pt>
                <c:pt idx="207">
                  <c:v>12/01/2009</c:v>
                </c:pt>
                <c:pt idx="208">
                  <c:v>01/01/2010</c:v>
                </c:pt>
                <c:pt idx="209">
                  <c:v>02/01/2010</c:v>
                </c:pt>
                <c:pt idx="210">
                  <c:v>03/01/2010</c:v>
                </c:pt>
                <c:pt idx="211">
                  <c:v>04/01/2010</c:v>
                </c:pt>
                <c:pt idx="212">
                  <c:v>05/01/2010</c:v>
                </c:pt>
                <c:pt idx="213">
                  <c:v>06/01/2010</c:v>
                </c:pt>
                <c:pt idx="214">
                  <c:v>07/01/2010</c:v>
                </c:pt>
                <c:pt idx="215">
                  <c:v>08/01/2010</c:v>
                </c:pt>
                <c:pt idx="216">
                  <c:v>09/01/2010</c:v>
                </c:pt>
                <c:pt idx="217">
                  <c:v>10/01/2010</c:v>
                </c:pt>
                <c:pt idx="218">
                  <c:v>11/01/2010</c:v>
                </c:pt>
                <c:pt idx="219">
                  <c:v>12/01/2010</c:v>
                </c:pt>
                <c:pt idx="220">
                  <c:v>01/01/2011</c:v>
                </c:pt>
                <c:pt idx="221">
                  <c:v>02/01/2011</c:v>
                </c:pt>
                <c:pt idx="222">
                  <c:v>03/01/2011</c:v>
                </c:pt>
                <c:pt idx="223">
                  <c:v>04/01/2011</c:v>
                </c:pt>
                <c:pt idx="224">
                  <c:v>05/01/2011</c:v>
                </c:pt>
                <c:pt idx="225">
                  <c:v>06/01/2011</c:v>
                </c:pt>
                <c:pt idx="226">
                  <c:v>07/01/2011</c:v>
                </c:pt>
                <c:pt idx="227">
                  <c:v>08/01/2011</c:v>
                </c:pt>
                <c:pt idx="228">
                  <c:v>09/01/2011</c:v>
                </c:pt>
                <c:pt idx="229">
                  <c:v>10/01/2011</c:v>
                </c:pt>
                <c:pt idx="230">
                  <c:v>11/01/2011</c:v>
                </c:pt>
                <c:pt idx="231">
                  <c:v>12/01/2011</c:v>
                </c:pt>
                <c:pt idx="232">
                  <c:v>01/01/2012</c:v>
                </c:pt>
                <c:pt idx="233">
                  <c:v>02/01/2012</c:v>
                </c:pt>
                <c:pt idx="234">
                  <c:v>03/01/2012</c:v>
                </c:pt>
                <c:pt idx="235">
                  <c:v>04/01/2012</c:v>
                </c:pt>
                <c:pt idx="236">
                  <c:v>05/01/2012</c:v>
                </c:pt>
                <c:pt idx="237">
                  <c:v>06/01/2012</c:v>
                </c:pt>
                <c:pt idx="238">
                  <c:v>07/01/2012</c:v>
                </c:pt>
                <c:pt idx="239">
                  <c:v>08/01/2012</c:v>
                </c:pt>
                <c:pt idx="240">
                  <c:v>09/01/2012</c:v>
                </c:pt>
                <c:pt idx="241">
                  <c:v>10/01/2012</c:v>
                </c:pt>
                <c:pt idx="242">
                  <c:v>11/01/2012</c:v>
                </c:pt>
                <c:pt idx="243">
                  <c:v>12/01/2012</c:v>
                </c:pt>
                <c:pt idx="244">
                  <c:v>01/01/2013</c:v>
                </c:pt>
                <c:pt idx="245">
                  <c:v>02/01/2013</c:v>
                </c:pt>
                <c:pt idx="246">
                  <c:v>03/01/2013</c:v>
                </c:pt>
                <c:pt idx="247">
                  <c:v>04/01/2013</c:v>
                </c:pt>
                <c:pt idx="248">
                  <c:v>05/01/2013</c:v>
                </c:pt>
                <c:pt idx="249">
                  <c:v>06/01/2013</c:v>
                </c:pt>
                <c:pt idx="250">
                  <c:v>07/01/2013</c:v>
                </c:pt>
                <c:pt idx="251">
                  <c:v>08/01/2013</c:v>
                </c:pt>
                <c:pt idx="252">
                  <c:v>09/01/2013</c:v>
                </c:pt>
                <c:pt idx="253">
                  <c:v>10/01/2013</c:v>
                </c:pt>
                <c:pt idx="254">
                  <c:v>11/01/2013</c:v>
                </c:pt>
                <c:pt idx="255">
                  <c:v>12/01/2013</c:v>
                </c:pt>
                <c:pt idx="256">
                  <c:v>01/01/2014</c:v>
                </c:pt>
                <c:pt idx="257">
                  <c:v>02/01/2014</c:v>
                </c:pt>
                <c:pt idx="258">
                  <c:v>03/01/2014</c:v>
                </c:pt>
                <c:pt idx="259">
                  <c:v>04/01/2014</c:v>
                </c:pt>
                <c:pt idx="260">
                  <c:v>05/01/2014</c:v>
                </c:pt>
                <c:pt idx="261">
                  <c:v>06/01/2014</c:v>
                </c:pt>
                <c:pt idx="262">
                  <c:v>07/01/2014</c:v>
                </c:pt>
                <c:pt idx="263">
                  <c:v>08/01/2014</c:v>
                </c:pt>
                <c:pt idx="264">
                  <c:v>09/01/2014</c:v>
                </c:pt>
                <c:pt idx="265">
                  <c:v>10/01/2014</c:v>
                </c:pt>
                <c:pt idx="266">
                  <c:v>11/01/2014</c:v>
                </c:pt>
                <c:pt idx="267">
                  <c:v>12/01/2014</c:v>
                </c:pt>
                <c:pt idx="268">
                  <c:v>01/01/2015</c:v>
                </c:pt>
                <c:pt idx="269">
                  <c:v>02/01/2015</c:v>
                </c:pt>
                <c:pt idx="270">
                  <c:v>03/01/2015</c:v>
                </c:pt>
                <c:pt idx="271">
                  <c:v>04/01/2015</c:v>
                </c:pt>
                <c:pt idx="272">
                  <c:v>05/01/2015</c:v>
                </c:pt>
                <c:pt idx="273">
                  <c:v>06/01/2015</c:v>
                </c:pt>
                <c:pt idx="274">
                  <c:v>07/01/2015</c:v>
                </c:pt>
                <c:pt idx="275">
                  <c:v>08/01/2015</c:v>
                </c:pt>
                <c:pt idx="276">
                  <c:v>09/01/2015</c:v>
                </c:pt>
                <c:pt idx="277">
                  <c:v>10/01/2015</c:v>
                </c:pt>
                <c:pt idx="278">
                  <c:v>11/01/2015</c:v>
                </c:pt>
                <c:pt idx="279">
                  <c:v>12/01/2015</c:v>
                </c:pt>
                <c:pt idx="280">
                  <c:v>01/01/2016</c:v>
                </c:pt>
                <c:pt idx="281">
                  <c:v>02/01/2016</c:v>
                </c:pt>
                <c:pt idx="282">
                  <c:v>03/01/2016</c:v>
                </c:pt>
                <c:pt idx="283">
                  <c:v>04/01/2016</c:v>
                </c:pt>
                <c:pt idx="284">
                  <c:v>05/01/2016</c:v>
                </c:pt>
                <c:pt idx="285">
                  <c:v>06/01/2016</c:v>
                </c:pt>
                <c:pt idx="286">
                  <c:v>07/01/2016</c:v>
                </c:pt>
                <c:pt idx="287">
                  <c:v>08/01/2016</c:v>
                </c:pt>
                <c:pt idx="288">
                  <c:v>09/01/2016</c:v>
                </c:pt>
                <c:pt idx="289">
                  <c:v>10/01/2016</c:v>
                </c:pt>
                <c:pt idx="290">
                  <c:v>11/01/2016</c:v>
                </c:pt>
                <c:pt idx="291">
                  <c:v>12/01/2016</c:v>
                </c:pt>
                <c:pt idx="292">
                  <c:v>01/01/2017</c:v>
                </c:pt>
                <c:pt idx="293">
                  <c:v>02/01/2017</c:v>
                </c:pt>
                <c:pt idx="294">
                  <c:v>03/01/2017</c:v>
                </c:pt>
                <c:pt idx="295">
                  <c:v>04/01/2017</c:v>
                </c:pt>
                <c:pt idx="296">
                  <c:v>05/01/2017</c:v>
                </c:pt>
                <c:pt idx="297">
                  <c:v>06/01/2017</c:v>
                </c:pt>
                <c:pt idx="298">
                  <c:v>01/01/2005</c:v>
                </c:pt>
                <c:pt idx="299">
                  <c:v>02/01/2005</c:v>
                </c:pt>
                <c:pt idx="300">
                  <c:v>03/01/2005</c:v>
                </c:pt>
                <c:pt idx="301">
                  <c:v>04/01/2005</c:v>
                </c:pt>
                <c:pt idx="302">
                  <c:v>05/01/2005</c:v>
                </c:pt>
                <c:pt idx="303">
                  <c:v>06/01/2005</c:v>
                </c:pt>
                <c:pt idx="304">
                  <c:v>07/01/2005</c:v>
                </c:pt>
                <c:pt idx="305">
                  <c:v>08/01/2005</c:v>
                </c:pt>
                <c:pt idx="306">
                  <c:v>09/01/2005</c:v>
                </c:pt>
                <c:pt idx="307">
                  <c:v>10/01/2005</c:v>
                </c:pt>
                <c:pt idx="308">
                  <c:v>11/01/2005</c:v>
                </c:pt>
                <c:pt idx="309">
                  <c:v>12/01/2005</c:v>
                </c:pt>
                <c:pt idx="310">
                  <c:v>01/01/2006</c:v>
                </c:pt>
                <c:pt idx="311">
                  <c:v>02/01/2006</c:v>
                </c:pt>
                <c:pt idx="312">
                  <c:v>03/01/2006</c:v>
                </c:pt>
                <c:pt idx="313">
                  <c:v>04/01/2006</c:v>
                </c:pt>
                <c:pt idx="314">
                  <c:v>05/01/2006</c:v>
                </c:pt>
                <c:pt idx="315">
                  <c:v>06/01/2006</c:v>
                </c:pt>
                <c:pt idx="316">
                  <c:v>07/01/2006</c:v>
                </c:pt>
                <c:pt idx="317">
                  <c:v>08/01/2006</c:v>
                </c:pt>
                <c:pt idx="318">
                  <c:v>09/01/2006</c:v>
                </c:pt>
                <c:pt idx="319">
                  <c:v>10/01/2006</c:v>
                </c:pt>
                <c:pt idx="320">
                  <c:v>11/01/2006</c:v>
                </c:pt>
                <c:pt idx="321">
                  <c:v>12/01/2006</c:v>
                </c:pt>
                <c:pt idx="322">
                  <c:v>01/01/2007</c:v>
                </c:pt>
                <c:pt idx="323">
                  <c:v>02/01/2007</c:v>
                </c:pt>
                <c:pt idx="324">
                  <c:v>03/01/2007</c:v>
                </c:pt>
                <c:pt idx="325">
                  <c:v>04/01/2007</c:v>
                </c:pt>
                <c:pt idx="326">
                  <c:v>05/01/2007</c:v>
                </c:pt>
                <c:pt idx="327">
                  <c:v>06/01/2007</c:v>
                </c:pt>
                <c:pt idx="328">
                  <c:v>07/01/2007</c:v>
                </c:pt>
                <c:pt idx="329">
                  <c:v>08/01/2007</c:v>
                </c:pt>
                <c:pt idx="330">
                  <c:v>09/01/2007</c:v>
                </c:pt>
                <c:pt idx="331">
                  <c:v>10/01/2007</c:v>
                </c:pt>
                <c:pt idx="332">
                  <c:v>11/01/2007</c:v>
                </c:pt>
                <c:pt idx="333">
                  <c:v>12/01/2007</c:v>
                </c:pt>
                <c:pt idx="334">
                  <c:v>01/01/2008</c:v>
                </c:pt>
                <c:pt idx="335">
                  <c:v>02/01/2008</c:v>
                </c:pt>
                <c:pt idx="336">
                  <c:v>03/01/2008</c:v>
                </c:pt>
                <c:pt idx="337">
                  <c:v>04/01/2008</c:v>
                </c:pt>
                <c:pt idx="338">
                  <c:v>05/01/2008</c:v>
                </c:pt>
                <c:pt idx="339">
                  <c:v>06/01/2008</c:v>
                </c:pt>
                <c:pt idx="340">
                  <c:v>07/01/2008</c:v>
                </c:pt>
                <c:pt idx="341">
                  <c:v>08/01/2008</c:v>
                </c:pt>
                <c:pt idx="342">
                  <c:v>09/01/2008</c:v>
                </c:pt>
                <c:pt idx="343">
                  <c:v>10/01/2008</c:v>
                </c:pt>
                <c:pt idx="344">
                  <c:v>11/01/2008</c:v>
                </c:pt>
                <c:pt idx="345">
                  <c:v>12/01/2008</c:v>
                </c:pt>
                <c:pt idx="346">
                  <c:v>01/01/2009</c:v>
                </c:pt>
                <c:pt idx="347">
                  <c:v>02/01/2009</c:v>
                </c:pt>
                <c:pt idx="348">
                  <c:v>03/01/2009</c:v>
                </c:pt>
                <c:pt idx="349">
                  <c:v>04/01/2009</c:v>
                </c:pt>
                <c:pt idx="350">
                  <c:v>05/01/2009</c:v>
                </c:pt>
                <c:pt idx="351">
                  <c:v>06/01/2009</c:v>
                </c:pt>
                <c:pt idx="352">
                  <c:v>07/01/2009</c:v>
                </c:pt>
                <c:pt idx="353">
                  <c:v>08/01/2009</c:v>
                </c:pt>
                <c:pt idx="354">
                  <c:v>09/01/2009</c:v>
                </c:pt>
                <c:pt idx="355">
                  <c:v>10/01/2009</c:v>
                </c:pt>
                <c:pt idx="356">
                  <c:v>11/01/2009</c:v>
                </c:pt>
                <c:pt idx="357">
                  <c:v>12/01/2009</c:v>
                </c:pt>
                <c:pt idx="358">
                  <c:v>01/01/2010</c:v>
                </c:pt>
                <c:pt idx="359">
                  <c:v>02/01/2010</c:v>
                </c:pt>
                <c:pt idx="360">
                  <c:v>03/01/2010</c:v>
                </c:pt>
                <c:pt idx="361">
                  <c:v>04/01/2010</c:v>
                </c:pt>
                <c:pt idx="362">
                  <c:v>05/01/2010</c:v>
                </c:pt>
                <c:pt idx="363">
                  <c:v>06/01/2010</c:v>
                </c:pt>
                <c:pt idx="364">
                  <c:v>07/01/2010</c:v>
                </c:pt>
                <c:pt idx="365">
                  <c:v>08/01/2010</c:v>
                </c:pt>
                <c:pt idx="366">
                  <c:v>09/01/2010</c:v>
                </c:pt>
                <c:pt idx="367">
                  <c:v>10/01/2010</c:v>
                </c:pt>
                <c:pt idx="368">
                  <c:v>11/01/2010</c:v>
                </c:pt>
                <c:pt idx="369">
                  <c:v>12/01/2010</c:v>
                </c:pt>
                <c:pt idx="370">
                  <c:v>01/01/2011</c:v>
                </c:pt>
                <c:pt idx="371">
                  <c:v>02/01/2011</c:v>
                </c:pt>
                <c:pt idx="372">
                  <c:v>03/01/2011</c:v>
                </c:pt>
                <c:pt idx="373">
                  <c:v>04/01/2011</c:v>
                </c:pt>
                <c:pt idx="374">
                  <c:v>05/01/2011</c:v>
                </c:pt>
                <c:pt idx="375">
                  <c:v>06/01/2011</c:v>
                </c:pt>
                <c:pt idx="376">
                  <c:v>07/01/2011</c:v>
                </c:pt>
                <c:pt idx="377">
                  <c:v>08/01/2011</c:v>
                </c:pt>
                <c:pt idx="378">
                  <c:v>09/01/2011</c:v>
                </c:pt>
                <c:pt idx="379">
                  <c:v>10/01/2011</c:v>
                </c:pt>
                <c:pt idx="380">
                  <c:v>11/01/2011</c:v>
                </c:pt>
                <c:pt idx="381">
                  <c:v>12/01/2011</c:v>
                </c:pt>
                <c:pt idx="382">
                  <c:v>01/01/2012</c:v>
                </c:pt>
                <c:pt idx="383">
                  <c:v>02/01/2012</c:v>
                </c:pt>
                <c:pt idx="384">
                  <c:v>03/01/2012</c:v>
                </c:pt>
                <c:pt idx="385">
                  <c:v>04/01/2012</c:v>
                </c:pt>
                <c:pt idx="386">
                  <c:v>05/01/2012</c:v>
                </c:pt>
                <c:pt idx="387">
                  <c:v>06/01/2012</c:v>
                </c:pt>
                <c:pt idx="388">
                  <c:v>07/01/2012</c:v>
                </c:pt>
                <c:pt idx="389">
                  <c:v>08/01/2012</c:v>
                </c:pt>
                <c:pt idx="390">
                  <c:v>09/01/2012</c:v>
                </c:pt>
                <c:pt idx="391">
                  <c:v>10/01/2012</c:v>
                </c:pt>
                <c:pt idx="392">
                  <c:v>11/01/2012</c:v>
                </c:pt>
                <c:pt idx="393">
                  <c:v>12/01/2012</c:v>
                </c:pt>
                <c:pt idx="394">
                  <c:v>01/01/2013</c:v>
                </c:pt>
                <c:pt idx="395">
                  <c:v>02/01/2013</c:v>
                </c:pt>
                <c:pt idx="396">
                  <c:v>03/01/2013</c:v>
                </c:pt>
                <c:pt idx="397">
                  <c:v>04/01/2013</c:v>
                </c:pt>
                <c:pt idx="398">
                  <c:v>05/01/2013</c:v>
                </c:pt>
                <c:pt idx="399">
                  <c:v>06/01/2013</c:v>
                </c:pt>
                <c:pt idx="400">
                  <c:v>07/01/2013</c:v>
                </c:pt>
                <c:pt idx="401">
                  <c:v>08/01/2013</c:v>
                </c:pt>
                <c:pt idx="402">
                  <c:v>09/01/2013</c:v>
                </c:pt>
                <c:pt idx="403">
                  <c:v>10/01/2013</c:v>
                </c:pt>
                <c:pt idx="404">
                  <c:v>11/01/2013</c:v>
                </c:pt>
                <c:pt idx="405">
                  <c:v>12/01/2013</c:v>
                </c:pt>
                <c:pt idx="406">
                  <c:v>01/01/2014</c:v>
                </c:pt>
                <c:pt idx="407">
                  <c:v>02/01/2014</c:v>
                </c:pt>
                <c:pt idx="408">
                  <c:v>03/01/2014</c:v>
                </c:pt>
                <c:pt idx="409">
                  <c:v>04/01/2014</c:v>
                </c:pt>
                <c:pt idx="410">
                  <c:v>05/01/2014</c:v>
                </c:pt>
                <c:pt idx="411">
                  <c:v>06/01/2014</c:v>
                </c:pt>
                <c:pt idx="412">
                  <c:v>07/01/2014</c:v>
                </c:pt>
                <c:pt idx="413">
                  <c:v>08/01/2014</c:v>
                </c:pt>
                <c:pt idx="414">
                  <c:v>09/01/2014</c:v>
                </c:pt>
                <c:pt idx="415">
                  <c:v>10/01/2014</c:v>
                </c:pt>
                <c:pt idx="416">
                  <c:v>11/01/2014</c:v>
                </c:pt>
                <c:pt idx="417">
                  <c:v>12/01/2014</c:v>
                </c:pt>
                <c:pt idx="418">
                  <c:v>01/01/2015</c:v>
                </c:pt>
                <c:pt idx="419">
                  <c:v>02/01/2015</c:v>
                </c:pt>
                <c:pt idx="420">
                  <c:v>03/01/2015</c:v>
                </c:pt>
                <c:pt idx="421">
                  <c:v>04/01/2015</c:v>
                </c:pt>
                <c:pt idx="422">
                  <c:v>05/01/2015</c:v>
                </c:pt>
                <c:pt idx="423">
                  <c:v>06/01/2015</c:v>
                </c:pt>
                <c:pt idx="424">
                  <c:v>07/01/2015</c:v>
                </c:pt>
                <c:pt idx="425">
                  <c:v>08/01/2015</c:v>
                </c:pt>
                <c:pt idx="426">
                  <c:v>09/01/2015</c:v>
                </c:pt>
                <c:pt idx="427">
                  <c:v>10/01/2015</c:v>
                </c:pt>
                <c:pt idx="428">
                  <c:v>11/01/2015</c:v>
                </c:pt>
                <c:pt idx="429">
                  <c:v>12/01/2015</c:v>
                </c:pt>
                <c:pt idx="430">
                  <c:v>01/01/2016</c:v>
                </c:pt>
                <c:pt idx="431">
                  <c:v>02/01/2016</c:v>
                </c:pt>
                <c:pt idx="432">
                  <c:v>03/01/2016</c:v>
                </c:pt>
                <c:pt idx="433">
                  <c:v>04/01/2016</c:v>
                </c:pt>
                <c:pt idx="434">
                  <c:v>05/01/2016</c:v>
                </c:pt>
                <c:pt idx="435">
                  <c:v>06/01/2016</c:v>
                </c:pt>
                <c:pt idx="436">
                  <c:v>07/01/2016</c:v>
                </c:pt>
                <c:pt idx="437">
                  <c:v>08/01/2016</c:v>
                </c:pt>
                <c:pt idx="438">
                  <c:v>09/01/2016</c:v>
                </c:pt>
                <c:pt idx="439">
                  <c:v>10/01/2016</c:v>
                </c:pt>
                <c:pt idx="440">
                  <c:v>11/01/2016</c:v>
                </c:pt>
                <c:pt idx="441">
                  <c:v>12/01/2016</c:v>
                </c:pt>
                <c:pt idx="442">
                  <c:v>01/01/2017</c:v>
                </c:pt>
                <c:pt idx="443">
                  <c:v>02/01/2017</c:v>
                </c:pt>
                <c:pt idx="444">
                  <c:v>03/01/2017</c:v>
                </c:pt>
                <c:pt idx="445">
                  <c:v>04/01/2017</c:v>
                </c:pt>
                <c:pt idx="446">
                  <c:v>05/01/2017</c:v>
                </c:pt>
                <c:pt idx="447">
                  <c:v>06/01/2017</c:v>
                </c:pt>
                <c:pt idx="448">
                  <c:v>01/01/2005</c:v>
                </c:pt>
                <c:pt idx="449">
                  <c:v>02/01/2005</c:v>
                </c:pt>
                <c:pt idx="450">
                  <c:v>03/01/2005</c:v>
                </c:pt>
                <c:pt idx="451">
                  <c:v>04/01/2005</c:v>
                </c:pt>
                <c:pt idx="452">
                  <c:v>05/01/2005</c:v>
                </c:pt>
                <c:pt idx="453">
                  <c:v>06/01/2005</c:v>
                </c:pt>
                <c:pt idx="454">
                  <c:v>07/01/2005</c:v>
                </c:pt>
                <c:pt idx="455">
                  <c:v>08/01/2005</c:v>
                </c:pt>
                <c:pt idx="456">
                  <c:v>09/01/2005</c:v>
                </c:pt>
                <c:pt idx="457">
                  <c:v>10/01/2005</c:v>
                </c:pt>
                <c:pt idx="458">
                  <c:v>11/01/2005</c:v>
                </c:pt>
                <c:pt idx="459">
                  <c:v>12/01/2005</c:v>
                </c:pt>
                <c:pt idx="460">
                  <c:v>01/01/2006</c:v>
                </c:pt>
                <c:pt idx="461">
                  <c:v>02/01/2006</c:v>
                </c:pt>
                <c:pt idx="462">
                  <c:v>03/01/2006</c:v>
                </c:pt>
                <c:pt idx="463">
                  <c:v>04/01/2006</c:v>
                </c:pt>
                <c:pt idx="464">
                  <c:v>05/01/2006</c:v>
                </c:pt>
                <c:pt idx="465">
                  <c:v>06/01/2006</c:v>
                </c:pt>
                <c:pt idx="466">
                  <c:v>07/01/2006</c:v>
                </c:pt>
                <c:pt idx="467">
                  <c:v>08/01/2006</c:v>
                </c:pt>
                <c:pt idx="468">
                  <c:v>09/01/2006</c:v>
                </c:pt>
                <c:pt idx="469">
                  <c:v>10/01/2006</c:v>
                </c:pt>
                <c:pt idx="470">
                  <c:v>11/01/2006</c:v>
                </c:pt>
                <c:pt idx="471">
                  <c:v>12/01/2006</c:v>
                </c:pt>
                <c:pt idx="472">
                  <c:v>01/01/2007</c:v>
                </c:pt>
                <c:pt idx="473">
                  <c:v>02/01/2007</c:v>
                </c:pt>
                <c:pt idx="474">
                  <c:v>03/01/2007</c:v>
                </c:pt>
                <c:pt idx="475">
                  <c:v>04/01/2007</c:v>
                </c:pt>
                <c:pt idx="476">
                  <c:v>05/01/2007</c:v>
                </c:pt>
                <c:pt idx="477">
                  <c:v>06/01/2007</c:v>
                </c:pt>
                <c:pt idx="478">
                  <c:v>07/01/2007</c:v>
                </c:pt>
                <c:pt idx="479">
                  <c:v>08/01/2007</c:v>
                </c:pt>
                <c:pt idx="480">
                  <c:v>09/01/2007</c:v>
                </c:pt>
                <c:pt idx="481">
                  <c:v>10/01/2007</c:v>
                </c:pt>
                <c:pt idx="482">
                  <c:v>11/01/2007</c:v>
                </c:pt>
                <c:pt idx="483">
                  <c:v>12/01/2007</c:v>
                </c:pt>
                <c:pt idx="484">
                  <c:v>01/01/2008</c:v>
                </c:pt>
                <c:pt idx="485">
                  <c:v>02/01/2008</c:v>
                </c:pt>
                <c:pt idx="486">
                  <c:v>03/01/2008</c:v>
                </c:pt>
                <c:pt idx="487">
                  <c:v>04/01/2008</c:v>
                </c:pt>
                <c:pt idx="488">
                  <c:v>05/01/2008</c:v>
                </c:pt>
                <c:pt idx="489">
                  <c:v>06/01/2008</c:v>
                </c:pt>
                <c:pt idx="490">
                  <c:v>07/01/2008</c:v>
                </c:pt>
                <c:pt idx="491">
                  <c:v>08/01/2008</c:v>
                </c:pt>
                <c:pt idx="492">
                  <c:v>09/01/2008</c:v>
                </c:pt>
                <c:pt idx="493">
                  <c:v>10/01/2008</c:v>
                </c:pt>
                <c:pt idx="494">
                  <c:v>11/01/2008</c:v>
                </c:pt>
                <c:pt idx="495">
                  <c:v>12/01/2008</c:v>
                </c:pt>
                <c:pt idx="496">
                  <c:v>01/01/2009</c:v>
                </c:pt>
                <c:pt idx="497">
                  <c:v>02/01/2009</c:v>
                </c:pt>
                <c:pt idx="498">
                  <c:v>03/01/2009</c:v>
                </c:pt>
                <c:pt idx="499">
                  <c:v>04/01/2009</c:v>
                </c:pt>
                <c:pt idx="500">
                  <c:v>05/01/2009</c:v>
                </c:pt>
                <c:pt idx="501">
                  <c:v>06/01/2009</c:v>
                </c:pt>
                <c:pt idx="502">
                  <c:v>07/01/2009</c:v>
                </c:pt>
                <c:pt idx="503">
                  <c:v>08/01/2009</c:v>
                </c:pt>
                <c:pt idx="504">
                  <c:v>09/01/2009</c:v>
                </c:pt>
                <c:pt idx="505">
                  <c:v>10/01/2009</c:v>
                </c:pt>
                <c:pt idx="506">
                  <c:v>11/01/2009</c:v>
                </c:pt>
                <c:pt idx="507">
                  <c:v>12/01/2009</c:v>
                </c:pt>
                <c:pt idx="508">
                  <c:v>01/01/2010</c:v>
                </c:pt>
                <c:pt idx="509">
                  <c:v>02/01/2010</c:v>
                </c:pt>
                <c:pt idx="510">
                  <c:v>03/01/2010</c:v>
                </c:pt>
                <c:pt idx="511">
                  <c:v>04/01/2010</c:v>
                </c:pt>
                <c:pt idx="512">
                  <c:v>05/01/2010</c:v>
                </c:pt>
                <c:pt idx="513">
                  <c:v>06/01/2010</c:v>
                </c:pt>
                <c:pt idx="514">
                  <c:v>07/01/2010</c:v>
                </c:pt>
                <c:pt idx="515">
                  <c:v>08/01/2010</c:v>
                </c:pt>
                <c:pt idx="516">
                  <c:v>09/01/2010</c:v>
                </c:pt>
                <c:pt idx="517">
                  <c:v>10/01/2010</c:v>
                </c:pt>
                <c:pt idx="518">
                  <c:v>11/01/2010</c:v>
                </c:pt>
                <c:pt idx="519">
                  <c:v>12/01/2010</c:v>
                </c:pt>
                <c:pt idx="520">
                  <c:v>01/01/2011</c:v>
                </c:pt>
                <c:pt idx="521">
                  <c:v>02/01/2011</c:v>
                </c:pt>
                <c:pt idx="522">
                  <c:v>03/01/2011</c:v>
                </c:pt>
                <c:pt idx="523">
                  <c:v>04/01/2011</c:v>
                </c:pt>
                <c:pt idx="524">
                  <c:v>05/01/2011</c:v>
                </c:pt>
                <c:pt idx="525">
                  <c:v>06/01/2011</c:v>
                </c:pt>
                <c:pt idx="526">
                  <c:v>07/01/2011</c:v>
                </c:pt>
                <c:pt idx="527">
                  <c:v>08/01/2011</c:v>
                </c:pt>
                <c:pt idx="528">
                  <c:v>09/01/2011</c:v>
                </c:pt>
                <c:pt idx="529">
                  <c:v>10/01/2011</c:v>
                </c:pt>
                <c:pt idx="530">
                  <c:v>11/01/2011</c:v>
                </c:pt>
                <c:pt idx="531">
                  <c:v>12/01/2011</c:v>
                </c:pt>
                <c:pt idx="532">
                  <c:v>01/01/2012</c:v>
                </c:pt>
                <c:pt idx="533">
                  <c:v>02/01/2012</c:v>
                </c:pt>
                <c:pt idx="534">
                  <c:v>03/01/2012</c:v>
                </c:pt>
                <c:pt idx="535">
                  <c:v>04/01/2012</c:v>
                </c:pt>
                <c:pt idx="536">
                  <c:v>05/01/2012</c:v>
                </c:pt>
                <c:pt idx="537">
                  <c:v>06/01/2012</c:v>
                </c:pt>
                <c:pt idx="538">
                  <c:v>07/01/2012</c:v>
                </c:pt>
                <c:pt idx="539">
                  <c:v>08/01/2012</c:v>
                </c:pt>
                <c:pt idx="540">
                  <c:v>09/01/2012</c:v>
                </c:pt>
                <c:pt idx="541">
                  <c:v>10/01/2012</c:v>
                </c:pt>
                <c:pt idx="542">
                  <c:v>11/01/2012</c:v>
                </c:pt>
                <c:pt idx="543">
                  <c:v>12/01/2012</c:v>
                </c:pt>
                <c:pt idx="544">
                  <c:v>01/01/2013</c:v>
                </c:pt>
                <c:pt idx="545">
                  <c:v>02/01/2013</c:v>
                </c:pt>
                <c:pt idx="546">
                  <c:v>03/01/2013</c:v>
                </c:pt>
                <c:pt idx="547">
                  <c:v>04/01/2013</c:v>
                </c:pt>
                <c:pt idx="548">
                  <c:v>05/01/2013</c:v>
                </c:pt>
                <c:pt idx="549">
                  <c:v>06/01/2013</c:v>
                </c:pt>
                <c:pt idx="550">
                  <c:v>07/01/2013</c:v>
                </c:pt>
                <c:pt idx="551">
                  <c:v>08/01/2013</c:v>
                </c:pt>
                <c:pt idx="552">
                  <c:v>09/01/2013</c:v>
                </c:pt>
                <c:pt idx="553">
                  <c:v>10/01/2013</c:v>
                </c:pt>
                <c:pt idx="554">
                  <c:v>11/01/2013</c:v>
                </c:pt>
                <c:pt idx="555">
                  <c:v>12/01/2013</c:v>
                </c:pt>
                <c:pt idx="556">
                  <c:v>01/01/2014</c:v>
                </c:pt>
                <c:pt idx="557">
                  <c:v>02/01/2014</c:v>
                </c:pt>
                <c:pt idx="558">
                  <c:v>03/01/2014</c:v>
                </c:pt>
                <c:pt idx="559">
                  <c:v>04/01/2014</c:v>
                </c:pt>
                <c:pt idx="560">
                  <c:v>05/01/2014</c:v>
                </c:pt>
                <c:pt idx="561">
                  <c:v>06/01/2014</c:v>
                </c:pt>
                <c:pt idx="562">
                  <c:v>07/01/2014</c:v>
                </c:pt>
                <c:pt idx="563">
                  <c:v>08/01/2014</c:v>
                </c:pt>
                <c:pt idx="564">
                  <c:v>09/01/2014</c:v>
                </c:pt>
                <c:pt idx="565">
                  <c:v>10/01/2014</c:v>
                </c:pt>
                <c:pt idx="566">
                  <c:v>11/01/2014</c:v>
                </c:pt>
                <c:pt idx="567">
                  <c:v>12/01/2014</c:v>
                </c:pt>
                <c:pt idx="568">
                  <c:v>01/01/2015</c:v>
                </c:pt>
                <c:pt idx="569">
                  <c:v>02/01/2015</c:v>
                </c:pt>
                <c:pt idx="570">
                  <c:v>03/01/2015</c:v>
                </c:pt>
                <c:pt idx="571">
                  <c:v>04/01/2015</c:v>
                </c:pt>
                <c:pt idx="572">
                  <c:v>05/01/2015</c:v>
                </c:pt>
                <c:pt idx="573">
                  <c:v>06/01/2015</c:v>
                </c:pt>
                <c:pt idx="574">
                  <c:v>07/01/2015</c:v>
                </c:pt>
                <c:pt idx="575">
                  <c:v>08/01/2015</c:v>
                </c:pt>
                <c:pt idx="576">
                  <c:v>09/01/2015</c:v>
                </c:pt>
                <c:pt idx="577">
                  <c:v>10/01/2015</c:v>
                </c:pt>
                <c:pt idx="578">
                  <c:v>11/01/2015</c:v>
                </c:pt>
                <c:pt idx="579">
                  <c:v>12/01/2015</c:v>
                </c:pt>
                <c:pt idx="580">
                  <c:v>01/01/2016</c:v>
                </c:pt>
                <c:pt idx="581">
                  <c:v>02/01/2016</c:v>
                </c:pt>
                <c:pt idx="582">
                  <c:v>03/01/2016</c:v>
                </c:pt>
                <c:pt idx="583">
                  <c:v>04/01/2016</c:v>
                </c:pt>
                <c:pt idx="584">
                  <c:v>05/01/2016</c:v>
                </c:pt>
                <c:pt idx="585">
                  <c:v>06/01/2016</c:v>
                </c:pt>
                <c:pt idx="586">
                  <c:v>07/01/2016</c:v>
                </c:pt>
                <c:pt idx="587">
                  <c:v>08/01/2016</c:v>
                </c:pt>
                <c:pt idx="588">
                  <c:v>09/01/2016</c:v>
                </c:pt>
                <c:pt idx="589">
                  <c:v>10/01/2016</c:v>
                </c:pt>
                <c:pt idx="590">
                  <c:v>11/01/2016</c:v>
                </c:pt>
                <c:pt idx="591">
                  <c:v>12/01/2016</c:v>
                </c:pt>
                <c:pt idx="592">
                  <c:v>01/01/2017</c:v>
                </c:pt>
                <c:pt idx="593">
                  <c:v>02/01/2017</c:v>
                </c:pt>
                <c:pt idx="594">
                  <c:v>03/01/2017</c:v>
                </c:pt>
                <c:pt idx="595">
                  <c:v>04/01/2017</c:v>
                </c:pt>
                <c:pt idx="596">
                  <c:v>05/01/2017</c:v>
                </c:pt>
                <c:pt idx="597">
                  <c:v>06/01/2017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smooth val="0"/>
        </c:ser>
        <c:marker val="1"/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40495176"/>
        <c:crosses val="autoZero"/>
        <c:lblAlgn val="ctr"/>
        <c:lblOffset val="100"/>
        <c:noMultiLvlLbl val="0"/>
      </c:catAx>
      <c:valAx>
        <c:axId val="2140495176"/>
        <c:scaling>
          <c:min val="2.0"/>
        </c:scaling>
        <c:delete val="0"/>
        <c:axPos val="l"/>
        <c:majorGridlines/>
        <c:numFmt formatCode="0.0&quot;%&quot;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5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HARR551UR</c:v>
                </c:pt>
              </c:strCache>
            </c:strRef>
          </c:tx>
          <c:marker>
            <c:symbol val="none"/>
          </c:marker>
          <c:cat>
            <c:strRef>
              <c:f>Sheet1!$A$2:$A$748</c:f>
              <c:strCache>
                <c:ptCount val="747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03/01/2005</c:v>
                </c:pt>
                <c:pt idx="150">
                  <c:v>04/01/2005</c:v>
                </c:pt>
                <c:pt idx="151">
                  <c:v>05/01/2005</c:v>
                </c:pt>
                <c:pt idx="152">
                  <c:v>06/01/2005</c:v>
                </c:pt>
                <c:pt idx="153">
                  <c:v>07/01/2005</c:v>
                </c:pt>
                <c:pt idx="154">
                  <c:v>08/01/2005</c:v>
                </c:pt>
                <c:pt idx="155">
                  <c:v>09/01/2005</c:v>
                </c:pt>
                <c:pt idx="156">
                  <c:v>10/01/2005</c:v>
                </c:pt>
                <c:pt idx="157">
                  <c:v>11/01/2005</c:v>
                </c:pt>
                <c:pt idx="158">
                  <c:v>12/01/2005</c:v>
                </c:pt>
                <c:pt idx="159">
                  <c:v>01/01/2006</c:v>
                </c:pt>
                <c:pt idx="160">
                  <c:v>02/01/2006</c:v>
                </c:pt>
                <c:pt idx="161">
                  <c:v>03/01/2006</c:v>
                </c:pt>
                <c:pt idx="162">
                  <c:v>04/01/2006</c:v>
                </c:pt>
                <c:pt idx="163">
                  <c:v>05/01/2006</c:v>
                </c:pt>
                <c:pt idx="164">
                  <c:v>06/01/2006</c:v>
                </c:pt>
                <c:pt idx="165">
                  <c:v>07/01/2006</c:v>
                </c:pt>
                <c:pt idx="166">
                  <c:v>08/01/2006</c:v>
                </c:pt>
                <c:pt idx="167">
                  <c:v>09/01/2006</c:v>
                </c:pt>
                <c:pt idx="168">
                  <c:v>10/01/2006</c:v>
                </c:pt>
                <c:pt idx="169">
                  <c:v>11/01/2006</c:v>
                </c:pt>
                <c:pt idx="170">
                  <c:v>12/01/2006</c:v>
                </c:pt>
                <c:pt idx="171">
                  <c:v>01/01/2007</c:v>
                </c:pt>
                <c:pt idx="172">
                  <c:v>02/01/2007</c:v>
                </c:pt>
                <c:pt idx="173">
                  <c:v>03/01/2007</c:v>
                </c:pt>
                <c:pt idx="174">
                  <c:v>04/01/2007</c:v>
                </c:pt>
                <c:pt idx="175">
                  <c:v>05/01/2007</c:v>
                </c:pt>
                <c:pt idx="176">
                  <c:v>06/01/2007</c:v>
                </c:pt>
                <c:pt idx="177">
                  <c:v>07/01/2007</c:v>
                </c:pt>
                <c:pt idx="178">
                  <c:v>08/01/2007</c:v>
                </c:pt>
                <c:pt idx="179">
                  <c:v>09/01/2007</c:v>
                </c:pt>
                <c:pt idx="180">
                  <c:v>10/01/2007</c:v>
                </c:pt>
                <c:pt idx="181">
                  <c:v>11/01/2007</c:v>
                </c:pt>
                <c:pt idx="182">
                  <c:v>12/01/2007</c:v>
                </c:pt>
                <c:pt idx="183">
                  <c:v>01/01/2008</c:v>
                </c:pt>
                <c:pt idx="184">
                  <c:v>02/01/2008</c:v>
                </c:pt>
                <c:pt idx="185">
                  <c:v>03/01/2008</c:v>
                </c:pt>
                <c:pt idx="186">
                  <c:v>04/01/2008</c:v>
                </c:pt>
                <c:pt idx="187">
                  <c:v>05/01/2008</c:v>
                </c:pt>
                <c:pt idx="188">
                  <c:v>06/01/2008</c:v>
                </c:pt>
                <c:pt idx="189">
                  <c:v>07/01/2008</c:v>
                </c:pt>
                <c:pt idx="190">
                  <c:v>08/01/2008</c:v>
                </c:pt>
                <c:pt idx="191">
                  <c:v>09/01/2008</c:v>
                </c:pt>
                <c:pt idx="192">
                  <c:v>10/01/2008</c:v>
                </c:pt>
                <c:pt idx="193">
                  <c:v>11/01/2008</c:v>
                </c:pt>
                <c:pt idx="194">
                  <c:v>12/01/2008</c:v>
                </c:pt>
                <c:pt idx="195">
                  <c:v>01/01/2009</c:v>
                </c:pt>
                <c:pt idx="196">
                  <c:v>02/01/2009</c:v>
                </c:pt>
                <c:pt idx="197">
                  <c:v>03/01/2009</c:v>
                </c:pt>
                <c:pt idx="198">
                  <c:v>04/01/2009</c:v>
                </c:pt>
                <c:pt idx="199">
                  <c:v>05/01/2009</c:v>
                </c:pt>
                <c:pt idx="200">
                  <c:v>06/01/2009</c:v>
                </c:pt>
                <c:pt idx="201">
                  <c:v>07/01/2009</c:v>
                </c:pt>
                <c:pt idx="202">
                  <c:v>08/01/2009</c:v>
                </c:pt>
                <c:pt idx="203">
                  <c:v>09/01/2009</c:v>
                </c:pt>
                <c:pt idx="204">
                  <c:v>10/01/2009</c:v>
                </c:pt>
                <c:pt idx="205">
                  <c:v>11/01/2009</c:v>
                </c:pt>
                <c:pt idx="206">
                  <c:v>12/01/2009</c:v>
                </c:pt>
                <c:pt idx="207">
                  <c:v>01/01/2010</c:v>
                </c:pt>
                <c:pt idx="208">
                  <c:v>02/01/2010</c:v>
                </c:pt>
                <c:pt idx="209">
                  <c:v>03/01/2010</c:v>
                </c:pt>
                <c:pt idx="210">
                  <c:v>04/01/2010</c:v>
                </c:pt>
                <c:pt idx="211">
                  <c:v>05/01/2010</c:v>
                </c:pt>
                <c:pt idx="212">
                  <c:v>06/01/2010</c:v>
                </c:pt>
                <c:pt idx="213">
                  <c:v>07/01/2010</c:v>
                </c:pt>
                <c:pt idx="214">
                  <c:v>08/01/2010</c:v>
                </c:pt>
                <c:pt idx="215">
                  <c:v>09/01/2010</c:v>
                </c:pt>
                <c:pt idx="216">
                  <c:v>10/01/2010</c:v>
                </c:pt>
                <c:pt idx="217">
                  <c:v>11/01/2010</c:v>
                </c:pt>
                <c:pt idx="218">
                  <c:v>12/01/2010</c:v>
                </c:pt>
                <c:pt idx="219">
                  <c:v>01/01/2011</c:v>
                </c:pt>
                <c:pt idx="220">
                  <c:v>02/01/2011</c:v>
                </c:pt>
                <c:pt idx="221">
                  <c:v>03/01/2011</c:v>
                </c:pt>
                <c:pt idx="222">
                  <c:v>04/01/2011</c:v>
                </c:pt>
                <c:pt idx="223">
                  <c:v>05/01/2011</c:v>
                </c:pt>
                <c:pt idx="224">
                  <c:v>06/01/2011</c:v>
                </c:pt>
                <c:pt idx="225">
                  <c:v>07/01/2011</c:v>
                </c:pt>
                <c:pt idx="226">
                  <c:v>08/01/2011</c:v>
                </c:pt>
                <c:pt idx="227">
                  <c:v>09/01/2011</c:v>
                </c:pt>
                <c:pt idx="228">
                  <c:v>10/01/2011</c:v>
                </c:pt>
                <c:pt idx="229">
                  <c:v>11/01/2011</c:v>
                </c:pt>
                <c:pt idx="230">
                  <c:v>12/01/2011</c:v>
                </c:pt>
                <c:pt idx="231">
                  <c:v>01/01/2012</c:v>
                </c:pt>
                <c:pt idx="232">
                  <c:v>02/01/2012</c:v>
                </c:pt>
                <c:pt idx="233">
                  <c:v>03/01/2012</c:v>
                </c:pt>
                <c:pt idx="234">
                  <c:v>04/01/2012</c:v>
                </c:pt>
                <c:pt idx="235">
                  <c:v>05/01/2012</c:v>
                </c:pt>
                <c:pt idx="236">
                  <c:v>06/01/2012</c:v>
                </c:pt>
                <c:pt idx="237">
                  <c:v>07/01/2012</c:v>
                </c:pt>
                <c:pt idx="238">
                  <c:v>08/01/2012</c:v>
                </c:pt>
                <c:pt idx="239">
                  <c:v>09/01/2012</c:v>
                </c:pt>
                <c:pt idx="240">
                  <c:v>10/01/2012</c:v>
                </c:pt>
                <c:pt idx="241">
                  <c:v>11/01/2012</c:v>
                </c:pt>
                <c:pt idx="242">
                  <c:v>12/01/2012</c:v>
                </c:pt>
                <c:pt idx="243">
                  <c:v>01/01/2013</c:v>
                </c:pt>
                <c:pt idx="244">
                  <c:v>02/01/2013</c:v>
                </c:pt>
                <c:pt idx="245">
                  <c:v>03/01/2013</c:v>
                </c:pt>
                <c:pt idx="246">
                  <c:v>04/01/2013</c:v>
                </c:pt>
                <c:pt idx="247">
                  <c:v>05/01/2013</c:v>
                </c:pt>
                <c:pt idx="248">
                  <c:v>06/01/2013</c:v>
                </c:pt>
                <c:pt idx="249">
                  <c:v>07/01/2013</c:v>
                </c:pt>
                <c:pt idx="250">
                  <c:v>08/01/2013</c:v>
                </c:pt>
                <c:pt idx="251">
                  <c:v>09/01/2013</c:v>
                </c:pt>
                <c:pt idx="252">
                  <c:v>10/01/2013</c:v>
                </c:pt>
                <c:pt idx="253">
                  <c:v>11/01/2013</c:v>
                </c:pt>
                <c:pt idx="254">
                  <c:v>12/01/2013</c:v>
                </c:pt>
                <c:pt idx="255">
                  <c:v>01/01/2014</c:v>
                </c:pt>
                <c:pt idx="256">
                  <c:v>02/01/2014</c:v>
                </c:pt>
                <c:pt idx="257">
                  <c:v>03/01/2014</c:v>
                </c:pt>
                <c:pt idx="258">
                  <c:v>04/01/2014</c:v>
                </c:pt>
                <c:pt idx="259">
                  <c:v>05/01/2014</c:v>
                </c:pt>
                <c:pt idx="260">
                  <c:v>06/01/2014</c:v>
                </c:pt>
                <c:pt idx="261">
                  <c:v>07/01/2014</c:v>
                </c:pt>
                <c:pt idx="262">
                  <c:v>08/01/2014</c:v>
                </c:pt>
                <c:pt idx="263">
                  <c:v>09/01/2014</c:v>
                </c:pt>
                <c:pt idx="264">
                  <c:v>10/01/2014</c:v>
                </c:pt>
                <c:pt idx="265">
                  <c:v>11/01/2014</c:v>
                </c:pt>
                <c:pt idx="266">
                  <c:v>12/01/2014</c:v>
                </c:pt>
                <c:pt idx="267">
                  <c:v>01/01/2015</c:v>
                </c:pt>
                <c:pt idx="268">
                  <c:v>02/01/2015</c:v>
                </c:pt>
                <c:pt idx="269">
                  <c:v>03/01/2015</c:v>
                </c:pt>
                <c:pt idx="270">
                  <c:v>04/01/2015</c:v>
                </c:pt>
                <c:pt idx="271">
                  <c:v>05/01/2015</c:v>
                </c:pt>
                <c:pt idx="272">
                  <c:v>06/01/2015</c:v>
                </c:pt>
                <c:pt idx="273">
                  <c:v>07/01/2015</c:v>
                </c:pt>
                <c:pt idx="274">
                  <c:v>08/01/2015</c:v>
                </c:pt>
                <c:pt idx="275">
                  <c:v>09/01/2015</c:v>
                </c:pt>
                <c:pt idx="276">
                  <c:v>10/01/2015</c:v>
                </c:pt>
                <c:pt idx="277">
                  <c:v>11/01/2015</c:v>
                </c:pt>
                <c:pt idx="278">
                  <c:v>12/01/2015</c:v>
                </c:pt>
                <c:pt idx="279">
                  <c:v>01/01/2016</c:v>
                </c:pt>
                <c:pt idx="280">
                  <c:v>02/01/2016</c:v>
                </c:pt>
                <c:pt idx="281">
                  <c:v>03/01/2016</c:v>
                </c:pt>
                <c:pt idx="282">
                  <c:v>04/01/2016</c:v>
                </c:pt>
                <c:pt idx="283">
                  <c:v>05/01/2016</c:v>
                </c:pt>
                <c:pt idx="284">
                  <c:v>06/01/2016</c:v>
                </c:pt>
                <c:pt idx="285">
                  <c:v>07/01/2016</c:v>
                </c:pt>
                <c:pt idx="286">
                  <c:v>08/01/2016</c:v>
                </c:pt>
                <c:pt idx="287">
                  <c:v>09/01/2016</c:v>
                </c:pt>
                <c:pt idx="288">
                  <c:v>10/01/2016</c:v>
                </c:pt>
                <c:pt idx="289">
                  <c:v>11/01/2016</c:v>
                </c:pt>
                <c:pt idx="290">
                  <c:v>12/01/2016</c:v>
                </c:pt>
                <c:pt idx="291">
                  <c:v>01/01/2017</c:v>
                </c:pt>
                <c:pt idx="292">
                  <c:v>02/01/2017</c:v>
                </c:pt>
                <c:pt idx="293">
                  <c:v>03/01/2017</c:v>
                </c:pt>
                <c:pt idx="294">
                  <c:v>04/01/2017</c:v>
                </c:pt>
                <c:pt idx="295">
                  <c:v>05/01/2017</c:v>
                </c:pt>
                <c:pt idx="296">
                  <c:v>06/01/2017</c:v>
                </c:pt>
                <c:pt idx="297">
                  <c:v>01/01/2005</c:v>
                </c:pt>
                <c:pt idx="298">
                  <c:v>02/01/2005</c:v>
                </c:pt>
                <c:pt idx="299">
                  <c:v>03/01/2005</c:v>
                </c:pt>
                <c:pt idx="300">
                  <c:v>04/01/2005</c:v>
                </c:pt>
                <c:pt idx="301">
                  <c:v>05/01/2005</c:v>
                </c:pt>
                <c:pt idx="302">
                  <c:v>06/01/2005</c:v>
                </c:pt>
                <c:pt idx="303">
                  <c:v>07/01/2005</c:v>
                </c:pt>
                <c:pt idx="304">
                  <c:v>08/01/2005</c:v>
                </c:pt>
                <c:pt idx="305">
                  <c:v>09/01/2005</c:v>
                </c:pt>
                <c:pt idx="306">
                  <c:v>10/01/2005</c:v>
                </c:pt>
                <c:pt idx="307">
                  <c:v>11/01/2005</c:v>
                </c:pt>
                <c:pt idx="308">
                  <c:v>12/01/2005</c:v>
                </c:pt>
                <c:pt idx="309">
                  <c:v>01/01/2006</c:v>
                </c:pt>
                <c:pt idx="310">
                  <c:v>02/01/2006</c:v>
                </c:pt>
                <c:pt idx="311">
                  <c:v>03/01/2006</c:v>
                </c:pt>
                <c:pt idx="312">
                  <c:v>04/01/2006</c:v>
                </c:pt>
                <c:pt idx="313">
                  <c:v>05/01/2006</c:v>
                </c:pt>
                <c:pt idx="314">
                  <c:v>06/01/2006</c:v>
                </c:pt>
                <c:pt idx="315">
                  <c:v>07/01/2006</c:v>
                </c:pt>
                <c:pt idx="316">
                  <c:v>08/01/2006</c:v>
                </c:pt>
                <c:pt idx="317">
                  <c:v>09/01/2006</c:v>
                </c:pt>
                <c:pt idx="318">
                  <c:v>10/01/2006</c:v>
                </c:pt>
                <c:pt idx="319">
                  <c:v>11/01/2006</c:v>
                </c:pt>
                <c:pt idx="320">
                  <c:v>12/01/2006</c:v>
                </c:pt>
                <c:pt idx="321">
                  <c:v>01/01/2007</c:v>
                </c:pt>
                <c:pt idx="322">
                  <c:v>02/01/2007</c:v>
                </c:pt>
                <c:pt idx="323">
                  <c:v>03/01/2007</c:v>
                </c:pt>
                <c:pt idx="324">
                  <c:v>04/01/2007</c:v>
                </c:pt>
                <c:pt idx="325">
                  <c:v>05/01/2007</c:v>
                </c:pt>
                <c:pt idx="326">
                  <c:v>06/01/2007</c:v>
                </c:pt>
                <c:pt idx="327">
                  <c:v>07/01/2007</c:v>
                </c:pt>
                <c:pt idx="328">
                  <c:v>08/01/2007</c:v>
                </c:pt>
                <c:pt idx="329">
                  <c:v>09/01/2007</c:v>
                </c:pt>
                <c:pt idx="330">
                  <c:v>10/01/2007</c:v>
                </c:pt>
                <c:pt idx="331">
                  <c:v>11/01/2007</c:v>
                </c:pt>
                <c:pt idx="332">
                  <c:v>12/01/2007</c:v>
                </c:pt>
                <c:pt idx="333">
                  <c:v>01/01/2008</c:v>
                </c:pt>
                <c:pt idx="334">
                  <c:v>02/01/2008</c:v>
                </c:pt>
                <c:pt idx="335">
                  <c:v>03/01/2008</c:v>
                </c:pt>
                <c:pt idx="336">
                  <c:v>04/01/2008</c:v>
                </c:pt>
                <c:pt idx="337">
                  <c:v>05/01/2008</c:v>
                </c:pt>
                <c:pt idx="338">
                  <c:v>06/01/2008</c:v>
                </c:pt>
                <c:pt idx="339">
                  <c:v>07/01/2008</c:v>
                </c:pt>
                <c:pt idx="340">
                  <c:v>08/01/2008</c:v>
                </c:pt>
                <c:pt idx="341">
                  <c:v>09/01/2008</c:v>
                </c:pt>
                <c:pt idx="342">
                  <c:v>10/01/2008</c:v>
                </c:pt>
                <c:pt idx="343">
                  <c:v>11/01/2008</c:v>
                </c:pt>
                <c:pt idx="344">
                  <c:v>12/01/2008</c:v>
                </c:pt>
                <c:pt idx="345">
                  <c:v>01/01/2009</c:v>
                </c:pt>
                <c:pt idx="346">
                  <c:v>02/01/2009</c:v>
                </c:pt>
                <c:pt idx="347">
                  <c:v>03/01/2009</c:v>
                </c:pt>
                <c:pt idx="348">
                  <c:v>04/01/2009</c:v>
                </c:pt>
                <c:pt idx="349">
                  <c:v>05/01/2009</c:v>
                </c:pt>
                <c:pt idx="350">
                  <c:v>06/01/2009</c:v>
                </c:pt>
                <c:pt idx="351">
                  <c:v>07/01/2009</c:v>
                </c:pt>
                <c:pt idx="352">
                  <c:v>08/01/2009</c:v>
                </c:pt>
                <c:pt idx="353">
                  <c:v>09/01/2009</c:v>
                </c:pt>
                <c:pt idx="354">
                  <c:v>10/01/2009</c:v>
                </c:pt>
                <c:pt idx="355">
                  <c:v>11/01/2009</c:v>
                </c:pt>
                <c:pt idx="356">
                  <c:v>12/01/2009</c:v>
                </c:pt>
                <c:pt idx="357">
                  <c:v>01/01/2010</c:v>
                </c:pt>
                <c:pt idx="358">
                  <c:v>02/01/2010</c:v>
                </c:pt>
                <c:pt idx="359">
                  <c:v>03/01/2010</c:v>
                </c:pt>
                <c:pt idx="360">
                  <c:v>04/01/2010</c:v>
                </c:pt>
                <c:pt idx="361">
                  <c:v>05/01/2010</c:v>
                </c:pt>
                <c:pt idx="362">
                  <c:v>06/01/2010</c:v>
                </c:pt>
                <c:pt idx="363">
                  <c:v>07/01/2010</c:v>
                </c:pt>
                <c:pt idx="364">
                  <c:v>08/01/2010</c:v>
                </c:pt>
                <c:pt idx="365">
                  <c:v>09/01/2010</c:v>
                </c:pt>
                <c:pt idx="366">
                  <c:v>10/01/2010</c:v>
                </c:pt>
                <c:pt idx="367">
                  <c:v>11/01/2010</c:v>
                </c:pt>
                <c:pt idx="368">
                  <c:v>12/01/2010</c:v>
                </c:pt>
                <c:pt idx="369">
                  <c:v>01/01/2011</c:v>
                </c:pt>
                <c:pt idx="370">
                  <c:v>02/01/2011</c:v>
                </c:pt>
                <c:pt idx="371">
                  <c:v>03/01/2011</c:v>
                </c:pt>
                <c:pt idx="372">
                  <c:v>04/01/2011</c:v>
                </c:pt>
                <c:pt idx="373">
                  <c:v>05/01/2011</c:v>
                </c:pt>
                <c:pt idx="374">
                  <c:v>06/01/2011</c:v>
                </c:pt>
                <c:pt idx="375">
                  <c:v>07/01/2011</c:v>
                </c:pt>
                <c:pt idx="376">
                  <c:v>08/01/2011</c:v>
                </c:pt>
                <c:pt idx="377">
                  <c:v>09/01/2011</c:v>
                </c:pt>
                <c:pt idx="378">
                  <c:v>10/01/2011</c:v>
                </c:pt>
                <c:pt idx="379">
                  <c:v>11/01/2011</c:v>
                </c:pt>
                <c:pt idx="380">
                  <c:v>12/01/2011</c:v>
                </c:pt>
                <c:pt idx="381">
                  <c:v>01/01/2012</c:v>
                </c:pt>
                <c:pt idx="382">
                  <c:v>02/01/2012</c:v>
                </c:pt>
                <c:pt idx="383">
                  <c:v>03/01/2012</c:v>
                </c:pt>
                <c:pt idx="384">
                  <c:v>04/01/2012</c:v>
                </c:pt>
                <c:pt idx="385">
                  <c:v>05/01/2012</c:v>
                </c:pt>
                <c:pt idx="386">
                  <c:v>06/01/2012</c:v>
                </c:pt>
                <c:pt idx="387">
                  <c:v>07/01/2012</c:v>
                </c:pt>
                <c:pt idx="388">
                  <c:v>08/01/2012</c:v>
                </c:pt>
                <c:pt idx="389">
                  <c:v>09/01/2012</c:v>
                </c:pt>
                <c:pt idx="390">
                  <c:v>10/01/2012</c:v>
                </c:pt>
                <c:pt idx="391">
                  <c:v>11/01/2012</c:v>
                </c:pt>
                <c:pt idx="392">
                  <c:v>12/01/2012</c:v>
                </c:pt>
                <c:pt idx="393">
                  <c:v>01/01/2013</c:v>
                </c:pt>
                <c:pt idx="394">
                  <c:v>02/01/2013</c:v>
                </c:pt>
                <c:pt idx="395">
                  <c:v>03/01/2013</c:v>
                </c:pt>
                <c:pt idx="396">
                  <c:v>04/01/2013</c:v>
                </c:pt>
                <c:pt idx="397">
                  <c:v>05/01/2013</c:v>
                </c:pt>
                <c:pt idx="398">
                  <c:v>06/01/2013</c:v>
                </c:pt>
                <c:pt idx="399">
                  <c:v>07/01/2013</c:v>
                </c:pt>
                <c:pt idx="400">
                  <c:v>08/01/2013</c:v>
                </c:pt>
                <c:pt idx="401">
                  <c:v>09/01/2013</c:v>
                </c:pt>
                <c:pt idx="402">
                  <c:v>10/01/2013</c:v>
                </c:pt>
                <c:pt idx="403">
                  <c:v>11/01/2013</c:v>
                </c:pt>
                <c:pt idx="404">
                  <c:v>12/01/2013</c:v>
                </c:pt>
                <c:pt idx="405">
                  <c:v>01/01/2014</c:v>
                </c:pt>
                <c:pt idx="406">
                  <c:v>02/01/2014</c:v>
                </c:pt>
                <c:pt idx="407">
                  <c:v>03/01/2014</c:v>
                </c:pt>
                <c:pt idx="408">
                  <c:v>04/01/2014</c:v>
                </c:pt>
                <c:pt idx="409">
                  <c:v>05/01/2014</c:v>
                </c:pt>
                <c:pt idx="410">
                  <c:v>06/01/2014</c:v>
                </c:pt>
                <c:pt idx="411">
                  <c:v>07/01/2014</c:v>
                </c:pt>
                <c:pt idx="412">
                  <c:v>08/01/2014</c:v>
                </c:pt>
                <c:pt idx="413">
                  <c:v>09/01/2014</c:v>
                </c:pt>
                <c:pt idx="414">
                  <c:v>10/01/2014</c:v>
                </c:pt>
                <c:pt idx="415">
                  <c:v>11/01/2014</c:v>
                </c:pt>
                <c:pt idx="416">
                  <c:v>12/01/2014</c:v>
                </c:pt>
                <c:pt idx="417">
                  <c:v>01/01/2015</c:v>
                </c:pt>
                <c:pt idx="418">
                  <c:v>02/01/2015</c:v>
                </c:pt>
                <c:pt idx="419">
                  <c:v>03/01/2015</c:v>
                </c:pt>
                <c:pt idx="420">
                  <c:v>04/01/2015</c:v>
                </c:pt>
                <c:pt idx="421">
                  <c:v>05/01/2015</c:v>
                </c:pt>
                <c:pt idx="422">
                  <c:v>06/01/2015</c:v>
                </c:pt>
                <c:pt idx="423">
                  <c:v>07/01/2015</c:v>
                </c:pt>
                <c:pt idx="424">
                  <c:v>08/01/2015</c:v>
                </c:pt>
                <c:pt idx="425">
                  <c:v>09/01/2015</c:v>
                </c:pt>
                <c:pt idx="426">
                  <c:v>10/01/2015</c:v>
                </c:pt>
                <c:pt idx="427">
                  <c:v>11/01/2015</c:v>
                </c:pt>
                <c:pt idx="428">
                  <c:v>12/01/2015</c:v>
                </c:pt>
                <c:pt idx="429">
                  <c:v>01/01/2016</c:v>
                </c:pt>
                <c:pt idx="430">
                  <c:v>02/01/2016</c:v>
                </c:pt>
                <c:pt idx="431">
                  <c:v>03/01/2016</c:v>
                </c:pt>
                <c:pt idx="432">
                  <c:v>04/01/2016</c:v>
                </c:pt>
                <c:pt idx="433">
                  <c:v>05/01/2016</c:v>
                </c:pt>
                <c:pt idx="434">
                  <c:v>06/01/2016</c:v>
                </c:pt>
                <c:pt idx="435">
                  <c:v>07/01/2016</c:v>
                </c:pt>
                <c:pt idx="436">
                  <c:v>08/01/2016</c:v>
                </c:pt>
                <c:pt idx="437">
                  <c:v>09/01/2016</c:v>
                </c:pt>
                <c:pt idx="438">
                  <c:v>10/01/2016</c:v>
                </c:pt>
                <c:pt idx="439">
                  <c:v>11/01/2016</c:v>
                </c:pt>
                <c:pt idx="440">
                  <c:v>12/01/2016</c:v>
                </c:pt>
                <c:pt idx="441">
                  <c:v>01/01/2017</c:v>
                </c:pt>
                <c:pt idx="442">
                  <c:v>02/01/2017</c:v>
                </c:pt>
                <c:pt idx="443">
                  <c:v>03/01/2017</c:v>
                </c:pt>
                <c:pt idx="444">
                  <c:v>04/01/2017</c:v>
                </c:pt>
                <c:pt idx="445">
                  <c:v>05/01/2017</c:v>
                </c:pt>
                <c:pt idx="446">
                  <c:v>06/01/2017</c:v>
                </c:pt>
                <c:pt idx="447">
                  <c:v>01/01/2005</c:v>
                </c:pt>
                <c:pt idx="448">
                  <c:v>02/01/2005</c:v>
                </c:pt>
                <c:pt idx="449">
                  <c:v>03/01/2005</c:v>
                </c:pt>
                <c:pt idx="450">
                  <c:v>04/01/2005</c:v>
                </c:pt>
                <c:pt idx="451">
                  <c:v>05/01/2005</c:v>
                </c:pt>
                <c:pt idx="452">
                  <c:v>06/01/2005</c:v>
                </c:pt>
                <c:pt idx="453">
                  <c:v>07/01/2005</c:v>
                </c:pt>
                <c:pt idx="454">
                  <c:v>08/01/2005</c:v>
                </c:pt>
                <c:pt idx="455">
                  <c:v>09/01/2005</c:v>
                </c:pt>
                <c:pt idx="456">
                  <c:v>10/01/2005</c:v>
                </c:pt>
                <c:pt idx="457">
                  <c:v>11/01/2005</c:v>
                </c:pt>
                <c:pt idx="458">
                  <c:v>12/01/2005</c:v>
                </c:pt>
                <c:pt idx="459">
                  <c:v>01/01/2006</c:v>
                </c:pt>
                <c:pt idx="460">
                  <c:v>02/01/2006</c:v>
                </c:pt>
                <c:pt idx="461">
                  <c:v>03/01/2006</c:v>
                </c:pt>
                <c:pt idx="462">
                  <c:v>04/01/2006</c:v>
                </c:pt>
                <c:pt idx="463">
                  <c:v>05/01/2006</c:v>
                </c:pt>
                <c:pt idx="464">
                  <c:v>06/01/2006</c:v>
                </c:pt>
                <c:pt idx="465">
                  <c:v>07/01/2006</c:v>
                </c:pt>
                <c:pt idx="466">
                  <c:v>08/01/2006</c:v>
                </c:pt>
                <c:pt idx="467">
                  <c:v>09/01/2006</c:v>
                </c:pt>
                <c:pt idx="468">
                  <c:v>10/01/2006</c:v>
                </c:pt>
                <c:pt idx="469">
                  <c:v>11/01/2006</c:v>
                </c:pt>
                <c:pt idx="470">
                  <c:v>12/01/2006</c:v>
                </c:pt>
                <c:pt idx="471">
                  <c:v>01/01/2007</c:v>
                </c:pt>
                <c:pt idx="472">
                  <c:v>02/01/2007</c:v>
                </c:pt>
                <c:pt idx="473">
                  <c:v>03/01/2007</c:v>
                </c:pt>
                <c:pt idx="474">
                  <c:v>04/01/2007</c:v>
                </c:pt>
                <c:pt idx="475">
                  <c:v>05/01/2007</c:v>
                </c:pt>
                <c:pt idx="476">
                  <c:v>06/01/2007</c:v>
                </c:pt>
                <c:pt idx="477">
                  <c:v>07/01/2007</c:v>
                </c:pt>
                <c:pt idx="478">
                  <c:v>08/01/2007</c:v>
                </c:pt>
                <c:pt idx="479">
                  <c:v>09/01/2007</c:v>
                </c:pt>
                <c:pt idx="480">
                  <c:v>10/01/2007</c:v>
                </c:pt>
                <c:pt idx="481">
                  <c:v>11/01/2007</c:v>
                </c:pt>
                <c:pt idx="482">
                  <c:v>12/01/2007</c:v>
                </c:pt>
                <c:pt idx="483">
                  <c:v>01/01/2008</c:v>
                </c:pt>
                <c:pt idx="484">
                  <c:v>02/01/2008</c:v>
                </c:pt>
                <c:pt idx="485">
                  <c:v>03/01/2008</c:v>
                </c:pt>
                <c:pt idx="486">
                  <c:v>04/01/2008</c:v>
                </c:pt>
                <c:pt idx="487">
                  <c:v>05/01/2008</c:v>
                </c:pt>
                <c:pt idx="488">
                  <c:v>06/01/2008</c:v>
                </c:pt>
                <c:pt idx="489">
                  <c:v>07/01/2008</c:v>
                </c:pt>
                <c:pt idx="490">
                  <c:v>08/01/2008</c:v>
                </c:pt>
                <c:pt idx="491">
                  <c:v>09/01/2008</c:v>
                </c:pt>
                <c:pt idx="492">
                  <c:v>10/01/2008</c:v>
                </c:pt>
                <c:pt idx="493">
                  <c:v>11/01/2008</c:v>
                </c:pt>
                <c:pt idx="494">
                  <c:v>12/01/2008</c:v>
                </c:pt>
                <c:pt idx="495">
                  <c:v>01/01/2009</c:v>
                </c:pt>
                <c:pt idx="496">
                  <c:v>02/01/2009</c:v>
                </c:pt>
                <c:pt idx="497">
                  <c:v>03/01/2009</c:v>
                </c:pt>
                <c:pt idx="498">
                  <c:v>04/01/2009</c:v>
                </c:pt>
                <c:pt idx="499">
                  <c:v>05/01/2009</c:v>
                </c:pt>
                <c:pt idx="500">
                  <c:v>06/01/2009</c:v>
                </c:pt>
                <c:pt idx="501">
                  <c:v>07/01/2009</c:v>
                </c:pt>
                <c:pt idx="502">
                  <c:v>08/01/2009</c:v>
                </c:pt>
                <c:pt idx="503">
                  <c:v>09/01/2009</c:v>
                </c:pt>
                <c:pt idx="504">
                  <c:v>10/01/2009</c:v>
                </c:pt>
                <c:pt idx="505">
                  <c:v>11/01/2009</c:v>
                </c:pt>
                <c:pt idx="506">
                  <c:v>12/01/2009</c:v>
                </c:pt>
                <c:pt idx="507">
                  <c:v>01/01/2010</c:v>
                </c:pt>
                <c:pt idx="508">
                  <c:v>02/01/2010</c:v>
                </c:pt>
                <c:pt idx="509">
                  <c:v>03/01/2010</c:v>
                </c:pt>
                <c:pt idx="510">
                  <c:v>04/01/2010</c:v>
                </c:pt>
                <c:pt idx="511">
                  <c:v>05/01/2010</c:v>
                </c:pt>
                <c:pt idx="512">
                  <c:v>06/01/2010</c:v>
                </c:pt>
                <c:pt idx="513">
                  <c:v>07/01/2010</c:v>
                </c:pt>
                <c:pt idx="514">
                  <c:v>08/01/2010</c:v>
                </c:pt>
                <c:pt idx="515">
                  <c:v>09/01/2010</c:v>
                </c:pt>
                <c:pt idx="516">
                  <c:v>10/01/2010</c:v>
                </c:pt>
                <c:pt idx="517">
                  <c:v>11/01/2010</c:v>
                </c:pt>
                <c:pt idx="518">
                  <c:v>12/01/2010</c:v>
                </c:pt>
                <c:pt idx="519">
                  <c:v>01/01/2011</c:v>
                </c:pt>
                <c:pt idx="520">
                  <c:v>02/01/2011</c:v>
                </c:pt>
                <c:pt idx="521">
                  <c:v>03/01/2011</c:v>
                </c:pt>
                <c:pt idx="522">
                  <c:v>04/01/2011</c:v>
                </c:pt>
                <c:pt idx="523">
                  <c:v>05/01/2011</c:v>
                </c:pt>
                <c:pt idx="524">
                  <c:v>06/01/2011</c:v>
                </c:pt>
                <c:pt idx="525">
                  <c:v>07/01/2011</c:v>
                </c:pt>
                <c:pt idx="526">
                  <c:v>08/01/2011</c:v>
                </c:pt>
                <c:pt idx="527">
                  <c:v>09/01/2011</c:v>
                </c:pt>
                <c:pt idx="528">
                  <c:v>10/01/2011</c:v>
                </c:pt>
                <c:pt idx="529">
                  <c:v>11/01/2011</c:v>
                </c:pt>
                <c:pt idx="530">
                  <c:v>12/01/2011</c:v>
                </c:pt>
                <c:pt idx="531">
                  <c:v>01/01/2012</c:v>
                </c:pt>
                <c:pt idx="532">
                  <c:v>02/01/2012</c:v>
                </c:pt>
                <c:pt idx="533">
                  <c:v>03/01/2012</c:v>
                </c:pt>
                <c:pt idx="534">
                  <c:v>04/01/2012</c:v>
                </c:pt>
                <c:pt idx="535">
                  <c:v>05/01/2012</c:v>
                </c:pt>
                <c:pt idx="536">
                  <c:v>06/01/2012</c:v>
                </c:pt>
                <c:pt idx="537">
                  <c:v>07/01/2012</c:v>
                </c:pt>
                <c:pt idx="538">
                  <c:v>08/01/2012</c:v>
                </c:pt>
                <c:pt idx="539">
                  <c:v>09/01/2012</c:v>
                </c:pt>
                <c:pt idx="540">
                  <c:v>10/01/2012</c:v>
                </c:pt>
                <c:pt idx="541">
                  <c:v>11/01/2012</c:v>
                </c:pt>
                <c:pt idx="542">
                  <c:v>12/01/2012</c:v>
                </c:pt>
                <c:pt idx="543">
                  <c:v>01/01/2013</c:v>
                </c:pt>
                <c:pt idx="544">
                  <c:v>02/01/2013</c:v>
                </c:pt>
                <c:pt idx="545">
                  <c:v>03/01/2013</c:v>
                </c:pt>
                <c:pt idx="546">
                  <c:v>04/01/2013</c:v>
                </c:pt>
                <c:pt idx="547">
                  <c:v>05/01/2013</c:v>
                </c:pt>
                <c:pt idx="548">
                  <c:v>06/01/2013</c:v>
                </c:pt>
                <c:pt idx="549">
                  <c:v>07/01/2013</c:v>
                </c:pt>
                <c:pt idx="550">
                  <c:v>08/01/2013</c:v>
                </c:pt>
                <c:pt idx="551">
                  <c:v>09/01/2013</c:v>
                </c:pt>
                <c:pt idx="552">
                  <c:v>10/01/2013</c:v>
                </c:pt>
                <c:pt idx="553">
                  <c:v>11/01/2013</c:v>
                </c:pt>
                <c:pt idx="554">
                  <c:v>12/01/2013</c:v>
                </c:pt>
                <c:pt idx="555">
                  <c:v>01/01/2014</c:v>
                </c:pt>
                <c:pt idx="556">
                  <c:v>02/01/2014</c:v>
                </c:pt>
                <c:pt idx="557">
                  <c:v>03/01/2014</c:v>
                </c:pt>
                <c:pt idx="558">
                  <c:v>04/01/2014</c:v>
                </c:pt>
                <c:pt idx="559">
                  <c:v>05/01/2014</c:v>
                </c:pt>
                <c:pt idx="560">
                  <c:v>06/01/2014</c:v>
                </c:pt>
                <c:pt idx="561">
                  <c:v>07/01/2014</c:v>
                </c:pt>
                <c:pt idx="562">
                  <c:v>08/01/2014</c:v>
                </c:pt>
                <c:pt idx="563">
                  <c:v>09/01/2014</c:v>
                </c:pt>
                <c:pt idx="564">
                  <c:v>10/01/2014</c:v>
                </c:pt>
                <c:pt idx="565">
                  <c:v>11/01/2014</c:v>
                </c:pt>
                <c:pt idx="566">
                  <c:v>12/01/2014</c:v>
                </c:pt>
                <c:pt idx="567">
                  <c:v>01/01/2015</c:v>
                </c:pt>
                <c:pt idx="568">
                  <c:v>02/01/2015</c:v>
                </c:pt>
                <c:pt idx="569">
                  <c:v>03/01/2015</c:v>
                </c:pt>
                <c:pt idx="570">
                  <c:v>04/01/2015</c:v>
                </c:pt>
                <c:pt idx="571">
                  <c:v>05/01/2015</c:v>
                </c:pt>
                <c:pt idx="572">
                  <c:v>06/01/2015</c:v>
                </c:pt>
                <c:pt idx="573">
                  <c:v>07/01/2015</c:v>
                </c:pt>
                <c:pt idx="574">
                  <c:v>08/01/2015</c:v>
                </c:pt>
                <c:pt idx="575">
                  <c:v>09/01/2015</c:v>
                </c:pt>
                <c:pt idx="576">
                  <c:v>10/01/2015</c:v>
                </c:pt>
                <c:pt idx="577">
                  <c:v>11/01/2015</c:v>
                </c:pt>
                <c:pt idx="578">
                  <c:v>12/01/2015</c:v>
                </c:pt>
                <c:pt idx="579">
                  <c:v>01/01/2016</c:v>
                </c:pt>
                <c:pt idx="580">
                  <c:v>02/01/2016</c:v>
                </c:pt>
                <c:pt idx="581">
                  <c:v>03/01/2016</c:v>
                </c:pt>
                <c:pt idx="582">
                  <c:v>04/01/2016</c:v>
                </c:pt>
                <c:pt idx="583">
                  <c:v>05/01/2016</c:v>
                </c:pt>
                <c:pt idx="584">
                  <c:v>06/01/2016</c:v>
                </c:pt>
                <c:pt idx="585">
                  <c:v>07/01/2016</c:v>
                </c:pt>
                <c:pt idx="586">
                  <c:v>08/01/2016</c:v>
                </c:pt>
                <c:pt idx="587">
                  <c:v>09/01/2016</c:v>
                </c:pt>
                <c:pt idx="588">
                  <c:v>10/01/2016</c:v>
                </c:pt>
                <c:pt idx="589">
                  <c:v>11/01/2016</c:v>
                </c:pt>
                <c:pt idx="590">
                  <c:v>12/01/2016</c:v>
                </c:pt>
                <c:pt idx="591">
                  <c:v>01/01/2017</c:v>
                </c:pt>
                <c:pt idx="592">
                  <c:v>02/01/2017</c:v>
                </c:pt>
                <c:pt idx="593">
                  <c:v>03/01/2017</c:v>
                </c:pt>
                <c:pt idx="594">
                  <c:v>04/01/2017</c:v>
                </c:pt>
                <c:pt idx="595">
                  <c:v>05/01/2017</c:v>
                </c:pt>
                <c:pt idx="596">
                  <c:v>06/01/2017</c:v>
                </c:pt>
                <c:pt idx="597">
                  <c:v>01/01/2005</c:v>
                </c:pt>
                <c:pt idx="598">
                  <c:v>02/01/2005</c:v>
                </c:pt>
                <c:pt idx="599">
                  <c:v>03/01/2005</c:v>
                </c:pt>
                <c:pt idx="600">
                  <c:v>04/01/2005</c:v>
                </c:pt>
                <c:pt idx="601">
                  <c:v>05/01/2005</c:v>
                </c:pt>
                <c:pt idx="602">
                  <c:v>06/01/2005</c:v>
                </c:pt>
                <c:pt idx="603">
                  <c:v>07/01/2005</c:v>
                </c:pt>
                <c:pt idx="604">
                  <c:v>08/01/2005</c:v>
                </c:pt>
                <c:pt idx="605">
                  <c:v>09/01/2005</c:v>
                </c:pt>
                <c:pt idx="606">
                  <c:v>10/01/2005</c:v>
                </c:pt>
                <c:pt idx="607">
                  <c:v>11/01/2005</c:v>
                </c:pt>
                <c:pt idx="608">
                  <c:v>12/01/2005</c:v>
                </c:pt>
                <c:pt idx="609">
                  <c:v>01/01/2006</c:v>
                </c:pt>
                <c:pt idx="610">
                  <c:v>02/01/2006</c:v>
                </c:pt>
                <c:pt idx="611">
                  <c:v>03/01/2006</c:v>
                </c:pt>
                <c:pt idx="612">
                  <c:v>04/01/2006</c:v>
                </c:pt>
                <c:pt idx="613">
                  <c:v>05/01/2006</c:v>
                </c:pt>
                <c:pt idx="614">
                  <c:v>06/01/2006</c:v>
                </c:pt>
                <c:pt idx="615">
                  <c:v>07/01/2006</c:v>
                </c:pt>
                <c:pt idx="616">
                  <c:v>08/01/2006</c:v>
                </c:pt>
                <c:pt idx="617">
                  <c:v>09/01/2006</c:v>
                </c:pt>
                <c:pt idx="618">
                  <c:v>10/01/2006</c:v>
                </c:pt>
                <c:pt idx="619">
                  <c:v>11/01/2006</c:v>
                </c:pt>
                <c:pt idx="620">
                  <c:v>12/01/2006</c:v>
                </c:pt>
                <c:pt idx="621">
                  <c:v>01/01/2007</c:v>
                </c:pt>
                <c:pt idx="622">
                  <c:v>02/01/2007</c:v>
                </c:pt>
                <c:pt idx="623">
                  <c:v>03/01/2007</c:v>
                </c:pt>
                <c:pt idx="624">
                  <c:v>04/01/2007</c:v>
                </c:pt>
                <c:pt idx="625">
                  <c:v>05/01/2007</c:v>
                </c:pt>
                <c:pt idx="626">
                  <c:v>06/01/2007</c:v>
                </c:pt>
                <c:pt idx="627">
                  <c:v>07/01/2007</c:v>
                </c:pt>
                <c:pt idx="628">
                  <c:v>08/01/2007</c:v>
                </c:pt>
                <c:pt idx="629">
                  <c:v>09/01/2007</c:v>
                </c:pt>
                <c:pt idx="630">
                  <c:v>10/01/2007</c:v>
                </c:pt>
                <c:pt idx="631">
                  <c:v>11/01/2007</c:v>
                </c:pt>
                <c:pt idx="632">
                  <c:v>12/01/2007</c:v>
                </c:pt>
                <c:pt idx="633">
                  <c:v>01/01/2008</c:v>
                </c:pt>
                <c:pt idx="634">
                  <c:v>02/01/2008</c:v>
                </c:pt>
                <c:pt idx="635">
                  <c:v>03/01/2008</c:v>
                </c:pt>
                <c:pt idx="636">
                  <c:v>04/01/2008</c:v>
                </c:pt>
                <c:pt idx="637">
                  <c:v>05/01/2008</c:v>
                </c:pt>
                <c:pt idx="638">
                  <c:v>06/01/2008</c:v>
                </c:pt>
                <c:pt idx="639">
                  <c:v>07/01/2008</c:v>
                </c:pt>
                <c:pt idx="640">
                  <c:v>08/01/2008</c:v>
                </c:pt>
                <c:pt idx="641">
                  <c:v>09/01/2008</c:v>
                </c:pt>
                <c:pt idx="642">
                  <c:v>10/01/2008</c:v>
                </c:pt>
                <c:pt idx="643">
                  <c:v>11/01/2008</c:v>
                </c:pt>
                <c:pt idx="644">
                  <c:v>12/01/2008</c:v>
                </c:pt>
                <c:pt idx="645">
                  <c:v>01/01/2009</c:v>
                </c:pt>
                <c:pt idx="646">
                  <c:v>02/01/2009</c:v>
                </c:pt>
                <c:pt idx="647">
                  <c:v>03/01/2009</c:v>
                </c:pt>
                <c:pt idx="648">
                  <c:v>04/01/2009</c:v>
                </c:pt>
                <c:pt idx="649">
                  <c:v>05/01/2009</c:v>
                </c:pt>
                <c:pt idx="650">
                  <c:v>06/01/2009</c:v>
                </c:pt>
                <c:pt idx="651">
                  <c:v>07/01/2009</c:v>
                </c:pt>
                <c:pt idx="652">
                  <c:v>08/01/2009</c:v>
                </c:pt>
                <c:pt idx="653">
                  <c:v>09/01/2009</c:v>
                </c:pt>
                <c:pt idx="654">
                  <c:v>10/01/2009</c:v>
                </c:pt>
                <c:pt idx="655">
                  <c:v>11/01/2009</c:v>
                </c:pt>
                <c:pt idx="656">
                  <c:v>12/01/2009</c:v>
                </c:pt>
                <c:pt idx="657">
                  <c:v>01/01/2010</c:v>
                </c:pt>
                <c:pt idx="658">
                  <c:v>02/01/2010</c:v>
                </c:pt>
                <c:pt idx="659">
                  <c:v>03/01/2010</c:v>
                </c:pt>
                <c:pt idx="660">
                  <c:v>04/01/2010</c:v>
                </c:pt>
                <c:pt idx="661">
                  <c:v>05/01/2010</c:v>
                </c:pt>
                <c:pt idx="662">
                  <c:v>06/01/2010</c:v>
                </c:pt>
                <c:pt idx="663">
                  <c:v>07/01/2010</c:v>
                </c:pt>
                <c:pt idx="664">
                  <c:v>08/01/2010</c:v>
                </c:pt>
                <c:pt idx="665">
                  <c:v>09/01/2010</c:v>
                </c:pt>
                <c:pt idx="666">
                  <c:v>10/01/2010</c:v>
                </c:pt>
                <c:pt idx="667">
                  <c:v>11/01/2010</c:v>
                </c:pt>
                <c:pt idx="668">
                  <c:v>12/01/2010</c:v>
                </c:pt>
                <c:pt idx="669">
                  <c:v>01/01/2011</c:v>
                </c:pt>
                <c:pt idx="670">
                  <c:v>02/01/2011</c:v>
                </c:pt>
                <c:pt idx="671">
                  <c:v>03/01/2011</c:v>
                </c:pt>
                <c:pt idx="672">
                  <c:v>04/01/2011</c:v>
                </c:pt>
                <c:pt idx="673">
                  <c:v>05/01/2011</c:v>
                </c:pt>
                <c:pt idx="674">
                  <c:v>06/01/2011</c:v>
                </c:pt>
                <c:pt idx="675">
                  <c:v>07/01/2011</c:v>
                </c:pt>
                <c:pt idx="676">
                  <c:v>08/01/2011</c:v>
                </c:pt>
                <c:pt idx="677">
                  <c:v>09/01/2011</c:v>
                </c:pt>
                <c:pt idx="678">
                  <c:v>10/01/2011</c:v>
                </c:pt>
                <c:pt idx="679">
                  <c:v>11/01/2011</c:v>
                </c:pt>
                <c:pt idx="680">
                  <c:v>12/01/2011</c:v>
                </c:pt>
                <c:pt idx="681">
                  <c:v>01/01/2012</c:v>
                </c:pt>
                <c:pt idx="682">
                  <c:v>02/01/2012</c:v>
                </c:pt>
                <c:pt idx="683">
                  <c:v>03/01/2012</c:v>
                </c:pt>
                <c:pt idx="684">
                  <c:v>04/01/2012</c:v>
                </c:pt>
                <c:pt idx="685">
                  <c:v>05/01/2012</c:v>
                </c:pt>
                <c:pt idx="686">
                  <c:v>06/01/2012</c:v>
                </c:pt>
                <c:pt idx="687">
                  <c:v>07/01/2012</c:v>
                </c:pt>
                <c:pt idx="688">
                  <c:v>08/01/2012</c:v>
                </c:pt>
                <c:pt idx="689">
                  <c:v>09/01/2012</c:v>
                </c:pt>
                <c:pt idx="690">
                  <c:v>10/01/2012</c:v>
                </c:pt>
                <c:pt idx="691">
                  <c:v>11/01/2012</c:v>
                </c:pt>
                <c:pt idx="692">
                  <c:v>12/01/2012</c:v>
                </c:pt>
                <c:pt idx="693">
                  <c:v>01/01/2013</c:v>
                </c:pt>
                <c:pt idx="694">
                  <c:v>02/01/2013</c:v>
                </c:pt>
                <c:pt idx="695">
                  <c:v>03/01/2013</c:v>
                </c:pt>
                <c:pt idx="696">
                  <c:v>04/01/2013</c:v>
                </c:pt>
                <c:pt idx="697">
                  <c:v>05/01/2013</c:v>
                </c:pt>
                <c:pt idx="698">
                  <c:v>06/01/2013</c:v>
                </c:pt>
                <c:pt idx="699">
                  <c:v>07/01/2013</c:v>
                </c:pt>
                <c:pt idx="700">
                  <c:v>08/01/2013</c:v>
                </c:pt>
                <c:pt idx="701">
                  <c:v>09/01/2013</c:v>
                </c:pt>
                <c:pt idx="702">
                  <c:v>10/01/2013</c:v>
                </c:pt>
                <c:pt idx="703">
                  <c:v>11/01/2013</c:v>
                </c:pt>
                <c:pt idx="704">
                  <c:v>12/01/2013</c:v>
                </c:pt>
                <c:pt idx="705">
                  <c:v>01/01/2014</c:v>
                </c:pt>
                <c:pt idx="706">
                  <c:v>02/01/2014</c:v>
                </c:pt>
                <c:pt idx="707">
                  <c:v>03/01/2014</c:v>
                </c:pt>
                <c:pt idx="708">
                  <c:v>04/01/2014</c:v>
                </c:pt>
                <c:pt idx="709">
                  <c:v>05/01/2014</c:v>
                </c:pt>
                <c:pt idx="710">
                  <c:v>06/01/2014</c:v>
                </c:pt>
                <c:pt idx="711">
                  <c:v>07/01/2014</c:v>
                </c:pt>
                <c:pt idx="712">
                  <c:v>08/01/2014</c:v>
                </c:pt>
                <c:pt idx="713">
                  <c:v>09/01/2014</c:v>
                </c:pt>
                <c:pt idx="714">
                  <c:v>10/01/2014</c:v>
                </c:pt>
                <c:pt idx="715">
                  <c:v>11/01/2014</c:v>
                </c:pt>
                <c:pt idx="716">
                  <c:v>12/01/2014</c:v>
                </c:pt>
                <c:pt idx="717">
                  <c:v>01/01/2015</c:v>
                </c:pt>
                <c:pt idx="718">
                  <c:v>02/01/2015</c:v>
                </c:pt>
                <c:pt idx="719">
                  <c:v>03/01/2015</c:v>
                </c:pt>
                <c:pt idx="720">
                  <c:v>04/01/2015</c:v>
                </c:pt>
                <c:pt idx="721">
                  <c:v>05/01/2015</c:v>
                </c:pt>
                <c:pt idx="722">
                  <c:v>06/01/2015</c:v>
                </c:pt>
                <c:pt idx="723">
                  <c:v>07/01/2015</c:v>
                </c:pt>
                <c:pt idx="724">
                  <c:v>08/01/2015</c:v>
                </c:pt>
                <c:pt idx="725">
                  <c:v>09/01/2015</c:v>
                </c:pt>
                <c:pt idx="726">
                  <c:v>10/01/2015</c:v>
                </c:pt>
                <c:pt idx="727">
                  <c:v>11/01/2015</c:v>
                </c:pt>
                <c:pt idx="728">
                  <c:v>12/01/2015</c:v>
                </c:pt>
                <c:pt idx="729">
                  <c:v>01/01/2016</c:v>
                </c:pt>
                <c:pt idx="730">
                  <c:v>02/01/2016</c:v>
                </c:pt>
                <c:pt idx="731">
                  <c:v>03/01/2016</c:v>
                </c:pt>
                <c:pt idx="732">
                  <c:v>04/01/2016</c:v>
                </c:pt>
                <c:pt idx="733">
                  <c:v>05/01/2016</c:v>
                </c:pt>
                <c:pt idx="734">
                  <c:v>06/01/2016</c:v>
                </c:pt>
                <c:pt idx="735">
                  <c:v>07/01/2016</c:v>
                </c:pt>
                <c:pt idx="736">
                  <c:v>08/01/2016</c:v>
                </c:pt>
                <c:pt idx="737">
                  <c:v>09/01/2016</c:v>
                </c:pt>
                <c:pt idx="738">
                  <c:v>10/01/2016</c:v>
                </c:pt>
                <c:pt idx="739">
                  <c:v>11/01/2016</c:v>
                </c:pt>
                <c:pt idx="740">
                  <c:v>12/01/2016</c:v>
                </c:pt>
                <c:pt idx="741">
                  <c:v>01/01/2017</c:v>
                </c:pt>
                <c:pt idx="742">
                  <c:v>02/01/2017</c:v>
                </c:pt>
                <c:pt idx="743">
                  <c:v>03/01/2017</c:v>
                </c:pt>
                <c:pt idx="744">
                  <c:v>04/01/2017</c:v>
                </c:pt>
                <c:pt idx="745">
                  <c:v>05/01/2017</c:v>
                </c:pt>
                <c:pt idx="746">
                  <c:v>06/01/2017</c:v>
                </c:pt>
              </c:strCache>
            </c:strRef>
          </c:cat>
          <c:val>
            <c:numRef>
              <c:f>Sheet1!$B$2:$B$150</c:f>
              <c:numCache>
                <c:formatCode>General</c:formatCode>
                <c:ptCount val="149"/>
                <c:pt idx="0">
                  <c:v>3.4</c:v>
                </c:pt>
                <c:pt idx="1">
                  <c:v>3.3</c:v>
                </c:pt>
                <c:pt idx="2">
                  <c:v>3.3</c:v>
                </c:pt>
                <c:pt idx="3">
                  <c:v>3.3</c:v>
                </c:pt>
                <c:pt idx="4">
                  <c:v>3.4</c:v>
                </c:pt>
                <c:pt idx="5">
                  <c:v>3.3</c:v>
                </c:pt>
                <c:pt idx="6">
                  <c:v>3.3</c:v>
                </c:pt>
                <c:pt idx="7">
                  <c:v>3.3</c:v>
                </c:pt>
                <c:pt idx="8">
                  <c:v>3.3</c:v>
                </c:pt>
                <c:pt idx="9">
                  <c:v>3.3</c:v>
                </c:pt>
                <c:pt idx="10">
                  <c:v>3.2</c:v>
                </c:pt>
                <c:pt idx="11">
                  <c:v>3.0</c:v>
                </c:pt>
                <c:pt idx="12">
                  <c:v>2.8</c:v>
                </c:pt>
                <c:pt idx="13">
                  <c:v>2.6</c:v>
                </c:pt>
                <c:pt idx="14">
                  <c:v>2.6</c:v>
                </c:pt>
                <c:pt idx="15">
                  <c:v>2.7</c:v>
                </c:pt>
                <c:pt idx="16">
                  <c:v>2.7</c:v>
                </c:pt>
                <c:pt idx="17">
                  <c:v>2.7</c:v>
                </c:pt>
                <c:pt idx="18">
                  <c:v>2.7</c:v>
                </c:pt>
                <c:pt idx="19">
                  <c:v>2.7</c:v>
                </c:pt>
                <c:pt idx="20">
                  <c:v>2.7</c:v>
                </c:pt>
                <c:pt idx="21">
                  <c:v>2.6</c:v>
                </c:pt>
                <c:pt idx="22">
                  <c:v>2.5</c:v>
                </c:pt>
                <c:pt idx="23">
                  <c:v>2.5</c:v>
                </c:pt>
                <c:pt idx="24">
                  <c:v>2.5</c:v>
                </c:pt>
                <c:pt idx="25">
                  <c:v>2.4</c:v>
                </c:pt>
                <c:pt idx="26">
                  <c:v>2.5</c:v>
                </c:pt>
                <c:pt idx="27">
                  <c:v>2.5</c:v>
                </c:pt>
                <c:pt idx="28">
                  <c:v>2.5</c:v>
                </c:pt>
                <c:pt idx="29">
                  <c:v>2.5</c:v>
                </c:pt>
                <c:pt idx="30">
                  <c:v>2.6</c:v>
                </c:pt>
                <c:pt idx="31">
                  <c:v>2.7</c:v>
                </c:pt>
                <c:pt idx="32">
                  <c:v>2.7</c:v>
                </c:pt>
                <c:pt idx="33">
                  <c:v>2.8</c:v>
                </c:pt>
                <c:pt idx="34">
                  <c:v>2.9</c:v>
                </c:pt>
                <c:pt idx="35">
                  <c:v>3.0</c:v>
                </c:pt>
                <c:pt idx="36">
                  <c:v>3.0</c:v>
                </c:pt>
                <c:pt idx="37">
                  <c:v>3.0</c:v>
                </c:pt>
                <c:pt idx="38">
                  <c:v>3.0</c:v>
                </c:pt>
                <c:pt idx="39">
                  <c:v>3.1</c:v>
                </c:pt>
                <c:pt idx="40">
                  <c:v>3.3</c:v>
                </c:pt>
                <c:pt idx="41">
                  <c:v>3.6</c:v>
                </c:pt>
                <c:pt idx="42">
                  <c:v>3.8</c:v>
                </c:pt>
                <c:pt idx="43">
                  <c:v>3.9</c:v>
                </c:pt>
                <c:pt idx="44">
                  <c:v>3.9</c:v>
                </c:pt>
                <c:pt idx="45">
                  <c:v>4.0</c:v>
                </c:pt>
                <c:pt idx="46">
                  <c:v>4.3</c:v>
                </c:pt>
                <c:pt idx="47">
                  <c:v>4.7</c:v>
                </c:pt>
                <c:pt idx="48">
                  <c:v>5.3</c:v>
                </c:pt>
                <c:pt idx="49">
                  <c:v>5.7</c:v>
                </c:pt>
                <c:pt idx="50">
                  <c:v>5.9</c:v>
                </c:pt>
                <c:pt idx="51">
                  <c:v>5.9</c:v>
                </c:pt>
                <c:pt idx="52">
                  <c:v>6.1</c:v>
                </c:pt>
                <c:pt idx="53">
                  <c:v>6.2</c:v>
                </c:pt>
                <c:pt idx="54">
                  <c:v>6.2</c:v>
                </c:pt>
                <c:pt idx="55">
                  <c:v>6.2</c:v>
                </c:pt>
                <c:pt idx="56">
                  <c:v>6.4</c:v>
                </c:pt>
                <c:pt idx="57">
                  <c:v>6.5</c:v>
                </c:pt>
                <c:pt idx="58">
                  <c:v>6.6</c:v>
                </c:pt>
                <c:pt idx="59">
                  <c:v>6.9</c:v>
                </c:pt>
                <c:pt idx="60">
                  <c:v>7.8</c:v>
                </c:pt>
                <c:pt idx="61">
                  <c:v>7.8</c:v>
                </c:pt>
                <c:pt idx="62">
                  <c:v>7.7</c:v>
                </c:pt>
                <c:pt idx="63">
                  <c:v>7.5</c:v>
                </c:pt>
                <c:pt idx="64">
                  <c:v>7.3</c:v>
                </c:pt>
                <c:pt idx="65">
                  <c:v>7.1</c:v>
                </c:pt>
                <c:pt idx="66">
                  <c:v>7.0</c:v>
                </c:pt>
                <c:pt idx="67">
                  <c:v>7.0</c:v>
                </c:pt>
                <c:pt idx="68">
                  <c:v>7.0</c:v>
                </c:pt>
                <c:pt idx="69">
                  <c:v>7.0</c:v>
                </c:pt>
                <c:pt idx="70">
                  <c:v>7.1</c:v>
                </c:pt>
                <c:pt idx="71">
                  <c:v>7.0</c:v>
                </c:pt>
                <c:pt idx="72">
                  <c:v>6.8</c:v>
                </c:pt>
                <c:pt idx="73">
                  <c:v>6.6</c:v>
                </c:pt>
                <c:pt idx="74">
                  <c:v>6.7</c:v>
                </c:pt>
                <c:pt idx="75">
                  <c:v>6.6</c:v>
                </c:pt>
                <c:pt idx="76">
                  <c:v>6.6</c:v>
                </c:pt>
                <c:pt idx="77">
                  <c:v>6.6</c:v>
                </c:pt>
                <c:pt idx="78">
                  <c:v>6.7</c:v>
                </c:pt>
                <c:pt idx="79">
                  <c:v>6.8</c:v>
                </c:pt>
                <c:pt idx="80">
                  <c:v>6.9</c:v>
                </c:pt>
                <c:pt idx="81">
                  <c:v>6.7</c:v>
                </c:pt>
                <c:pt idx="82">
                  <c:v>6.6</c:v>
                </c:pt>
                <c:pt idx="83">
                  <c:v>6.5</c:v>
                </c:pt>
                <c:pt idx="84">
                  <c:v>6.5</c:v>
                </c:pt>
                <c:pt idx="85">
                  <c:v>6.5</c:v>
                </c:pt>
                <c:pt idx="86">
                  <c:v>6.5</c:v>
                </c:pt>
                <c:pt idx="87">
                  <c:v>6.5</c:v>
                </c:pt>
                <c:pt idx="88">
                  <c:v>6.5</c:v>
                </c:pt>
                <c:pt idx="89">
                  <c:v>6.5</c:v>
                </c:pt>
                <c:pt idx="90">
                  <c:v>6.5</c:v>
                </c:pt>
                <c:pt idx="91">
                  <c:v>6.3</c:v>
                </c:pt>
                <c:pt idx="92">
                  <c:v>6.0</c:v>
                </c:pt>
                <c:pt idx="93">
                  <c:v>6.0</c:v>
                </c:pt>
                <c:pt idx="94">
                  <c:v>6.0</c:v>
                </c:pt>
                <c:pt idx="95">
                  <c:v>6.0</c:v>
                </c:pt>
                <c:pt idx="96">
                  <c:v>6.0</c:v>
                </c:pt>
                <c:pt idx="97">
                  <c:v>5.8</c:v>
                </c:pt>
                <c:pt idx="98">
                  <c:v>5.7</c:v>
                </c:pt>
                <c:pt idx="99">
                  <c:v>5.8</c:v>
                </c:pt>
                <c:pt idx="100">
                  <c:v>5.8</c:v>
                </c:pt>
                <c:pt idx="101">
                  <c:v>5.8</c:v>
                </c:pt>
                <c:pt idx="102">
                  <c:v>5.7</c:v>
                </c:pt>
                <c:pt idx="103">
                  <c:v>5.6</c:v>
                </c:pt>
                <c:pt idx="104">
                  <c:v>5.6</c:v>
                </c:pt>
                <c:pt idx="105">
                  <c:v>5.6</c:v>
                </c:pt>
                <c:pt idx="106">
                  <c:v>5.5</c:v>
                </c:pt>
                <c:pt idx="107">
                  <c:v>5.4</c:v>
                </c:pt>
                <c:pt idx="108">
                  <c:v>5.3</c:v>
                </c:pt>
                <c:pt idx="109">
                  <c:v>5.4</c:v>
                </c:pt>
                <c:pt idx="110">
                  <c:v>5.4</c:v>
                </c:pt>
                <c:pt idx="111">
                  <c:v>5.3</c:v>
                </c:pt>
                <c:pt idx="112">
                  <c:v>5.3</c:v>
                </c:pt>
                <c:pt idx="113">
                  <c:v>5.3</c:v>
                </c:pt>
                <c:pt idx="114">
                  <c:v>5.3</c:v>
                </c:pt>
                <c:pt idx="115">
                  <c:v>5.3</c:v>
                </c:pt>
                <c:pt idx="116">
                  <c:v>5.2</c:v>
                </c:pt>
                <c:pt idx="117">
                  <c:v>5.1</c:v>
                </c:pt>
                <c:pt idx="118">
                  <c:v>5.0</c:v>
                </c:pt>
                <c:pt idx="119">
                  <c:v>5.0</c:v>
                </c:pt>
                <c:pt idx="120">
                  <c:v>5.0</c:v>
                </c:pt>
                <c:pt idx="121">
                  <c:v>5.0</c:v>
                </c:pt>
                <c:pt idx="122">
                  <c:v>4.9</c:v>
                </c:pt>
                <c:pt idx="123">
                  <c:v>4.9</c:v>
                </c:pt>
                <c:pt idx="124">
                  <c:v>4.8</c:v>
                </c:pt>
                <c:pt idx="125">
                  <c:v>4.6</c:v>
                </c:pt>
                <c:pt idx="126">
                  <c:v>4.4</c:v>
                </c:pt>
                <c:pt idx="127">
                  <c:v>4.3</c:v>
                </c:pt>
                <c:pt idx="128">
                  <c:v>4.2</c:v>
                </c:pt>
                <c:pt idx="129">
                  <c:v>4.2</c:v>
                </c:pt>
                <c:pt idx="130">
                  <c:v>4.2</c:v>
                </c:pt>
                <c:pt idx="131">
                  <c:v>4.2</c:v>
                </c:pt>
                <c:pt idx="132">
                  <c:v>4.0</c:v>
                </c:pt>
                <c:pt idx="133">
                  <c:v>3.9</c:v>
                </c:pt>
                <c:pt idx="134">
                  <c:v>3.9</c:v>
                </c:pt>
                <c:pt idx="135">
                  <c:v>3.9</c:v>
                </c:pt>
                <c:pt idx="136">
                  <c:v>3.8</c:v>
                </c:pt>
                <c:pt idx="137">
                  <c:v>3.9</c:v>
                </c:pt>
                <c:pt idx="138">
                  <c:v>4.0</c:v>
                </c:pt>
                <c:pt idx="139">
                  <c:v>4.0</c:v>
                </c:pt>
                <c:pt idx="140">
                  <c:v>4.0</c:v>
                </c:pt>
                <c:pt idx="141">
                  <c:v>4.0</c:v>
                </c:pt>
                <c:pt idx="142">
                  <c:v>3.9</c:v>
                </c:pt>
                <c:pt idx="143">
                  <c:v>3.8</c:v>
                </c:pt>
                <c:pt idx="144">
                  <c:v>3.9</c:v>
                </c:pt>
                <c:pt idx="145">
                  <c:v>3.7</c:v>
                </c:pt>
                <c:pt idx="146">
                  <c:v>3.6</c:v>
                </c:pt>
                <c:pt idx="147">
                  <c:v>3.8</c:v>
                </c:pt>
                <c:pt idx="148">
                  <c:v>3.8</c:v>
                </c:pt>
              </c:numCache>
            </c:numRef>
          </c:val>
          <c:smooth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HARR551UR</c:v>
                </c:pt>
              </c:strCache>
            </c:strRef>
          </c:tx>
          <c:marker>
            <c:symbol val="none"/>
          </c:marker>
          <c:cat>
            <c:strRef>
              <c:f>Sheet1!$A$2:$A$748</c:f>
              <c:strCache>
                <c:ptCount val="747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03/01/2005</c:v>
                </c:pt>
                <c:pt idx="150">
                  <c:v>04/01/2005</c:v>
                </c:pt>
                <c:pt idx="151">
                  <c:v>05/01/2005</c:v>
                </c:pt>
                <c:pt idx="152">
                  <c:v>06/01/2005</c:v>
                </c:pt>
                <c:pt idx="153">
                  <c:v>07/01/2005</c:v>
                </c:pt>
                <c:pt idx="154">
                  <c:v>08/01/2005</c:v>
                </c:pt>
                <c:pt idx="155">
                  <c:v>09/01/2005</c:v>
                </c:pt>
                <c:pt idx="156">
                  <c:v>10/01/2005</c:v>
                </c:pt>
                <c:pt idx="157">
                  <c:v>11/01/2005</c:v>
                </c:pt>
                <c:pt idx="158">
                  <c:v>12/01/2005</c:v>
                </c:pt>
                <c:pt idx="159">
                  <c:v>01/01/2006</c:v>
                </c:pt>
                <c:pt idx="160">
                  <c:v>02/01/2006</c:v>
                </c:pt>
                <c:pt idx="161">
                  <c:v>03/01/2006</c:v>
                </c:pt>
                <c:pt idx="162">
                  <c:v>04/01/2006</c:v>
                </c:pt>
                <c:pt idx="163">
                  <c:v>05/01/2006</c:v>
                </c:pt>
                <c:pt idx="164">
                  <c:v>06/01/2006</c:v>
                </c:pt>
                <c:pt idx="165">
                  <c:v>07/01/2006</c:v>
                </c:pt>
                <c:pt idx="166">
                  <c:v>08/01/2006</c:v>
                </c:pt>
                <c:pt idx="167">
                  <c:v>09/01/2006</c:v>
                </c:pt>
                <c:pt idx="168">
                  <c:v>10/01/2006</c:v>
                </c:pt>
                <c:pt idx="169">
                  <c:v>11/01/2006</c:v>
                </c:pt>
                <c:pt idx="170">
                  <c:v>12/01/2006</c:v>
                </c:pt>
                <c:pt idx="171">
                  <c:v>01/01/2007</c:v>
                </c:pt>
                <c:pt idx="172">
                  <c:v>02/01/2007</c:v>
                </c:pt>
                <c:pt idx="173">
                  <c:v>03/01/2007</c:v>
                </c:pt>
                <c:pt idx="174">
                  <c:v>04/01/2007</c:v>
                </c:pt>
                <c:pt idx="175">
                  <c:v>05/01/2007</c:v>
                </c:pt>
                <c:pt idx="176">
                  <c:v>06/01/2007</c:v>
                </c:pt>
                <c:pt idx="177">
                  <c:v>07/01/2007</c:v>
                </c:pt>
                <c:pt idx="178">
                  <c:v>08/01/2007</c:v>
                </c:pt>
                <c:pt idx="179">
                  <c:v>09/01/2007</c:v>
                </c:pt>
                <c:pt idx="180">
                  <c:v>10/01/2007</c:v>
                </c:pt>
                <c:pt idx="181">
                  <c:v>11/01/2007</c:v>
                </c:pt>
                <c:pt idx="182">
                  <c:v>12/01/2007</c:v>
                </c:pt>
                <c:pt idx="183">
                  <c:v>01/01/2008</c:v>
                </c:pt>
                <c:pt idx="184">
                  <c:v>02/01/2008</c:v>
                </c:pt>
                <c:pt idx="185">
                  <c:v>03/01/2008</c:v>
                </c:pt>
                <c:pt idx="186">
                  <c:v>04/01/2008</c:v>
                </c:pt>
                <c:pt idx="187">
                  <c:v>05/01/2008</c:v>
                </c:pt>
                <c:pt idx="188">
                  <c:v>06/01/2008</c:v>
                </c:pt>
                <c:pt idx="189">
                  <c:v>07/01/2008</c:v>
                </c:pt>
                <c:pt idx="190">
                  <c:v>08/01/2008</c:v>
                </c:pt>
                <c:pt idx="191">
                  <c:v>09/01/2008</c:v>
                </c:pt>
                <c:pt idx="192">
                  <c:v>10/01/2008</c:v>
                </c:pt>
                <c:pt idx="193">
                  <c:v>11/01/2008</c:v>
                </c:pt>
                <c:pt idx="194">
                  <c:v>12/01/2008</c:v>
                </c:pt>
                <c:pt idx="195">
                  <c:v>01/01/2009</c:v>
                </c:pt>
                <c:pt idx="196">
                  <c:v>02/01/2009</c:v>
                </c:pt>
                <c:pt idx="197">
                  <c:v>03/01/2009</c:v>
                </c:pt>
                <c:pt idx="198">
                  <c:v>04/01/2009</c:v>
                </c:pt>
                <c:pt idx="199">
                  <c:v>05/01/2009</c:v>
                </c:pt>
                <c:pt idx="200">
                  <c:v>06/01/2009</c:v>
                </c:pt>
                <c:pt idx="201">
                  <c:v>07/01/2009</c:v>
                </c:pt>
                <c:pt idx="202">
                  <c:v>08/01/2009</c:v>
                </c:pt>
                <c:pt idx="203">
                  <c:v>09/01/2009</c:v>
                </c:pt>
                <c:pt idx="204">
                  <c:v>10/01/2009</c:v>
                </c:pt>
                <c:pt idx="205">
                  <c:v>11/01/2009</c:v>
                </c:pt>
                <c:pt idx="206">
                  <c:v>12/01/2009</c:v>
                </c:pt>
                <c:pt idx="207">
                  <c:v>01/01/2010</c:v>
                </c:pt>
                <c:pt idx="208">
                  <c:v>02/01/2010</c:v>
                </c:pt>
                <c:pt idx="209">
                  <c:v>03/01/2010</c:v>
                </c:pt>
                <c:pt idx="210">
                  <c:v>04/01/2010</c:v>
                </c:pt>
                <c:pt idx="211">
                  <c:v>05/01/2010</c:v>
                </c:pt>
                <c:pt idx="212">
                  <c:v>06/01/2010</c:v>
                </c:pt>
                <c:pt idx="213">
                  <c:v>07/01/2010</c:v>
                </c:pt>
                <c:pt idx="214">
                  <c:v>08/01/2010</c:v>
                </c:pt>
                <c:pt idx="215">
                  <c:v>09/01/2010</c:v>
                </c:pt>
                <c:pt idx="216">
                  <c:v>10/01/2010</c:v>
                </c:pt>
                <c:pt idx="217">
                  <c:v>11/01/2010</c:v>
                </c:pt>
                <c:pt idx="218">
                  <c:v>12/01/2010</c:v>
                </c:pt>
                <c:pt idx="219">
                  <c:v>01/01/2011</c:v>
                </c:pt>
                <c:pt idx="220">
                  <c:v>02/01/2011</c:v>
                </c:pt>
                <c:pt idx="221">
                  <c:v>03/01/2011</c:v>
                </c:pt>
                <c:pt idx="222">
                  <c:v>04/01/2011</c:v>
                </c:pt>
                <c:pt idx="223">
                  <c:v>05/01/2011</c:v>
                </c:pt>
                <c:pt idx="224">
                  <c:v>06/01/2011</c:v>
                </c:pt>
                <c:pt idx="225">
                  <c:v>07/01/2011</c:v>
                </c:pt>
                <c:pt idx="226">
                  <c:v>08/01/2011</c:v>
                </c:pt>
                <c:pt idx="227">
                  <c:v>09/01/2011</c:v>
                </c:pt>
                <c:pt idx="228">
                  <c:v>10/01/2011</c:v>
                </c:pt>
                <c:pt idx="229">
                  <c:v>11/01/2011</c:v>
                </c:pt>
                <c:pt idx="230">
                  <c:v>12/01/2011</c:v>
                </c:pt>
                <c:pt idx="231">
                  <c:v>01/01/2012</c:v>
                </c:pt>
                <c:pt idx="232">
                  <c:v>02/01/2012</c:v>
                </c:pt>
                <c:pt idx="233">
                  <c:v>03/01/2012</c:v>
                </c:pt>
                <c:pt idx="234">
                  <c:v>04/01/2012</c:v>
                </c:pt>
                <c:pt idx="235">
                  <c:v>05/01/2012</c:v>
                </c:pt>
                <c:pt idx="236">
                  <c:v>06/01/2012</c:v>
                </c:pt>
                <c:pt idx="237">
                  <c:v>07/01/2012</c:v>
                </c:pt>
                <c:pt idx="238">
                  <c:v>08/01/2012</c:v>
                </c:pt>
                <c:pt idx="239">
                  <c:v>09/01/2012</c:v>
                </c:pt>
                <c:pt idx="240">
                  <c:v>10/01/2012</c:v>
                </c:pt>
                <c:pt idx="241">
                  <c:v>11/01/2012</c:v>
                </c:pt>
                <c:pt idx="242">
                  <c:v>12/01/2012</c:v>
                </c:pt>
                <c:pt idx="243">
                  <c:v>01/01/2013</c:v>
                </c:pt>
                <c:pt idx="244">
                  <c:v>02/01/2013</c:v>
                </c:pt>
                <c:pt idx="245">
                  <c:v>03/01/2013</c:v>
                </c:pt>
                <c:pt idx="246">
                  <c:v>04/01/2013</c:v>
                </c:pt>
                <c:pt idx="247">
                  <c:v>05/01/2013</c:v>
                </c:pt>
                <c:pt idx="248">
                  <c:v>06/01/2013</c:v>
                </c:pt>
                <c:pt idx="249">
                  <c:v>07/01/2013</c:v>
                </c:pt>
                <c:pt idx="250">
                  <c:v>08/01/2013</c:v>
                </c:pt>
                <c:pt idx="251">
                  <c:v>09/01/2013</c:v>
                </c:pt>
                <c:pt idx="252">
                  <c:v>10/01/2013</c:v>
                </c:pt>
                <c:pt idx="253">
                  <c:v>11/01/2013</c:v>
                </c:pt>
                <c:pt idx="254">
                  <c:v>12/01/2013</c:v>
                </c:pt>
                <c:pt idx="255">
                  <c:v>01/01/2014</c:v>
                </c:pt>
                <c:pt idx="256">
                  <c:v>02/01/2014</c:v>
                </c:pt>
                <c:pt idx="257">
                  <c:v>03/01/2014</c:v>
                </c:pt>
                <c:pt idx="258">
                  <c:v>04/01/2014</c:v>
                </c:pt>
                <c:pt idx="259">
                  <c:v>05/01/2014</c:v>
                </c:pt>
                <c:pt idx="260">
                  <c:v>06/01/2014</c:v>
                </c:pt>
                <c:pt idx="261">
                  <c:v>07/01/2014</c:v>
                </c:pt>
                <c:pt idx="262">
                  <c:v>08/01/2014</c:v>
                </c:pt>
                <c:pt idx="263">
                  <c:v>09/01/2014</c:v>
                </c:pt>
                <c:pt idx="264">
                  <c:v>10/01/2014</c:v>
                </c:pt>
                <c:pt idx="265">
                  <c:v>11/01/2014</c:v>
                </c:pt>
                <c:pt idx="266">
                  <c:v>12/01/2014</c:v>
                </c:pt>
                <c:pt idx="267">
                  <c:v>01/01/2015</c:v>
                </c:pt>
                <c:pt idx="268">
                  <c:v>02/01/2015</c:v>
                </c:pt>
                <c:pt idx="269">
                  <c:v>03/01/2015</c:v>
                </c:pt>
                <c:pt idx="270">
                  <c:v>04/01/2015</c:v>
                </c:pt>
                <c:pt idx="271">
                  <c:v>05/01/2015</c:v>
                </c:pt>
                <c:pt idx="272">
                  <c:v>06/01/2015</c:v>
                </c:pt>
                <c:pt idx="273">
                  <c:v>07/01/2015</c:v>
                </c:pt>
                <c:pt idx="274">
                  <c:v>08/01/2015</c:v>
                </c:pt>
                <c:pt idx="275">
                  <c:v>09/01/2015</c:v>
                </c:pt>
                <c:pt idx="276">
                  <c:v>10/01/2015</c:v>
                </c:pt>
                <c:pt idx="277">
                  <c:v>11/01/2015</c:v>
                </c:pt>
                <c:pt idx="278">
                  <c:v>12/01/2015</c:v>
                </c:pt>
                <c:pt idx="279">
                  <c:v>01/01/2016</c:v>
                </c:pt>
                <c:pt idx="280">
                  <c:v>02/01/2016</c:v>
                </c:pt>
                <c:pt idx="281">
                  <c:v>03/01/2016</c:v>
                </c:pt>
                <c:pt idx="282">
                  <c:v>04/01/2016</c:v>
                </c:pt>
                <c:pt idx="283">
                  <c:v>05/01/2016</c:v>
                </c:pt>
                <c:pt idx="284">
                  <c:v>06/01/2016</c:v>
                </c:pt>
                <c:pt idx="285">
                  <c:v>07/01/2016</c:v>
                </c:pt>
                <c:pt idx="286">
                  <c:v>08/01/2016</c:v>
                </c:pt>
                <c:pt idx="287">
                  <c:v>09/01/2016</c:v>
                </c:pt>
                <c:pt idx="288">
                  <c:v>10/01/2016</c:v>
                </c:pt>
                <c:pt idx="289">
                  <c:v>11/01/2016</c:v>
                </c:pt>
                <c:pt idx="290">
                  <c:v>12/01/2016</c:v>
                </c:pt>
                <c:pt idx="291">
                  <c:v>01/01/2017</c:v>
                </c:pt>
                <c:pt idx="292">
                  <c:v>02/01/2017</c:v>
                </c:pt>
                <c:pt idx="293">
                  <c:v>03/01/2017</c:v>
                </c:pt>
                <c:pt idx="294">
                  <c:v>04/01/2017</c:v>
                </c:pt>
                <c:pt idx="295">
                  <c:v>05/01/2017</c:v>
                </c:pt>
                <c:pt idx="296">
                  <c:v>06/01/2017</c:v>
                </c:pt>
                <c:pt idx="297">
                  <c:v>01/01/2005</c:v>
                </c:pt>
                <c:pt idx="298">
                  <c:v>02/01/2005</c:v>
                </c:pt>
                <c:pt idx="299">
                  <c:v>03/01/2005</c:v>
                </c:pt>
                <c:pt idx="300">
                  <c:v>04/01/2005</c:v>
                </c:pt>
                <c:pt idx="301">
                  <c:v>05/01/2005</c:v>
                </c:pt>
                <c:pt idx="302">
                  <c:v>06/01/2005</c:v>
                </c:pt>
                <c:pt idx="303">
                  <c:v>07/01/2005</c:v>
                </c:pt>
                <c:pt idx="304">
                  <c:v>08/01/2005</c:v>
                </c:pt>
                <c:pt idx="305">
                  <c:v>09/01/2005</c:v>
                </c:pt>
                <c:pt idx="306">
                  <c:v>10/01/2005</c:v>
                </c:pt>
                <c:pt idx="307">
                  <c:v>11/01/2005</c:v>
                </c:pt>
                <c:pt idx="308">
                  <c:v>12/01/2005</c:v>
                </c:pt>
                <c:pt idx="309">
                  <c:v>01/01/2006</c:v>
                </c:pt>
                <c:pt idx="310">
                  <c:v>02/01/2006</c:v>
                </c:pt>
                <c:pt idx="311">
                  <c:v>03/01/2006</c:v>
                </c:pt>
                <c:pt idx="312">
                  <c:v>04/01/2006</c:v>
                </c:pt>
                <c:pt idx="313">
                  <c:v>05/01/2006</c:v>
                </c:pt>
                <c:pt idx="314">
                  <c:v>06/01/2006</c:v>
                </c:pt>
                <c:pt idx="315">
                  <c:v>07/01/2006</c:v>
                </c:pt>
                <c:pt idx="316">
                  <c:v>08/01/2006</c:v>
                </c:pt>
                <c:pt idx="317">
                  <c:v>09/01/2006</c:v>
                </c:pt>
                <c:pt idx="318">
                  <c:v>10/01/2006</c:v>
                </c:pt>
                <c:pt idx="319">
                  <c:v>11/01/2006</c:v>
                </c:pt>
                <c:pt idx="320">
                  <c:v>12/01/2006</c:v>
                </c:pt>
                <c:pt idx="321">
                  <c:v>01/01/2007</c:v>
                </c:pt>
                <c:pt idx="322">
                  <c:v>02/01/2007</c:v>
                </c:pt>
                <c:pt idx="323">
                  <c:v>03/01/2007</c:v>
                </c:pt>
                <c:pt idx="324">
                  <c:v>04/01/2007</c:v>
                </c:pt>
                <c:pt idx="325">
                  <c:v>05/01/2007</c:v>
                </c:pt>
                <c:pt idx="326">
                  <c:v>06/01/2007</c:v>
                </c:pt>
                <c:pt idx="327">
                  <c:v>07/01/2007</c:v>
                </c:pt>
                <c:pt idx="328">
                  <c:v>08/01/2007</c:v>
                </c:pt>
                <c:pt idx="329">
                  <c:v>09/01/2007</c:v>
                </c:pt>
                <c:pt idx="330">
                  <c:v>10/01/2007</c:v>
                </c:pt>
                <c:pt idx="331">
                  <c:v>11/01/2007</c:v>
                </c:pt>
                <c:pt idx="332">
                  <c:v>12/01/2007</c:v>
                </c:pt>
                <c:pt idx="333">
                  <c:v>01/01/2008</c:v>
                </c:pt>
                <c:pt idx="334">
                  <c:v>02/01/2008</c:v>
                </c:pt>
                <c:pt idx="335">
                  <c:v>03/01/2008</c:v>
                </c:pt>
                <c:pt idx="336">
                  <c:v>04/01/2008</c:v>
                </c:pt>
                <c:pt idx="337">
                  <c:v>05/01/2008</c:v>
                </c:pt>
                <c:pt idx="338">
                  <c:v>06/01/2008</c:v>
                </c:pt>
                <c:pt idx="339">
                  <c:v>07/01/2008</c:v>
                </c:pt>
                <c:pt idx="340">
                  <c:v>08/01/2008</c:v>
                </c:pt>
                <c:pt idx="341">
                  <c:v>09/01/2008</c:v>
                </c:pt>
                <c:pt idx="342">
                  <c:v>10/01/2008</c:v>
                </c:pt>
                <c:pt idx="343">
                  <c:v>11/01/2008</c:v>
                </c:pt>
                <c:pt idx="344">
                  <c:v>12/01/2008</c:v>
                </c:pt>
                <c:pt idx="345">
                  <c:v>01/01/2009</c:v>
                </c:pt>
                <c:pt idx="346">
                  <c:v>02/01/2009</c:v>
                </c:pt>
                <c:pt idx="347">
                  <c:v>03/01/2009</c:v>
                </c:pt>
                <c:pt idx="348">
                  <c:v>04/01/2009</c:v>
                </c:pt>
                <c:pt idx="349">
                  <c:v>05/01/2009</c:v>
                </c:pt>
                <c:pt idx="350">
                  <c:v>06/01/2009</c:v>
                </c:pt>
                <c:pt idx="351">
                  <c:v>07/01/2009</c:v>
                </c:pt>
                <c:pt idx="352">
                  <c:v>08/01/2009</c:v>
                </c:pt>
                <c:pt idx="353">
                  <c:v>09/01/2009</c:v>
                </c:pt>
                <c:pt idx="354">
                  <c:v>10/01/2009</c:v>
                </c:pt>
                <c:pt idx="355">
                  <c:v>11/01/2009</c:v>
                </c:pt>
                <c:pt idx="356">
                  <c:v>12/01/2009</c:v>
                </c:pt>
                <c:pt idx="357">
                  <c:v>01/01/2010</c:v>
                </c:pt>
                <c:pt idx="358">
                  <c:v>02/01/2010</c:v>
                </c:pt>
                <c:pt idx="359">
                  <c:v>03/01/2010</c:v>
                </c:pt>
                <c:pt idx="360">
                  <c:v>04/01/2010</c:v>
                </c:pt>
                <c:pt idx="361">
                  <c:v>05/01/2010</c:v>
                </c:pt>
                <c:pt idx="362">
                  <c:v>06/01/2010</c:v>
                </c:pt>
                <c:pt idx="363">
                  <c:v>07/01/2010</c:v>
                </c:pt>
                <c:pt idx="364">
                  <c:v>08/01/2010</c:v>
                </c:pt>
                <c:pt idx="365">
                  <c:v>09/01/2010</c:v>
                </c:pt>
                <c:pt idx="366">
                  <c:v>10/01/2010</c:v>
                </c:pt>
                <c:pt idx="367">
                  <c:v>11/01/2010</c:v>
                </c:pt>
                <c:pt idx="368">
                  <c:v>12/01/2010</c:v>
                </c:pt>
                <c:pt idx="369">
                  <c:v>01/01/2011</c:v>
                </c:pt>
                <c:pt idx="370">
                  <c:v>02/01/2011</c:v>
                </c:pt>
                <c:pt idx="371">
                  <c:v>03/01/2011</c:v>
                </c:pt>
                <c:pt idx="372">
                  <c:v>04/01/2011</c:v>
                </c:pt>
                <c:pt idx="373">
                  <c:v>05/01/2011</c:v>
                </c:pt>
                <c:pt idx="374">
                  <c:v>06/01/2011</c:v>
                </c:pt>
                <c:pt idx="375">
                  <c:v>07/01/2011</c:v>
                </c:pt>
                <c:pt idx="376">
                  <c:v>08/01/2011</c:v>
                </c:pt>
                <c:pt idx="377">
                  <c:v>09/01/2011</c:v>
                </c:pt>
                <c:pt idx="378">
                  <c:v>10/01/2011</c:v>
                </c:pt>
                <c:pt idx="379">
                  <c:v>11/01/2011</c:v>
                </c:pt>
                <c:pt idx="380">
                  <c:v>12/01/2011</c:v>
                </c:pt>
                <c:pt idx="381">
                  <c:v>01/01/2012</c:v>
                </c:pt>
                <c:pt idx="382">
                  <c:v>02/01/2012</c:v>
                </c:pt>
                <c:pt idx="383">
                  <c:v>03/01/2012</c:v>
                </c:pt>
                <c:pt idx="384">
                  <c:v>04/01/2012</c:v>
                </c:pt>
                <c:pt idx="385">
                  <c:v>05/01/2012</c:v>
                </c:pt>
                <c:pt idx="386">
                  <c:v>06/01/2012</c:v>
                </c:pt>
                <c:pt idx="387">
                  <c:v>07/01/2012</c:v>
                </c:pt>
                <c:pt idx="388">
                  <c:v>08/01/2012</c:v>
                </c:pt>
                <c:pt idx="389">
                  <c:v>09/01/2012</c:v>
                </c:pt>
                <c:pt idx="390">
                  <c:v>10/01/2012</c:v>
                </c:pt>
                <c:pt idx="391">
                  <c:v>11/01/2012</c:v>
                </c:pt>
                <c:pt idx="392">
                  <c:v>12/01/2012</c:v>
                </c:pt>
                <c:pt idx="393">
                  <c:v>01/01/2013</c:v>
                </c:pt>
                <c:pt idx="394">
                  <c:v>02/01/2013</c:v>
                </c:pt>
                <c:pt idx="395">
                  <c:v>03/01/2013</c:v>
                </c:pt>
                <c:pt idx="396">
                  <c:v>04/01/2013</c:v>
                </c:pt>
                <c:pt idx="397">
                  <c:v>05/01/2013</c:v>
                </c:pt>
                <c:pt idx="398">
                  <c:v>06/01/2013</c:v>
                </c:pt>
                <c:pt idx="399">
                  <c:v>07/01/2013</c:v>
                </c:pt>
                <c:pt idx="400">
                  <c:v>08/01/2013</c:v>
                </c:pt>
                <c:pt idx="401">
                  <c:v>09/01/2013</c:v>
                </c:pt>
                <c:pt idx="402">
                  <c:v>10/01/2013</c:v>
                </c:pt>
                <c:pt idx="403">
                  <c:v>11/01/2013</c:v>
                </c:pt>
                <c:pt idx="404">
                  <c:v>12/01/2013</c:v>
                </c:pt>
                <c:pt idx="405">
                  <c:v>01/01/2014</c:v>
                </c:pt>
                <c:pt idx="406">
                  <c:v>02/01/2014</c:v>
                </c:pt>
                <c:pt idx="407">
                  <c:v>03/01/2014</c:v>
                </c:pt>
                <c:pt idx="408">
                  <c:v>04/01/2014</c:v>
                </c:pt>
                <c:pt idx="409">
                  <c:v>05/01/2014</c:v>
                </c:pt>
                <c:pt idx="410">
                  <c:v>06/01/2014</c:v>
                </c:pt>
                <c:pt idx="411">
                  <c:v>07/01/2014</c:v>
                </c:pt>
                <c:pt idx="412">
                  <c:v>08/01/2014</c:v>
                </c:pt>
                <c:pt idx="413">
                  <c:v>09/01/2014</c:v>
                </c:pt>
                <c:pt idx="414">
                  <c:v>10/01/2014</c:v>
                </c:pt>
                <c:pt idx="415">
                  <c:v>11/01/2014</c:v>
                </c:pt>
                <c:pt idx="416">
                  <c:v>12/01/2014</c:v>
                </c:pt>
                <c:pt idx="417">
                  <c:v>01/01/2015</c:v>
                </c:pt>
                <c:pt idx="418">
                  <c:v>02/01/2015</c:v>
                </c:pt>
                <c:pt idx="419">
                  <c:v>03/01/2015</c:v>
                </c:pt>
                <c:pt idx="420">
                  <c:v>04/01/2015</c:v>
                </c:pt>
                <c:pt idx="421">
                  <c:v>05/01/2015</c:v>
                </c:pt>
                <c:pt idx="422">
                  <c:v>06/01/2015</c:v>
                </c:pt>
                <c:pt idx="423">
                  <c:v>07/01/2015</c:v>
                </c:pt>
                <c:pt idx="424">
                  <c:v>08/01/2015</c:v>
                </c:pt>
                <c:pt idx="425">
                  <c:v>09/01/2015</c:v>
                </c:pt>
                <c:pt idx="426">
                  <c:v>10/01/2015</c:v>
                </c:pt>
                <c:pt idx="427">
                  <c:v>11/01/2015</c:v>
                </c:pt>
                <c:pt idx="428">
                  <c:v>12/01/2015</c:v>
                </c:pt>
                <c:pt idx="429">
                  <c:v>01/01/2016</c:v>
                </c:pt>
                <c:pt idx="430">
                  <c:v>02/01/2016</c:v>
                </c:pt>
                <c:pt idx="431">
                  <c:v>03/01/2016</c:v>
                </c:pt>
                <c:pt idx="432">
                  <c:v>04/01/2016</c:v>
                </c:pt>
                <c:pt idx="433">
                  <c:v>05/01/2016</c:v>
                </c:pt>
                <c:pt idx="434">
                  <c:v>06/01/2016</c:v>
                </c:pt>
                <c:pt idx="435">
                  <c:v>07/01/2016</c:v>
                </c:pt>
                <c:pt idx="436">
                  <c:v>08/01/2016</c:v>
                </c:pt>
                <c:pt idx="437">
                  <c:v>09/01/2016</c:v>
                </c:pt>
                <c:pt idx="438">
                  <c:v>10/01/2016</c:v>
                </c:pt>
                <c:pt idx="439">
                  <c:v>11/01/2016</c:v>
                </c:pt>
                <c:pt idx="440">
                  <c:v>12/01/2016</c:v>
                </c:pt>
                <c:pt idx="441">
                  <c:v>01/01/2017</c:v>
                </c:pt>
                <c:pt idx="442">
                  <c:v>02/01/2017</c:v>
                </c:pt>
                <c:pt idx="443">
                  <c:v>03/01/2017</c:v>
                </c:pt>
                <c:pt idx="444">
                  <c:v>04/01/2017</c:v>
                </c:pt>
                <c:pt idx="445">
                  <c:v>05/01/2017</c:v>
                </c:pt>
                <c:pt idx="446">
                  <c:v>06/01/2017</c:v>
                </c:pt>
                <c:pt idx="447">
                  <c:v>01/01/2005</c:v>
                </c:pt>
                <c:pt idx="448">
                  <c:v>02/01/2005</c:v>
                </c:pt>
                <c:pt idx="449">
                  <c:v>03/01/2005</c:v>
                </c:pt>
                <c:pt idx="450">
                  <c:v>04/01/2005</c:v>
                </c:pt>
                <c:pt idx="451">
                  <c:v>05/01/2005</c:v>
                </c:pt>
                <c:pt idx="452">
                  <c:v>06/01/2005</c:v>
                </c:pt>
                <c:pt idx="453">
                  <c:v>07/01/2005</c:v>
                </c:pt>
                <c:pt idx="454">
                  <c:v>08/01/2005</c:v>
                </c:pt>
                <c:pt idx="455">
                  <c:v>09/01/2005</c:v>
                </c:pt>
                <c:pt idx="456">
                  <c:v>10/01/2005</c:v>
                </c:pt>
                <c:pt idx="457">
                  <c:v>11/01/2005</c:v>
                </c:pt>
                <c:pt idx="458">
                  <c:v>12/01/2005</c:v>
                </c:pt>
                <c:pt idx="459">
                  <c:v>01/01/2006</c:v>
                </c:pt>
                <c:pt idx="460">
                  <c:v>02/01/2006</c:v>
                </c:pt>
                <c:pt idx="461">
                  <c:v>03/01/2006</c:v>
                </c:pt>
                <c:pt idx="462">
                  <c:v>04/01/2006</c:v>
                </c:pt>
                <c:pt idx="463">
                  <c:v>05/01/2006</c:v>
                </c:pt>
                <c:pt idx="464">
                  <c:v>06/01/2006</c:v>
                </c:pt>
                <c:pt idx="465">
                  <c:v>07/01/2006</c:v>
                </c:pt>
                <c:pt idx="466">
                  <c:v>08/01/2006</c:v>
                </c:pt>
                <c:pt idx="467">
                  <c:v>09/01/2006</c:v>
                </c:pt>
                <c:pt idx="468">
                  <c:v>10/01/2006</c:v>
                </c:pt>
                <c:pt idx="469">
                  <c:v>11/01/2006</c:v>
                </c:pt>
                <c:pt idx="470">
                  <c:v>12/01/2006</c:v>
                </c:pt>
                <c:pt idx="471">
                  <c:v>01/01/2007</c:v>
                </c:pt>
                <c:pt idx="472">
                  <c:v>02/01/2007</c:v>
                </c:pt>
                <c:pt idx="473">
                  <c:v>03/01/2007</c:v>
                </c:pt>
                <c:pt idx="474">
                  <c:v>04/01/2007</c:v>
                </c:pt>
                <c:pt idx="475">
                  <c:v>05/01/2007</c:v>
                </c:pt>
                <c:pt idx="476">
                  <c:v>06/01/2007</c:v>
                </c:pt>
                <c:pt idx="477">
                  <c:v>07/01/2007</c:v>
                </c:pt>
                <c:pt idx="478">
                  <c:v>08/01/2007</c:v>
                </c:pt>
                <c:pt idx="479">
                  <c:v>09/01/2007</c:v>
                </c:pt>
                <c:pt idx="480">
                  <c:v>10/01/2007</c:v>
                </c:pt>
                <c:pt idx="481">
                  <c:v>11/01/2007</c:v>
                </c:pt>
                <c:pt idx="482">
                  <c:v>12/01/2007</c:v>
                </c:pt>
                <c:pt idx="483">
                  <c:v>01/01/2008</c:v>
                </c:pt>
                <c:pt idx="484">
                  <c:v>02/01/2008</c:v>
                </c:pt>
                <c:pt idx="485">
                  <c:v>03/01/2008</c:v>
                </c:pt>
                <c:pt idx="486">
                  <c:v>04/01/2008</c:v>
                </c:pt>
                <c:pt idx="487">
                  <c:v>05/01/2008</c:v>
                </c:pt>
                <c:pt idx="488">
                  <c:v>06/01/2008</c:v>
                </c:pt>
                <c:pt idx="489">
                  <c:v>07/01/2008</c:v>
                </c:pt>
                <c:pt idx="490">
                  <c:v>08/01/2008</c:v>
                </c:pt>
                <c:pt idx="491">
                  <c:v>09/01/2008</c:v>
                </c:pt>
                <c:pt idx="492">
                  <c:v>10/01/2008</c:v>
                </c:pt>
                <c:pt idx="493">
                  <c:v>11/01/2008</c:v>
                </c:pt>
                <c:pt idx="494">
                  <c:v>12/01/2008</c:v>
                </c:pt>
                <c:pt idx="495">
                  <c:v>01/01/2009</c:v>
                </c:pt>
                <c:pt idx="496">
                  <c:v>02/01/2009</c:v>
                </c:pt>
                <c:pt idx="497">
                  <c:v>03/01/2009</c:v>
                </c:pt>
                <c:pt idx="498">
                  <c:v>04/01/2009</c:v>
                </c:pt>
                <c:pt idx="499">
                  <c:v>05/01/2009</c:v>
                </c:pt>
                <c:pt idx="500">
                  <c:v>06/01/2009</c:v>
                </c:pt>
                <c:pt idx="501">
                  <c:v>07/01/2009</c:v>
                </c:pt>
                <c:pt idx="502">
                  <c:v>08/01/2009</c:v>
                </c:pt>
                <c:pt idx="503">
                  <c:v>09/01/2009</c:v>
                </c:pt>
                <c:pt idx="504">
                  <c:v>10/01/2009</c:v>
                </c:pt>
                <c:pt idx="505">
                  <c:v>11/01/2009</c:v>
                </c:pt>
                <c:pt idx="506">
                  <c:v>12/01/2009</c:v>
                </c:pt>
                <c:pt idx="507">
                  <c:v>01/01/2010</c:v>
                </c:pt>
                <c:pt idx="508">
                  <c:v>02/01/2010</c:v>
                </c:pt>
                <c:pt idx="509">
                  <c:v>03/01/2010</c:v>
                </c:pt>
                <c:pt idx="510">
                  <c:v>04/01/2010</c:v>
                </c:pt>
                <c:pt idx="511">
                  <c:v>05/01/2010</c:v>
                </c:pt>
                <c:pt idx="512">
                  <c:v>06/01/2010</c:v>
                </c:pt>
                <c:pt idx="513">
                  <c:v>07/01/2010</c:v>
                </c:pt>
                <c:pt idx="514">
                  <c:v>08/01/2010</c:v>
                </c:pt>
                <c:pt idx="515">
                  <c:v>09/01/2010</c:v>
                </c:pt>
                <c:pt idx="516">
                  <c:v>10/01/2010</c:v>
                </c:pt>
                <c:pt idx="517">
                  <c:v>11/01/2010</c:v>
                </c:pt>
                <c:pt idx="518">
                  <c:v>12/01/2010</c:v>
                </c:pt>
                <c:pt idx="519">
                  <c:v>01/01/2011</c:v>
                </c:pt>
                <c:pt idx="520">
                  <c:v>02/01/2011</c:v>
                </c:pt>
                <c:pt idx="521">
                  <c:v>03/01/2011</c:v>
                </c:pt>
                <c:pt idx="522">
                  <c:v>04/01/2011</c:v>
                </c:pt>
                <c:pt idx="523">
                  <c:v>05/01/2011</c:v>
                </c:pt>
                <c:pt idx="524">
                  <c:v>06/01/2011</c:v>
                </c:pt>
                <c:pt idx="525">
                  <c:v>07/01/2011</c:v>
                </c:pt>
                <c:pt idx="526">
                  <c:v>08/01/2011</c:v>
                </c:pt>
                <c:pt idx="527">
                  <c:v>09/01/2011</c:v>
                </c:pt>
                <c:pt idx="528">
                  <c:v>10/01/2011</c:v>
                </c:pt>
                <c:pt idx="529">
                  <c:v>11/01/2011</c:v>
                </c:pt>
                <c:pt idx="530">
                  <c:v>12/01/2011</c:v>
                </c:pt>
                <c:pt idx="531">
                  <c:v>01/01/2012</c:v>
                </c:pt>
                <c:pt idx="532">
                  <c:v>02/01/2012</c:v>
                </c:pt>
                <c:pt idx="533">
                  <c:v>03/01/2012</c:v>
                </c:pt>
                <c:pt idx="534">
                  <c:v>04/01/2012</c:v>
                </c:pt>
                <c:pt idx="535">
                  <c:v>05/01/2012</c:v>
                </c:pt>
                <c:pt idx="536">
                  <c:v>06/01/2012</c:v>
                </c:pt>
                <c:pt idx="537">
                  <c:v>07/01/2012</c:v>
                </c:pt>
                <c:pt idx="538">
                  <c:v>08/01/2012</c:v>
                </c:pt>
                <c:pt idx="539">
                  <c:v>09/01/2012</c:v>
                </c:pt>
                <c:pt idx="540">
                  <c:v>10/01/2012</c:v>
                </c:pt>
                <c:pt idx="541">
                  <c:v>11/01/2012</c:v>
                </c:pt>
                <c:pt idx="542">
                  <c:v>12/01/2012</c:v>
                </c:pt>
                <c:pt idx="543">
                  <c:v>01/01/2013</c:v>
                </c:pt>
                <c:pt idx="544">
                  <c:v>02/01/2013</c:v>
                </c:pt>
                <c:pt idx="545">
                  <c:v>03/01/2013</c:v>
                </c:pt>
                <c:pt idx="546">
                  <c:v>04/01/2013</c:v>
                </c:pt>
                <c:pt idx="547">
                  <c:v>05/01/2013</c:v>
                </c:pt>
                <c:pt idx="548">
                  <c:v>06/01/2013</c:v>
                </c:pt>
                <c:pt idx="549">
                  <c:v>07/01/2013</c:v>
                </c:pt>
                <c:pt idx="550">
                  <c:v>08/01/2013</c:v>
                </c:pt>
                <c:pt idx="551">
                  <c:v>09/01/2013</c:v>
                </c:pt>
                <c:pt idx="552">
                  <c:v>10/01/2013</c:v>
                </c:pt>
                <c:pt idx="553">
                  <c:v>11/01/2013</c:v>
                </c:pt>
                <c:pt idx="554">
                  <c:v>12/01/2013</c:v>
                </c:pt>
                <c:pt idx="555">
                  <c:v>01/01/2014</c:v>
                </c:pt>
                <c:pt idx="556">
                  <c:v>02/01/2014</c:v>
                </c:pt>
                <c:pt idx="557">
                  <c:v>03/01/2014</c:v>
                </c:pt>
                <c:pt idx="558">
                  <c:v>04/01/2014</c:v>
                </c:pt>
                <c:pt idx="559">
                  <c:v>05/01/2014</c:v>
                </c:pt>
                <c:pt idx="560">
                  <c:v>06/01/2014</c:v>
                </c:pt>
                <c:pt idx="561">
                  <c:v>07/01/2014</c:v>
                </c:pt>
                <c:pt idx="562">
                  <c:v>08/01/2014</c:v>
                </c:pt>
                <c:pt idx="563">
                  <c:v>09/01/2014</c:v>
                </c:pt>
                <c:pt idx="564">
                  <c:v>10/01/2014</c:v>
                </c:pt>
                <c:pt idx="565">
                  <c:v>11/01/2014</c:v>
                </c:pt>
                <c:pt idx="566">
                  <c:v>12/01/2014</c:v>
                </c:pt>
                <c:pt idx="567">
                  <c:v>01/01/2015</c:v>
                </c:pt>
                <c:pt idx="568">
                  <c:v>02/01/2015</c:v>
                </c:pt>
                <c:pt idx="569">
                  <c:v>03/01/2015</c:v>
                </c:pt>
                <c:pt idx="570">
                  <c:v>04/01/2015</c:v>
                </c:pt>
                <c:pt idx="571">
                  <c:v>05/01/2015</c:v>
                </c:pt>
                <c:pt idx="572">
                  <c:v>06/01/2015</c:v>
                </c:pt>
                <c:pt idx="573">
                  <c:v>07/01/2015</c:v>
                </c:pt>
                <c:pt idx="574">
                  <c:v>08/01/2015</c:v>
                </c:pt>
                <c:pt idx="575">
                  <c:v>09/01/2015</c:v>
                </c:pt>
                <c:pt idx="576">
                  <c:v>10/01/2015</c:v>
                </c:pt>
                <c:pt idx="577">
                  <c:v>11/01/2015</c:v>
                </c:pt>
                <c:pt idx="578">
                  <c:v>12/01/2015</c:v>
                </c:pt>
                <c:pt idx="579">
                  <c:v>01/01/2016</c:v>
                </c:pt>
                <c:pt idx="580">
                  <c:v>02/01/2016</c:v>
                </c:pt>
                <c:pt idx="581">
                  <c:v>03/01/2016</c:v>
                </c:pt>
                <c:pt idx="582">
                  <c:v>04/01/2016</c:v>
                </c:pt>
                <c:pt idx="583">
                  <c:v>05/01/2016</c:v>
                </c:pt>
                <c:pt idx="584">
                  <c:v>06/01/2016</c:v>
                </c:pt>
                <c:pt idx="585">
                  <c:v>07/01/2016</c:v>
                </c:pt>
                <c:pt idx="586">
                  <c:v>08/01/2016</c:v>
                </c:pt>
                <c:pt idx="587">
                  <c:v>09/01/2016</c:v>
                </c:pt>
                <c:pt idx="588">
                  <c:v>10/01/2016</c:v>
                </c:pt>
                <c:pt idx="589">
                  <c:v>11/01/2016</c:v>
                </c:pt>
                <c:pt idx="590">
                  <c:v>12/01/2016</c:v>
                </c:pt>
                <c:pt idx="591">
                  <c:v>01/01/2017</c:v>
                </c:pt>
                <c:pt idx="592">
                  <c:v>02/01/2017</c:v>
                </c:pt>
                <c:pt idx="593">
                  <c:v>03/01/2017</c:v>
                </c:pt>
                <c:pt idx="594">
                  <c:v>04/01/2017</c:v>
                </c:pt>
                <c:pt idx="595">
                  <c:v>05/01/2017</c:v>
                </c:pt>
                <c:pt idx="596">
                  <c:v>06/01/2017</c:v>
                </c:pt>
                <c:pt idx="597">
                  <c:v>01/01/2005</c:v>
                </c:pt>
                <c:pt idx="598">
                  <c:v>02/01/2005</c:v>
                </c:pt>
                <c:pt idx="599">
                  <c:v>03/01/2005</c:v>
                </c:pt>
                <c:pt idx="600">
                  <c:v>04/01/2005</c:v>
                </c:pt>
                <c:pt idx="601">
                  <c:v>05/01/2005</c:v>
                </c:pt>
                <c:pt idx="602">
                  <c:v>06/01/2005</c:v>
                </c:pt>
                <c:pt idx="603">
                  <c:v>07/01/2005</c:v>
                </c:pt>
                <c:pt idx="604">
                  <c:v>08/01/2005</c:v>
                </c:pt>
                <c:pt idx="605">
                  <c:v>09/01/2005</c:v>
                </c:pt>
                <c:pt idx="606">
                  <c:v>10/01/2005</c:v>
                </c:pt>
                <c:pt idx="607">
                  <c:v>11/01/2005</c:v>
                </c:pt>
                <c:pt idx="608">
                  <c:v>12/01/2005</c:v>
                </c:pt>
                <c:pt idx="609">
                  <c:v>01/01/2006</c:v>
                </c:pt>
                <c:pt idx="610">
                  <c:v>02/01/2006</c:v>
                </c:pt>
                <c:pt idx="611">
                  <c:v>03/01/2006</c:v>
                </c:pt>
                <c:pt idx="612">
                  <c:v>04/01/2006</c:v>
                </c:pt>
                <c:pt idx="613">
                  <c:v>05/01/2006</c:v>
                </c:pt>
                <c:pt idx="614">
                  <c:v>06/01/2006</c:v>
                </c:pt>
                <c:pt idx="615">
                  <c:v>07/01/2006</c:v>
                </c:pt>
                <c:pt idx="616">
                  <c:v>08/01/2006</c:v>
                </c:pt>
                <c:pt idx="617">
                  <c:v>09/01/2006</c:v>
                </c:pt>
                <c:pt idx="618">
                  <c:v>10/01/2006</c:v>
                </c:pt>
                <c:pt idx="619">
                  <c:v>11/01/2006</c:v>
                </c:pt>
                <c:pt idx="620">
                  <c:v>12/01/2006</c:v>
                </c:pt>
                <c:pt idx="621">
                  <c:v>01/01/2007</c:v>
                </c:pt>
                <c:pt idx="622">
                  <c:v>02/01/2007</c:v>
                </c:pt>
                <c:pt idx="623">
                  <c:v>03/01/2007</c:v>
                </c:pt>
                <c:pt idx="624">
                  <c:v>04/01/2007</c:v>
                </c:pt>
                <c:pt idx="625">
                  <c:v>05/01/2007</c:v>
                </c:pt>
                <c:pt idx="626">
                  <c:v>06/01/2007</c:v>
                </c:pt>
                <c:pt idx="627">
                  <c:v>07/01/2007</c:v>
                </c:pt>
                <c:pt idx="628">
                  <c:v>08/01/2007</c:v>
                </c:pt>
                <c:pt idx="629">
                  <c:v>09/01/2007</c:v>
                </c:pt>
                <c:pt idx="630">
                  <c:v>10/01/2007</c:v>
                </c:pt>
                <c:pt idx="631">
                  <c:v>11/01/2007</c:v>
                </c:pt>
                <c:pt idx="632">
                  <c:v>12/01/2007</c:v>
                </c:pt>
                <c:pt idx="633">
                  <c:v>01/01/2008</c:v>
                </c:pt>
                <c:pt idx="634">
                  <c:v>02/01/2008</c:v>
                </c:pt>
                <c:pt idx="635">
                  <c:v>03/01/2008</c:v>
                </c:pt>
                <c:pt idx="636">
                  <c:v>04/01/2008</c:v>
                </c:pt>
                <c:pt idx="637">
                  <c:v>05/01/2008</c:v>
                </c:pt>
                <c:pt idx="638">
                  <c:v>06/01/2008</c:v>
                </c:pt>
                <c:pt idx="639">
                  <c:v>07/01/2008</c:v>
                </c:pt>
                <c:pt idx="640">
                  <c:v>08/01/2008</c:v>
                </c:pt>
                <c:pt idx="641">
                  <c:v>09/01/2008</c:v>
                </c:pt>
                <c:pt idx="642">
                  <c:v>10/01/2008</c:v>
                </c:pt>
                <c:pt idx="643">
                  <c:v>11/01/2008</c:v>
                </c:pt>
                <c:pt idx="644">
                  <c:v>12/01/2008</c:v>
                </c:pt>
                <c:pt idx="645">
                  <c:v>01/01/2009</c:v>
                </c:pt>
                <c:pt idx="646">
                  <c:v>02/01/2009</c:v>
                </c:pt>
                <c:pt idx="647">
                  <c:v>03/01/2009</c:v>
                </c:pt>
                <c:pt idx="648">
                  <c:v>04/01/2009</c:v>
                </c:pt>
                <c:pt idx="649">
                  <c:v>05/01/2009</c:v>
                </c:pt>
                <c:pt idx="650">
                  <c:v>06/01/2009</c:v>
                </c:pt>
                <c:pt idx="651">
                  <c:v>07/01/2009</c:v>
                </c:pt>
                <c:pt idx="652">
                  <c:v>08/01/2009</c:v>
                </c:pt>
                <c:pt idx="653">
                  <c:v>09/01/2009</c:v>
                </c:pt>
                <c:pt idx="654">
                  <c:v>10/01/2009</c:v>
                </c:pt>
                <c:pt idx="655">
                  <c:v>11/01/2009</c:v>
                </c:pt>
                <c:pt idx="656">
                  <c:v>12/01/2009</c:v>
                </c:pt>
                <c:pt idx="657">
                  <c:v>01/01/2010</c:v>
                </c:pt>
                <c:pt idx="658">
                  <c:v>02/01/2010</c:v>
                </c:pt>
                <c:pt idx="659">
                  <c:v>03/01/2010</c:v>
                </c:pt>
                <c:pt idx="660">
                  <c:v>04/01/2010</c:v>
                </c:pt>
                <c:pt idx="661">
                  <c:v>05/01/2010</c:v>
                </c:pt>
                <c:pt idx="662">
                  <c:v>06/01/2010</c:v>
                </c:pt>
                <c:pt idx="663">
                  <c:v>07/01/2010</c:v>
                </c:pt>
                <c:pt idx="664">
                  <c:v>08/01/2010</c:v>
                </c:pt>
                <c:pt idx="665">
                  <c:v>09/01/2010</c:v>
                </c:pt>
                <c:pt idx="666">
                  <c:v>10/01/2010</c:v>
                </c:pt>
                <c:pt idx="667">
                  <c:v>11/01/2010</c:v>
                </c:pt>
                <c:pt idx="668">
                  <c:v>12/01/2010</c:v>
                </c:pt>
                <c:pt idx="669">
                  <c:v>01/01/2011</c:v>
                </c:pt>
                <c:pt idx="670">
                  <c:v>02/01/2011</c:v>
                </c:pt>
                <c:pt idx="671">
                  <c:v>03/01/2011</c:v>
                </c:pt>
                <c:pt idx="672">
                  <c:v>04/01/2011</c:v>
                </c:pt>
                <c:pt idx="673">
                  <c:v>05/01/2011</c:v>
                </c:pt>
                <c:pt idx="674">
                  <c:v>06/01/2011</c:v>
                </c:pt>
                <c:pt idx="675">
                  <c:v>07/01/2011</c:v>
                </c:pt>
                <c:pt idx="676">
                  <c:v>08/01/2011</c:v>
                </c:pt>
                <c:pt idx="677">
                  <c:v>09/01/2011</c:v>
                </c:pt>
                <c:pt idx="678">
                  <c:v>10/01/2011</c:v>
                </c:pt>
                <c:pt idx="679">
                  <c:v>11/01/2011</c:v>
                </c:pt>
                <c:pt idx="680">
                  <c:v>12/01/2011</c:v>
                </c:pt>
                <c:pt idx="681">
                  <c:v>01/01/2012</c:v>
                </c:pt>
                <c:pt idx="682">
                  <c:v>02/01/2012</c:v>
                </c:pt>
                <c:pt idx="683">
                  <c:v>03/01/2012</c:v>
                </c:pt>
                <c:pt idx="684">
                  <c:v>04/01/2012</c:v>
                </c:pt>
                <c:pt idx="685">
                  <c:v>05/01/2012</c:v>
                </c:pt>
                <c:pt idx="686">
                  <c:v>06/01/2012</c:v>
                </c:pt>
                <c:pt idx="687">
                  <c:v>07/01/2012</c:v>
                </c:pt>
                <c:pt idx="688">
                  <c:v>08/01/2012</c:v>
                </c:pt>
                <c:pt idx="689">
                  <c:v>09/01/2012</c:v>
                </c:pt>
                <c:pt idx="690">
                  <c:v>10/01/2012</c:v>
                </c:pt>
                <c:pt idx="691">
                  <c:v>11/01/2012</c:v>
                </c:pt>
                <c:pt idx="692">
                  <c:v>12/01/2012</c:v>
                </c:pt>
                <c:pt idx="693">
                  <c:v>01/01/2013</c:v>
                </c:pt>
                <c:pt idx="694">
                  <c:v>02/01/2013</c:v>
                </c:pt>
                <c:pt idx="695">
                  <c:v>03/01/2013</c:v>
                </c:pt>
                <c:pt idx="696">
                  <c:v>04/01/2013</c:v>
                </c:pt>
                <c:pt idx="697">
                  <c:v>05/01/2013</c:v>
                </c:pt>
                <c:pt idx="698">
                  <c:v>06/01/2013</c:v>
                </c:pt>
                <c:pt idx="699">
                  <c:v>07/01/2013</c:v>
                </c:pt>
                <c:pt idx="700">
                  <c:v>08/01/2013</c:v>
                </c:pt>
                <c:pt idx="701">
                  <c:v>09/01/2013</c:v>
                </c:pt>
                <c:pt idx="702">
                  <c:v>10/01/2013</c:v>
                </c:pt>
                <c:pt idx="703">
                  <c:v>11/01/2013</c:v>
                </c:pt>
                <c:pt idx="704">
                  <c:v>12/01/2013</c:v>
                </c:pt>
                <c:pt idx="705">
                  <c:v>01/01/2014</c:v>
                </c:pt>
                <c:pt idx="706">
                  <c:v>02/01/2014</c:v>
                </c:pt>
                <c:pt idx="707">
                  <c:v>03/01/2014</c:v>
                </c:pt>
                <c:pt idx="708">
                  <c:v>04/01/2014</c:v>
                </c:pt>
                <c:pt idx="709">
                  <c:v>05/01/2014</c:v>
                </c:pt>
                <c:pt idx="710">
                  <c:v>06/01/2014</c:v>
                </c:pt>
                <c:pt idx="711">
                  <c:v>07/01/2014</c:v>
                </c:pt>
                <c:pt idx="712">
                  <c:v>08/01/2014</c:v>
                </c:pt>
                <c:pt idx="713">
                  <c:v>09/01/2014</c:v>
                </c:pt>
                <c:pt idx="714">
                  <c:v>10/01/2014</c:v>
                </c:pt>
                <c:pt idx="715">
                  <c:v>11/01/2014</c:v>
                </c:pt>
                <c:pt idx="716">
                  <c:v>12/01/2014</c:v>
                </c:pt>
                <c:pt idx="717">
                  <c:v>01/01/2015</c:v>
                </c:pt>
                <c:pt idx="718">
                  <c:v>02/01/2015</c:v>
                </c:pt>
                <c:pt idx="719">
                  <c:v>03/01/2015</c:v>
                </c:pt>
                <c:pt idx="720">
                  <c:v>04/01/2015</c:v>
                </c:pt>
                <c:pt idx="721">
                  <c:v>05/01/2015</c:v>
                </c:pt>
                <c:pt idx="722">
                  <c:v>06/01/2015</c:v>
                </c:pt>
                <c:pt idx="723">
                  <c:v>07/01/2015</c:v>
                </c:pt>
                <c:pt idx="724">
                  <c:v>08/01/2015</c:v>
                </c:pt>
                <c:pt idx="725">
                  <c:v>09/01/2015</c:v>
                </c:pt>
                <c:pt idx="726">
                  <c:v>10/01/2015</c:v>
                </c:pt>
                <c:pt idx="727">
                  <c:v>11/01/2015</c:v>
                </c:pt>
                <c:pt idx="728">
                  <c:v>12/01/2015</c:v>
                </c:pt>
                <c:pt idx="729">
                  <c:v>01/01/2016</c:v>
                </c:pt>
                <c:pt idx="730">
                  <c:v>02/01/2016</c:v>
                </c:pt>
                <c:pt idx="731">
                  <c:v>03/01/2016</c:v>
                </c:pt>
                <c:pt idx="732">
                  <c:v>04/01/2016</c:v>
                </c:pt>
                <c:pt idx="733">
                  <c:v>05/01/2016</c:v>
                </c:pt>
                <c:pt idx="734">
                  <c:v>06/01/2016</c:v>
                </c:pt>
                <c:pt idx="735">
                  <c:v>07/01/2016</c:v>
                </c:pt>
                <c:pt idx="736">
                  <c:v>08/01/2016</c:v>
                </c:pt>
                <c:pt idx="737">
                  <c:v>09/01/2016</c:v>
                </c:pt>
                <c:pt idx="738">
                  <c:v>10/01/2016</c:v>
                </c:pt>
                <c:pt idx="739">
                  <c:v>11/01/2016</c:v>
                </c:pt>
                <c:pt idx="740">
                  <c:v>12/01/2016</c:v>
                </c:pt>
                <c:pt idx="741">
                  <c:v>01/01/2017</c:v>
                </c:pt>
                <c:pt idx="742">
                  <c:v>02/01/2017</c:v>
                </c:pt>
                <c:pt idx="743">
                  <c:v>03/01/2017</c:v>
                </c:pt>
                <c:pt idx="744">
                  <c:v>04/01/2017</c:v>
                </c:pt>
                <c:pt idx="745">
                  <c:v>05/01/2017</c:v>
                </c:pt>
                <c:pt idx="746">
                  <c:v>06/01/2017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smooth val="0"/>
        </c:ser>
        <c:marker val="1"/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40495176"/>
        <c:crosses val="autoZero"/>
        <c:lblAlgn val="ctr"/>
        <c:lblOffset val="100"/>
        <c:noMultiLvlLbl val="0"/>
      </c:catAx>
      <c:valAx>
        <c:axId val="2140495176"/>
        <c:scaling>
          <c:min val="2.0"/>
        </c:scaling>
        <c:delete val="0"/>
        <c:axPos val="l"/>
        <c:majorGridlines/>
        <c:numFmt formatCode="0.0&quot;%&quot;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6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LYNC351UR</c:v>
                </c:pt>
              </c:strCache>
            </c:strRef>
          </c:tx>
          <c:marker>
            <c:symbol val="none"/>
          </c:marker>
          <c:cat>
            <c:strRef>
              <c:f>Sheet1!$A$2:$A$897</c:f>
              <c:strCache>
                <c:ptCount val="896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04/01/2005</c:v>
                </c:pt>
                <c:pt idx="150">
                  <c:v>05/01/2005</c:v>
                </c:pt>
                <c:pt idx="151">
                  <c:v>06/01/2005</c:v>
                </c:pt>
                <c:pt idx="152">
                  <c:v>07/01/2005</c:v>
                </c:pt>
                <c:pt idx="153">
                  <c:v>08/01/2005</c:v>
                </c:pt>
                <c:pt idx="154">
                  <c:v>09/01/2005</c:v>
                </c:pt>
                <c:pt idx="155">
                  <c:v>10/01/2005</c:v>
                </c:pt>
                <c:pt idx="156">
                  <c:v>11/01/2005</c:v>
                </c:pt>
                <c:pt idx="157">
                  <c:v>12/01/2005</c:v>
                </c:pt>
                <c:pt idx="158">
                  <c:v>01/01/2006</c:v>
                </c:pt>
                <c:pt idx="159">
                  <c:v>02/01/2006</c:v>
                </c:pt>
                <c:pt idx="160">
                  <c:v>03/01/2006</c:v>
                </c:pt>
                <c:pt idx="161">
                  <c:v>04/01/2006</c:v>
                </c:pt>
                <c:pt idx="162">
                  <c:v>05/01/2006</c:v>
                </c:pt>
                <c:pt idx="163">
                  <c:v>06/01/2006</c:v>
                </c:pt>
                <c:pt idx="164">
                  <c:v>07/01/2006</c:v>
                </c:pt>
                <c:pt idx="165">
                  <c:v>08/01/2006</c:v>
                </c:pt>
                <c:pt idx="166">
                  <c:v>09/01/2006</c:v>
                </c:pt>
                <c:pt idx="167">
                  <c:v>10/01/2006</c:v>
                </c:pt>
                <c:pt idx="168">
                  <c:v>11/01/2006</c:v>
                </c:pt>
                <c:pt idx="169">
                  <c:v>12/01/2006</c:v>
                </c:pt>
                <c:pt idx="170">
                  <c:v>01/01/2007</c:v>
                </c:pt>
                <c:pt idx="171">
                  <c:v>02/01/2007</c:v>
                </c:pt>
                <c:pt idx="172">
                  <c:v>03/01/2007</c:v>
                </c:pt>
                <c:pt idx="173">
                  <c:v>04/01/2007</c:v>
                </c:pt>
                <c:pt idx="174">
                  <c:v>05/01/2007</c:v>
                </c:pt>
                <c:pt idx="175">
                  <c:v>06/01/2007</c:v>
                </c:pt>
                <c:pt idx="176">
                  <c:v>07/01/2007</c:v>
                </c:pt>
                <c:pt idx="177">
                  <c:v>08/01/2007</c:v>
                </c:pt>
                <c:pt idx="178">
                  <c:v>09/01/2007</c:v>
                </c:pt>
                <c:pt idx="179">
                  <c:v>10/01/2007</c:v>
                </c:pt>
                <c:pt idx="180">
                  <c:v>11/01/2007</c:v>
                </c:pt>
                <c:pt idx="181">
                  <c:v>12/01/2007</c:v>
                </c:pt>
                <c:pt idx="182">
                  <c:v>01/01/2008</c:v>
                </c:pt>
                <c:pt idx="183">
                  <c:v>02/01/2008</c:v>
                </c:pt>
                <c:pt idx="184">
                  <c:v>03/01/2008</c:v>
                </c:pt>
                <c:pt idx="185">
                  <c:v>04/01/2008</c:v>
                </c:pt>
                <c:pt idx="186">
                  <c:v>05/01/2008</c:v>
                </c:pt>
                <c:pt idx="187">
                  <c:v>06/01/2008</c:v>
                </c:pt>
                <c:pt idx="188">
                  <c:v>07/01/2008</c:v>
                </c:pt>
                <c:pt idx="189">
                  <c:v>08/01/2008</c:v>
                </c:pt>
                <c:pt idx="190">
                  <c:v>09/01/2008</c:v>
                </c:pt>
                <c:pt idx="191">
                  <c:v>10/01/2008</c:v>
                </c:pt>
                <c:pt idx="192">
                  <c:v>11/01/2008</c:v>
                </c:pt>
                <c:pt idx="193">
                  <c:v>12/01/2008</c:v>
                </c:pt>
                <c:pt idx="194">
                  <c:v>01/01/2009</c:v>
                </c:pt>
                <c:pt idx="195">
                  <c:v>02/01/2009</c:v>
                </c:pt>
                <c:pt idx="196">
                  <c:v>03/01/2009</c:v>
                </c:pt>
                <c:pt idx="197">
                  <c:v>04/01/2009</c:v>
                </c:pt>
                <c:pt idx="198">
                  <c:v>05/01/2009</c:v>
                </c:pt>
                <c:pt idx="199">
                  <c:v>06/01/2009</c:v>
                </c:pt>
                <c:pt idx="200">
                  <c:v>07/01/2009</c:v>
                </c:pt>
                <c:pt idx="201">
                  <c:v>08/01/2009</c:v>
                </c:pt>
                <c:pt idx="202">
                  <c:v>09/01/2009</c:v>
                </c:pt>
                <c:pt idx="203">
                  <c:v>10/01/2009</c:v>
                </c:pt>
                <c:pt idx="204">
                  <c:v>11/01/2009</c:v>
                </c:pt>
                <c:pt idx="205">
                  <c:v>12/01/2009</c:v>
                </c:pt>
                <c:pt idx="206">
                  <c:v>01/01/2010</c:v>
                </c:pt>
                <c:pt idx="207">
                  <c:v>02/01/2010</c:v>
                </c:pt>
                <c:pt idx="208">
                  <c:v>03/01/2010</c:v>
                </c:pt>
                <c:pt idx="209">
                  <c:v>04/01/2010</c:v>
                </c:pt>
                <c:pt idx="210">
                  <c:v>05/01/2010</c:v>
                </c:pt>
                <c:pt idx="211">
                  <c:v>06/01/2010</c:v>
                </c:pt>
                <c:pt idx="212">
                  <c:v>07/01/2010</c:v>
                </c:pt>
                <c:pt idx="213">
                  <c:v>08/01/2010</c:v>
                </c:pt>
                <c:pt idx="214">
                  <c:v>09/01/2010</c:v>
                </c:pt>
                <c:pt idx="215">
                  <c:v>10/01/2010</c:v>
                </c:pt>
                <c:pt idx="216">
                  <c:v>11/01/2010</c:v>
                </c:pt>
                <c:pt idx="217">
                  <c:v>12/01/2010</c:v>
                </c:pt>
                <c:pt idx="218">
                  <c:v>01/01/2011</c:v>
                </c:pt>
                <c:pt idx="219">
                  <c:v>02/01/2011</c:v>
                </c:pt>
                <c:pt idx="220">
                  <c:v>03/01/2011</c:v>
                </c:pt>
                <c:pt idx="221">
                  <c:v>04/01/2011</c:v>
                </c:pt>
                <c:pt idx="222">
                  <c:v>05/01/2011</c:v>
                </c:pt>
                <c:pt idx="223">
                  <c:v>06/01/2011</c:v>
                </c:pt>
                <c:pt idx="224">
                  <c:v>07/01/2011</c:v>
                </c:pt>
                <c:pt idx="225">
                  <c:v>08/01/2011</c:v>
                </c:pt>
                <c:pt idx="226">
                  <c:v>09/01/2011</c:v>
                </c:pt>
                <c:pt idx="227">
                  <c:v>10/01/2011</c:v>
                </c:pt>
                <c:pt idx="228">
                  <c:v>11/01/2011</c:v>
                </c:pt>
                <c:pt idx="229">
                  <c:v>12/01/2011</c:v>
                </c:pt>
                <c:pt idx="230">
                  <c:v>01/01/2012</c:v>
                </c:pt>
                <c:pt idx="231">
                  <c:v>02/01/2012</c:v>
                </c:pt>
                <c:pt idx="232">
                  <c:v>03/01/2012</c:v>
                </c:pt>
                <c:pt idx="233">
                  <c:v>04/01/2012</c:v>
                </c:pt>
                <c:pt idx="234">
                  <c:v>05/01/2012</c:v>
                </c:pt>
                <c:pt idx="235">
                  <c:v>06/01/2012</c:v>
                </c:pt>
                <c:pt idx="236">
                  <c:v>07/01/2012</c:v>
                </c:pt>
                <c:pt idx="237">
                  <c:v>08/01/2012</c:v>
                </c:pt>
                <c:pt idx="238">
                  <c:v>09/01/2012</c:v>
                </c:pt>
                <c:pt idx="239">
                  <c:v>10/01/2012</c:v>
                </c:pt>
                <c:pt idx="240">
                  <c:v>11/01/2012</c:v>
                </c:pt>
                <c:pt idx="241">
                  <c:v>12/01/2012</c:v>
                </c:pt>
                <c:pt idx="242">
                  <c:v>01/01/2013</c:v>
                </c:pt>
                <c:pt idx="243">
                  <c:v>02/01/2013</c:v>
                </c:pt>
                <c:pt idx="244">
                  <c:v>03/01/2013</c:v>
                </c:pt>
                <c:pt idx="245">
                  <c:v>04/01/2013</c:v>
                </c:pt>
                <c:pt idx="246">
                  <c:v>05/01/2013</c:v>
                </c:pt>
                <c:pt idx="247">
                  <c:v>06/01/2013</c:v>
                </c:pt>
                <c:pt idx="248">
                  <c:v>07/01/2013</c:v>
                </c:pt>
                <c:pt idx="249">
                  <c:v>08/01/2013</c:v>
                </c:pt>
                <c:pt idx="250">
                  <c:v>09/01/2013</c:v>
                </c:pt>
                <c:pt idx="251">
                  <c:v>10/01/2013</c:v>
                </c:pt>
                <c:pt idx="252">
                  <c:v>11/01/2013</c:v>
                </c:pt>
                <c:pt idx="253">
                  <c:v>12/01/2013</c:v>
                </c:pt>
                <c:pt idx="254">
                  <c:v>01/01/2014</c:v>
                </c:pt>
                <c:pt idx="255">
                  <c:v>02/01/2014</c:v>
                </c:pt>
                <c:pt idx="256">
                  <c:v>03/01/2014</c:v>
                </c:pt>
                <c:pt idx="257">
                  <c:v>04/01/2014</c:v>
                </c:pt>
                <c:pt idx="258">
                  <c:v>05/01/2014</c:v>
                </c:pt>
                <c:pt idx="259">
                  <c:v>06/01/2014</c:v>
                </c:pt>
                <c:pt idx="260">
                  <c:v>07/01/2014</c:v>
                </c:pt>
                <c:pt idx="261">
                  <c:v>08/01/2014</c:v>
                </c:pt>
                <c:pt idx="262">
                  <c:v>09/01/2014</c:v>
                </c:pt>
                <c:pt idx="263">
                  <c:v>10/01/2014</c:v>
                </c:pt>
                <c:pt idx="264">
                  <c:v>11/01/2014</c:v>
                </c:pt>
                <c:pt idx="265">
                  <c:v>12/01/2014</c:v>
                </c:pt>
                <c:pt idx="266">
                  <c:v>01/01/2015</c:v>
                </c:pt>
                <c:pt idx="267">
                  <c:v>02/01/2015</c:v>
                </c:pt>
                <c:pt idx="268">
                  <c:v>03/01/2015</c:v>
                </c:pt>
                <c:pt idx="269">
                  <c:v>04/01/2015</c:v>
                </c:pt>
                <c:pt idx="270">
                  <c:v>05/01/2015</c:v>
                </c:pt>
                <c:pt idx="271">
                  <c:v>06/01/2015</c:v>
                </c:pt>
                <c:pt idx="272">
                  <c:v>07/01/2015</c:v>
                </c:pt>
                <c:pt idx="273">
                  <c:v>08/01/2015</c:v>
                </c:pt>
                <c:pt idx="274">
                  <c:v>09/01/2015</c:v>
                </c:pt>
                <c:pt idx="275">
                  <c:v>10/01/2015</c:v>
                </c:pt>
                <c:pt idx="276">
                  <c:v>11/01/2015</c:v>
                </c:pt>
                <c:pt idx="277">
                  <c:v>12/01/2015</c:v>
                </c:pt>
                <c:pt idx="278">
                  <c:v>01/01/2016</c:v>
                </c:pt>
                <c:pt idx="279">
                  <c:v>02/01/2016</c:v>
                </c:pt>
                <c:pt idx="280">
                  <c:v>03/01/2016</c:v>
                </c:pt>
                <c:pt idx="281">
                  <c:v>04/01/2016</c:v>
                </c:pt>
                <c:pt idx="282">
                  <c:v>05/01/2016</c:v>
                </c:pt>
                <c:pt idx="283">
                  <c:v>06/01/2016</c:v>
                </c:pt>
                <c:pt idx="284">
                  <c:v>07/01/2016</c:v>
                </c:pt>
                <c:pt idx="285">
                  <c:v>08/01/2016</c:v>
                </c:pt>
                <c:pt idx="286">
                  <c:v>09/01/2016</c:v>
                </c:pt>
                <c:pt idx="287">
                  <c:v>10/01/2016</c:v>
                </c:pt>
                <c:pt idx="288">
                  <c:v>11/01/2016</c:v>
                </c:pt>
                <c:pt idx="289">
                  <c:v>12/01/2016</c:v>
                </c:pt>
                <c:pt idx="290">
                  <c:v>01/01/2017</c:v>
                </c:pt>
                <c:pt idx="291">
                  <c:v>02/01/2017</c:v>
                </c:pt>
                <c:pt idx="292">
                  <c:v>03/01/2017</c:v>
                </c:pt>
                <c:pt idx="293">
                  <c:v>04/01/2017</c:v>
                </c:pt>
                <c:pt idx="294">
                  <c:v>05/01/2017</c:v>
                </c:pt>
                <c:pt idx="295">
                  <c:v>06/01/2017</c:v>
                </c:pt>
                <c:pt idx="296">
                  <c:v>01/01/2005</c:v>
                </c:pt>
                <c:pt idx="297">
                  <c:v>02/01/2005</c:v>
                </c:pt>
                <c:pt idx="298">
                  <c:v>03/01/2005</c:v>
                </c:pt>
                <c:pt idx="299">
                  <c:v>04/01/2005</c:v>
                </c:pt>
                <c:pt idx="300">
                  <c:v>05/01/2005</c:v>
                </c:pt>
                <c:pt idx="301">
                  <c:v>06/01/2005</c:v>
                </c:pt>
                <c:pt idx="302">
                  <c:v>07/01/2005</c:v>
                </c:pt>
                <c:pt idx="303">
                  <c:v>08/01/2005</c:v>
                </c:pt>
                <c:pt idx="304">
                  <c:v>09/01/2005</c:v>
                </c:pt>
                <c:pt idx="305">
                  <c:v>10/01/2005</c:v>
                </c:pt>
                <c:pt idx="306">
                  <c:v>11/01/2005</c:v>
                </c:pt>
                <c:pt idx="307">
                  <c:v>12/01/2005</c:v>
                </c:pt>
                <c:pt idx="308">
                  <c:v>01/01/2006</c:v>
                </c:pt>
                <c:pt idx="309">
                  <c:v>02/01/2006</c:v>
                </c:pt>
                <c:pt idx="310">
                  <c:v>03/01/2006</c:v>
                </c:pt>
                <c:pt idx="311">
                  <c:v>04/01/2006</c:v>
                </c:pt>
                <c:pt idx="312">
                  <c:v>05/01/2006</c:v>
                </c:pt>
                <c:pt idx="313">
                  <c:v>06/01/2006</c:v>
                </c:pt>
                <c:pt idx="314">
                  <c:v>07/01/2006</c:v>
                </c:pt>
                <c:pt idx="315">
                  <c:v>08/01/2006</c:v>
                </c:pt>
                <c:pt idx="316">
                  <c:v>09/01/2006</c:v>
                </c:pt>
                <c:pt idx="317">
                  <c:v>10/01/2006</c:v>
                </c:pt>
                <c:pt idx="318">
                  <c:v>11/01/2006</c:v>
                </c:pt>
                <c:pt idx="319">
                  <c:v>12/01/2006</c:v>
                </c:pt>
                <c:pt idx="320">
                  <c:v>01/01/2007</c:v>
                </c:pt>
                <c:pt idx="321">
                  <c:v>02/01/2007</c:v>
                </c:pt>
                <c:pt idx="322">
                  <c:v>03/01/2007</c:v>
                </c:pt>
                <c:pt idx="323">
                  <c:v>04/01/2007</c:v>
                </c:pt>
                <c:pt idx="324">
                  <c:v>05/01/2007</c:v>
                </c:pt>
                <c:pt idx="325">
                  <c:v>06/01/2007</c:v>
                </c:pt>
                <c:pt idx="326">
                  <c:v>07/01/2007</c:v>
                </c:pt>
                <c:pt idx="327">
                  <c:v>08/01/2007</c:v>
                </c:pt>
                <c:pt idx="328">
                  <c:v>09/01/2007</c:v>
                </c:pt>
                <c:pt idx="329">
                  <c:v>10/01/2007</c:v>
                </c:pt>
                <c:pt idx="330">
                  <c:v>11/01/2007</c:v>
                </c:pt>
                <c:pt idx="331">
                  <c:v>12/01/2007</c:v>
                </c:pt>
                <c:pt idx="332">
                  <c:v>01/01/2008</c:v>
                </c:pt>
                <c:pt idx="333">
                  <c:v>02/01/2008</c:v>
                </c:pt>
                <c:pt idx="334">
                  <c:v>03/01/2008</c:v>
                </c:pt>
                <c:pt idx="335">
                  <c:v>04/01/2008</c:v>
                </c:pt>
                <c:pt idx="336">
                  <c:v>05/01/2008</c:v>
                </c:pt>
                <c:pt idx="337">
                  <c:v>06/01/2008</c:v>
                </c:pt>
                <c:pt idx="338">
                  <c:v>07/01/2008</c:v>
                </c:pt>
                <c:pt idx="339">
                  <c:v>08/01/2008</c:v>
                </c:pt>
                <c:pt idx="340">
                  <c:v>09/01/2008</c:v>
                </c:pt>
                <c:pt idx="341">
                  <c:v>10/01/2008</c:v>
                </c:pt>
                <c:pt idx="342">
                  <c:v>11/01/2008</c:v>
                </c:pt>
                <c:pt idx="343">
                  <c:v>12/01/2008</c:v>
                </c:pt>
                <c:pt idx="344">
                  <c:v>01/01/2009</c:v>
                </c:pt>
                <c:pt idx="345">
                  <c:v>02/01/2009</c:v>
                </c:pt>
                <c:pt idx="346">
                  <c:v>03/01/2009</c:v>
                </c:pt>
                <c:pt idx="347">
                  <c:v>04/01/2009</c:v>
                </c:pt>
                <c:pt idx="348">
                  <c:v>05/01/2009</c:v>
                </c:pt>
                <c:pt idx="349">
                  <c:v>06/01/2009</c:v>
                </c:pt>
                <c:pt idx="350">
                  <c:v>07/01/2009</c:v>
                </c:pt>
                <c:pt idx="351">
                  <c:v>08/01/2009</c:v>
                </c:pt>
                <c:pt idx="352">
                  <c:v>09/01/2009</c:v>
                </c:pt>
                <c:pt idx="353">
                  <c:v>10/01/2009</c:v>
                </c:pt>
                <c:pt idx="354">
                  <c:v>11/01/2009</c:v>
                </c:pt>
                <c:pt idx="355">
                  <c:v>12/01/2009</c:v>
                </c:pt>
                <c:pt idx="356">
                  <c:v>01/01/2010</c:v>
                </c:pt>
                <c:pt idx="357">
                  <c:v>02/01/2010</c:v>
                </c:pt>
                <c:pt idx="358">
                  <c:v>03/01/2010</c:v>
                </c:pt>
                <c:pt idx="359">
                  <c:v>04/01/2010</c:v>
                </c:pt>
                <c:pt idx="360">
                  <c:v>05/01/2010</c:v>
                </c:pt>
                <c:pt idx="361">
                  <c:v>06/01/2010</c:v>
                </c:pt>
                <c:pt idx="362">
                  <c:v>07/01/2010</c:v>
                </c:pt>
                <c:pt idx="363">
                  <c:v>08/01/2010</c:v>
                </c:pt>
                <c:pt idx="364">
                  <c:v>09/01/2010</c:v>
                </c:pt>
                <c:pt idx="365">
                  <c:v>10/01/2010</c:v>
                </c:pt>
                <c:pt idx="366">
                  <c:v>11/01/2010</c:v>
                </c:pt>
                <c:pt idx="367">
                  <c:v>12/01/2010</c:v>
                </c:pt>
                <c:pt idx="368">
                  <c:v>01/01/2011</c:v>
                </c:pt>
                <c:pt idx="369">
                  <c:v>02/01/2011</c:v>
                </c:pt>
                <c:pt idx="370">
                  <c:v>03/01/2011</c:v>
                </c:pt>
                <c:pt idx="371">
                  <c:v>04/01/2011</c:v>
                </c:pt>
                <c:pt idx="372">
                  <c:v>05/01/2011</c:v>
                </c:pt>
                <c:pt idx="373">
                  <c:v>06/01/2011</c:v>
                </c:pt>
                <c:pt idx="374">
                  <c:v>07/01/2011</c:v>
                </c:pt>
                <c:pt idx="375">
                  <c:v>08/01/2011</c:v>
                </c:pt>
                <c:pt idx="376">
                  <c:v>09/01/2011</c:v>
                </c:pt>
                <c:pt idx="377">
                  <c:v>10/01/2011</c:v>
                </c:pt>
                <c:pt idx="378">
                  <c:v>11/01/2011</c:v>
                </c:pt>
                <c:pt idx="379">
                  <c:v>12/01/2011</c:v>
                </c:pt>
                <c:pt idx="380">
                  <c:v>01/01/2012</c:v>
                </c:pt>
                <c:pt idx="381">
                  <c:v>02/01/2012</c:v>
                </c:pt>
                <c:pt idx="382">
                  <c:v>03/01/2012</c:v>
                </c:pt>
                <c:pt idx="383">
                  <c:v>04/01/2012</c:v>
                </c:pt>
                <c:pt idx="384">
                  <c:v>05/01/2012</c:v>
                </c:pt>
                <c:pt idx="385">
                  <c:v>06/01/2012</c:v>
                </c:pt>
                <c:pt idx="386">
                  <c:v>07/01/2012</c:v>
                </c:pt>
                <c:pt idx="387">
                  <c:v>08/01/2012</c:v>
                </c:pt>
                <c:pt idx="388">
                  <c:v>09/01/2012</c:v>
                </c:pt>
                <c:pt idx="389">
                  <c:v>10/01/2012</c:v>
                </c:pt>
                <c:pt idx="390">
                  <c:v>11/01/2012</c:v>
                </c:pt>
                <c:pt idx="391">
                  <c:v>12/01/2012</c:v>
                </c:pt>
                <c:pt idx="392">
                  <c:v>01/01/2013</c:v>
                </c:pt>
                <c:pt idx="393">
                  <c:v>02/01/2013</c:v>
                </c:pt>
                <c:pt idx="394">
                  <c:v>03/01/2013</c:v>
                </c:pt>
                <c:pt idx="395">
                  <c:v>04/01/2013</c:v>
                </c:pt>
                <c:pt idx="396">
                  <c:v>05/01/2013</c:v>
                </c:pt>
                <c:pt idx="397">
                  <c:v>06/01/2013</c:v>
                </c:pt>
                <c:pt idx="398">
                  <c:v>07/01/2013</c:v>
                </c:pt>
                <c:pt idx="399">
                  <c:v>08/01/2013</c:v>
                </c:pt>
                <c:pt idx="400">
                  <c:v>09/01/2013</c:v>
                </c:pt>
                <c:pt idx="401">
                  <c:v>10/01/2013</c:v>
                </c:pt>
                <c:pt idx="402">
                  <c:v>11/01/2013</c:v>
                </c:pt>
                <c:pt idx="403">
                  <c:v>12/01/2013</c:v>
                </c:pt>
                <c:pt idx="404">
                  <c:v>01/01/2014</c:v>
                </c:pt>
                <c:pt idx="405">
                  <c:v>02/01/2014</c:v>
                </c:pt>
                <c:pt idx="406">
                  <c:v>03/01/2014</c:v>
                </c:pt>
                <c:pt idx="407">
                  <c:v>04/01/2014</c:v>
                </c:pt>
                <c:pt idx="408">
                  <c:v>05/01/2014</c:v>
                </c:pt>
                <c:pt idx="409">
                  <c:v>06/01/2014</c:v>
                </c:pt>
                <c:pt idx="410">
                  <c:v>07/01/2014</c:v>
                </c:pt>
                <c:pt idx="411">
                  <c:v>08/01/2014</c:v>
                </c:pt>
                <c:pt idx="412">
                  <c:v>09/01/2014</c:v>
                </c:pt>
                <c:pt idx="413">
                  <c:v>10/01/2014</c:v>
                </c:pt>
                <c:pt idx="414">
                  <c:v>11/01/2014</c:v>
                </c:pt>
                <c:pt idx="415">
                  <c:v>12/01/2014</c:v>
                </c:pt>
                <c:pt idx="416">
                  <c:v>01/01/2015</c:v>
                </c:pt>
                <c:pt idx="417">
                  <c:v>02/01/2015</c:v>
                </c:pt>
                <c:pt idx="418">
                  <c:v>03/01/2015</c:v>
                </c:pt>
                <c:pt idx="419">
                  <c:v>04/01/2015</c:v>
                </c:pt>
                <c:pt idx="420">
                  <c:v>05/01/2015</c:v>
                </c:pt>
                <c:pt idx="421">
                  <c:v>06/01/2015</c:v>
                </c:pt>
                <c:pt idx="422">
                  <c:v>07/01/2015</c:v>
                </c:pt>
                <c:pt idx="423">
                  <c:v>08/01/2015</c:v>
                </c:pt>
                <c:pt idx="424">
                  <c:v>09/01/2015</c:v>
                </c:pt>
                <c:pt idx="425">
                  <c:v>10/01/2015</c:v>
                </c:pt>
                <c:pt idx="426">
                  <c:v>11/01/2015</c:v>
                </c:pt>
                <c:pt idx="427">
                  <c:v>12/01/2015</c:v>
                </c:pt>
                <c:pt idx="428">
                  <c:v>01/01/2016</c:v>
                </c:pt>
                <c:pt idx="429">
                  <c:v>02/01/2016</c:v>
                </c:pt>
                <c:pt idx="430">
                  <c:v>03/01/2016</c:v>
                </c:pt>
                <c:pt idx="431">
                  <c:v>04/01/2016</c:v>
                </c:pt>
                <c:pt idx="432">
                  <c:v>05/01/2016</c:v>
                </c:pt>
                <c:pt idx="433">
                  <c:v>06/01/2016</c:v>
                </c:pt>
                <c:pt idx="434">
                  <c:v>07/01/2016</c:v>
                </c:pt>
                <c:pt idx="435">
                  <c:v>08/01/2016</c:v>
                </c:pt>
                <c:pt idx="436">
                  <c:v>09/01/2016</c:v>
                </c:pt>
                <c:pt idx="437">
                  <c:v>10/01/2016</c:v>
                </c:pt>
                <c:pt idx="438">
                  <c:v>11/01/2016</c:v>
                </c:pt>
                <c:pt idx="439">
                  <c:v>12/01/2016</c:v>
                </c:pt>
                <c:pt idx="440">
                  <c:v>01/01/2017</c:v>
                </c:pt>
                <c:pt idx="441">
                  <c:v>02/01/2017</c:v>
                </c:pt>
                <c:pt idx="442">
                  <c:v>03/01/2017</c:v>
                </c:pt>
                <c:pt idx="443">
                  <c:v>04/01/2017</c:v>
                </c:pt>
                <c:pt idx="444">
                  <c:v>05/01/2017</c:v>
                </c:pt>
                <c:pt idx="445">
                  <c:v>06/01/2017</c:v>
                </c:pt>
                <c:pt idx="446">
                  <c:v>01/01/2005</c:v>
                </c:pt>
                <c:pt idx="447">
                  <c:v>02/01/2005</c:v>
                </c:pt>
                <c:pt idx="448">
                  <c:v>03/01/2005</c:v>
                </c:pt>
                <c:pt idx="449">
                  <c:v>04/01/2005</c:v>
                </c:pt>
                <c:pt idx="450">
                  <c:v>05/01/2005</c:v>
                </c:pt>
                <c:pt idx="451">
                  <c:v>06/01/2005</c:v>
                </c:pt>
                <c:pt idx="452">
                  <c:v>07/01/2005</c:v>
                </c:pt>
                <c:pt idx="453">
                  <c:v>08/01/2005</c:v>
                </c:pt>
                <c:pt idx="454">
                  <c:v>09/01/2005</c:v>
                </c:pt>
                <c:pt idx="455">
                  <c:v>10/01/2005</c:v>
                </c:pt>
                <c:pt idx="456">
                  <c:v>11/01/2005</c:v>
                </c:pt>
                <c:pt idx="457">
                  <c:v>12/01/2005</c:v>
                </c:pt>
                <c:pt idx="458">
                  <c:v>01/01/2006</c:v>
                </c:pt>
                <c:pt idx="459">
                  <c:v>02/01/2006</c:v>
                </c:pt>
                <c:pt idx="460">
                  <c:v>03/01/2006</c:v>
                </c:pt>
                <c:pt idx="461">
                  <c:v>04/01/2006</c:v>
                </c:pt>
                <c:pt idx="462">
                  <c:v>05/01/2006</c:v>
                </c:pt>
                <c:pt idx="463">
                  <c:v>06/01/2006</c:v>
                </c:pt>
                <c:pt idx="464">
                  <c:v>07/01/2006</c:v>
                </c:pt>
                <c:pt idx="465">
                  <c:v>08/01/2006</c:v>
                </c:pt>
                <c:pt idx="466">
                  <c:v>09/01/2006</c:v>
                </c:pt>
                <c:pt idx="467">
                  <c:v>10/01/2006</c:v>
                </c:pt>
                <c:pt idx="468">
                  <c:v>11/01/2006</c:v>
                </c:pt>
                <c:pt idx="469">
                  <c:v>12/01/2006</c:v>
                </c:pt>
                <c:pt idx="470">
                  <c:v>01/01/2007</c:v>
                </c:pt>
                <c:pt idx="471">
                  <c:v>02/01/2007</c:v>
                </c:pt>
                <c:pt idx="472">
                  <c:v>03/01/2007</c:v>
                </c:pt>
                <c:pt idx="473">
                  <c:v>04/01/2007</c:v>
                </c:pt>
                <c:pt idx="474">
                  <c:v>05/01/2007</c:v>
                </c:pt>
                <c:pt idx="475">
                  <c:v>06/01/2007</c:v>
                </c:pt>
                <c:pt idx="476">
                  <c:v>07/01/2007</c:v>
                </c:pt>
                <c:pt idx="477">
                  <c:v>08/01/2007</c:v>
                </c:pt>
                <c:pt idx="478">
                  <c:v>09/01/2007</c:v>
                </c:pt>
                <c:pt idx="479">
                  <c:v>10/01/2007</c:v>
                </c:pt>
                <c:pt idx="480">
                  <c:v>11/01/2007</c:v>
                </c:pt>
                <c:pt idx="481">
                  <c:v>12/01/2007</c:v>
                </c:pt>
                <c:pt idx="482">
                  <c:v>01/01/2008</c:v>
                </c:pt>
                <c:pt idx="483">
                  <c:v>02/01/2008</c:v>
                </c:pt>
                <c:pt idx="484">
                  <c:v>03/01/2008</c:v>
                </c:pt>
                <c:pt idx="485">
                  <c:v>04/01/2008</c:v>
                </c:pt>
                <c:pt idx="486">
                  <c:v>05/01/2008</c:v>
                </c:pt>
                <c:pt idx="487">
                  <c:v>06/01/2008</c:v>
                </c:pt>
                <c:pt idx="488">
                  <c:v>07/01/2008</c:v>
                </c:pt>
                <c:pt idx="489">
                  <c:v>08/01/2008</c:v>
                </c:pt>
                <c:pt idx="490">
                  <c:v>09/01/2008</c:v>
                </c:pt>
                <c:pt idx="491">
                  <c:v>10/01/2008</c:v>
                </c:pt>
                <c:pt idx="492">
                  <c:v>11/01/2008</c:v>
                </c:pt>
                <c:pt idx="493">
                  <c:v>12/01/2008</c:v>
                </c:pt>
                <c:pt idx="494">
                  <c:v>01/01/2009</c:v>
                </c:pt>
                <c:pt idx="495">
                  <c:v>02/01/2009</c:v>
                </c:pt>
                <c:pt idx="496">
                  <c:v>03/01/2009</c:v>
                </c:pt>
                <c:pt idx="497">
                  <c:v>04/01/2009</c:v>
                </c:pt>
                <c:pt idx="498">
                  <c:v>05/01/2009</c:v>
                </c:pt>
                <c:pt idx="499">
                  <c:v>06/01/2009</c:v>
                </c:pt>
                <c:pt idx="500">
                  <c:v>07/01/2009</c:v>
                </c:pt>
                <c:pt idx="501">
                  <c:v>08/01/2009</c:v>
                </c:pt>
                <c:pt idx="502">
                  <c:v>09/01/2009</c:v>
                </c:pt>
                <c:pt idx="503">
                  <c:v>10/01/2009</c:v>
                </c:pt>
                <c:pt idx="504">
                  <c:v>11/01/2009</c:v>
                </c:pt>
                <c:pt idx="505">
                  <c:v>12/01/2009</c:v>
                </c:pt>
                <c:pt idx="506">
                  <c:v>01/01/2010</c:v>
                </c:pt>
                <c:pt idx="507">
                  <c:v>02/01/2010</c:v>
                </c:pt>
                <c:pt idx="508">
                  <c:v>03/01/2010</c:v>
                </c:pt>
                <c:pt idx="509">
                  <c:v>04/01/2010</c:v>
                </c:pt>
                <c:pt idx="510">
                  <c:v>05/01/2010</c:v>
                </c:pt>
                <c:pt idx="511">
                  <c:v>06/01/2010</c:v>
                </c:pt>
                <c:pt idx="512">
                  <c:v>07/01/2010</c:v>
                </c:pt>
                <c:pt idx="513">
                  <c:v>08/01/2010</c:v>
                </c:pt>
                <c:pt idx="514">
                  <c:v>09/01/2010</c:v>
                </c:pt>
                <c:pt idx="515">
                  <c:v>10/01/2010</c:v>
                </c:pt>
                <c:pt idx="516">
                  <c:v>11/01/2010</c:v>
                </c:pt>
                <c:pt idx="517">
                  <c:v>12/01/2010</c:v>
                </c:pt>
                <c:pt idx="518">
                  <c:v>01/01/2011</c:v>
                </c:pt>
                <c:pt idx="519">
                  <c:v>02/01/2011</c:v>
                </c:pt>
                <c:pt idx="520">
                  <c:v>03/01/2011</c:v>
                </c:pt>
                <c:pt idx="521">
                  <c:v>04/01/2011</c:v>
                </c:pt>
                <c:pt idx="522">
                  <c:v>05/01/2011</c:v>
                </c:pt>
                <c:pt idx="523">
                  <c:v>06/01/2011</c:v>
                </c:pt>
                <c:pt idx="524">
                  <c:v>07/01/2011</c:v>
                </c:pt>
                <c:pt idx="525">
                  <c:v>08/01/2011</c:v>
                </c:pt>
                <c:pt idx="526">
                  <c:v>09/01/2011</c:v>
                </c:pt>
                <c:pt idx="527">
                  <c:v>10/01/2011</c:v>
                </c:pt>
                <c:pt idx="528">
                  <c:v>11/01/2011</c:v>
                </c:pt>
                <c:pt idx="529">
                  <c:v>12/01/2011</c:v>
                </c:pt>
                <c:pt idx="530">
                  <c:v>01/01/2012</c:v>
                </c:pt>
                <c:pt idx="531">
                  <c:v>02/01/2012</c:v>
                </c:pt>
                <c:pt idx="532">
                  <c:v>03/01/2012</c:v>
                </c:pt>
                <c:pt idx="533">
                  <c:v>04/01/2012</c:v>
                </c:pt>
                <c:pt idx="534">
                  <c:v>05/01/2012</c:v>
                </c:pt>
                <c:pt idx="535">
                  <c:v>06/01/2012</c:v>
                </c:pt>
                <c:pt idx="536">
                  <c:v>07/01/2012</c:v>
                </c:pt>
                <c:pt idx="537">
                  <c:v>08/01/2012</c:v>
                </c:pt>
                <c:pt idx="538">
                  <c:v>09/01/2012</c:v>
                </c:pt>
                <c:pt idx="539">
                  <c:v>10/01/2012</c:v>
                </c:pt>
                <c:pt idx="540">
                  <c:v>11/01/2012</c:v>
                </c:pt>
                <c:pt idx="541">
                  <c:v>12/01/2012</c:v>
                </c:pt>
                <c:pt idx="542">
                  <c:v>01/01/2013</c:v>
                </c:pt>
                <c:pt idx="543">
                  <c:v>02/01/2013</c:v>
                </c:pt>
                <c:pt idx="544">
                  <c:v>03/01/2013</c:v>
                </c:pt>
                <c:pt idx="545">
                  <c:v>04/01/2013</c:v>
                </c:pt>
                <c:pt idx="546">
                  <c:v>05/01/2013</c:v>
                </c:pt>
                <c:pt idx="547">
                  <c:v>06/01/2013</c:v>
                </c:pt>
                <c:pt idx="548">
                  <c:v>07/01/2013</c:v>
                </c:pt>
                <c:pt idx="549">
                  <c:v>08/01/2013</c:v>
                </c:pt>
                <c:pt idx="550">
                  <c:v>09/01/2013</c:v>
                </c:pt>
                <c:pt idx="551">
                  <c:v>10/01/2013</c:v>
                </c:pt>
                <c:pt idx="552">
                  <c:v>11/01/2013</c:v>
                </c:pt>
                <c:pt idx="553">
                  <c:v>12/01/2013</c:v>
                </c:pt>
                <c:pt idx="554">
                  <c:v>01/01/2014</c:v>
                </c:pt>
                <c:pt idx="555">
                  <c:v>02/01/2014</c:v>
                </c:pt>
                <c:pt idx="556">
                  <c:v>03/01/2014</c:v>
                </c:pt>
                <c:pt idx="557">
                  <c:v>04/01/2014</c:v>
                </c:pt>
                <c:pt idx="558">
                  <c:v>05/01/2014</c:v>
                </c:pt>
                <c:pt idx="559">
                  <c:v>06/01/2014</c:v>
                </c:pt>
                <c:pt idx="560">
                  <c:v>07/01/2014</c:v>
                </c:pt>
                <c:pt idx="561">
                  <c:v>08/01/2014</c:v>
                </c:pt>
                <c:pt idx="562">
                  <c:v>09/01/2014</c:v>
                </c:pt>
                <c:pt idx="563">
                  <c:v>10/01/2014</c:v>
                </c:pt>
                <c:pt idx="564">
                  <c:v>11/01/2014</c:v>
                </c:pt>
                <c:pt idx="565">
                  <c:v>12/01/2014</c:v>
                </c:pt>
                <c:pt idx="566">
                  <c:v>01/01/2015</c:v>
                </c:pt>
                <c:pt idx="567">
                  <c:v>02/01/2015</c:v>
                </c:pt>
                <c:pt idx="568">
                  <c:v>03/01/2015</c:v>
                </c:pt>
                <c:pt idx="569">
                  <c:v>04/01/2015</c:v>
                </c:pt>
                <c:pt idx="570">
                  <c:v>05/01/2015</c:v>
                </c:pt>
                <c:pt idx="571">
                  <c:v>06/01/2015</c:v>
                </c:pt>
                <c:pt idx="572">
                  <c:v>07/01/2015</c:v>
                </c:pt>
                <c:pt idx="573">
                  <c:v>08/01/2015</c:v>
                </c:pt>
                <c:pt idx="574">
                  <c:v>09/01/2015</c:v>
                </c:pt>
                <c:pt idx="575">
                  <c:v>10/01/2015</c:v>
                </c:pt>
                <c:pt idx="576">
                  <c:v>11/01/2015</c:v>
                </c:pt>
                <c:pt idx="577">
                  <c:v>12/01/2015</c:v>
                </c:pt>
                <c:pt idx="578">
                  <c:v>01/01/2016</c:v>
                </c:pt>
                <c:pt idx="579">
                  <c:v>02/01/2016</c:v>
                </c:pt>
                <c:pt idx="580">
                  <c:v>03/01/2016</c:v>
                </c:pt>
                <c:pt idx="581">
                  <c:v>04/01/2016</c:v>
                </c:pt>
                <c:pt idx="582">
                  <c:v>05/01/2016</c:v>
                </c:pt>
                <c:pt idx="583">
                  <c:v>06/01/2016</c:v>
                </c:pt>
                <c:pt idx="584">
                  <c:v>07/01/2016</c:v>
                </c:pt>
                <c:pt idx="585">
                  <c:v>08/01/2016</c:v>
                </c:pt>
                <c:pt idx="586">
                  <c:v>09/01/2016</c:v>
                </c:pt>
                <c:pt idx="587">
                  <c:v>10/01/2016</c:v>
                </c:pt>
                <c:pt idx="588">
                  <c:v>11/01/2016</c:v>
                </c:pt>
                <c:pt idx="589">
                  <c:v>12/01/2016</c:v>
                </c:pt>
                <c:pt idx="590">
                  <c:v>01/01/2017</c:v>
                </c:pt>
                <c:pt idx="591">
                  <c:v>02/01/2017</c:v>
                </c:pt>
                <c:pt idx="592">
                  <c:v>03/01/2017</c:v>
                </c:pt>
                <c:pt idx="593">
                  <c:v>04/01/2017</c:v>
                </c:pt>
                <c:pt idx="594">
                  <c:v>05/01/2017</c:v>
                </c:pt>
                <c:pt idx="595">
                  <c:v>06/01/2017</c:v>
                </c:pt>
                <c:pt idx="596">
                  <c:v>01/01/2005</c:v>
                </c:pt>
                <c:pt idx="597">
                  <c:v>02/01/2005</c:v>
                </c:pt>
                <c:pt idx="598">
                  <c:v>03/01/2005</c:v>
                </c:pt>
                <c:pt idx="599">
                  <c:v>04/01/2005</c:v>
                </c:pt>
                <c:pt idx="600">
                  <c:v>05/01/2005</c:v>
                </c:pt>
                <c:pt idx="601">
                  <c:v>06/01/2005</c:v>
                </c:pt>
                <c:pt idx="602">
                  <c:v>07/01/2005</c:v>
                </c:pt>
                <c:pt idx="603">
                  <c:v>08/01/2005</c:v>
                </c:pt>
                <c:pt idx="604">
                  <c:v>09/01/2005</c:v>
                </c:pt>
                <c:pt idx="605">
                  <c:v>10/01/2005</c:v>
                </c:pt>
                <c:pt idx="606">
                  <c:v>11/01/2005</c:v>
                </c:pt>
                <c:pt idx="607">
                  <c:v>12/01/2005</c:v>
                </c:pt>
                <c:pt idx="608">
                  <c:v>01/01/2006</c:v>
                </c:pt>
                <c:pt idx="609">
                  <c:v>02/01/2006</c:v>
                </c:pt>
                <c:pt idx="610">
                  <c:v>03/01/2006</c:v>
                </c:pt>
                <c:pt idx="611">
                  <c:v>04/01/2006</c:v>
                </c:pt>
                <c:pt idx="612">
                  <c:v>05/01/2006</c:v>
                </c:pt>
                <c:pt idx="613">
                  <c:v>06/01/2006</c:v>
                </c:pt>
                <c:pt idx="614">
                  <c:v>07/01/2006</c:v>
                </c:pt>
                <c:pt idx="615">
                  <c:v>08/01/2006</c:v>
                </c:pt>
                <c:pt idx="616">
                  <c:v>09/01/2006</c:v>
                </c:pt>
                <c:pt idx="617">
                  <c:v>10/01/2006</c:v>
                </c:pt>
                <c:pt idx="618">
                  <c:v>11/01/2006</c:v>
                </c:pt>
                <c:pt idx="619">
                  <c:v>12/01/2006</c:v>
                </c:pt>
                <c:pt idx="620">
                  <c:v>01/01/2007</c:v>
                </c:pt>
                <c:pt idx="621">
                  <c:v>02/01/2007</c:v>
                </c:pt>
                <c:pt idx="622">
                  <c:v>03/01/2007</c:v>
                </c:pt>
                <c:pt idx="623">
                  <c:v>04/01/2007</c:v>
                </c:pt>
                <c:pt idx="624">
                  <c:v>05/01/2007</c:v>
                </c:pt>
                <c:pt idx="625">
                  <c:v>06/01/2007</c:v>
                </c:pt>
                <c:pt idx="626">
                  <c:v>07/01/2007</c:v>
                </c:pt>
                <c:pt idx="627">
                  <c:v>08/01/2007</c:v>
                </c:pt>
                <c:pt idx="628">
                  <c:v>09/01/2007</c:v>
                </c:pt>
                <c:pt idx="629">
                  <c:v>10/01/2007</c:v>
                </c:pt>
                <c:pt idx="630">
                  <c:v>11/01/2007</c:v>
                </c:pt>
                <c:pt idx="631">
                  <c:v>12/01/2007</c:v>
                </c:pt>
                <c:pt idx="632">
                  <c:v>01/01/2008</c:v>
                </c:pt>
                <c:pt idx="633">
                  <c:v>02/01/2008</c:v>
                </c:pt>
                <c:pt idx="634">
                  <c:v>03/01/2008</c:v>
                </c:pt>
                <c:pt idx="635">
                  <c:v>04/01/2008</c:v>
                </c:pt>
                <c:pt idx="636">
                  <c:v>05/01/2008</c:v>
                </c:pt>
                <c:pt idx="637">
                  <c:v>06/01/2008</c:v>
                </c:pt>
                <c:pt idx="638">
                  <c:v>07/01/2008</c:v>
                </c:pt>
                <c:pt idx="639">
                  <c:v>08/01/2008</c:v>
                </c:pt>
                <c:pt idx="640">
                  <c:v>09/01/2008</c:v>
                </c:pt>
                <c:pt idx="641">
                  <c:v>10/01/2008</c:v>
                </c:pt>
                <c:pt idx="642">
                  <c:v>11/01/2008</c:v>
                </c:pt>
                <c:pt idx="643">
                  <c:v>12/01/2008</c:v>
                </c:pt>
                <c:pt idx="644">
                  <c:v>01/01/2009</c:v>
                </c:pt>
                <c:pt idx="645">
                  <c:v>02/01/2009</c:v>
                </c:pt>
                <c:pt idx="646">
                  <c:v>03/01/2009</c:v>
                </c:pt>
                <c:pt idx="647">
                  <c:v>04/01/2009</c:v>
                </c:pt>
                <c:pt idx="648">
                  <c:v>05/01/2009</c:v>
                </c:pt>
                <c:pt idx="649">
                  <c:v>06/01/2009</c:v>
                </c:pt>
                <c:pt idx="650">
                  <c:v>07/01/2009</c:v>
                </c:pt>
                <c:pt idx="651">
                  <c:v>08/01/2009</c:v>
                </c:pt>
                <c:pt idx="652">
                  <c:v>09/01/2009</c:v>
                </c:pt>
                <c:pt idx="653">
                  <c:v>10/01/2009</c:v>
                </c:pt>
                <c:pt idx="654">
                  <c:v>11/01/2009</c:v>
                </c:pt>
                <c:pt idx="655">
                  <c:v>12/01/2009</c:v>
                </c:pt>
                <c:pt idx="656">
                  <c:v>01/01/2010</c:v>
                </c:pt>
                <c:pt idx="657">
                  <c:v>02/01/2010</c:v>
                </c:pt>
                <c:pt idx="658">
                  <c:v>03/01/2010</c:v>
                </c:pt>
                <c:pt idx="659">
                  <c:v>04/01/2010</c:v>
                </c:pt>
                <c:pt idx="660">
                  <c:v>05/01/2010</c:v>
                </c:pt>
                <c:pt idx="661">
                  <c:v>06/01/2010</c:v>
                </c:pt>
                <c:pt idx="662">
                  <c:v>07/01/2010</c:v>
                </c:pt>
                <c:pt idx="663">
                  <c:v>08/01/2010</c:v>
                </c:pt>
                <c:pt idx="664">
                  <c:v>09/01/2010</c:v>
                </c:pt>
                <c:pt idx="665">
                  <c:v>10/01/2010</c:v>
                </c:pt>
                <c:pt idx="666">
                  <c:v>11/01/2010</c:v>
                </c:pt>
                <c:pt idx="667">
                  <c:v>12/01/2010</c:v>
                </c:pt>
                <c:pt idx="668">
                  <c:v>01/01/2011</c:v>
                </c:pt>
                <c:pt idx="669">
                  <c:v>02/01/2011</c:v>
                </c:pt>
                <c:pt idx="670">
                  <c:v>03/01/2011</c:v>
                </c:pt>
                <c:pt idx="671">
                  <c:v>04/01/2011</c:v>
                </c:pt>
                <c:pt idx="672">
                  <c:v>05/01/2011</c:v>
                </c:pt>
                <c:pt idx="673">
                  <c:v>06/01/2011</c:v>
                </c:pt>
                <c:pt idx="674">
                  <c:v>07/01/2011</c:v>
                </c:pt>
                <c:pt idx="675">
                  <c:v>08/01/2011</c:v>
                </c:pt>
                <c:pt idx="676">
                  <c:v>09/01/2011</c:v>
                </c:pt>
                <c:pt idx="677">
                  <c:v>10/01/2011</c:v>
                </c:pt>
                <c:pt idx="678">
                  <c:v>11/01/2011</c:v>
                </c:pt>
                <c:pt idx="679">
                  <c:v>12/01/2011</c:v>
                </c:pt>
                <c:pt idx="680">
                  <c:v>01/01/2012</c:v>
                </c:pt>
                <c:pt idx="681">
                  <c:v>02/01/2012</c:v>
                </c:pt>
                <c:pt idx="682">
                  <c:v>03/01/2012</c:v>
                </c:pt>
                <c:pt idx="683">
                  <c:v>04/01/2012</c:v>
                </c:pt>
                <c:pt idx="684">
                  <c:v>05/01/2012</c:v>
                </c:pt>
                <c:pt idx="685">
                  <c:v>06/01/2012</c:v>
                </c:pt>
                <c:pt idx="686">
                  <c:v>07/01/2012</c:v>
                </c:pt>
                <c:pt idx="687">
                  <c:v>08/01/2012</c:v>
                </c:pt>
                <c:pt idx="688">
                  <c:v>09/01/2012</c:v>
                </c:pt>
                <c:pt idx="689">
                  <c:v>10/01/2012</c:v>
                </c:pt>
                <c:pt idx="690">
                  <c:v>11/01/2012</c:v>
                </c:pt>
                <c:pt idx="691">
                  <c:v>12/01/2012</c:v>
                </c:pt>
                <c:pt idx="692">
                  <c:v>01/01/2013</c:v>
                </c:pt>
                <c:pt idx="693">
                  <c:v>02/01/2013</c:v>
                </c:pt>
                <c:pt idx="694">
                  <c:v>03/01/2013</c:v>
                </c:pt>
                <c:pt idx="695">
                  <c:v>04/01/2013</c:v>
                </c:pt>
                <c:pt idx="696">
                  <c:v>05/01/2013</c:v>
                </c:pt>
                <c:pt idx="697">
                  <c:v>06/01/2013</c:v>
                </c:pt>
                <c:pt idx="698">
                  <c:v>07/01/2013</c:v>
                </c:pt>
                <c:pt idx="699">
                  <c:v>08/01/2013</c:v>
                </c:pt>
                <c:pt idx="700">
                  <c:v>09/01/2013</c:v>
                </c:pt>
                <c:pt idx="701">
                  <c:v>10/01/2013</c:v>
                </c:pt>
                <c:pt idx="702">
                  <c:v>11/01/2013</c:v>
                </c:pt>
                <c:pt idx="703">
                  <c:v>12/01/2013</c:v>
                </c:pt>
                <c:pt idx="704">
                  <c:v>01/01/2014</c:v>
                </c:pt>
                <c:pt idx="705">
                  <c:v>02/01/2014</c:v>
                </c:pt>
                <c:pt idx="706">
                  <c:v>03/01/2014</c:v>
                </c:pt>
                <c:pt idx="707">
                  <c:v>04/01/2014</c:v>
                </c:pt>
                <c:pt idx="708">
                  <c:v>05/01/2014</c:v>
                </c:pt>
                <c:pt idx="709">
                  <c:v>06/01/2014</c:v>
                </c:pt>
                <c:pt idx="710">
                  <c:v>07/01/2014</c:v>
                </c:pt>
                <c:pt idx="711">
                  <c:v>08/01/2014</c:v>
                </c:pt>
                <c:pt idx="712">
                  <c:v>09/01/2014</c:v>
                </c:pt>
                <c:pt idx="713">
                  <c:v>10/01/2014</c:v>
                </c:pt>
                <c:pt idx="714">
                  <c:v>11/01/2014</c:v>
                </c:pt>
                <c:pt idx="715">
                  <c:v>12/01/2014</c:v>
                </c:pt>
                <c:pt idx="716">
                  <c:v>01/01/2015</c:v>
                </c:pt>
                <c:pt idx="717">
                  <c:v>02/01/2015</c:v>
                </c:pt>
                <c:pt idx="718">
                  <c:v>03/01/2015</c:v>
                </c:pt>
                <c:pt idx="719">
                  <c:v>04/01/2015</c:v>
                </c:pt>
                <c:pt idx="720">
                  <c:v>05/01/2015</c:v>
                </c:pt>
                <c:pt idx="721">
                  <c:v>06/01/2015</c:v>
                </c:pt>
                <c:pt idx="722">
                  <c:v>07/01/2015</c:v>
                </c:pt>
                <c:pt idx="723">
                  <c:v>08/01/2015</c:v>
                </c:pt>
                <c:pt idx="724">
                  <c:v>09/01/2015</c:v>
                </c:pt>
                <c:pt idx="725">
                  <c:v>10/01/2015</c:v>
                </c:pt>
                <c:pt idx="726">
                  <c:v>11/01/2015</c:v>
                </c:pt>
                <c:pt idx="727">
                  <c:v>12/01/2015</c:v>
                </c:pt>
                <c:pt idx="728">
                  <c:v>01/01/2016</c:v>
                </c:pt>
                <c:pt idx="729">
                  <c:v>02/01/2016</c:v>
                </c:pt>
                <c:pt idx="730">
                  <c:v>03/01/2016</c:v>
                </c:pt>
                <c:pt idx="731">
                  <c:v>04/01/2016</c:v>
                </c:pt>
                <c:pt idx="732">
                  <c:v>05/01/2016</c:v>
                </c:pt>
                <c:pt idx="733">
                  <c:v>06/01/2016</c:v>
                </c:pt>
                <c:pt idx="734">
                  <c:v>07/01/2016</c:v>
                </c:pt>
                <c:pt idx="735">
                  <c:v>08/01/2016</c:v>
                </c:pt>
                <c:pt idx="736">
                  <c:v>09/01/2016</c:v>
                </c:pt>
                <c:pt idx="737">
                  <c:v>10/01/2016</c:v>
                </c:pt>
                <c:pt idx="738">
                  <c:v>11/01/2016</c:v>
                </c:pt>
                <c:pt idx="739">
                  <c:v>12/01/2016</c:v>
                </c:pt>
                <c:pt idx="740">
                  <c:v>01/01/2017</c:v>
                </c:pt>
                <c:pt idx="741">
                  <c:v>02/01/2017</c:v>
                </c:pt>
                <c:pt idx="742">
                  <c:v>03/01/2017</c:v>
                </c:pt>
                <c:pt idx="743">
                  <c:v>04/01/2017</c:v>
                </c:pt>
                <c:pt idx="744">
                  <c:v>05/01/2017</c:v>
                </c:pt>
                <c:pt idx="745">
                  <c:v>06/01/2017</c:v>
                </c:pt>
                <c:pt idx="746">
                  <c:v>01/01/2005</c:v>
                </c:pt>
                <c:pt idx="747">
                  <c:v>02/01/2005</c:v>
                </c:pt>
                <c:pt idx="748">
                  <c:v>03/01/2005</c:v>
                </c:pt>
                <c:pt idx="749">
                  <c:v>04/01/2005</c:v>
                </c:pt>
                <c:pt idx="750">
                  <c:v>05/01/2005</c:v>
                </c:pt>
                <c:pt idx="751">
                  <c:v>06/01/2005</c:v>
                </c:pt>
                <c:pt idx="752">
                  <c:v>07/01/2005</c:v>
                </c:pt>
                <c:pt idx="753">
                  <c:v>08/01/2005</c:v>
                </c:pt>
                <c:pt idx="754">
                  <c:v>09/01/2005</c:v>
                </c:pt>
                <c:pt idx="755">
                  <c:v>10/01/2005</c:v>
                </c:pt>
                <c:pt idx="756">
                  <c:v>11/01/2005</c:v>
                </c:pt>
                <c:pt idx="757">
                  <c:v>12/01/2005</c:v>
                </c:pt>
                <c:pt idx="758">
                  <c:v>01/01/2006</c:v>
                </c:pt>
                <c:pt idx="759">
                  <c:v>02/01/2006</c:v>
                </c:pt>
                <c:pt idx="760">
                  <c:v>03/01/2006</c:v>
                </c:pt>
                <c:pt idx="761">
                  <c:v>04/01/2006</c:v>
                </c:pt>
                <c:pt idx="762">
                  <c:v>05/01/2006</c:v>
                </c:pt>
                <c:pt idx="763">
                  <c:v>06/01/2006</c:v>
                </c:pt>
                <c:pt idx="764">
                  <c:v>07/01/2006</c:v>
                </c:pt>
                <c:pt idx="765">
                  <c:v>08/01/2006</c:v>
                </c:pt>
                <c:pt idx="766">
                  <c:v>09/01/2006</c:v>
                </c:pt>
                <c:pt idx="767">
                  <c:v>10/01/2006</c:v>
                </c:pt>
                <c:pt idx="768">
                  <c:v>11/01/2006</c:v>
                </c:pt>
                <c:pt idx="769">
                  <c:v>12/01/2006</c:v>
                </c:pt>
                <c:pt idx="770">
                  <c:v>01/01/2007</c:v>
                </c:pt>
                <c:pt idx="771">
                  <c:v>02/01/2007</c:v>
                </c:pt>
                <c:pt idx="772">
                  <c:v>03/01/2007</c:v>
                </c:pt>
                <c:pt idx="773">
                  <c:v>04/01/2007</c:v>
                </c:pt>
                <c:pt idx="774">
                  <c:v>05/01/2007</c:v>
                </c:pt>
                <c:pt idx="775">
                  <c:v>06/01/2007</c:v>
                </c:pt>
                <c:pt idx="776">
                  <c:v>07/01/2007</c:v>
                </c:pt>
                <c:pt idx="777">
                  <c:v>08/01/2007</c:v>
                </c:pt>
                <c:pt idx="778">
                  <c:v>09/01/2007</c:v>
                </c:pt>
                <c:pt idx="779">
                  <c:v>10/01/2007</c:v>
                </c:pt>
                <c:pt idx="780">
                  <c:v>11/01/2007</c:v>
                </c:pt>
                <c:pt idx="781">
                  <c:v>12/01/2007</c:v>
                </c:pt>
                <c:pt idx="782">
                  <c:v>01/01/2008</c:v>
                </c:pt>
                <c:pt idx="783">
                  <c:v>02/01/2008</c:v>
                </c:pt>
                <c:pt idx="784">
                  <c:v>03/01/2008</c:v>
                </c:pt>
                <c:pt idx="785">
                  <c:v>04/01/2008</c:v>
                </c:pt>
                <c:pt idx="786">
                  <c:v>05/01/2008</c:v>
                </c:pt>
                <c:pt idx="787">
                  <c:v>06/01/2008</c:v>
                </c:pt>
                <c:pt idx="788">
                  <c:v>07/01/2008</c:v>
                </c:pt>
                <c:pt idx="789">
                  <c:v>08/01/2008</c:v>
                </c:pt>
                <c:pt idx="790">
                  <c:v>09/01/2008</c:v>
                </c:pt>
                <c:pt idx="791">
                  <c:v>10/01/2008</c:v>
                </c:pt>
                <c:pt idx="792">
                  <c:v>11/01/2008</c:v>
                </c:pt>
                <c:pt idx="793">
                  <c:v>12/01/2008</c:v>
                </c:pt>
                <c:pt idx="794">
                  <c:v>01/01/2009</c:v>
                </c:pt>
                <c:pt idx="795">
                  <c:v>02/01/2009</c:v>
                </c:pt>
                <c:pt idx="796">
                  <c:v>03/01/2009</c:v>
                </c:pt>
                <c:pt idx="797">
                  <c:v>04/01/2009</c:v>
                </c:pt>
                <c:pt idx="798">
                  <c:v>05/01/2009</c:v>
                </c:pt>
                <c:pt idx="799">
                  <c:v>06/01/2009</c:v>
                </c:pt>
                <c:pt idx="800">
                  <c:v>07/01/2009</c:v>
                </c:pt>
                <c:pt idx="801">
                  <c:v>08/01/2009</c:v>
                </c:pt>
                <c:pt idx="802">
                  <c:v>09/01/2009</c:v>
                </c:pt>
                <c:pt idx="803">
                  <c:v>10/01/2009</c:v>
                </c:pt>
                <c:pt idx="804">
                  <c:v>11/01/2009</c:v>
                </c:pt>
                <c:pt idx="805">
                  <c:v>12/01/2009</c:v>
                </c:pt>
                <c:pt idx="806">
                  <c:v>01/01/2010</c:v>
                </c:pt>
                <c:pt idx="807">
                  <c:v>02/01/2010</c:v>
                </c:pt>
                <c:pt idx="808">
                  <c:v>03/01/2010</c:v>
                </c:pt>
                <c:pt idx="809">
                  <c:v>04/01/2010</c:v>
                </c:pt>
                <c:pt idx="810">
                  <c:v>05/01/2010</c:v>
                </c:pt>
                <c:pt idx="811">
                  <c:v>06/01/2010</c:v>
                </c:pt>
                <c:pt idx="812">
                  <c:v>07/01/2010</c:v>
                </c:pt>
                <c:pt idx="813">
                  <c:v>08/01/2010</c:v>
                </c:pt>
                <c:pt idx="814">
                  <c:v>09/01/2010</c:v>
                </c:pt>
                <c:pt idx="815">
                  <c:v>10/01/2010</c:v>
                </c:pt>
                <c:pt idx="816">
                  <c:v>11/01/2010</c:v>
                </c:pt>
                <c:pt idx="817">
                  <c:v>12/01/2010</c:v>
                </c:pt>
                <c:pt idx="818">
                  <c:v>01/01/2011</c:v>
                </c:pt>
                <c:pt idx="819">
                  <c:v>02/01/2011</c:v>
                </c:pt>
                <c:pt idx="820">
                  <c:v>03/01/2011</c:v>
                </c:pt>
                <c:pt idx="821">
                  <c:v>04/01/2011</c:v>
                </c:pt>
                <c:pt idx="822">
                  <c:v>05/01/2011</c:v>
                </c:pt>
                <c:pt idx="823">
                  <c:v>06/01/2011</c:v>
                </c:pt>
                <c:pt idx="824">
                  <c:v>07/01/2011</c:v>
                </c:pt>
                <c:pt idx="825">
                  <c:v>08/01/2011</c:v>
                </c:pt>
                <c:pt idx="826">
                  <c:v>09/01/2011</c:v>
                </c:pt>
                <c:pt idx="827">
                  <c:v>10/01/2011</c:v>
                </c:pt>
                <c:pt idx="828">
                  <c:v>11/01/2011</c:v>
                </c:pt>
                <c:pt idx="829">
                  <c:v>12/01/2011</c:v>
                </c:pt>
                <c:pt idx="830">
                  <c:v>01/01/2012</c:v>
                </c:pt>
                <c:pt idx="831">
                  <c:v>02/01/2012</c:v>
                </c:pt>
                <c:pt idx="832">
                  <c:v>03/01/2012</c:v>
                </c:pt>
                <c:pt idx="833">
                  <c:v>04/01/2012</c:v>
                </c:pt>
                <c:pt idx="834">
                  <c:v>05/01/2012</c:v>
                </c:pt>
                <c:pt idx="835">
                  <c:v>06/01/2012</c:v>
                </c:pt>
                <c:pt idx="836">
                  <c:v>07/01/2012</c:v>
                </c:pt>
                <c:pt idx="837">
                  <c:v>08/01/2012</c:v>
                </c:pt>
                <c:pt idx="838">
                  <c:v>09/01/2012</c:v>
                </c:pt>
                <c:pt idx="839">
                  <c:v>10/01/2012</c:v>
                </c:pt>
                <c:pt idx="840">
                  <c:v>11/01/2012</c:v>
                </c:pt>
                <c:pt idx="841">
                  <c:v>12/01/2012</c:v>
                </c:pt>
                <c:pt idx="842">
                  <c:v>01/01/2013</c:v>
                </c:pt>
                <c:pt idx="843">
                  <c:v>02/01/2013</c:v>
                </c:pt>
                <c:pt idx="844">
                  <c:v>03/01/2013</c:v>
                </c:pt>
                <c:pt idx="845">
                  <c:v>04/01/2013</c:v>
                </c:pt>
                <c:pt idx="846">
                  <c:v>05/01/2013</c:v>
                </c:pt>
                <c:pt idx="847">
                  <c:v>06/01/2013</c:v>
                </c:pt>
                <c:pt idx="848">
                  <c:v>07/01/2013</c:v>
                </c:pt>
                <c:pt idx="849">
                  <c:v>08/01/2013</c:v>
                </c:pt>
                <c:pt idx="850">
                  <c:v>09/01/2013</c:v>
                </c:pt>
                <c:pt idx="851">
                  <c:v>10/01/2013</c:v>
                </c:pt>
                <c:pt idx="852">
                  <c:v>11/01/2013</c:v>
                </c:pt>
                <c:pt idx="853">
                  <c:v>12/01/2013</c:v>
                </c:pt>
                <c:pt idx="854">
                  <c:v>01/01/2014</c:v>
                </c:pt>
                <c:pt idx="855">
                  <c:v>02/01/2014</c:v>
                </c:pt>
                <c:pt idx="856">
                  <c:v>03/01/2014</c:v>
                </c:pt>
                <c:pt idx="857">
                  <c:v>04/01/2014</c:v>
                </c:pt>
                <c:pt idx="858">
                  <c:v>05/01/2014</c:v>
                </c:pt>
                <c:pt idx="859">
                  <c:v>06/01/2014</c:v>
                </c:pt>
                <c:pt idx="860">
                  <c:v>07/01/2014</c:v>
                </c:pt>
                <c:pt idx="861">
                  <c:v>08/01/2014</c:v>
                </c:pt>
                <c:pt idx="862">
                  <c:v>09/01/2014</c:v>
                </c:pt>
                <c:pt idx="863">
                  <c:v>10/01/2014</c:v>
                </c:pt>
                <c:pt idx="864">
                  <c:v>11/01/2014</c:v>
                </c:pt>
                <c:pt idx="865">
                  <c:v>12/01/2014</c:v>
                </c:pt>
                <c:pt idx="866">
                  <c:v>01/01/2015</c:v>
                </c:pt>
                <c:pt idx="867">
                  <c:v>02/01/2015</c:v>
                </c:pt>
                <c:pt idx="868">
                  <c:v>03/01/2015</c:v>
                </c:pt>
                <c:pt idx="869">
                  <c:v>04/01/2015</c:v>
                </c:pt>
                <c:pt idx="870">
                  <c:v>05/01/2015</c:v>
                </c:pt>
                <c:pt idx="871">
                  <c:v>06/01/2015</c:v>
                </c:pt>
                <c:pt idx="872">
                  <c:v>07/01/2015</c:v>
                </c:pt>
                <c:pt idx="873">
                  <c:v>08/01/2015</c:v>
                </c:pt>
                <c:pt idx="874">
                  <c:v>09/01/2015</c:v>
                </c:pt>
                <c:pt idx="875">
                  <c:v>10/01/2015</c:v>
                </c:pt>
                <c:pt idx="876">
                  <c:v>11/01/2015</c:v>
                </c:pt>
                <c:pt idx="877">
                  <c:v>12/01/2015</c:v>
                </c:pt>
                <c:pt idx="878">
                  <c:v>01/01/2016</c:v>
                </c:pt>
                <c:pt idx="879">
                  <c:v>02/01/2016</c:v>
                </c:pt>
                <c:pt idx="880">
                  <c:v>03/01/2016</c:v>
                </c:pt>
                <c:pt idx="881">
                  <c:v>04/01/2016</c:v>
                </c:pt>
                <c:pt idx="882">
                  <c:v>05/01/2016</c:v>
                </c:pt>
                <c:pt idx="883">
                  <c:v>06/01/2016</c:v>
                </c:pt>
                <c:pt idx="884">
                  <c:v>07/01/2016</c:v>
                </c:pt>
                <c:pt idx="885">
                  <c:v>08/01/2016</c:v>
                </c:pt>
                <c:pt idx="886">
                  <c:v>09/01/2016</c:v>
                </c:pt>
                <c:pt idx="887">
                  <c:v>10/01/2016</c:v>
                </c:pt>
                <c:pt idx="888">
                  <c:v>11/01/2016</c:v>
                </c:pt>
                <c:pt idx="889">
                  <c:v>12/01/2016</c:v>
                </c:pt>
                <c:pt idx="890">
                  <c:v>01/01/2017</c:v>
                </c:pt>
                <c:pt idx="891">
                  <c:v>02/01/2017</c:v>
                </c:pt>
                <c:pt idx="892">
                  <c:v>03/01/2017</c:v>
                </c:pt>
                <c:pt idx="893">
                  <c:v>04/01/2017</c:v>
                </c:pt>
                <c:pt idx="894">
                  <c:v>05/01/2017</c:v>
                </c:pt>
                <c:pt idx="895">
                  <c:v>06/01/2017</c:v>
                </c:pt>
              </c:strCache>
            </c:strRef>
          </c:cat>
          <c:val>
            <c:numRef>
              <c:f>Sheet1!$B$2:$B$150</c:f>
              <c:numCache>
                <c:formatCode>General</c:formatCode>
                <c:ptCount val="149"/>
                <c:pt idx="0">
                  <c:v>4.1</c:v>
                </c:pt>
                <c:pt idx="1">
                  <c:v>4.1</c:v>
                </c:pt>
                <c:pt idx="2">
                  <c:v>4.1</c:v>
                </c:pt>
                <c:pt idx="3">
                  <c:v>4.1</c:v>
                </c:pt>
                <c:pt idx="4">
                  <c:v>4.1</c:v>
                </c:pt>
                <c:pt idx="5">
                  <c:v>4.1</c:v>
                </c:pt>
                <c:pt idx="6">
                  <c:v>4.1</c:v>
                </c:pt>
                <c:pt idx="7">
                  <c:v>4.2</c:v>
                </c:pt>
                <c:pt idx="8">
                  <c:v>4.3</c:v>
                </c:pt>
                <c:pt idx="9">
                  <c:v>4.1</c:v>
                </c:pt>
                <c:pt idx="10">
                  <c:v>3.9</c:v>
                </c:pt>
                <c:pt idx="11">
                  <c:v>3.6</c:v>
                </c:pt>
                <c:pt idx="12">
                  <c:v>3.3</c:v>
                </c:pt>
                <c:pt idx="13">
                  <c:v>3.2</c:v>
                </c:pt>
                <c:pt idx="14">
                  <c:v>3.3</c:v>
                </c:pt>
                <c:pt idx="15">
                  <c:v>3.3</c:v>
                </c:pt>
                <c:pt idx="16">
                  <c:v>3.2</c:v>
                </c:pt>
                <c:pt idx="17">
                  <c:v>3.2</c:v>
                </c:pt>
                <c:pt idx="18">
                  <c:v>3.4</c:v>
                </c:pt>
                <c:pt idx="19">
                  <c:v>3.4</c:v>
                </c:pt>
                <c:pt idx="20">
                  <c:v>3.4</c:v>
                </c:pt>
                <c:pt idx="21">
                  <c:v>3.3</c:v>
                </c:pt>
                <c:pt idx="22">
                  <c:v>3.4</c:v>
                </c:pt>
                <c:pt idx="23">
                  <c:v>3.4</c:v>
                </c:pt>
                <c:pt idx="24">
                  <c:v>3.3</c:v>
                </c:pt>
                <c:pt idx="25">
                  <c:v>3.3</c:v>
                </c:pt>
                <c:pt idx="26">
                  <c:v>3.2</c:v>
                </c:pt>
                <c:pt idx="27">
                  <c:v>3.2</c:v>
                </c:pt>
                <c:pt idx="28">
                  <c:v>3.3</c:v>
                </c:pt>
                <c:pt idx="29">
                  <c:v>3.3</c:v>
                </c:pt>
                <c:pt idx="30">
                  <c:v>3.4</c:v>
                </c:pt>
                <c:pt idx="31">
                  <c:v>3.4</c:v>
                </c:pt>
                <c:pt idx="32">
                  <c:v>3.5</c:v>
                </c:pt>
                <c:pt idx="33">
                  <c:v>3.5</c:v>
                </c:pt>
                <c:pt idx="34">
                  <c:v>3.6</c:v>
                </c:pt>
                <c:pt idx="35">
                  <c:v>3.7</c:v>
                </c:pt>
                <c:pt idx="36">
                  <c:v>3.6</c:v>
                </c:pt>
                <c:pt idx="37">
                  <c:v>3.5</c:v>
                </c:pt>
                <c:pt idx="38">
                  <c:v>3.5</c:v>
                </c:pt>
                <c:pt idx="39">
                  <c:v>3.6</c:v>
                </c:pt>
                <c:pt idx="40">
                  <c:v>3.9</c:v>
                </c:pt>
                <c:pt idx="41">
                  <c:v>4.1</c:v>
                </c:pt>
                <c:pt idx="42">
                  <c:v>4.3</c:v>
                </c:pt>
                <c:pt idx="43">
                  <c:v>4.4</c:v>
                </c:pt>
                <c:pt idx="44">
                  <c:v>4.4</c:v>
                </c:pt>
                <c:pt idx="45">
                  <c:v>4.5</c:v>
                </c:pt>
                <c:pt idx="46">
                  <c:v>4.8</c:v>
                </c:pt>
                <c:pt idx="47">
                  <c:v>5.3</c:v>
                </c:pt>
                <c:pt idx="48">
                  <c:v>6.1</c:v>
                </c:pt>
                <c:pt idx="49">
                  <c:v>6.7</c:v>
                </c:pt>
                <c:pt idx="50">
                  <c:v>7.0</c:v>
                </c:pt>
                <c:pt idx="51">
                  <c:v>7.2</c:v>
                </c:pt>
                <c:pt idx="52">
                  <c:v>7.5</c:v>
                </c:pt>
                <c:pt idx="53">
                  <c:v>7.7</c:v>
                </c:pt>
                <c:pt idx="54">
                  <c:v>7.7</c:v>
                </c:pt>
                <c:pt idx="55">
                  <c:v>7.7</c:v>
                </c:pt>
                <c:pt idx="56">
                  <c:v>7.7</c:v>
                </c:pt>
                <c:pt idx="57">
                  <c:v>7.8</c:v>
                </c:pt>
                <c:pt idx="58">
                  <c:v>7.9</c:v>
                </c:pt>
                <c:pt idx="59">
                  <c:v>8.3</c:v>
                </c:pt>
                <c:pt idx="60">
                  <c:v>8.3</c:v>
                </c:pt>
                <c:pt idx="61">
                  <c:v>8.3</c:v>
                </c:pt>
                <c:pt idx="62">
                  <c:v>8.2</c:v>
                </c:pt>
                <c:pt idx="63">
                  <c:v>8.0</c:v>
                </c:pt>
                <c:pt idx="64">
                  <c:v>7.8</c:v>
                </c:pt>
                <c:pt idx="65">
                  <c:v>7.6</c:v>
                </c:pt>
                <c:pt idx="66">
                  <c:v>7.7</c:v>
                </c:pt>
                <c:pt idx="67">
                  <c:v>7.7</c:v>
                </c:pt>
                <c:pt idx="68">
                  <c:v>7.6</c:v>
                </c:pt>
                <c:pt idx="69">
                  <c:v>7.6</c:v>
                </c:pt>
                <c:pt idx="70">
                  <c:v>7.6</c:v>
                </c:pt>
                <c:pt idx="71">
                  <c:v>7.5</c:v>
                </c:pt>
                <c:pt idx="72">
                  <c:v>7.4</c:v>
                </c:pt>
                <c:pt idx="73">
                  <c:v>7.2</c:v>
                </c:pt>
                <c:pt idx="74">
                  <c:v>7.2</c:v>
                </c:pt>
                <c:pt idx="75">
                  <c:v>7.3</c:v>
                </c:pt>
                <c:pt idx="76">
                  <c:v>7.3</c:v>
                </c:pt>
                <c:pt idx="77">
                  <c:v>7.3</c:v>
                </c:pt>
                <c:pt idx="78">
                  <c:v>7.3</c:v>
                </c:pt>
                <c:pt idx="79">
                  <c:v>7.4</c:v>
                </c:pt>
                <c:pt idx="80">
                  <c:v>7.4</c:v>
                </c:pt>
                <c:pt idx="81">
                  <c:v>7.3</c:v>
                </c:pt>
                <c:pt idx="82">
                  <c:v>7.1</c:v>
                </c:pt>
                <c:pt idx="83">
                  <c:v>7.0</c:v>
                </c:pt>
                <c:pt idx="84">
                  <c:v>7.0</c:v>
                </c:pt>
                <c:pt idx="85">
                  <c:v>6.9</c:v>
                </c:pt>
                <c:pt idx="86">
                  <c:v>6.9</c:v>
                </c:pt>
                <c:pt idx="87">
                  <c:v>6.8</c:v>
                </c:pt>
                <c:pt idx="88">
                  <c:v>6.8</c:v>
                </c:pt>
                <c:pt idx="89">
                  <c:v>6.9</c:v>
                </c:pt>
                <c:pt idx="90">
                  <c:v>6.9</c:v>
                </c:pt>
                <c:pt idx="91">
                  <c:v>6.7</c:v>
                </c:pt>
                <c:pt idx="92">
                  <c:v>6.4</c:v>
                </c:pt>
                <c:pt idx="93">
                  <c:v>6.3</c:v>
                </c:pt>
                <c:pt idx="94">
                  <c:v>6.4</c:v>
                </c:pt>
                <c:pt idx="95">
                  <c:v>6.5</c:v>
                </c:pt>
                <c:pt idx="96">
                  <c:v>6.5</c:v>
                </c:pt>
                <c:pt idx="97">
                  <c:v>6.4</c:v>
                </c:pt>
                <c:pt idx="98">
                  <c:v>6.3</c:v>
                </c:pt>
                <c:pt idx="99">
                  <c:v>6.3</c:v>
                </c:pt>
                <c:pt idx="100">
                  <c:v>6.4</c:v>
                </c:pt>
                <c:pt idx="101">
                  <c:v>6.4</c:v>
                </c:pt>
                <c:pt idx="102">
                  <c:v>6.3</c:v>
                </c:pt>
                <c:pt idx="103">
                  <c:v>6.2</c:v>
                </c:pt>
                <c:pt idx="104">
                  <c:v>6.2</c:v>
                </c:pt>
                <c:pt idx="105">
                  <c:v>6.2</c:v>
                </c:pt>
                <c:pt idx="106">
                  <c:v>6.0</c:v>
                </c:pt>
                <c:pt idx="107">
                  <c:v>5.7</c:v>
                </c:pt>
                <c:pt idx="108">
                  <c:v>5.7</c:v>
                </c:pt>
                <c:pt idx="109">
                  <c:v>5.8</c:v>
                </c:pt>
                <c:pt idx="110">
                  <c:v>5.9</c:v>
                </c:pt>
                <c:pt idx="111">
                  <c:v>5.8</c:v>
                </c:pt>
                <c:pt idx="112">
                  <c:v>5.7</c:v>
                </c:pt>
                <c:pt idx="113">
                  <c:v>5.7</c:v>
                </c:pt>
                <c:pt idx="114">
                  <c:v>5.7</c:v>
                </c:pt>
                <c:pt idx="115">
                  <c:v>5.7</c:v>
                </c:pt>
                <c:pt idx="116">
                  <c:v>5.6</c:v>
                </c:pt>
                <c:pt idx="117">
                  <c:v>5.4</c:v>
                </c:pt>
                <c:pt idx="118">
                  <c:v>5.3</c:v>
                </c:pt>
                <c:pt idx="119">
                  <c:v>5.3</c:v>
                </c:pt>
                <c:pt idx="120">
                  <c:v>5.3</c:v>
                </c:pt>
                <c:pt idx="121">
                  <c:v>5.3</c:v>
                </c:pt>
                <c:pt idx="122">
                  <c:v>5.2</c:v>
                </c:pt>
                <c:pt idx="123">
                  <c:v>5.2</c:v>
                </c:pt>
                <c:pt idx="124">
                  <c:v>5.2</c:v>
                </c:pt>
                <c:pt idx="125">
                  <c:v>5.0</c:v>
                </c:pt>
                <c:pt idx="126">
                  <c:v>4.7</c:v>
                </c:pt>
                <c:pt idx="127">
                  <c:v>4.6</c:v>
                </c:pt>
                <c:pt idx="128">
                  <c:v>4.6</c:v>
                </c:pt>
                <c:pt idx="129">
                  <c:v>4.6</c:v>
                </c:pt>
                <c:pt idx="130">
                  <c:v>4.6</c:v>
                </c:pt>
                <c:pt idx="131">
                  <c:v>4.5</c:v>
                </c:pt>
                <c:pt idx="132">
                  <c:v>4.4</c:v>
                </c:pt>
                <c:pt idx="133">
                  <c:v>4.4</c:v>
                </c:pt>
                <c:pt idx="134">
                  <c:v>4.4</c:v>
                </c:pt>
                <c:pt idx="135">
                  <c:v>4.4</c:v>
                </c:pt>
                <c:pt idx="136">
                  <c:v>4.4</c:v>
                </c:pt>
                <c:pt idx="137">
                  <c:v>4.5</c:v>
                </c:pt>
                <c:pt idx="138">
                  <c:v>4.6</c:v>
                </c:pt>
                <c:pt idx="139">
                  <c:v>4.7</c:v>
                </c:pt>
                <c:pt idx="140">
                  <c:v>4.7</c:v>
                </c:pt>
                <c:pt idx="141">
                  <c:v>4.7</c:v>
                </c:pt>
                <c:pt idx="142">
                  <c:v>4.6</c:v>
                </c:pt>
                <c:pt idx="143">
                  <c:v>4.6</c:v>
                </c:pt>
                <c:pt idx="144">
                  <c:v>4.4</c:v>
                </c:pt>
                <c:pt idx="145">
                  <c:v>4.2</c:v>
                </c:pt>
                <c:pt idx="146">
                  <c:v>4.1</c:v>
                </c:pt>
                <c:pt idx="147">
                  <c:v>4.3</c:v>
                </c:pt>
                <c:pt idx="148">
                  <c:v>4.4</c:v>
                </c:pt>
              </c:numCache>
            </c:numRef>
          </c:val>
          <c:smooth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LYNC351UR</c:v>
                </c:pt>
              </c:strCache>
            </c:strRef>
          </c:tx>
          <c:marker>
            <c:symbol val="none"/>
          </c:marker>
          <c:cat>
            <c:strRef>
              <c:f>Sheet1!$A$2:$A$897</c:f>
              <c:strCache>
                <c:ptCount val="896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04/01/2005</c:v>
                </c:pt>
                <c:pt idx="150">
                  <c:v>05/01/2005</c:v>
                </c:pt>
                <c:pt idx="151">
                  <c:v>06/01/2005</c:v>
                </c:pt>
                <c:pt idx="152">
                  <c:v>07/01/2005</c:v>
                </c:pt>
                <c:pt idx="153">
                  <c:v>08/01/2005</c:v>
                </c:pt>
                <c:pt idx="154">
                  <c:v>09/01/2005</c:v>
                </c:pt>
                <c:pt idx="155">
                  <c:v>10/01/2005</c:v>
                </c:pt>
                <c:pt idx="156">
                  <c:v>11/01/2005</c:v>
                </c:pt>
                <c:pt idx="157">
                  <c:v>12/01/2005</c:v>
                </c:pt>
                <c:pt idx="158">
                  <c:v>01/01/2006</c:v>
                </c:pt>
                <c:pt idx="159">
                  <c:v>02/01/2006</c:v>
                </c:pt>
                <c:pt idx="160">
                  <c:v>03/01/2006</c:v>
                </c:pt>
                <c:pt idx="161">
                  <c:v>04/01/2006</c:v>
                </c:pt>
                <c:pt idx="162">
                  <c:v>05/01/2006</c:v>
                </c:pt>
                <c:pt idx="163">
                  <c:v>06/01/2006</c:v>
                </c:pt>
                <c:pt idx="164">
                  <c:v>07/01/2006</c:v>
                </c:pt>
                <c:pt idx="165">
                  <c:v>08/01/2006</c:v>
                </c:pt>
                <c:pt idx="166">
                  <c:v>09/01/2006</c:v>
                </c:pt>
                <c:pt idx="167">
                  <c:v>10/01/2006</c:v>
                </c:pt>
                <c:pt idx="168">
                  <c:v>11/01/2006</c:v>
                </c:pt>
                <c:pt idx="169">
                  <c:v>12/01/2006</c:v>
                </c:pt>
                <c:pt idx="170">
                  <c:v>01/01/2007</c:v>
                </c:pt>
                <c:pt idx="171">
                  <c:v>02/01/2007</c:v>
                </c:pt>
                <c:pt idx="172">
                  <c:v>03/01/2007</c:v>
                </c:pt>
                <c:pt idx="173">
                  <c:v>04/01/2007</c:v>
                </c:pt>
                <c:pt idx="174">
                  <c:v>05/01/2007</c:v>
                </c:pt>
                <c:pt idx="175">
                  <c:v>06/01/2007</c:v>
                </c:pt>
                <c:pt idx="176">
                  <c:v>07/01/2007</c:v>
                </c:pt>
                <c:pt idx="177">
                  <c:v>08/01/2007</c:v>
                </c:pt>
                <c:pt idx="178">
                  <c:v>09/01/2007</c:v>
                </c:pt>
                <c:pt idx="179">
                  <c:v>10/01/2007</c:v>
                </c:pt>
                <c:pt idx="180">
                  <c:v>11/01/2007</c:v>
                </c:pt>
                <c:pt idx="181">
                  <c:v>12/01/2007</c:v>
                </c:pt>
                <c:pt idx="182">
                  <c:v>01/01/2008</c:v>
                </c:pt>
                <c:pt idx="183">
                  <c:v>02/01/2008</c:v>
                </c:pt>
                <c:pt idx="184">
                  <c:v>03/01/2008</c:v>
                </c:pt>
                <c:pt idx="185">
                  <c:v>04/01/2008</c:v>
                </c:pt>
                <c:pt idx="186">
                  <c:v>05/01/2008</c:v>
                </c:pt>
                <c:pt idx="187">
                  <c:v>06/01/2008</c:v>
                </c:pt>
                <c:pt idx="188">
                  <c:v>07/01/2008</c:v>
                </c:pt>
                <c:pt idx="189">
                  <c:v>08/01/2008</c:v>
                </c:pt>
                <c:pt idx="190">
                  <c:v>09/01/2008</c:v>
                </c:pt>
                <c:pt idx="191">
                  <c:v>10/01/2008</c:v>
                </c:pt>
                <c:pt idx="192">
                  <c:v>11/01/2008</c:v>
                </c:pt>
                <c:pt idx="193">
                  <c:v>12/01/2008</c:v>
                </c:pt>
                <c:pt idx="194">
                  <c:v>01/01/2009</c:v>
                </c:pt>
                <c:pt idx="195">
                  <c:v>02/01/2009</c:v>
                </c:pt>
                <c:pt idx="196">
                  <c:v>03/01/2009</c:v>
                </c:pt>
                <c:pt idx="197">
                  <c:v>04/01/2009</c:v>
                </c:pt>
                <c:pt idx="198">
                  <c:v>05/01/2009</c:v>
                </c:pt>
                <c:pt idx="199">
                  <c:v>06/01/2009</c:v>
                </c:pt>
                <c:pt idx="200">
                  <c:v>07/01/2009</c:v>
                </c:pt>
                <c:pt idx="201">
                  <c:v>08/01/2009</c:v>
                </c:pt>
                <c:pt idx="202">
                  <c:v>09/01/2009</c:v>
                </c:pt>
                <c:pt idx="203">
                  <c:v>10/01/2009</c:v>
                </c:pt>
                <c:pt idx="204">
                  <c:v>11/01/2009</c:v>
                </c:pt>
                <c:pt idx="205">
                  <c:v>12/01/2009</c:v>
                </c:pt>
                <c:pt idx="206">
                  <c:v>01/01/2010</c:v>
                </c:pt>
                <c:pt idx="207">
                  <c:v>02/01/2010</c:v>
                </c:pt>
                <c:pt idx="208">
                  <c:v>03/01/2010</c:v>
                </c:pt>
                <c:pt idx="209">
                  <c:v>04/01/2010</c:v>
                </c:pt>
                <c:pt idx="210">
                  <c:v>05/01/2010</c:v>
                </c:pt>
                <c:pt idx="211">
                  <c:v>06/01/2010</c:v>
                </c:pt>
                <c:pt idx="212">
                  <c:v>07/01/2010</c:v>
                </c:pt>
                <c:pt idx="213">
                  <c:v>08/01/2010</c:v>
                </c:pt>
                <c:pt idx="214">
                  <c:v>09/01/2010</c:v>
                </c:pt>
                <c:pt idx="215">
                  <c:v>10/01/2010</c:v>
                </c:pt>
                <c:pt idx="216">
                  <c:v>11/01/2010</c:v>
                </c:pt>
                <c:pt idx="217">
                  <c:v>12/01/2010</c:v>
                </c:pt>
                <c:pt idx="218">
                  <c:v>01/01/2011</c:v>
                </c:pt>
                <c:pt idx="219">
                  <c:v>02/01/2011</c:v>
                </c:pt>
                <c:pt idx="220">
                  <c:v>03/01/2011</c:v>
                </c:pt>
                <c:pt idx="221">
                  <c:v>04/01/2011</c:v>
                </c:pt>
                <c:pt idx="222">
                  <c:v>05/01/2011</c:v>
                </c:pt>
                <c:pt idx="223">
                  <c:v>06/01/2011</c:v>
                </c:pt>
                <c:pt idx="224">
                  <c:v>07/01/2011</c:v>
                </c:pt>
                <c:pt idx="225">
                  <c:v>08/01/2011</c:v>
                </c:pt>
                <c:pt idx="226">
                  <c:v>09/01/2011</c:v>
                </c:pt>
                <c:pt idx="227">
                  <c:v>10/01/2011</c:v>
                </c:pt>
                <c:pt idx="228">
                  <c:v>11/01/2011</c:v>
                </c:pt>
                <c:pt idx="229">
                  <c:v>12/01/2011</c:v>
                </c:pt>
                <c:pt idx="230">
                  <c:v>01/01/2012</c:v>
                </c:pt>
                <c:pt idx="231">
                  <c:v>02/01/2012</c:v>
                </c:pt>
                <c:pt idx="232">
                  <c:v>03/01/2012</c:v>
                </c:pt>
                <c:pt idx="233">
                  <c:v>04/01/2012</c:v>
                </c:pt>
                <c:pt idx="234">
                  <c:v>05/01/2012</c:v>
                </c:pt>
                <c:pt idx="235">
                  <c:v>06/01/2012</c:v>
                </c:pt>
                <c:pt idx="236">
                  <c:v>07/01/2012</c:v>
                </c:pt>
                <c:pt idx="237">
                  <c:v>08/01/2012</c:v>
                </c:pt>
                <c:pt idx="238">
                  <c:v>09/01/2012</c:v>
                </c:pt>
                <c:pt idx="239">
                  <c:v>10/01/2012</c:v>
                </c:pt>
                <c:pt idx="240">
                  <c:v>11/01/2012</c:v>
                </c:pt>
                <c:pt idx="241">
                  <c:v>12/01/2012</c:v>
                </c:pt>
                <c:pt idx="242">
                  <c:v>01/01/2013</c:v>
                </c:pt>
                <c:pt idx="243">
                  <c:v>02/01/2013</c:v>
                </c:pt>
                <c:pt idx="244">
                  <c:v>03/01/2013</c:v>
                </c:pt>
                <c:pt idx="245">
                  <c:v>04/01/2013</c:v>
                </c:pt>
                <c:pt idx="246">
                  <c:v>05/01/2013</c:v>
                </c:pt>
                <c:pt idx="247">
                  <c:v>06/01/2013</c:v>
                </c:pt>
                <c:pt idx="248">
                  <c:v>07/01/2013</c:v>
                </c:pt>
                <c:pt idx="249">
                  <c:v>08/01/2013</c:v>
                </c:pt>
                <c:pt idx="250">
                  <c:v>09/01/2013</c:v>
                </c:pt>
                <c:pt idx="251">
                  <c:v>10/01/2013</c:v>
                </c:pt>
                <c:pt idx="252">
                  <c:v>11/01/2013</c:v>
                </c:pt>
                <c:pt idx="253">
                  <c:v>12/01/2013</c:v>
                </c:pt>
                <c:pt idx="254">
                  <c:v>01/01/2014</c:v>
                </c:pt>
                <c:pt idx="255">
                  <c:v>02/01/2014</c:v>
                </c:pt>
                <c:pt idx="256">
                  <c:v>03/01/2014</c:v>
                </c:pt>
                <c:pt idx="257">
                  <c:v>04/01/2014</c:v>
                </c:pt>
                <c:pt idx="258">
                  <c:v>05/01/2014</c:v>
                </c:pt>
                <c:pt idx="259">
                  <c:v>06/01/2014</c:v>
                </c:pt>
                <c:pt idx="260">
                  <c:v>07/01/2014</c:v>
                </c:pt>
                <c:pt idx="261">
                  <c:v>08/01/2014</c:v>
                </c:pt>
                <c:pt idx="262">
                  <c:v>09/01/2014</c:v>
                </c:pt>
                <c:pt idx="263">
                  <c:v>10/01/2014</c:v>
                </c:pt>
                <c:pt idx="264">
                  <c:v>11/01/2014</c:v>
                </c:pt>
                <c:pt idx="265">
                  <c:v>12/01/2014</c:v>
                </c:pt>
                <c:pt idx="266">
                  <c:v>01/01/2015</c:v>
                </c:pt>
                <c:pt idx="267">
                  <c:v>02/01/2015</c:v>
                </c:pt>
                <c:pt idx="268">
                  <c:v>03/01/2015</c:v>
                </c:pt>
                <c:pt idx="269">
                  <c:v>04/01/2015</c:v>
                </c:pt>
                <c:pt idx="270">
                  <c:v>05/01/2015</c:v>
                </c:pt>
                <c:pt idx="271">
                  <c:v>06/01/2015</c:v>
                </c:pt>
                <c:pt idx="272">
                  <c:v>07/01/2015</c:v>
                </c:pt>
                <c:pt idx="273">
                  <c:v>08/01/2015</c:v>
                </c:pt>
                <c:pt idx="274">
                  <c:v>09/01/2015</c:v>
                </c:pt>
                <c:pt idx="275">
                  <c:v>10/01/2015</c:v>
                </c:pt>
                <c:pt idx="276">
                  <c:v>11/01/2015</c:v>
                </c:pt>
                <c:pt idx="277">
                  <c:v>12/01/2015</c:v>
                </c:pt>
                <c:pt idx="278">
                  <c:v>01/01/2016</c:v>
                </c:pt>
                <c:pt idx="279">
                  <c:v>02/01/2016</c:v>
                </c:pt>
                <c:pt idx="280">
                  <c:v>03/01/2016</c:v>
                </c:pt>
                <c:pt idx="281">
                  <c:v>04/01/2016</c:v>
                </c:pt>
                <c:pt idx="282">
                  <c:v>05/01/2016</c:v>
                </c:pt>
                <c:pt idx="283">
                  <c:v>06/01/2016</c:v>
                </c:pt>
                <c:pt idx="284">
                  <c:v>07/01/2016</c:v>
                </c:pt>
                <c:pt idx="285">
                  <c:v>08/01/2016</c:v>
                </c:pt>
                <c:pt idx="286">
                  <c:v>09/01/2016</c:v>
                </c:pt>
                <c:pt idx="287">
                  <c:v>10/01/2016</c:v>
                </c:pt>
                <c:pt idx="288">
                  <c:v>11/01/2016</c:v>
                </c:pt>
                <c:pt idx="289">
                  <c:v>12/01/2016</c:v>
                </c:pt>
                <c:pt idx="290">
                  <c:v>01/01/2017</c:v>
                </c:pt>
                <c:pt idx="291">
                  <c:v>02/01/2017</c:v>
                </c:pt>
                <c:pt idx="292">
                  <c:v>03/01/2017</c:v>
                </c:pt>
                <c:pt idx="293">
                  <c:v>04/01/2017</c:v>
                </c:pt>
                <c:pt idx="294">
                  <c:v>05/01/2017</c:v>
                </c:pt>
                <c:pt idx="295">
                  <c:v>06/01/2017</c:v>
                </c:pt>
                <c:pt idx="296">
                  <c:v>01/01/2005</c:v>
                </c:pt>
                <c:pt idx="297">
                  <c:v>02/01/2005</c:v>
                </c:pt>
                <c:pt idx="298">
                  <c:v>03/01/2005</c:v>
                </c:pt>
                <c:pt idx="299">
                  <c:v>04/01/2005</c:v>
                </c:pt>
                <c:pt idx="300">
                  <c:v>05/01/2005</c:v>
                </c:pt>
                <c:pt idx="301">
                  <c:v>06/01/2005</c:v>
                </c:pt>
                <c:pt idx="302">
                  <c:v>07/01/2005</c:v>
                </c:pt>
                <c:pt idx="303">
                  <c:v>08/01/2005</c:v>
                </c:pt>
                <c:pt idx="304">
                  <c:v>09/01/2005</c:v>
                </c:pt>
                <c:pt idx="305">
                  <c:v>10/01/2005</c:v>
                </c:pt>
                <c:pt idx="306">
                  <c:v>11/01/2005</c:v>
                </c:pt>
                <c:pt idx="307">
                  <c:v>12/01/2005</c:v>
                </c:pt>
                <c:pt idx="308">
                  <c:v>01/01/2006</c:v>
                </c:pt>
                <c:pt idx="309">
                  <c:v>02/01/2006</c:v>
                </c:pt>
                <c:pt idx="310">
                  <c:v>03/01/2006</c:v>
                </c:pt>
                <c:pt idx="311">
                  <c:v>04/01/2006</c:v>
                </c:pt>
                <c:pt idx="312">
                  <c:v>05/01/2006</c:v>
                </c:pt>
                <c:pt idx="313">
                  <c:v>06/01/2006</c:v>
                </c:pt>
                <c:pt idx="314">
                  <c:v>07/01/2006</c:v>
                </c:pt>
                <c:pt idx="315">
                  <c:v>08/01/2006</c:v>
                </c:pt>
                <c:pt idx="316">
                  <c:v>09/01/2006</c:v>
                </c:pt>
                <c:pt idx="317">
                  <c:v>10/01/2006</c:v>
                </c:pt>
                <c:pt idx="318">
                  <c:v>11/01/2006</c:v>
                </c:pt>
                <c:pt idx="319">
                  <c:v>12/01/2006</c:v>
                </c:pt>
                <c:pt idx="320">
                  <c:v>01/01/2007</c:v>
                </c:pt>
                <c:pt idx="321">
                  <c:v>02/01/2007</c:v>
                </c:pt>
                <c:pt idx="322">
                  <c:v>03/01/2007</c:v>
                </c:pt>
                <c:pt idx="323">
                  <c:v>04/01/2007</c:v>
                </c:pt>
                <c:pt idx="324">
                  <c:v>05/01/2007</c:v>
                </c:pt>
                <c:pt idx="325">
                  <c:v>06/01/2007</c:v>
                </c:pt>
                <c:pt idx="326">
                  <c:v>07/01/2007</c:v>
                </c:pt>
                <c:pt idx="327">
                  <c:v>08/01/2007</c:v>
                </c:pt>
                <c:pt idx="328">
                  <c:v>09/01/2007</c:v>
                </c:pt>
                <c:pt idx="329">
                  <c:v>10/01/2007</c:v>
                </c:pt>
                <c:pt idx="330">
                  <c:v>11/01/2007</c:v>
                </c:pt>
                <c:pt idx="331">
                  <c:v>12/01/2007</c:v>
                </c:pt>
                <c:pt idx="332">
                  <c:v>01/01/2008</c:v>
                </c:pt>
                <c:pt idx="333">
                  <c:v>02/01/2008</c:v>
                </c:pt>
                <c:pt idx="334">
                  <c:v>03/01/2008</c:v>
                </c:pt>
                <c:pt idx="335">
                  <c:v>04/01/2008</c:v>
                </c:pt>
                <c:pt idx="336">
                  <c:v>05/01/2008</c:v>
                </c:pt>
                <c:pt idx="337">
                  <c:v>06/01/2008</c:v>
                </c:pt>
                <c:pt idx="338">
                  <c:v>07/01/2008</c:v>
                </c:pt>
                <c:pt idx="339">
                  <c:v>08/01/2008</c:v>
                </c:pt>
                <c:pt idx="340">
                  <c:v>09/01/2008</c:v>
                </c:pt>
                <c:pt idx="341">
                  <c:v>10/01/2008</c:v>
                </c:pt>
                <c:pt idx="342">
                  <c:v>11/01/2008</c:v>
                </c:pt>
                <c:pt idx="343">
                  <c:v>12/01/2008</c:v>
                </c:pt>
                <c:pt idx="344">
                  <c:v>01/01/2009</c:v>
                </c:pt>
                <c:pt idx="345">
                  <c:v>02/01/2009</c:v>
                </c:pt>
                <c:pt idx="346">
                  <c:v>03/01/2009</c:v>
                </c:pt>
                <c:pt idx="347">
                  <c:v>04/01/2009</c:v>
                </c:pt>
                <c:pt idx="348">
                  <c:v>05/01/2009</c:v>
                </c:pt>
                <c:pt idx="349">
                  <c:v>06/01/2009</c:v>
                </c:pt>
                <c:pt idx="350">
                  <c:v>07/01/2009</c:v>
                </c:pt>
                <c:pt idx="351">
                  <c:v>08/01/2009</c:v>
                </c:pt>
                <c:pt idx="352">
                  <c:v>09/01/2009</c:v>
                </c:pt>
                <c:pt idx="353">
                  <c:v>10/01/2009</c:v>
                </c:pt>
                <c:pt idx="354">
                  <c:v>11/01/2009</c:v>
                </c:pt>
                <c:pt idx="355">
                  <c:v>12/01/2009</c:v>
                </c:pt>
                <c:pt idx="356">
                  <c:v>01/01/2010</c:v>
                </c:pt>
                <c:pt idx="357">
                  <c:v>02/01/2010</c:v>
                </c:pt>
                <c:pt idx="358">
                  <c:v>03/01/2010</c:v>
                </c:pt>
                <c:pt idx="359">
                  <c:v>04/01/2010</c:v>
                </c:pt>
                <c:pt idx="360">
                  <c:v>05/01/2010</c:v>
                </c:pt>
                <c:pt idx="361">
                  <c:v>06/01/2010</c:v>
                </c:pt>
                <c:pt idx="362">
                  <c:v>07/01/2010</c:v>
                </c:pt>
                <c:pt idx="363">
                  <c:v>08/01/2010</c:v>
                </c:pt>
                <c:pt idx="364">
                  <c:v>09/01/2010</c:v>
                </c:pt>
                <c:pt idx="365">
                  <c:v>10/01/2010</c:v>
                </c:pt>
                <c:pt idx="366">
                  <c:v>11/01/2010</c:v>
                </c:pt>
                <c:pt idx="367">
                  <c:v>12/01/2010</c:v>
                </c:pt>
                <c:pt idx="368">
                  <c:v>01/01/2011</c:v>
                </c:pt>
                <c:pt idx="369">
                  <c:v>02/01/2011</c:v>
                </c:pt>
                <c:pt idx="370">
                  <c:v>03/01/2011</c:v>
                </c:pt>
                <c:pt idx="371">
                  <c:v>04/01/2011</c:v>
                </c:pt>
                <c:pt idx="372">
                  <c:v>05/01/2011</c:v>
                </c:pt>
                <c:pt idx="373">
                  <c:v>06/01/2011</c:v>
                </c:pt>
                <c:pt idx="374">
                  <c:v>07/01/2011</c:v>
                </c:pt>
                <c:pt idx="375">
                  <c:v>08/01/2011</c:v>
                </c:pt>
                <c:pt idx="376">
                  <c:v>09/01/2011</c:v>
                </c:pt>
                <c:pt idx="377">
                  <c:v>10/01/2011</c:v>
                </c:pt>
                <c:pt idx="378">
                  <c:v>11/01/2011</c:v>
                </c:pt>
                <c:pt idx="379">
                  <c:v>12/01/2011</c:v>
                </c:pt>
                <c:pt idx="380">
                  <c:v>01/01/2012</c:v>
                </c:pt>
                <c:pt idx="381">
                  <c:v>02/01/2012</c:v>
                </c:pt>
                <c:pt idx="382">
                  <c:v>03/01/2012</c:v>
                </c:pt>
                <c:pt idx="383">
                  <c:v>04/01/2012</c:v>
                </c:pt>
                <c:pt idx="384">
                  <c:v>05/01/2012</c:v>
                </c:pt>
                <c:pt idx="385">
                  <c:v>06/01/2012</c:v>
                </c:pt>
                <c:pt idx="386">
                  <c:v>07/01/2012</c:v>
                </c:pt>
                <c:pt idx="387">
                  <c:v>08/01/2012</c:v>
                </c:pt>
                <c:pt idx="388">
                  <c:v>09/01/2012</c:v>
                </c:pt>
                <c:pt idx="389">
                  <c:v>10/01/2012</c:v>
                </c:pt>
                <c:pt idx="390">
                  <c:v>11/01/2012</c:v>
                </c:pt>
                <c:pt idx="391">
                  <c:v>12/01/2012</c:v>
                </c:pt>
                <c:pt idx="392">
                  <c:v>01/01/2013</c:v>
                </c:pt>
                <c:pt idx="393">
                  <c:v>02/01/2013</c:v>
                </c:pt>
                <c:pt idx="394">
                  <c:v>03/01/2013</c:v>
                </c:pt>
                <c:pt idx="395">
                  <c:v>04/01/2013</c:v>
                </c:pt>
                <c:pt idx="396">
                  <c:v>05/01/2013</c:v>
                </c:pt>
                <c:pt idx="397">
                  <c:v>06/01/2013</c:v>
                </c:pt>
                <c:pt idx="398">
                  <c:v>07/01/2013</c:v>
                </c:pt>
                <c:pt idx="399">
                  <c:v>08/01/2013</c:v>
                </c:pt>
                <c:pt idx="400">
                  <c:v>09/01/2013</c:v>
                </c:pt>
                <c:pt idx="401">
                  <c:v>10/01/2013</c:v>
                </c:pt>
                <c:pt idx="402">
                  <c:v>11/01/2013</c:v>
                </c:pt>
                <c:pt idx="403">
                  <c:v>12/01/2013</c:v>
                </c:pt>
                <c:pt idx="404">
                  <c:v>01/01/2014</c:v>
                </c:pt>
                <c:pt idx="405">
                  <c:v>02/01/2014</c:v>
                </c:pt>
                <c:pt idx="406">
                  <c:v>03/01/2014</c:v>
                </c:pt>
                <c:pt idx="407">
                  <c:v>04/01/2014</c:v>
                </c:pt>
                <c:pt idx="408">
                  <c:v>05/01/2014</c:v>
                </c:pt>
                <c:pt idx="409">
                  <c:v>06/01/2014</c:v>
                </c:pt>
                <c:pt idx="410">
                  <c:v>07/01/2014</c:v>
                </c:pt>
                <c:pt idx="411">
                  <c:v>08/01/2014</c:v>
                </c:pt>
                <c:pt idx="412">
                  <c:v>09/01/2014</c:v>
                </c:pt>
                <c:pt idx="413">
                  <c:v>10/01/2014</c:v>
                </c:pt>
                <c:pt idx="414">
                  <c:v>11/01/2014</c:v>
                </c:pt>
                <c:pt idx="415">
                  <c:v>12/01/2014</c:v>
                </c:pt>
                <c:pt idx="416">
                  <c:v>01/01/2015</c:v>
                </c:pt>
                <c:pt idx="417">
                  <c:v>02/01/2015</c:v>
                </c:pt>
                <c:pt idx="418">
                  <c:v>03/01/2015</c:v>
                </c:pt>
                <c:pt idx="419">
                  <c:v>04/01/2015</c:v>
                </c:pt>
                <c:pt idx="420">
                  <c:v>05/01/2015</c:v>
                </c:pt>
                <c:pt idx="421">
                  <c:v>06/01/2015</c:v>
                </c:pt>
                <c:pt idx="422">
                  <c:v>07/01/2015</c:v>
                </c:pt>
                <c:pt idx="423">
                  <c:v>08/01/2015</c:v>
                </c:pt>
                <c:pt idx="424">
                  <c:v>09/01/2015</c:v>
                </c:pt>
                <c:pt idx="425">
                  <c:v>10/01/2015</c:v>
                </c:pt>
                <c:pt idx="426">
                  <c:v>11/01/2015</c:v>
                </c:pt>
                <c:pt idx="427">
                  <c:v>12/01/2015</c:v>
                </c:pt>
                <c:pt idx="428">
                  <c:v>01/01/2016</c:v>
                </c:pt>
                <c:pt idx="429">
                  <c:v>02/01/2016</c:v>
                </c:pt>
                <c:pt idx="430">
                  <c:v>03/01/2016</c:v>
                </c:pt>
                <c:pt idx="431">
                  <c:v>04/01/2016</c:v>
                </c:pt>
                <c:pt idx="432">
                  <c:v>05/01/2016</c:v>
                </c:pt>
                <c:pt idx="433">
                  <c:v>06/01/2016</c:v>
                </c:pt>
                <c:pt idx="434">
                  <c:v>07/01/2016</c:v>
                </c:pt>
                <c:pt idx="435">
                  <c:v>08/01/2016</c:v>
                </c:pt>
                <c:pt idx="436">
                  <c:v>09/01/2016</c:v>
                </c:pt>
                <c:pt idx="437">
                  <c:v>10/01/2016</c:v>
                </c:pt>
                <c:pt idx="438">
                  <c:v>11/01/2016</c:v>
                </c:pt>
                <c:pt idx="439">
                  <c:v>12/01/2016</c:v>
                </c:pt>
                <c:pt idx="440">
                  <c:v>01/01/2017</c:v>
                </c:pt>
                <c:pt idx="441">
                  <c:v>02/01/2017</c:v>
                </c:pt>
                <c:pt idx="442">
                  <c:v>03/01/2017</c:v>
                </c:pt>
                <c:pt idx="443">
                  <c:v>04/01/2017</c:v>
                </c:pt>
                <c:pt idx="444">
                  <c:v>05/01/2017</c:v>
                </c:pt>
                <c:pt idx="445">
                  <c:v>06/01/2017</c:v>
                </c:pt>
                <c:pt idx="446">
                  <c:v>01/01/2005</c:v>
                </c:pt>
                <c:pt idx="447">
                  <c:v>02/01/2005</c:v>
                </c:pt>
                <c:pt idx="448">
                  <c:v>03/01/2005</c:v>
                </c:pt>
                <c:pt idx="449">
                  <c:v>04/01/2005</c:v>
                </c:pt>
                <c:pt idx="450">
                  <c:v>05/01/2005</c:v>
                </c:pt>
                <c:pt idx="451">
                  <c:v>06/01/2005</c:v>
                </c:pt>
                <c:pt idx="452">
                  <c:v>07/01/2005</c:v>
                </c:pt>
                <c:pt idx="453">
                  <c:v>08/01/2005</c:v>
                </c:pt>
                <c:pt idx="454">
                  <c:v>09/01/2005</c:v>
                </c:pt>
                <c:pt idx="455">
                  <c:v>10/01/2005</c:v>
                </c:pt>
                <c:pt idx="456">
                  <c:v>11/01/2005</c:v>
                </c:pt>
                <c:pt idx="457">
                  <c:v>12/01/2005</c:v>
                </c:pt>
                <c:pt idx="458">
                  <c:v>01/01/2006</c:v>
                </c:pt>
                <c:pt idx="459">
                  <c:v>02/01/2006</c:v>
                </c:pt>
                <c:pt idx="460">
                  <c:v>03/01/2006</c:v>
                </c:pt>
                <c:pt idx="461">
                  <c:v>04/01/2006</c:v>
                </c:pt>
                <c:pt idx="462">
                  <c:v>05/01/2006</c:v>
                </c:pt>
                <c:pt idx="463">
                  <c:v>06/01/2006</c:v>
                </c:pt>
                <c:pt idx="464">
                  <c:v>07/01/2006</c:v>
                </c:pt>
                <c:pt idx="465">
                  <c:v>08/01/2006</c:v>
                </c:pt>
                <c:pt idx="466">
                  <c:v>09/01/2006</c:v>
                </c:pt>
                <c:pt idx="467">
                  <c:v>10/01/2006</c:v>
                </c:pt>
                <c:pt idx="468">
                  <c:v>11/01/2006</c:v>
                </c:pt>
                <c:pt idx="469">
                  <c:v>12/01/2006</c:v>
                </c:pt>
                <c:pt idx="470">
                  <c:v>01/01/2007</c:v>
                </c:pt>
                <c:pt idx="471">
                  <c:v>02/01/2007</c:v>
                </c:pt>
                <c:pt idx="472">
                  <c:v>03/01/2007</c:v>
                </c:pt>
                <c:pt idx="473">
                  <c:v>04/01/2007</c:v>
                </c:pt>
                <c:pt idx="474">
                  <c:v>05/01/2007</c:v>
                </c:pt>
                <c:pt idx="475">
                  <c:v>06/01/2007</c:v>
                </c:pt>
                <c:pt idx="476">
                  <c:v>07/01/2007</c:v>
                </c:pt>
                <c:pt idx="477">
                  <c:v>08/01/2007</c:v>
                </c:pt>
                <c:pt idx="478">
                  <c:v>09/01/2007</c:v>
                </c:pt>
                <c:pt idx="479">
                  <c:v>10/01/2007</c:v>
                </c:pt>
                <c:pt idx="480">
                  <c:v>11/01/2007</c:v>
                </c:pt>
                <c:pt idx="481">
                  <c:v>12/01/2007</c:v>
                </c:pt>
                <c:pt idx="482">
                  <c:v>01/01/2008</c:v>
                </c:pt>
                <c:pt idx="483">
                  <c:v>02/01/2008</c:v>
                </c:pt>
                <c:pt idx="484">
                  <c:v>03/01/2008</c:v>
                </c:pt>
                <c:pt idx="485">
                  <c:v>04/01/2008</c:v>
                </c:pt>
                <c:pt idx="486">
                  <c:v>05/01/2008</c:v>
                </c:pt>
                <c:pt idx="487">
                  <c:v>06/01/2008</c:v>
                </c:pt>
                <c:pt idx="488">
                  <c:v>07/01/2008</c:v>
                </c:pt>
                <c:pt idx="489">
                  <c:v>08/01/2008</c:v>
                </c:pt>
                <c:pt idx="490">
                  <c:v>09/01/2008</c:v>
                </c:pt>
                <c:pt idx="491">
                  <c:v>10/01/2008</c:v>
                </c:pt>
                <c:pt idx="492">
                  <c:v>11/01/2008</c:v>
                </c:pt>
                <c:pt idx="493">
                  <c:v>12/01/2008</c:v>
                </c:pt>
                <c:pt idx="494">
                  <c:v>01/01/2009</c:v>
                </c:pt>
                <c:pt idx="495">
                  <c:v>02/01/2009</c:v>
                </c:pt>
                <c:pt idx="496">
                  <c:v>03/01/2009</c:v>
                </c:pt>
                <c:pt idx="497">
                  <c:v>04/01/2009</c:v>
                </c:pt>
                <c:pt idx="498">
                  <c:v>05/01/2009</c:v>
                </c:pt>
                <c:pt idx="499">
                  <c:v>06/01/2009</c:v>
                </c:pt>
                <c:pt idx="500">
                  <c:v>07/01/2009</c:v>
                </c:pt>
                <c:pt idx="501">
                  <c:v>08/01/2009</c:v>
                </c:pt>
                <c:pt idx="502">
                  <c:v>09/01/2009</c:v>
                </c:pt>
                <c:pt idx="503">
                  <c:v>10/01/2009</c:v>
                </c:pt>
                <c:pt idx="504">
                  <c:v>11/01/2009</c:v>
                </c:pt>
                <c:pt idx="505">
                  <c:v>12/01/2009</c:v>
                </c:pt>
                <c:pt idx="506">
                  <c:v>01/01/2010</c:v>
                </c:pt>
                <c:pt idx="507">
                  <c:v>02/01/2010</c:v>
                </c:pt>
                <c:pt idx="508">
                  <c:v>03/01/2010</c:v>
                </c:pt>
                <c:pt idx="509">
                  <c:v>04/01/2010</c:v>
                </c:pt>
                <c:pt idx="510">
                  <c:v>05/01/2010</c:v>
                </c:pt>
                <c:pt idx="511">
                  <c:v>06/01/2010</c:v>
                </c:pt>
                <c:pt idx="512">
                  <c:v>07/01/2010</c:v>
                </c:pt>
                <c:pt idx="513">
                  <c:v>08/01/2010</c:v>
                </c:pt>
                <c:pt idx="514">
                  <c:v>09/01/2010</c:v>
                </c:pt>
                <c:pt idx="515">
                  <c:v>10/01/2010</c:v>
                </c:pt>
                <c:pt idx="516">
                  <c:v>11/01/2010</c:v>
                </c:pt>
                <c:pt idx="517">
                  <c:v>12/01/2010</c:v>
                </c:pt>
                <c:pt idx="518">
                  <c:v>01/01/2011</c:v>
                </c:pt>
                <c:pt idx="519">
                  <c:v>02/01/2011</c:v>
                </c:pt>
                <c:pt idx="520">
                  <c:v>03/01/2011</c:v>
                </c:pt>
                <c:pt idx="521">
                  <c:v>04/01/2011</c:v>
                </c:pt>
                <c:pt idx="522">
                  <c:v>05/01/2011</c:v>
                </c:pt>
                <c:pt idx="523">
                  <c:v>06/01/2011</c:v>
                </c:pt>
                <c:pt idx="524">
                  <c:v>07/01/2011</c:v>
                </c:pt>
                <c:pt idx="525">
                  <c:v>08/01/2011</c:v>
                </c:pt>
                <c:pt idx="526">
                  <c:v>09/01/2011</c:v>
                </c:pt>
                <c:pt idx="527">
                  <c:v>10/01/2011</c:v>
                </c:pt>
                <c:pt idx="528">
                  <c:v>11/01/2011</c:v>
                </c:pt>
                <c:pt idx="529">
                  <c:v>12/01/2011</c:v>
                </c:pt>
                <c:pt idx="530">
                  <c:v>01/01/2012</c:v>
                </c:pt>
                <c:pt idx="531">
                  <c:v>02/01/2012</c:v>
                </c:pt>
                <c:pt idx="532">
                  <c:v>03/01/2012</c:v>
                </c:pt>
                <c:pt idx="533">
                  <c:v>04/01/2012</c:v>
                </c:pt>
                <c:pt idx="534">
                  <c:v>05/01/2012</c:v>
                </c:pt>
                <c:pt idx="535">
                  <c:v>06/01/2012</c:v>
                </c:pt>
                <c:pt idx="536">
                  <c:v>07/01/2012</c:v>
                </c:pt>
                <c:pt idx="537">
                  <c:v>08/01/2012</c:v>
                </c:pt>
                <c:pt idx="538">
                  <c:v>09/01/2012</c:v>
                </c:pt>
                <c:pt idx="539">
                  <c:v>10/01/2012</c:v>
                </c:pt>
                <c:pt idx="540">
                  <c:v>11/01/2012</c:v>
                </c:pt>
                <c:pt idx="541">
                  <c:v>12/01/2012</c:v>
                </c:pt>
                <c:pt idx="542">
                  <c:v>01/01/2013</c:v>
                </c:pt>
                <c:pt idx="543">
                  <c:v>02/01/2013</c:v>
                </c:pt>
                <c:pt idx="544">
                  <c:v>03/01/2013</c:v>
                </c:pt>
                <c:pt idx="545">
                  <c:v>04/01/2013</c:v>
                </c:pt>
                <c:pt idx="546">
                  <c:v>05/01/2013</c:v>
                </c:pt>
                <c:pt idx="547">
                  <c:v>06/01/2013</c:v>
                </c:pt>
                <c:pt idx="548">
                  <c:v>07/01/2013</c:v>
                </c:pt>
                <c:pt idx="549">
                  <c:v>08/01/2013</c:v>
                </c:pt>
                <c:pt idx="550">
                  <c:v>09/01/2013</c:v>
                </c:pt>
                <c:pt idx="551">
                  <c:v>10/01/2013</c:v>
                </c:pt>
                <c:pt idx="552">
                  <c:v>11/01/2013</c:v>
                </c:pt>
                <c:pt idx="553">
                  <c:v>12/01/2013</c:v>
                </c:pt>
                <c:pt idx="554">
                  <c:v>01/01/2014</c:v>
                </c:pt>
                <c:pt idx="555">
                  <c:v>02/01/2014</c:v>
                </c:pt>
                <c:pt idx="556">
                  <c:v>03/01/2014</c:v>
                </c:pt>
                <c:pt idx="557">
                  <c:v>04/01/2014</c:v>
                </c:pt>
                <c:pt idx="558">
                  <c:v>05/01/2014</c:v>
                </c:pt>
                <c:pt idx="559">
                  <c:v>06/01/2014</c:v>
                </c:pt>
                <c:pt idx="560">
                  <c:v>07/01/2014</c:v>
                </c:pt>
                <c:pt idx="561">
                  <c:v>08/01/2014</c:v>
                </c:pt>
                <c:pt idx="562">
                  <c:v>09/01/2014</c:v>
                </c:pt>
                <c:pt idx="563">
                  <c:v>10/01/2014</c:v>
                </c:pt>
                <c:pt idx="564">
                  <c:v>11/01/2014</c:v>
                </c:pt>
                <c:pt idx="565">
                  <c:v>12/01/2014</c:v>
                </c:pt>
                <c:pt idx="566">
                  <c:v>01/01/2015</c:v>
                </c:pt>
                <c:pt idx="567">
                  <c:v>02/01/2015</c:v>
                </c:pt>
                <c:pt idx="568">
                  <c:v>03/01/2015</c:v>
                </c:pt>
                <c:pt idx="569">
                  <c:v>04/01/2015</c:v>
                </c:pt>
                <c:pt idx="570">
                  <c:v>05/01/2015</c:v>
                </c:pt>
                <c:pt idx="571">
                  <c:v>06/01/2015</c:v>
                </c:pt>
                <c:pt idx="572">
                  <c:v>07/01/2015</c:v>
                </c:pt>
                <c:pt idx="573">
                  <c:v>08/01/2015</c:v>
                </c:pt>
                <c:pt idx="574">
                  <c:v>09/01/2015</c:v>
                </c:pt>
                <c:pt idx="575">
                  <c:v>10/01/2015</c:v>
                </c:pt>
                <c:pt idx="576">
                  <c:v>11/01/2015</c:v>
                </c:pt>
                <c:pt idx="577">
                  <c:v>12/01/2015</c:v>
                </c:pt>
                <c:pt idx="578">
                  <c:v>01/01/2016</c:v>
                </c:pt>
                <c:pt idx="579">
                  <c:v>02/01/2016</c:v>
                </c:pt>
                <c:pt idx="580">
                  <c:v>03/01/2016</c:v>
                </c:pt>
                <c:pt idx="581">
                  <c:v>04/01/2016</c:v>
                </c:pt>
                <c:pt idx="582">
                  <c:v>05/01/2016</c:v>
                </c:pt>
                <c:pt idx="583">
                  <c:v>06/01/2016</c:v>
                </c:pt>
                <c:pt idx="584">
                  <c:v>07/01/2016</c:v>
                </c:pt>
                <c:pt idx="585">
                  <c:v>08/01/2016</c:v>
                </c:pt>
                <c:pt idx="586">
                  <c:v>09/01/2016</c:v>
                </c:pt>
                <c:pt idx="587">
                  <c:v>10/01/2016</c:v>
                </c:pt>
                <c:pt idx="588">
                  <c:v>11/01/2016</c:v>
                </c:pt>
                <c:pt idx="589">
                  <c:v>12/01/2016</c:v>
                </c:pt>
                <c:pt idx="590">
                  <c:v>01/01/2017</c:v>
                </c:pt>
                <c:pt idx="591">
                  <c:v>02/01/2017</c:v>
                </c:pt>
                <c:pt idx="592">
                  <c:v>03/01/2017</c:v>
                </c:pt>
                <c:pt idx="593">
                  <c:v>04/01/2017</c:v>
                </c:pt>
                <c:pt idx="594">
                  <c:v>05/01/2017</c:v>
                </c:pt>
                <c:pt idx="595">
                  <c:v>06/01/2017</c:v>
                </c:pt>
                <c:pt idx="596">
                  <c:v>01/01/2005</c:v>
                </c:pt>
                <c:pt idx="597">
                  <c:v>02/01/2005</c:v>
                </c:pt>
                <c:pt idx="598">
                  <c:v>03/01/2005</c:v>
                </c:pt>
                <c:pt idx="599">
                  <c:v>04/01/2005</c:v>
                </c:pt>
                <c:pt idx="600">
                  <c:v>05/01/2005</c:v>
                </c:pt>
                <c:pt idx="601">
                  <c:v>06/01/2005</c:v>
                </c:pt>
                <c:pt idx="602">
                  <c:v>07/01/2005</c:v>
                </c:pt>
                <c:pt idx="603">
                  <c:v>08/01/2005</c:v>
                </c:pt>
                <c:pt idx="604">
                  <c:v>09/01/2005</c:v>
                </c:pt>
                <c:pt idx="605">
                  <c:v>10/01/2005</c:v>
                </c:pt>
                <c:pt idx="606">
                  <c:v>11/01/2005</c:v>
                </c:pt>
                <c:pt idx="607">
                  <c:v>12/01/2005</c:v>
                </c:pt>
                <c:pt idx="608">
                  <c:v>01/01/2006</c:v>
                </c:pt>
                <c:pt idx="609">
                  <c:v>02/01/2006</c:v>
                </c:pt>
                <c:pt idx="610">
                  <c:v>03/01/2006</c:v>
                </c:pt>
                <c:pt idx="611">
                  <c:v>04/01/2006</c:v>
                </c:pt>
                <c:pt idx="612">
                  <c:v>05/01/2006</c:v>
                </c:pt>
                <c:pt idx="613">
                  <c:v>06/01/2006</c:v>
                </c:pt>
                <c:pt idx="614">
                  <c:v>07/01/2006</c:v>
                </c:pt>
                <c:pt idx="615">
                  <c:v>08/01/2006</c:v>
                </c:pt>
                <c:pt idx="616">
                  <c:v>09/01/2006</c:v>
                </c:pt>
                <c:pt idx="617">
                  <c:v>10/01/2006</c:v>
                </c:pt>
                <c:pt idx="618">
                  <c:v>11/01/2006</c:v>
                </c:pt>
                <c:pt idx="619">
                  <c:v>12/01/2006</c:v>
                </c:pt>
                <c:pt idx="620">
                  <c:v>01/01/2007</c:v>
                </c:pt>
                <c:pt idx="621">
                  <c:v>02/01/2007</c:v>
                </c:pt>
                <c:pt idx="622">
                  <c:v>03/01/2007</c:v>
                </c:pt>
                <c:pt idx="623">
                  <c:v>04/01/2007</c:v>
                </c:pt>
                <c:pt idx="624">
                  <c:v>05/01/2007</c:v>
                </c:pt>
                <c:pt idx="625">
                  <c:v>06/01/2007</c:v>
                </c:pt>
                <c:pt idx="626">
                  <c:v>07/01/2007</c:v>
                </c:pt>
                <c:pt idx="627">
                  <c:v>08/01/2007</c:v>
                </c:pt>
                <c:pt idx="628">
                  <c:v>09/01/2007</c:v>
                </c:pt>
                <c:pt idx="629">
                  <c:v>10/01/2007</c:v>
                </c:pt>
                <c:pt idx="630">
                  <c:v>11/01/2007</c:v>
                </c:pt>
                <c:pt idx="631">
                  <c:v>12/01/2007</c:v>
                </c:pt>
                <c:pt idx="632">
                  <c:v>01/01/2008</c:v>
                </c:pt>
                <c:pt idx="633">
                  <c:v>02/01/2008</c:v>
                </c:pt>
                <c:pt idx="634">
                  <c:v>03/01/2008</c:v>
                </c:pt>
                <c:pt idx="635">
                  <c:v>04/01/2008</c:v>
                </c:pt>
                <c:pt idx="636">
                  <c:v>05/01/2008</c:v>
                </c:pt>
                <c:pt idx="637">
                  <c:v>06/01/2008</c:v>
                </c:pt>
                <c:pt idx="638">
                  <c:v>07/01/2008</c:v>
                </c:pt>
                <c:pt idx="639">
                  <c:v>08/01/2008</c:v>
                </c:pt>
                <c:pt idx="640">
                  <c:v>09/01/2008</c:v>
                </c:pt>
                <c:pt idx="641">
                  <c:v>10/01/2008</c:v>
                </c:pt>
                <c:pt idx="642">
                  <c:v>11/01/2008</c:v>
                </c:pt>
                <c:pt idx="643">
                  <c:v>12/01/2008</c:v>
                </c:pt>
                <c:pt idx="644">
                  <c:v>01/01/2009</c:v>
                </c:pt>
                <c:pt idx="645">
                  <c:v>02/01/2009</c:v>
                </c:pt>
                <c:pt idx="646">
                  <c:v>03/01/2009</c:v>
                </c:pt>
                <c:pt idx="647">
                  <c:v>04/01/2009</c:v>
                </c:pt>
                <c:pt idx="648">
                  <c:v>05/01/2009</c:v>
                </c:pt>
                <c:pt idx="649">
                  <c:v>06/01/2009</c:v>
                </c:pt>
                <c:pt idx="650">
                  <c:v>07/01/2009</c:v>
                </c:pt>
                <c:pt idx="651">
                  <c:v>08/01/2009</c:v>
                </c:pt>
                <c:pt idx="652">
                  <c:v>09/01/2009</c:v>
                </c:pt>
                <c:pt idx="653">
                  <c:v>10/01/2009</c:v>
                </c:pt>
                <c:pt idx="654">
                  <c:v>11/01/2009</c:v>
                </c:pt>
                <c:pt idx="655">
                  <c:v>12/01/2009</c:v>
                </c:pt>
                <c:pt idx="656">
                  <c:v>01/01/2010</c:v>
                </c:pt>
                <c:pt idx="657">
                  <c:v>02/01/2010</c:v>
                </c:pt>
                <c:pt idx="658">
                  <c:v>03/01/2010</c:v>
                </c:pt>
                <c:pt idx="659">
                  <c:v>04/01/2010</c:v>
                </c:pt>
                <c:pt idx="660">
                  <c:v>05/01/2010</c:v>
                </c:pt>
                <c:pt idx="661">
                  <c:v>06/01/2010</c:v>
                </c:pt>
                <c:pt idx="662">
                  <c:v>07/01/2010</c:v>
                </c:pt>
                <c:pt idx="663">
                  <c:v>08/01/2010</c:v>
                </c:pt>
                <c:pt idx="664">
                  <c:v>09/01/2010</c:v>
                </c:pt>
                <c:pt idx="665">
                  <c:v>10/01/2010</c:v>
                </c:pt>
                <c:pt idx="666">
                  <c:v>11/01/2010</c:v>
                </c:pt>
                <c:pt idx="667">
                  <c:v>12/01/2010</c:v>
                </c:pt>
                <c:pt idx="668">
                  <c:v>01/01/2011</c:v>
                </c:pt>
                <c:pt idx="669">
                  <c:v>02/01/2011</c:v>
                </c:pt>
                <c:pt idx="670">
                  <c:v>03/01/2011</c:v>
                </c:pt>
                <c:pt idx="671">
                  <c:v>04/01/2011</c:v>
                </c:pt>
                <c:pt idx="672">
                  <c:v>05/01/2011</c:v>
                </c:pt>
                <c:pt idx="673">
                  <c:v>06/01/2011</c:v>
                </c:pt>
                <c:pt idx="674">
                  <c:v>07/01/2011</c:v>
                </c:pt>
                <c:pt idx="675">
                  <c:v>08/01/2011</c:v>
                </c:pt>
                <c:pt idx="676">
                  <c:v>09/01/2011</c:v>
                </c:pt>
                <c:pt idx="677">
                  <c:v>10/01/2011</c:v>
                </c:pt>
                <c:pt idx="678">
                  <c:v>11/01/2011</c:v>
                </c:pt>
                <c:pt idx="679">
                  <c:v>12/01/2011</c:v>
                </c:pt>
                <c:pt idx="680">
                  <c:v>01/01/2012</c:v>
                </c:pt>
                <c:pt idx="681">
                  <c:v>02/01/2012</c:v>
                </c:pt>
                <c:pt idx="682">
                  <c:v>03/01/2012</c:v>
                </c:pt>
                <c:pt idx="683">
                  <c:v>04/01/2012</c:v>
                </c:pt>
                <c:pt idx="684">
                  <c:v>05/01/2012</c:v>
                </c:pt>
                <c:pt idx="685">
                  <c:v>06/01/2012</c:v>
                </c:pt>
                <c:pt idx="686">
                  <c:v>07/01/2012</c:v>
                </c:pt>
                <c:pt idx="687">
                  <c:v>08/01/2012</c:v>
                </c:pt>
                <c:pt idx="688">
                  <c:v>09/01/2012</c:v>
                </c:pt>
                <c:pt idx="689">
                  <c:v>10/01/2012</c:v>
                </c:pt>
                <c:pt idx="690">
                  <c:v>11/01/2012</c:v>
                </c:pt>
                <c:pt idx="691">
                  <c:v>12/01/2012</c:v>
                </c:pt>
                <c:pt idx="692">
                  <c:v>01/01/2013</c:v>
                </c:pt>
                <c:pt idx="693">
                  <c:v>02/01/2013</c:v>
                </c:pt>
                <c:pt idx="694">
                  <c:v>03/01/2013</c:v>
                </c:pt>
                <c:pt idx="695">
                  <c:v>04/01/2013</c:v>
                </c:pt>
                <c:pt idx="696">
                  <c:v>05/01/2013</c:v>
                </c:pt>
                <c:pt idx="697">
                  <c:v>06/01/2013</c:v>
                </c:pt>
                <c:pt idx="698">
                  <c:v>07/01/2013</c:v>
                </c:pt>
                <c:pt idx="699">
                  <c:v>08/01/2013</c:v>
                </c:pt>
                <c:pt idx="700">
                  <c:v>09/01/2013</c:v>
                </c:pt>
                <c:pt idx="701">
                  <c:v>10/01/2013</c:v>
                </c:pt>
                <c:pt idx="702">
                  <c:v>11/01/2013</c:v>
                </c:pt>
                <c:pt idx="703">
                  <c:v>12/01/2013</c:v>
                </c:pt>
                <c:pt idx="704">
                  <c:v>01/01/2014</c:v>
                </c:pt>
                <c:pt idx="705">
                  <c:v>02/01/2014</c:v>
                </c:pt>
                <c:pt idx="706">
                  <c:v>03/01/2014</c:v>
                </c:pt>
                <c:pt idx="707">
                  <c:v>04/01/2014</c:v>
                </c:pt>
                <c:pt idx="708">
                  <c:v>05/01/2014</c:v>
                </c:pt>
                <c:pt idx="709">
                  <c:v>06/01/2014</c:v>
                </c:pt>
                <c:pt idx="710">
                  <c:v>07/01/2014</c:v>
                </c:pt>
                <c:pt idx="711">
                  <c:v>08/01/2014</c:v>
                </c:pt>
                <c:pt idx="712">
                  <c:v>09/01/2014</c:v>
                </c:pt>
                <c:pt idx="713">
                  <c:v>10/01/2014</c:v>
                </c:pt>
                <c:pt idx="714">
                  <c:v>11/01/2014</c:v>
                </c:pt>
                <c:pt idx="715">
                  <c:v>12/01/2014</c:v>
                </c:pt>
                <c:pt idx="716">
                  <c:v>01/01/2015</c:v>
                </c:pt>
                <c:pt idx="717">
                  <c:v>02/01/2015</c:v>
                </c:pt>
                <c:pt idx="718">
                  <c:v>03/01/2015</c:v>
                </c:pt>
                <c:pt idx="719">
                  <c:v>04/01/2015</c:v>
                </c:pt>
                <c:pt idx="720">
                  <c:v>05/01/2015</c:v>
                </c:pt>
                <c:pt idx="721">
                  <c:v>06/01/2015</c:v>
                </c:pt>
                <c:pt idx="722">
                  <c:v>07/01/2015</c:v>
                </c:pt>
                <c:pt idx="723">
                  <c:v>08/01/2015</c:v>
                </c:pt>
                <c:pt idx="724">
                  <c:v>09/01/2015</c:v>
                </c:pt>
                <c:pt idx="725">
                  <c:v>10/01/2015</c:v>
                </c:pt>
                <c:pt idx="726">
                  <c:v>11/01/2015</c:v>
                </c:pt>
                <c:pt idx="727">
                  <c:v>12/01/2015</c:v>
                </c:pt>
                <c:pt idx="728">
                  <c:v>01/01/2016</c:v>
                </c:pt>
                <c:pt idx="729">
                  <c:v>02/01/2016</c:v>
                </c:pt>
                <c:pt idx="730">
                  <c:v>03/01/2016</c:v>
                </c:pt>
                <c:pt idx="731">
                  <c:v>04/01/2016</c:v>
                </c:pt>
                <c:pt idx="732">
                  <c:v>05/01/2016</c:v>
                </c:pt>
                <c:pt idx="733">
                  <c:v>06/01/2016</c:v>
                </c:pt>
                <c:pt idx="734">
                  <c:v>07/01/2016</c:v>
                </c:pt>
                <c:pt idx="735">
                  <c:v>08/01/2016</c:v>
                </c:pt>
                <c:pt idx="736">
                  <c:v>09/01/2016</c:v>
                </c:pt>
                <c:pt idx="737">
                  <c:v>10/01/2016</c:v>
                </c:pt>
                <c:pt idx="738">
                  <c:v>11/01/2016</c:v>
                </c:pt>
                <c:pt idx="739">
                  <c:v>12/01/2016</c:v>
                </c:pt>
                <c:pt idx="740">
                  <c:v>01/01/2017</c:v>
                </c:pt>
                <c:pt idx="741">
                  <c:v>02/01/2017</c:v>
                </c:pt>
                <c:pt idx="742">
                  <c:v>03/01/2017</c:v>
                </c:pt>
                <c:pt idx="743">
                  <c:v>04/01/2017</c:v>
                </c:pt>
                <c:pt idx="744">
                  <c:v>05/01/2017</c:v>
                </c:pt>
                <c:pt idx="745">
                  <c:v>06/01/2017</c:v>
                </c:pt>
                <c:pt idx="746">
                  <c:v>01/01/2005</c:v>
                </c:pt>
                <c:pt idx="747">
                  <c:v>02/01/2005</c:v>
                </c:pt>
                <c:pt idx="748">
                  <c:v>03/01/2005</c:v>
                </c:pt>
                <c:pt idx="749">
                  <c:v>04/01/2005</c:v>
                </c:pt>
                <c:pt idx="750">
                  <c:v>05/01/2005</c:v>
                </c:pt>
                <c:pt idx="751">
                  <c:v>06/01/2005</c:v>
                </c:pt>
                <c:pt idx="752">
                  <c:v>07/01/2005</c:v>
                </c:pt>
                <c:pt idx="753">
                  <c:v>08/01/2005</c:v>
                </c:pt>
                <c:pt idx="754">
                  <c:v>09/01/2005</c:v>
                </c:pt>
                <c:pt idx="755">
                  <c:v>10/01/2005</c:v>
                </c:pt>
                <c:pt idx="756">
                  <c:v>11/01/2005</c:v>
                </c:pt>
                <c:pt idx="757">
                  <c:v>12/01/2005</c:v>
                </c:pt>
                <c:pt idx="758">
                  <c:v>01/01/2006</c:v>
                </c:pt>
                <c:pt idx="759">
                  <c:v>02/01/2006</c:v>
                </c:pt>
                <c:pt idx="760">
                  <c:v>03/01/2006</c:v>
                </c:pt>
                <c:pt idx="761">
                  <c:v>04/01/2006</c:v>
                </c:pt>
                <c:pt idx="762">
                  <c:v>05/01/2006</c:v>
                </c:pt>
                <c:pt idx="763">
                  <c:v>06/01/2006</c:v>
                </c:pt>
                <c:pt idx="764">
                  <c:v>07/01/2006</c:v>
                </c:pt>
                <c:pt idx="765">
                  <c:v>08/01/2006</c:v>
                </c:pt>
                <c:pt idx="766">
                  <c:v>09/01/2006</c:v>
                </c:pt>
                <c:pt idx="767">
                  <c:v>10/01/2006</c:v>
                </c:pt>
                <c:pt idx="768">
                  <c:v>11/01/2006</c:v>
                </c:pt>
                <c:pt idx="769">
                  <c:v>12/01/2006</c:v>
                </c:pt>
                <c:pt idx="770">
                  <c:v>01/01/2007</c:v>
                </c:pt>
                <c:pt idx="771">
                  <c:v>02/01/2007</c:v>
                </c:pt>
                <c:pt idx="772">
                  <c:v>03/01/2007</c:v>
                </c:pt>
                <c:pt idx="773">
                  <c:v>04/01/2007</c:v>
                </c:pt>
                <c:pt idx="774">
                  <c:v>05/01/2007</c:v>
                </c:pt>
                <c:pt idx="775">
                  <c:v>06/01/2007</c:v>
                </c:pt>
                <c:pt idx="776">
                  <c:v>07/01/2007</c:v>
                </c:pt>
                <c:pt idx="777">
                  <c:v>08/01/2007</c:v>
                </c:pt>
                <c:pt idx="778">
                  <c:v>09/01/2007</c:v>
                </c:pt>
                <c:pt idx="779">
                  <c:v>10/01/2007</c:v>
                </c:pt>
                <c:pt idx="780">
                  <c:v>11/01/2007</c:v>
                </c:pt>
                <c:pt idx="781">
                  <c:v>12/01/2007</c:v>
                </c:pt>
                <c:pt idx="782">
                  <c:v>01/01/2008</c:v>
                </c:pt>
                <c:pt idx="783">
                  <c:v>02/01/2008</c:v>
                </c:pt>
                <c:pt idx="784">
                  <c:v>03/01/2008</c:v>
                </c:pt>
                <c:pt idx="785">
                  <c:v>04/01/2008</c:v>
                </c:pt>
                <c:pt idx="786">
                  <c:v>05/01/2008</c:v>
                </c:pt>
                <c:pt idx="787">
                  <c:v>06/01/2008</c:v>
                </c:pt>
                <c:pt idx="788">
                  <c:v>07/01/2008</c:v>
                </c:pt>
                <c:pt idx="789">
                  <c:v>08/01/2008</c:v>
                </c:pt>
                <c:pt idx="790">
                  <c:v>09/01/2008</c:v>
                </c:pt>
                <c:pt idx="791">
                  <c:v>10/01/2008</c:v>
                </c:pt>
                <c:pt idx="792">
                  <c:v>11/01/2008</c:v>
                </c:pt>
                <c:pt idx="793">
                  <c:v>12/01/2008</c:v>
                </c:pt>
                <c:pt idx="794">
                  <c:v>01/01/2009</c:v>
                </c:pt>
                <c:pt idx="795">
                  <c:v>02/01/2009</c:v>
                </c:pt>
                <c:pt idx="796">
                  <c:v>03/01/2009</c:v>
                </c:pt>
                <c:pt idx="797">
                  <c:v>04/01/2009</c:v>
                </c:pt>
                <c:pt idx="798">
                  <c:v>05/01/2009</c:v>
                </c:pt>
                <c:pt idx="799">
                  <c:v>06/01/2009</c:v>
                </c:pt>
                <c:pt idx="800">
                  <c:v>07/01/2009</c:v>
                </c:pt>
                <c:pt idx="801">
                  <c:v>08/01/2009</c:v>
                </c:pt>
                <c:pt idx="802">
                  <c:v>09/01/2009</c:v>
                </c:pt>
                <c:pt idx="803">
                  <c:v>10/01/2009</c:v>
                </c:pt>
                <c:pt idx="804">
                  <c:v>11/01/2009</c:v>
                </c:pt>
                <c:pt idx="805">
                  <c:v>12/01/2009</c:v>
                </c:pt>
                <c:pt idx="806">
                  <c:v>01/01/2010</c:v>
                </c:pt>
                <c:pt idx="807">
                  <c:v>02/01/2010</c:v>
                </c:pt>
                <c:pt idx="808">
                  <c:v>03/01/2010</c:v>
                </c:pt>
                <c:pt idx="809">
                  <c:v>04/01/2010</c:v>
                </c:pt>
                <c:pt idx="810">
                  <c:v>05/01/2010</c:v>
                </c:pt>
                <c:pt idx="811">
                  <c:v>06/01/2010</c:v>
                </c:pt>
                <c:pt idx="812">
                  <c:v>07/01/2010</c:v>
                </c:pt>
                <c:pt idx="813">
                  <c:v>08/01/2010</c:v>
                </c:pt>
                <c:pt idx="814">
                  <c:v>09/01/2010</c:v>
                </c:pt>
                <c:pt idx="815">
                  <c:v>10/01/2010</c:v>
                </c:pt>
                <c:pt idx="816">
                  <c:v>11/01/2010</c:v>
                </c:pt>
                <c:pt idx="817">
                  <c:v>12/01/2010</c:v>
                </c:pt>
                <c:pt idx="818">
                  <c:v>01/01/2011</c:v>
                </c:pt>
                <c:pt idx="819">
                  <c:v>02/01/2011</c:v>
                </c:pt>
                <c:pt idx="820">
                  <c:v>03/01/2011</c:v>
                </c:pt>
                <c:pt idx="821">
                  <c:v>04/01/2011</c:v>
                </c:pt>
                <c:pt idx="822">
                  <c:v>05/01/2011</c:v>
                </c:pt>
                <c:pt idx="823">
                  <c:v>06/01/2011</c:v>
                </c:pt>
                <c:pt idx="824">
                  <c:v>07/01/2011</c:v>
                </c:pt>
                <c:pt idx="825">
                  <c:v>08/01/2011</c:v>
                </c:pt>
                <c:pt idx="826">
                  <c:v>09/01/2011</c:v>
                </c:pt>
                <c:pt idx="827">
                  <c:v>10/01/2011</c:v>
                </c:pt>
                <c:pt idx="828">
                  <c:v>11/01/2011</c:v>
                </c:pt>
                <c:pt idx="829">
                  <c:v>12/01/2011</c:v>
                </c:pt>
                <c:pt idx="830">
                  <c:v>01/01/2012</c:v>
                </c:pt>
                <c:pt idx="831">
                  <c:v>02/01/2012</c:v>
                </c:pt>
                <c:pt idx="832">
                  <c:v>03/01/2012</c:v>
                </c:pt>
                <c:pt idx="833">
                  <c:v>04/01/2012</c:v>
                </c:pt>
                <c:pt idx="834">
                  <c:v>05/01/2012</c:v>
                </c:pt>
                <c:pt idx="835">
                  <c:v>06/01/2012</c:v>
                </c:pt>
                <c:pt idx="836">
                  <c:v>07/01/2012</c:v>
                </c:pt>
                <c:pt idx="837">
                  <c:v>08/01/2012</c:v>
                </c:pt>
                <c:pt idx="838">
                  <c:v>09/01/2012</c:v>
                </c:pt>
                <c:pt idx="839">
                  <c:v>10/01/2012</c:v>
                </c:pt>
                <c:pt idx="840">
                  <c:v>11/01/2012</c:v>
                </c:pt>
                <c:pt idx="841">
                  <c:v>12/01/2012</c:v>
                </c:pt>
                <c:pt idx="842">
                  <c:v>01/01/2013</c:v>
                </c:pt>
                <c:pt idx="843">
                  <c:v>02/01/2013</c:v>
                </c:pt>
                <c:pt idx="844">
                  <c:v>03/01/2013</c:v>
                </c:pt>
                <c:pt idx="845">
                  <c:v>04/01/2013</c:v>
                </c:pt>
                <c:pt idx="846">
                  <c:v>05/01/2013</c:v>
                </c:pt>
                <c:pt idx="847">
                  <c:v>06/01/2013</c:v>
                </c:pt>
                <c:pt idx="848">
                  <c:v>07/01/2013</c:v>
                </c:pt>
                <c:pt idx="849">
                  <c:v>08/01/2013</c:v>
                </c:pt>
                <c:pt idx="850">
                  <c:v>09/01/2013</c:v>
                </c:pt>
                <c:pt idx="851">
                  <c:v>10/01/2013</c:v>
                </c:pt>
                <c:pt idx="852">
                  <c:v>11/01/2013</c:v>
                </c:pt>
                <c:pt idx="853">
                  <c:v>12/01/2013</c:v>
                </c:pt>
                <c:pt idx="854">
                  <c:v>01/01/2014</c:v>
                </c:pt>
                <c:pt idx="855">
                  <c:v>02/01/2014</c:v>
                </c:pt>
                <c:pt idx="856">
                  <c:v>03/01/2014</c:v>
                </c:pt>
                <c:pt idx="857">
                  <c:v>04/01/2014</c:v>
                </c:pt>
                <c:pt idx="858">
                  <c:v>05/01/2014</c:v>
                </c:pt>
                <c:pt idx="859">
                  <c:v>06/01/2014</c:v>
                </c:pt>
                <c:pt idx="860">
                  <c:v>07/01/2014</c:v>
                </c:pt>
                <c:pt idx="861">
                  <c:v>08/01/2014</c:v>
                </c:pt>
                <c:pt idx="862">
                  <c:v>09/01/2014</c:v>
                </c:pt>
                <c:pt idx="863">
                  <c:v>10/01/2014</c:v>
                </c:pt>
                <c:pt idx="864">
                  <c:v>11/01/2014</c:v>
                </c:pt>
                <c:pt idx="865">
                  <c:v>12/01/2014</c:v>
                </c:pt>
                <c:pt idx="866">
                  <c:v>01/01/2015</c:v>
                </c:pt>
                <c:pt idx="867">
                  <c:v>02/01/2015</c:v>
                </c:pt>
                <c:pt idx="868">
                  <c:v>03/01/2015</c:v>
                </c:pt>
                <c:pt idx="869">
                  <c:v>04/01/2015</c:v>
                </c:pt>
                <c:pt idx="870">
                  <c:v>05/01/2015</c:v>
                </c:pt>
                <c:pt idx="871">
                  <c:v>06/01/2015</c:v>
                </c:pt>
                <c:pt idx="872">
                  <c:v>07/01/2015</c:v>
                </c:pt>
                <c:pt idx="873">
                  <c:v>08/01/2015</c:v>
                </c:pt>
                <c:pt idx="874">
                  <c:v>09/01/2015</c:v>
                </c:pt>
                <c:pt idx="875">
                  <c:v>10/01/2015</c:v>
                </c:pt>
                <c:pt idx="876">
                  <c:v>11/01/2015</c:v>
                </c:pt>
                <c:pt idx="877">
                  <c:v>12/01/2015</c:v>
                </c:pt>
                <c:pt idx="878">
                  <c:v>01/01/2016</c:v>
                </c:pt>
                <c:pt idx="879">
                  <c:v>02/01/2016</c:v>
                </c:pt>
                <c:pt idx="880">
                  <c:v>03/01/2016</c:v>
                </c:pt>
                <c:pt idx="881">
                  <c:v>04/01/2016</c:v>
                </c:pt>
                <c:pt idx="882">
                  <c:v>05/01/2016</c:v>
                </c:pt>
                <c:pt idx="883">
                  <c:v>06/01/2016</c:v>
                </c:pt>
                <c:pt idx="884">
                  <c:v>07/01/2016</c:v>
                </c:pt>
                <c:pt idx="885">
                  <c:v>08/01/2016</c:v>
                </c:pt>
                <c:pt idx="886">
                  <c:v>09/01/2016</c:v>
                </c:pt>
                <c:pt idx="887">
                  <c:v>10/01/2016</c:v>
                </c:pt>
                <c:pt idx="888">
                  <c:v>11/01/2016</c:v>
                </c:pt>
                <c:pt idx="889">
                  <c:v>12/01/2016</c:v>
                </c:pt>
                <c:pt idx="890">
                  <c:v>01/01/2017</c:v>
                </c:pt>
                <c:pt idx="891">
                  <c:v>02/01/2017</c:v>
                </c:pt>
                <c:pt idx="892">
                  <c:v>03/01/2017</c:v>
                </c:pt>
                <c:pt idx="893">
                  <c:v>04/01/2017</c:v>
                </c:pt>
                <c:pt idx="894">
                  <c:v>05/01/2017</c:v>
                </c:pt>
                <c:pt idx="895">
                  <c:v>06/01/2017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smooth val="0"/>
        </c:ser>
        <c:marker val="1"/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40495176"/>
        <c:crosses val="autoZero"/>
        <c:lblAlgn val="ctr"/>
        <c:lblOffset val="100"/>
        <c:noMultiLvlLbl val="0"/>
      </c:catAx>
      <c:valAx>
        <c:axId val="2140495176"/>
        <c:scaling>
          <c:min val="2.0"/>
        </c:scaling>
        <c:delete val="0"/>
        <c:axPos val="l"/>
        <c:majorGridlines/>
        <c:numFmt formatCode="0.0&quot;%&quot;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7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RICH051UR</c:v>
                </c:pt>
              </c:strCache>
            </c:strRef>
          </c:tx>
          <c:marker>
            <c:symbol val="none"/>
          </c:marker>
          <c:cat>
            <c:strRef>
              <c:f>Sheet1!$A$2:$A$1046</c:f>
              <c:strCache>
                <c:ptCount val="1045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05/01/2005</c:v>
                </c:pt>
                <c:pt idx="150">
                  <c:v>06/01/2005</c:v>
                </c:pt>
                <c:pt idx="151">
                  <c:v>07/01/2005</c:v>
                </c:pt>
                <c:pt idx="152">
                  <c:v>08/01/2005</c:v>
                </c:pt>
                <c:pt idx="153">
                  <c:v>09/01/2005</c:v>
                </c:pt>
                <c:pt idx="154">
                  <c:v>10/01/2005</c:v>
                </c:pt>
                <c:pt idx="155">
                  <c:v>11/01/2005</c:v>
                </c:pt>
                <c:pt idx="156">
                  <c:v>12/01/2005</c:v>
                </c:pt>
                <c:pt idx="157">
                  <c:v>01/01/2006</c:v>
                </c:pt>
                <c:pt idx="158">
                  <c:v>02/01/2006</c:v>
                </c:pt>
                <c:pt idx="159">
                  <c:v>03/01/2006</c:v>
                </c:pt>
                <c:pt idx="160">
                  <c:v>04/01/2006</c:v>
                </c:pt>
                <c:pt idx="161">
                  <c:v>05/01/2006</c:v>
                </c:pt>
                <c:pt idx="162">
                  <c:v>06/01/2006</c:v>
                </c:pt>
                <c:pt idx="163">
                  <c:v>07/01/2006</c:v>
                </c:pt>
                <c:pt idx="164">
                  <c:v>08/01/2006</c:v>
                </c:pt>
                <c:pt idx="165">
                  <c:v>09/01/2006</c:v>
                </c:pt>
                <c:pt idx="166">
                  <c:v>10/01/2006</c:v>
                </c:pt>
                <c:pt idx="167">
                  <c:v>11/01/2006</c:v>
                </c:pt>
                <c:pt idx="168">
                  <c:v>12/01/2006</c:v>
                </c:pt>
                <c:pt idx="169">
                  <c:v>01/01/2007</c:v>
                </c:pt>
                <c:pt idx="170">
                  <c:v>02/01/2007</c:v>
                </c:pt>
                <c:pt idx="171">
                  <c:v>03/01/2007</c:v>
                </c:pt>
                <c:pt idx="172">
                  <c:v>04/01/2007</c:v>
                </c:pt>
                <c:pt idx="173">
                  <c:v>05/01/2007</c:v>
                </c:pt>
                <c:pt idx="174">
                  <c:v>06/01/2007</c:v>
                </c:pt>
                <c:pt idx="175">
                  <c:v>07/01/2007</c:v>
                </c:pt>
                <c:pt idx="176">
                  <c:v>08/01/2007</c:v>
                </c:pt>
                <c:pt idx="177">
                  <c:v>09/01/2007</c:v>
                </c:pt>
                <c:pt idx="178">
                  <c:v>10/01/2007</c:v>
                </c:pt>
                <c:pt idx="179">
                  <c:v>11/01/2007</c:v>
                </c:pt>
                <c:pt idx="180">
                  <c:v>12/01/2007</c:v>
                </c:pt>
                <c:pt idx="181">
                  <c:v>01/01/2008</c:v>
                </c:pt>
                <c:pt idx="182">
                  <c:v>02/01/2008</c:v>
                </c:pt>
                <c:pt idx="183">
                  <c:v>03/01/2008</c:v>
                </c:pt>
                <c:pt idx="184">
                  <c:v>04/01/2008</c:v>
                </c:pt>
                <c:pt idx="185">
                  <c:v>05/01/2008</c:v>
                </c:pt>
                <c:pt idx="186">
                  <c:v>06/01/2008</c:v>
                </c:pt>
                <c:pt idx="187">
                  <c:v>07/01/2008</c:v>
                </c:pt>
                <c:pt idx="188">
                  <c:v>08/01/2008</c:v>
                </c:pt>
                <c:pt idx="189">
                  <c:v>09/01/2008</c:v>
                </c:pt>
                <c:pt idx="190">
                  <c:v>10/01/2008</c:v>
                </c:pt>
                <c:pt idx="191">
                  <c:v>11/01/2008</c:v>
                </c:pt>
                <c:pt idx="192">
                  <c:v>12/01/2008</c:v>
                </c:pt>
                <c:pt idx="193">
                  <c:v>01/01/2009</c:v>
                </c:pt>
                <c:pt idx="194">
                  <c:v>02/01/2009</c:v>
                </c:pt>
                <c:pt idx="195">
                  <c:v>03/01/2009</c:v>
                </c:pt>
                <c:pt idx="196">
                  <c:v>04/01/2009</c:v>
                </c:pt>
                <c:pt idx="197">
                  <c:v>05/01/2009</c:v>
                </c:pt>
                <c:pt idx="198">
                  <c:v>06/01/2009</c:v>
                </c:pt>
                <c:pt idx="199">
                  <c:v>07/01/2009</c:v>
                </c:pt>
                <c:pt idx="200">
                  <c:v>08/01/2009</c:v>
                </c:pt>
                <c:pt idx="201">
                  <c:v>09/01/2009</c:v>
                </c:pt>
                <c:pt idx="202">
                  <c:v>10/01/2009</c:v>
                </c:pt>
                <c:pt idx="203">
                  <c:v>11/01/2009</c:v>
                </c:pt>
                <c:pt idx="204">
                  <c:v>12/01/2009</c:v>
                </c:pt>
                <c:pt idx="205">
                  <c:v>01/01/2010</c:v>
                </c:pt>
                <c:pt idx="206">
                  <c:v>02/01/2010</c:v>
                </c:pt>
                <c:pt idx="207">
                  <c:v>03/01/2010</c:v>
                </c:pt>
                <c:pt idx="208">
                  <c:v>04/01/2010</c:v>
                </c:pt>
                <c:pt idx="209">
                  <c:v>05/01/2010</c:v>
                </c:pt>
                <c:pt idx="210">
                  <c:v>06/01/2010</c:v>
                </c:pt>
                <c:pt idx="211">
                  <c:v>07/01/2010</c:v>
                </c:pt>
                <c:pt idx="212">
                  <c:v>08/01/2010</c:v>
                </c:pt>
                <c:pt idx="213">
                  <c:v>09/01/2010</c:v>
                </c:pt>
                <c:pt idx="214">
                  <c:v>10/01/2010</c:v>
                </c:pt>
                <c:pt idx="215">
                  <c:v>11/01/2010</c:v>
                </c:pt>
                <c:pt idx="216">
                  <c:v>12/01/2010</c:v>
                </c:pt>
                <c:pt idx="217">
                  <c:v>01/01/2011</c:v>
                </c:pt>
                <c:pt idx="218">
                  <c:v>02/01/2011</c:v>
                </c:pt>
                <c:pt idx="219">
                  <c:v>03/01/2011</c:v>
                </c:pt>
                <c:pt idx="220">
                  <c:v>04/01/2011</c:v>
                </c:pt>
                <c:pt idx="221">
                  <c:v>05/01/2011</c:v>
                </c:pt>
                <c:pt idx="222">
                  <c:v>06/01/2011</c:v>
                </c:pt>
                <c:pt idx="223">
                  <c:v>07/01/2011</c:v>
                </c:pt>
                <c:pt idx="224">
                  <c:v>08/01/2011</c:v>
                </c:pt>
                <c:pt idx="225">
                  <c:v>09/01/2011</c:v>
                </c:pt>
                <c:pt idx="226">
                  <c:v>10/01/2011</c:v>
                </c:pt>
                <c:pt idx="227">
                  <c:v>11/01/2011</c:v>
                </c:pt>
                <c:pt idx="228">
                  <c:v>12/01/2011</c:v>
                </c:pt>
                <c:pt idx="229">
                  <c:v>01/01/2012</c:v>
                </c:pt>
                <c:pt idx="230">
                  <c:v>02/01/2012</c:v>
                </c:pt>
                <c:pt idx="231">
                  <c:v>03/01/2012</c:v>
                </c:pt>
                <c:pt idx="232">
                  <c:v>04/01/2012</c:v>
                </c:pt>
                <c:pt idx="233">
                  <c:v>05/01/2012</c:v>
                </c:pt>
                <c:pt idx="234">
                  <c:v>06/01/2012</c:v>
                </c:pt>
                <c:pt idx="235">
                  <c:v>07/01/2012</c:v>
                </c:pt>
                <c:pt idx="236">
                  <c:v>08/01/2012</c:v>
                </c:pt>
                <c:pt idx="237">
                  <c:v>09/01/2012</c:v>
                </c:pt>
                <c:pt idx="238">
                  <c:v>10/01/2012</c:v>
                </c:pt>
                <c:pt idx="239">
                  <c:v>11/01/2012</c:v>
                </c:pt>
                <c:pt idx="240">
                  <c:v>12/01/2012</c:v>
                </c:pt>
                <c:pt idx="241">
                  <c:v>01/01/2013</c:v>
                </c:pt>
                <c:pt idx="242">
                  <c:v>02/01/2013</c:v>
                </c:pt>
                <c:pt idx="243">
                  <c:v>03/01/2013</c:v>
                </c:pt>
                <c:pt idx="244">
                  <c:v>04/01/2013</c:v>
                </c:pt>
                <c:pt idx="245">
                  <c:v>05/01/2013</c:v>
                </c:pt>
                <c:pt idx="246">
                  <c:v>06/01/2013</c:v>
                </c:pt>
                <c:pt idx="247">
                  <c:v>07/01/2013</c:v>
                </c:pt>
                <c:pt idx="248">
                  <c:v>08/01/2013</c:v>
                </c:pt>
                <c:pt idx="249">
                  <c:v>09/01/2013</c:v>
                </c:pt>
                <c:pt idx="250">
                  <c:v>10/01/2013</c:v>
                </c:pt>
                <c:pt idx="251">
                  <c:v>11/01/2013</c:v>
                </c:pt>
                <c:pt idx="252">
                  <c:v>12/01/2013</c:v>
                </c:pt>
                <c:pt idx="253">
                  <c:v>01/01/2014</c:v>
                </c:pt>
                <c:pt idx="254">
                  <c:v>02/01/2014</c:v>
                </c:pt>
                <c:pt idx="255">
                  <c:v>03/01/2014</c:v>
                </c:pt>
                <c:pt idx="256">
                  <c:v>04/01/2014</c:v>
                </c:pt>
                <c:pt idx="257">
                  <c:v>05/01/2014</c:v>
                </c:pt>
                <c:pt idx="258">
                  <c:v>06/01/2014</c:v>
                </c:pt>
                <c:pt idx="259">
                  <c:v>07/01/2014</c:v>
                </c:pt>
                <c:pt idx="260">
                  <c:v>08/01/2014</c:v>
                </c:pt>
                <c:pt idx="261">
                  <c:v>09/01/2014</c:v>
                </c:pt>
                <c:pt idx="262">
                  <c:v>10/01/2014</c:v>
                </c:pt>
                <c:pt idx="263">
                  <c:v>11/01/2014</c:v>
                </c:pt>
                <c:pt idx="264">
                  <c:v>12/01/2014</c:v>
                </c:pt>
                <c:pt idx="265">
                  <c:v>01/01/2015</c:v>
                </c:pt>
                <c:pt idx="266">
                  <c:v>02/01/2015</c:v>
                </c:pt>
                <c:pt idx="267">
                  <c:v>03/01/2015</c:v>
                </c:pt>
                <c:pt idx="268">
                  <c:v>04/01/2015</c:v>
                </c:pt>
                <c:pt idx="269">
                  <c:v>05/01/2015</c:v>
                </c:pt>
                <c:pt idx="270">
                  <c:v>06/01/2015</c:v>
                </c:pt>
                <c:pt idx="271">
                  <c:v>07/01/2015</c:v>
                </c:pt>
                <c:pt idx="272">
                  <c:v>08/01/2015</c:v>
                </c:pt>
                <c:pt idx="273">
                  <c:v>09/01/2015</c:v>
                </c:pt>
                <c:pt idx="274">
                  <c:v>10/01/2015</c:v>
                </c:pt>
                <c:pt idx="275">
                  <c:v>11/01/2015</c:v>
                </c:pt>
                <c:pt idx="276">
                  <c:v>12/01/2015</c:v>
                </c:pt>
                <c:pt idx="277">
                  <c:v>01/01/2016</c:v>
                </c:pt>
                <c:pt idx="278">
                  <c:v>02/01/2016</c:v>
                </c:pt>
                <c:pt idx="279">
                  <c:v>03/01/2016</c:v>
                </c:pt>
                <c:pt idx="280">
                  <c:v>04/01/2016</c:v>
                </c:pt>
                <c:pt idx="281">
                  <c:v>05/01/2016</c:v>
                </c:pt>
                <c:pt idx="282">
                  <c:v>06/01/2016</c:v>
                </c:pt>
                <c:pt idx="283">
                  <c:v>07/01/2016</c:v>
                </c:pt>
                <c:pt idx="284">
                  <c:v>08/01/2016</c:v>
                </c:pt>
                <c:pt idx="285">
                  <c:v>09/01/2016</c:v>
                </c:pt>
                <c:pt idx="286">
                  <c:v>10/01/2016</c:v>
                </c:pt>
                <c:pt idx="287">
                  <c:v>11/01/2016</c:v>
                </c:pt>
                <c:pt idx="288">
                  <c:v>12/01/2016</c:v>
                </c:pt>
                <c:pt idx="289">
                  <c:v>01/01/2017</c:v>
                </c:pt>
                <c:pt idx="290">
                  <c:v>02/01/2017</c:v>
                </c:pt>
                <c:pt idx="291">
                  <c:v>03/01/2017</c:v>
                </c:pt>
                <c:pt idx="292">
                  <c:v>04/01/2017</c:v>
                </c:pt>
                <c:pt idx="293">
                  <c:v>05/01/2017</c:v>
                </c:pt>
                <c:pt idx="294">
                  <c:v>06/01/2017</c:v>
                </c:pt>
                <c:pt idx="295">
                  <c:v>01/01/2005</c:v>
                </c:pt>
                <c:pt idx="296">
                  <c:v>02/01/2005</c:v>
                </c:pt>
                <c:pt idx="297">
                  <c:v>03/01/2005</c:v>
                </c:pt>
                <c:pt idx="298">
                  <c:v>04/01/2005</c:v>
                </c:pt>
                <c:pt idx="299">
                  <c:v>05/01/2005</c:v>
                </c:pt>
                <c:pt idx="300">
                  <c:v>06/01/2005</c:v>
                </c:pt>
                <c:pt idx="301">
                  <c:v>07/01/2005</c:v>
                </c:pt>
                <c:pt idx="302">
                  <c:v>08/01/2005</c:v>
                </c:pt>
                <c:pt idx="303">
                  <c:v>09/01/2005</c:v>
                </c:pt>
                <c:pt idx="304">
                  <c:v>10/01/2005</c:v>
                </c:pt>
                <c:pt idx="305">
                  <c:v>11/01/2005</c:v>
                </c:pt>
                <c:pt idx="306">
                  <c:v>12/01/2005</c:v>
                </c:pt>
                <c:pt idx="307">
                  <c:v>01/01/2006</c:v>
                </c:pt>
                <c:pt idx="308">
                  <c:v>02/01/2006</c:v>
                </c:pt>
                <c:pt idx="309">
                  <c:v>03/01/2006</c:v>
                </c:pt>
                <c:pt idx="310">
                  <c:v>04/01/2006</c:v>
                </c:pt>
                <c:pt idx="311">
                  <c:v>05/01/2006</c:v>
                </c:pt>
                <c:pt idx="312">
                  <c:v>06/01/2006</c:v>
                </c:pt>
                <c:pt idx="313">
                  <c:v>07/01/2006</c:v>
                </c:pt>
                <c:pt idx="314">
                  <c:v>08/01/2006</c:v>
                </c:pt>
                <c:pt idx="315">
                  <c:v>09/01/2006</c:v>
                </c:pt>
                <c:pt idx="316">
                  <c:v>10/01/2006</c:v>
                </c:pt>
                <c:pt idx="317">
                  <c:v>11/01/2006</c:v>
                </c:pt>
                <c:pt idx="318">
                  <c:v>12/01/2006</c:v>
                </c:pt>
                <c:pt idx="319">
                  <c:v>01/01/2007</c:v>
                </c:pt>
                <c:pt idx="320">
                  <c:v>02/01/2007</c:v>
                </c:pt>
                <c:pt idx="321">
                  <c:v>03/01/2007</c:v>
                </c:pt>
                <c:pt idx="322">
                  <c:v>04/01/2007</c:v>
                </c:pt>
                <c:pt idx="323">
                  <c:v>05/01/2007</c:v>
                </c:pt>
                <c:pt idx="324">
                  <c:v>06/01/2007</c:v>
                </c:pt>
                <c:pt idx="325">
                  <c:v>07/01/2007</c:v>
                </c:pt>
                <c:pt idx="326">
                  <c:v>08/01/2007</c:v>
                </c:pt>
                <c:pt idx="327">
                  <c:v>09/01/2007</c:v>
                </c:pt>
                <c:pt idx="328">
                  <c:v>10/01/2007</c:v>
                </c:pt>
                <c:pt idx="329">
                  <c:v>11/01/2007</c:v>
                </c:pt>
                <c:pt idx="330">
                  <c:v>12/01/2007</c:v>
                </c:pt>
                <c:pt idx="331">
                  <c:v>01/01/2008</c:v>
                </c:pt>
                <c:pt idx="332">
                  <c:v>02/01/2008</c:v>
                </c:pt>
                <c:pt idx="333">
                  <c:v>03/01/2008</c:v>
                </c:pt>
                <c:pt idx="334">
                  <c:v>04/01/2008</c:v>
                </c:pt>
                <c:pt idx="335">
                  <c:v>05/01/2008</c:v>
                </c:pt>
                <c:pt idx="336">
                  <c:v>06/01/2008</c:v>
                </c:pt>
                <c:pt idx="337">
                  <c:v>07/01/2008</c:v>
                </c:pt>
                <c:pt idx="338">
                  <c:v>08/01/2008</c:v>
                </c:pt>
                <c:pt idx="339">
                  <c:v>09/01/2008</c:v>
                </c:pt>
                <c:pt idx="340">
                  <c:v>10/01/2008</c:v>
                </c:pt>
                <c:pt idx="341">
                  <c:v>11/01/2008</c:v>
                </c:pt>
                <c:pt idx="342">
                  <c:v>12/01/2008</c:v>
                </c:pt>
                <c:pt idx="343">
                  <c:v>01/01/2009</c:v>
                </c:pt>
                <c:pt idx="344">
                  <c:v>02/01/2009</c:v>
                </c:pt>
                <c:pt idx="345">
                  <c:v>03/01/2009</c:v>
                </c:pt>
                <c:pt idx="346">
                  <c:v>04/01/2009</c:v>
                </c:pt>
                <c:pt idx="347">
                  <c:v>05/01/2009</c:v>
                </c:pt>
                <c:pt idx="348">
                  <c:v>06/01/2009</c:v>
                </c:pt>
                <c:pt idx="349">
                  <c:v>07/01/2009</c:v>
                </c:pt>
                <c:pt idx="350">
                  <c:v>08/01/2009</c:v>
                </c:pt>
                <c:pt idx="351">
                  <c:v>09/01/2009</c:v>
                </c:pt>
                <c:pt idx="352">
                  <c:v>10/01/2009</c:v>
                </c:pt>
                <c:pt idx="353">
                  <c:v>11/01/2009</c:v>
                </c:pt>
                <c:pt idx="354">
                  <c:v>12/01/2009</c:v>
                </c:pt>
                <c:pt idx="355">
                  <c:v>01/01/2010</c:v>
                </c:pt>
                <c:pt idx="356">
                  <c:v>02/01/2010</c:v>
                </c:pt>
                <c:pt idx="357">
                  <c:v>03/01/2010</c:v>
                </c:pt>
                <c:pt idx="358">
                  <c:v>04/01/2010</c:v>
                </c:pt>
                <c:pt idx="359">
                  <c:v>05/01/2010</c:v>
                </c:pt>
                <c:pt idx="360">
                  <c:v>06/01/2010</c:v>
                </c:pt>
                <c:pt idx="361">
                  <c:v>07/01/2010</c:v>
                </c:pt>
                <c:pt idx="362">
                  <c:v>08/01/2010</c:v>
                </c:pt>
                <c:pt idx="363">
                  <c:v>09/01/2010</c:v>
                </c:pt>
                <c:pt idx="364">
                  <c:v>10/01/2010</c:v>
                </c:pt>
                <c:pt idx="365">
                  <c:v>11/01/2010</c:v>
                </c:pt>
                <c:pt idx="366">
                  <c:v>12/01/2010</c:v>
                </c:pt>
                <c:pt idx="367">
                  <c:v>01/01/2011</c:v>
                </c:pt>
                <c:pt idx="368">
                  <c:v>02/01/2011</c:v>
                </c:pt>
                <c:pt idx="369">
                  <c:v>03/01/2011</c:v>
                </c:pt>
                <c:pt idx="370">
                  <c:v>04/01/2011</c:v>
                </c:pt>
                <c:pt idx="371">
                  <c:v>05/01/2011</c:v>
                </c:pt>
                <c:pt idx="372">
                  <c:v>06/01/2011</c:v>
                </c:pt>
                <c:pt idx="373">
                  <c:v>07/01/2011</c:v>
                </c:pt>
                <c:pt idx="374">
                  <c:v>08/01/2011</c:v>
                </c:pt>
                <c:pt idx="375">
                  <c:v>09/01/2011</c:v>
                </c:pt>
                <c:pt idx="376">
                  <c:v>10/01/2011</c:v>
                </c:pt>
                <c:pt idx="377">
                  <c:v>11/01/2011</c:v>
                </c:pt>
                <c:pt idx="378">
                  <c:v>12/01/2011</c:v>
                </c:pt>
                <c:pt idx="379">
                  <c:v>01/01/2012</c:v>
                </c:pt>
                <c:pt idx="380">
                  <c:v>02/01/2012</c:v>
                </c:pt>
                <c:pt idx="381">
                  <c:v>03/01/2012</c:v>
                </c:pt>
                <c:pt idx="382">
                  <c:v>04/01/2012</c:v>
                </c:pt>
                <c:pt idx="383">
                  <c:v>05/01/2012</c:v>
                </c:pt>
                <c:pt idx="384">
                  <c:v>06/01/2012</c:v>
                </c:pt>
                <c:pt idx="385">
                  <c:v>07/01/2012</c:v>
                </c:pt>
                <c:pt idx="386">
                  <c:v>08/01/2012</c:v>
                </c:pt>
                <c:pt idx="387">
                  <c:v>09/01/2012</c:v>
                </c:pt>
                <c:pt idx="388">
                  <c:v>10/01/2012</c:v>
                </c:pt>
                <c:pt idx="389">
                  <c:v>11/01/2012</c:v>
                </c:pt>
                <c:pt idx="390">
                  <c:v>12/01/2012</c:v>
                </c:pt>
                <c:pt idx="391">
                  <c:v>01/01/2013</c:v>
                </c:pt>
                <c:pt idx="392">
                  <c:v>02/01/2013</c:v>
                </c:pt>
                <c:pt idx="393">
                  <c:v>03/01/2013</c:v>
                </c:pt>
                <c:pt idx="394">
                  <c:v>04/01/2013</c:v>
                </c:pt>
                <c:pt idx="395">
                  <c:v>05/01/2013</c:v>
                </c:pt>
                <c:pt idx="396">
                  <c:v>06/01/2013</c:v>
                </c:pt>
                <c:pt idx="397">
                  <c:v>07/01/2013</c:v>
                </c:pt>
                <c:pt idx="398">
                  <c:v>08/01/2013</c:v>
                </c:pt>
                <c:pt idx="399">
                  <c:v>09/01/2013</c:v>
                </c:pt>
                <c:pt idx="400">
                  <c:v>10/01/2013</c:v>
                </c:pt>
                <c:pt idx="401">
                  <c:v>11/01/2013</c:v>
                </c:pt>
                <c:pt idx="402">
                  <c:v>12/01/2013</c:v>
                </c:pt>
                <c:pt idx="403">
                  <c:v>01/01/2014</c:v>
                </c:pt>
                <c:pt idx="404">
                  <c:v>02/01/2014</c:v>
                </c:pt>
                <c:pt idx="405">
                  <c:v>03/01/2014</c:v>
                </c:pt>
                <c:pt idx="406">
                  <c:v>04/01/2014</c:v>
                </c:pt>
                <c:pt idx="407">
                  <c:v>05/01/2014</c:v>
                </c:pt>
                <c:pt idx="408">
                  <c:v>06/01/2014</c:v>
                </c:pt>
                <c:pt idx="409">
                  <c:v>07/01/2014</c:v>
                </c:pt>
                <c:pt idx="410">
                  <c:v>08/01/2014</c:v>
                </c:pt>
                <c:pt idx="411">
                  <c:v>09/01/2014</c:v>
                </c:pt>
                <c:pt idx="412">
                  <c:v>10/01/2014</c:v>
                </c:pt>
                <c:pt idx="413">
                  <c:v>11/01/2014</c:v>
                </c:pt>
                <c:pt idx="414">
                  <c:v>12/01/2014</c:v>
                </c:pt>
                <c:pt idx="415">
                  <c:v>01/01/2015</c:v>
                </c:pt>
                <c:pt idx="416">
                  <c:v>02/01/2015</c:v>
                </c:pt>
                <c:pt idx="417">
                  <c:v>03/01/2015</c:v>
                </c:pt>
                <c:pt idx="418">
                  <c:v>04/01/2015</c:v>
                </c:pt>
                <c:pt idx="419">
                  <c:v>05/01/2015</c:v>
                </c:pt>
                <c:pt idx="420">
                  <c:v>06/01/2015</c:v>
                </c:pt>
                <c:pt idx="421">
                  <c:v>07/01/2015</c:v>
                </c:pt>
                <c:pt idx="422">
                  <c:v>08/01/2015</c:v>
                </c:pt>
                <c:pt idx="423">
                  <c:v>09/01/2015</c:v>
                </c:pt>
                <c:pt idx="424">
                  <c:v>10/01/2015</c:v>
                </c:pt>
                <c:pt idx="425">
                  <c:v>11/01/2015</c:v>
                </c:pt>
                <c:pt idx="426">
                  <c:v>12/01/2015</c:v>
                </c:pt>
                <c:pt idx="427">
                  <c:v>01/01/2016</c:v>
                </c:pt>
                <c:pt idx="428">
                  <c:v>02/01/2016</c:v>
                </c:pt>
                <c:pt idx="429">
                  <c:v>03/01/2016</c:v>
                </c:pt>
                <c:pt idx="430">
                  <c:v>04/01/2016</c:v>
                </c:pt>
                <c:pt idx="431">
                  <c:v>05/01/2016</c:v>
                </c:pt>
                <c:pt idx="432">
                  <c:v>06/01/2016</c:v>
                </c:pt>
                <c:pt idx="433">
                  <c:v>07/01/2016</c:v>
                </c:pt>
                <c:pt idx="434">
                  <c:v>08/01/2016</c:v>
                </c:pt>
                <c:pt idx="435">
                  <c:v>09/01/2016</c:v>
                </c:pt>
                <c:pt idx="436">
                  <c:v>10/01/2016</c:v>
                </c:pt>
                <c:pt idx="437">
                  <c:v>11/01/2016</c:v>
                </c:pt>
                <c:pt idx="438">
                  <c:v>12/01/2016</c:v>
                </c:pt>
                <c:pt idx="439">
                  <c:v>01/01/2017</c:v>
                </c:pt>
                <c:pt idx="440">
                  <c:v>02/01/2017</c:v>
                </c:pt>
                <c:pt idx="441">
                  <c:v>03/01/2017</c:v>
                </c:pt>
                <c:pt idx="442">
                  <c:v>04/01/2017</c:v>
                </c:pt>
                <c:pt idx="443">
                  <c:v>05/01/2017</c:v>
                </c:pt>
                <c:pt idx="444">
                  <c:v>06/01/2017</c:v>
                </c:pt>
                <c:pt idx="445">
                  <c:v>01/01/2005</c:v>
                </c:pt>
                <c:pt idx="446">
                  <c:v>02/01/2005</c:v>
                </c:pt>
                <c:pt idx="447">
                  <c:v>03/01/2005</c:v>
                </c:pt>
                <c:pt idx="448">
                  <c:v>04/01/2005</c:v>
                </c:pt>
                <c:pt idx="449">
                  <c:v>05/01/2005</c:v>
                </c:pt>
                <c:pt idx="450">
                  <c:v>06/01/2005</c:v>
                </c:pt>
                <c:pt idx="451">
                  <c:v>07/01/2005</c:v>
                </c:pt>
                <c:pt idx="452">
                  <c:v>08/01/2005</c:v>
                </c:pt>
                <c:pt idx="453">
                  <c:v>09/01/2005</c:v>
                </c:pt>
                <c:pt idx="454">
                  <c:v>10/01/2005</c:v>
                </c:pt>
                <c:pt idx="455">
                  <c:v>11/01/2005</c:v>
                </c:pt>
                <c:pt idx="456">
                  <c:v>12/01/2005</c:v>
                </c:pt>
                <c:pt idx="457">
                  <c:v>01/01/2006</c:v>
                </c:pt>
                <c:pt idx="458">
                  <c:v>02/01/2006</c:v>
                </c:pt>
                <c:pt idx="459">
                  <c:v>03/01/2006</c:v>
                </c:pt>
                <c:pt idx="460">
                  <c:v>04/01/2006</c:v>
                </c:pt>
                <c:pt idx="461">
                  <c:v>05/01/2006</c:v>
                </c:pt>
                <c:pt idx="462">
                  <c:v>06/01/2006</c:v>
                </c:pt>
                <c:pt idx="463">
                  <c:v>07/01/2006</c:v>
                </c:pt>
                <c:pt idx="464">
                  <c:v>08/01/2006</c:v>
                </c:pt>
                <c:pt idx="465">
                  <c:v>09/01/2006</c:v>
                </c:pt>
                <c:pt idx="466">
                  <c:v>10/01/2006</c:v>
                </c:pt>
                <c:pt idx="467">
                  <c:v>11/01/2006</c:v>
                </c:pt>
                <c:pt idx="468">
                  <c:v>12/01/2006</c:v>
                </c:pt>
                <c:pt idx="469">
                  <c:v>01/01/2007</c:v>
                </c:pt>
                <c:pt idx="470">
                  <c:v>02/01/2007</c:v>
                </c:pt>
                <c:pt idx="471">
                  <c:v>03/01/2007</c:v>
                </c:pt>
                <c:pt idx="472">
                  <c:v>04/01/2007</c:v>
                </c:pt>
                <c:pt idx="473">
                  <c:v>05/01/2007</c:v>
                </c:pt>
                <c:pt idx="474">
                  <c:v>06/01/2007</c:v>
                </c:pt>
                <c:pt idx="475">
                  <c:v>07/01/2007</c:v>
                </c:pt>
                <c:pt idx="476">
                  <c:v>08/01/2007</c:v>
                </c:pt>
                <c:pt idx="477">
                  <c:v>09/01/2007</c:v>
                </c:pt>
                <c:pt idx="478">
                  <c:v>10/01/2007</c:v>
                </c:pt>
                <c:pt idx="479">
                  <c:v>11/01/2007</c:v>
                </c:pt>
                <c:pt idx="480">
                  <c:v>12/01/2007</c:v>
                </c:pt>
                <c:pt idx="481">
                  <c:v>01/01/2008</c:v>
                </c:pt>
                <c:pt idx="482">
                  <c:v>02/01/2008</c:v>
                </c:pt>
                <c:pt idx="483">
                  <c:v>03/01/2008</c:v>
                </c:pt>
                <c:pt idx="484">
                  <c:v>04/01/2008</c:v>
                </c:pt>
                <c:pt idx="485">
                  <c:v>05/01/2008</c:v>
                </c:pt>
                <c:pt idx="486">
                  <c:v>06/01/2008</c:v>
                </c:pt>
                <c:pt idx="487">
                  <c:v>07/01/2008</c:v>
                </c:pt>
                <c:pt idx="488">
                  <c:v>08/01/2008</c:v>
                </c:pt>
                <c:pt idx="489">
                  <c:v>09/01/2008</c:v>
                </c:pt>
                <c:pt idx="490">
                  <c:v>10/01/2008</c:v>
                </c:pt>
                <c:pt idx="491">
                  <c:v>11/01/2008</c:v>
                </c:pt>
                <c:pt idx="492">
                  <c:v>12/01/2008</c:v>
                </c:pt>
                <c:pt idx="493">
                  <c:v>01/01/2009</c:v>
                </c:pt>
                <c:pt idx="494">
                  <c:v>02/01/2009</c:v>
                </c:pt>
                <c:pt idx="495">
                  <c:v>03/01/2009</c:v>
                </c:pt>
                <c:pt idx="496">
                  <c:v>04/01/2009</c:v>
                </c:pt>
                <c:pt idx="497">
                  <c:v>05/01/2009</c:v>
                </c:pt>
                <c:pt idx="498">
                  <c:v>06/01/2009</c:v>
                </c:pt>
                <c:pt idx="499">
                  <c:v>07/01/2009</c:v>
                </c:pt>
                <c:pt idx="500">
                  <c:v>08/01/2009</c:v>
                </c:pt>
                <c:pt idx="501">
                  <c:v>09/01/2009</c:v>
                </c:pt>
                <c:pt idx="502">
                  <c:v>10/01/2009</c:v>
                </c:pt>
                <c:pt idx="503">
                  <c:v>11/01/2009</c:v>
                </c:pt>
                <c:pt idx="504">
                  <c:v>12/01/2009</c:v>
                </c:pt>
                <c:pt idx="505">
                  <c:v>01/01/2010</c:v>
                </c:pt>
                <c:pt idx="506">
                  <c:v>02/01/2010</c:v>
                </c:pt>
                <c:pt idx="507">
                  <c:v>03/01/2010</c:v>
                </c:pt>
                <c:pt idx="508">
                  <c:v>04/01/2010</c:v>
                </c:pt>
                <c:pt idx="509">
                  <c:v>05/01/2010</c:v>
                </c:pt>
                <c:pt idx="510">
                  <c:v>06/01/2010</c:v>
                </c:pt>
                <c:pt idx="511">
                  <c:v>07/01/2010</c:v>
                </c:pt>
                <c:pt idx="512">
                  <c:v>08/01/2010</c:v>
                </c:pt>
                <c:pt idx="513">
                  <c:v>09/01/2010</c:v>
                </c:pt>
                <c:pt idx="514">
                  <c:v>10/01/2010</c:v>
                </c:pt>
                <c:pt idx="515">
                  <c:v>11/01/2010</c:v>
                </c:pt>
                <c:pt idx="516">
                  <c:v>12/01/2010</c:v>
                </c:pt>
                <c:pt idx="517">
                  <c:v>01/01/2011</c:v>
                </c:pt>
                <c:pt idx="518">
                  <c:v>02/01/2011</c:v>
                </c:pt>
                <c:pt idx="519">
                  <c:v>03/01/2011</c:v>
                </c:pt>
                <c:pt idx="520">
                  <c:v>04/01/2011</c:v>
                </c:pt>
                <c:pt idx="521">
                  <c:v>05/01/2011</c:v>
                </c:pt>
                <c:pt idx="522">
                  <c:v>06/01/2011</c:v>
                </c:pt>
                <c:pt idx="523">
                  <c:v>07/01/2011</c:v>
                </c:pt>
                <c:pt idx="524">
                  <c:v>08/01/2011</c:v>
                </c:pt>
                <c:pt idx="525">
                  <c:v>09/01/2011</c:v>
                </c:pt>
                <c:pt idx="526">
                  <c:v>10/01/2011</c:v>
                </c:pt>
                <c:pt idx="527">
                  <c:v>11/01/2011</c:v>
                </c:pt>
                <c:pt idx="528">
                  <c:v>12/01/2011</c:v>
                </c:pt>
                <c:pt idx="529">
                  <c:v>01/01/2012</c:v>
                </c:pt>
                <c:pt idx="530">
                  <c:v>02/01/2012</c:v>
                </c:pt>
                <c:pt idx="531">
                  <c:v>03/01/2012</c:v>
                </c:pt>
                <c:pt idx="532">
                  <c:v>04/01/2012</c:v>
                </c:pt>
                <c:pt idx="533">
                  <c:v>05/01/2012</c:v>
                </c:pt>
                <c:pt idx="534">
                  <c:v>06/01/2012</c:v>
                </c:pt>
                <c:pt idx="535">
                  <c:v>07/01/2012</c:v>
                </c:pt>
                <c:pt idx="536">
                  <c:v>08/01/2012</c:v>
                </c:pt>
                <c:pt idx="537">
                  <c:v>09/01/2012</c:v>
                </c:pt>
                <c:pt idx="538">
                  <c:v>10/01/2012</c:v>
                </c:pt>
                <c:pt idx="539">
                  <c:v>11/01/2012</c:v>
                </c:pt>
                <c:pt idx="540">
                  <c:v>12/01/2012</c:v>
                </c:pt>
                <c:pt idx="541">
                  <c:v>01/01/2013</c:v>
                </c:pt>
                <c:pt idx="542">
                  <c:v>02/01/2013</c:v>
                </c:pt>
                <c:pt idx="543">
                  <c:v>03/01/2013</c:v>
                </c:pt>
                <c:pt idx="544">
                  <c:v>04/01/2013</c:v>
                </c:pt>
                <c:pt idx="545">
                  <c:v>05/01/2013</c:v>
                </c:pt>
                <c:pt idx="546">
                  <c:v>06/01/2013</c:v>
                </c:pt>
                <c:pt idx="547">
                  <c:v>07/01/2013</c:v>
                </c:pt>
                <c:pt idx="548">
                  <c:v>08/01/2013</c:v>
                </c:pt>
                <c:pt idx="549">
                  <c:v>09/01/2013</c:v>
                </c:pt>
                <c:pt idx="550">
                  <c:v>10/01/2013</c:v>
                </c:pt>
                <c:pt idx="551">
                  <c:v>11/01/2013</c:v>
                </c:pt>
                <c:pt idx="552">
                  <c:v>12/01/2013</c:v>
                </c:pt>
                <c:pt idx="553">
                  <c:v>01/01/2014</c:v>
                </c:pt>
                <c:pt idx="554">
                  <c:v>02/01/2014</c:v>
                </c:pt>
                <c:pt idx="555">
                  <c:v>03/01/2014</c:v>
                </c:pt>
                <c:pt idx="556">
                  <c:v>04/01/2014</c:v>
                </c:pt>
                <c:pt idx="557">
                  <c:v>05/01/2014</c:v>
                </c:pt>
                <c:pt idx="558">
                  <c:v>06/01/2014</c:v>
                </c:pt>
                <c:pt idx="559">
                  <c:v>07/01/2014</c:v>
                </c:pt>
                <c:pt idx="560">
                  <c:v>08/01/2014</c:v>
                </c:pt>
                <c:pt idx="561">
                  <c:v>09/01/2014</c:v>
                </c:pt>
                <c:pt idx="562">
                  <c:v>10/01/2014</c:v>
                </c:pt>
                <c:pt idx="563">
                  <c:v>11/01/2014</c:v>
                </c:pt>
                <c:pt idx="564">
                  <c:v>12/01/2014</c:v>
                </c:pt>
                <c:pt idx="565">
                  <c:v>01/01/2015</c:v>
                </c:pt>
                <c:pt idx="566">
                  <c:v>02/01/2015</c:v>
                </c:pt>
                <c:pt idx="567">
                  <c:v>03/01/2015</c:v>
                </c:pt>
                <c:pt idx="568">
                  <c:v>04/01/2015</c:v>
                </c:pt>
                <c:pt idx="569">
                  <c:v>05/01/2015</c:v>
                </c:pt>
                <c:pt idx="570">
                  <c:v>06/01/2015</c:v>
                </c:pt>
                <c:pt idx="571">
                  <c:v>07/01/2015</c:v>
                </c:pt>
                <c:pt idx="572">
                  <c:v>08/01/2015</c:v>
                </c:pt>
                <c:pt idx="573">
                  <c:v>09/01/2015</c:v>
                </c:pt>
                <c:pt idx="574">
                  <c:v>10/01/2015</c:v>
                </c:pt>
                <c:pt idx="575">
                  <c:v>11/01/2015</c:v>
                </c:pt>
                <c:pt idx="576">
                  <c:v>12/01/2015</c:v>
                </c:pt>
                <c:pt idx="577">
                  <c:v>01/01/2016</c:v>
                </c:pt>
                <c:pt idx="578">
                  <c:v>02/01/2016</c:v>
                </c:pt>
                <c:pt idx="579">
                  <c:v>03/01/2016</c:v>
                </c:pt>
                <c:pt idx="580">
                  <c:v>04/01/2016</c:v>
                </c:pt>
                <c:pt idx="581">
                  <c:v>05/01/2016</c:v>
                </c:pt>
                <c:pt idx="582">
                  <c:v>06/01/2016</c:v>
                </c:pt>
                <c:pt idx="583">
                  <c:v>07/01/2016</c:v>
                </c:pt>
                <c:pt idx="584">
                  <c:v>08/01/2016</c:v>
                </c:pt>
                <c:pt idx="585">
                  <c:v>09/01/2016</c:v>
                </c:pt>
                <c:pt idx="586">
                  <c:v>10/01/2016</c:v>
                </c:pt>
                <c:pt idx="587">
                  <c:v>11/01/2016</c:v>
                </c:pt>
                <c:pt idx="588">
                  <c:v>12/01/2016</c:v>
                </c:pt>
                <c:pt idx="589">
                  <c:v>01/01/2017</c:v>
                </c:pt>
                <c:pt idx="590">
                  <c:v>02/01/2017</c:v>
                </c:pt>
                <c:pt idx="591">
                  <c:v>03/01/2017</c:v>
                </c:pt>
                <c:pt idx="592">
                  <c:v>04/01/2017</c:v>
                </c:pt>
                <c:pt idx="593">
                  <c:v>05/01/2017</c:v>
                </c:pt>
                <c:pt idx="594">
                  <c:v>06/01/2017</c:v>
                </c:pt>
                <c:pt idx="595">
                  <c:v>01/01/2005</c:v>
                </c:pt>
                <c:pt idx="596">
                  <c:v>02/01/2005</c:v>
                </c:pt>
                <c:pt idx="597">
                  <c:v>03/01/2005</c:v>
                </c:pt>
                <c:pt idx="598">
                  <c:v>04/01/2005</c:v>
                </c:pt>
                <c:pt idx="599">
                  <c:v>05/01/2005</c:v>
                </c:pt>
                <c:pt idx="600">
                  <c:v>06/01/2005</c:v>
                </c:pt>
                <c:pt idx="601">
                  <c:v>07/01/2005</c:v>
                </c:pt>
                <c:pt idx="602">
                  <c:v>08/01/2005</c:v>
                </c:pt>
                <c:pt idx="603">
                  <c:v>09/01/2005</c:v>
                </c:pt>
                <c:pt idx="604">
                  <c:v>10/01/2005</c:v>
                </c:pt>
                <c:pt idx="605">
                  <c:v>11/01/2005</c:v>
                </c:pt>
                <c:pt idx="606">
                  <c:v>12/01/2005</c:v>
                </c:pt>
                <c:pt idx="607">
                  <c:v>01/01/2006</c:v>
                </c:pt>
                <c:pt idx="608">
                  <c:v>02/01/2006</c:v>
                </c:pt>
                <c:pt idx="609">
                  <c:v>03/01/2006</c:v>
                </c:pt>
                <c:pt idx="610">
                  <c:v>04/01/2006</c:v>
                </c:pt>
                <c:pt idx="611">
                  <c:v>05/01/2006</c:v>
                </c:pt>
                <c:pt idx="612">
                  <c:v>06/01/2006</c:v>
                </c:pt>
                <c:pt idx="613">
                  <c:v>07/01/2006</c:v>
                </c:pt>
                <c:pt idx="614">
                  <c:v>08/01/2006</c:v>
                </c:pt>
                <c:pt idx="615">
                  <c:v>09/01/2006</c:v>
                </c:pt>
                <c:pt idx="616">
                  <c:v>10/01/2006</c:v>
                </c:pt>
                <c:pt idx="617">
                  <c:v>11/01/2006</c:v>
                </c:pt>
                <c:pt idx="618">
                  <c:v>12/01/2006</c:v>
                </c:pt>
                <c:pt idx="619">
                  <c:v>01/01/2007</c:v>
                </c:pt>
                <c:pt idx="620">
                  <c:v>02/01/2007</c:v>
                </c:pt>
                <c:pt idx="621">
                  <c:v>03/01/2007</c:v>
                </c:pt>
                <c:pt idx="622">
                  <c:v>04/01/2007</c:v>
                </c:pt>
                <c:pt idx="623">
                  <c:v>05/01/2007</c:v>
                </c:pt>
                <c:pt idx="624">
                  <c:v>06/01/2007</c:v>
                </c:pt>
                <c:pt idx="625">
                  <c:v>07/01/2007</c:v>
                </c:pt>
                <c:pt idx="626">
                  <c:v>08/01/2007</c:v>
                </c:pt>
                <c:pt idx="627">
                  <c:v>09/01/2007</c:v>
                </c:pt>
                <c:pt idx="628">
                  <c:v>10/01/2007</c:v>
                </c:pt>
                <c:pt idx="629">
                  <c:v>11/01/2007</c:v>
                </c:pt>
                <c:pt idx="630">
                  <c:v>12/01/2007</c:v>
                </c:pt>
                <c:pt idx="631">
                  <c:v>01/01/2008</c:v>
                </c:pt>
                <c:pt idx="632">
                  <c:v>02/01/2008</c:v>
                </c:pt>
                <c:pt idx="633">
                  <c:v>03/01/2008</c:v>
                </c:pt>
                <c:pt idx="634">
                  <c:v>04/01/2008</c:v>
                </c:pt>
                <c:pt idx="635">
                  <c:v>05/01/2008</c:v>
                </c:pt>
                <c:pt idx="636">
                  <c:v>06/01/2008</c:v>
                </c:pt>
                <c:pt idx="637">
                  <c:v>07/01/2008</c:v>
                </c:pt>
                <c:pt idx="638">
                  <c:v>08/01/2008</c:v>
                </c:pt>
                <c:pt idx="639">
                  <c:v>09/01/2008</c:v>
                </c:pt>
                <c:pt idx="640">
                  <c:v>10/01/2008</c:v>
                </c:pt>
                <c:pt idx="641">
                  <c:v>11/01/2008</c:v>
                </c:pt>
                <c:pt idx="642">
                  <c:v>12/01/2008</c:v>
                </c:pt>
                <c:pt idx="643">
                  <c:v>01/01/2009</c:v>
                </c:pt>
                <c:pt idx="644">
                  <c:v>02/01/2009</c:v>
                </c:pt>
                <c:pt idx="645">
                  <c:v>03/01/2009</c:v>
                </c:pt>
                <c:pt idx="646">
                  <c:v>04/01/2009</c:v>
                </c:pt>
                <c:pt idx="647">
                  <c:v>05/01/2009</c:v>
                </c:pt>
                <c:pt idx="648">
                  <c:v>06/01/2009</c:v>
                </c:pt>
                <c:pt idx="649">
                  <c:v>07/01/2009</c:v>
                </c:pt>
                <c:pt idx="650">
                  <c:v>08/01/2009</c:v>
                </c:pt>
                <c:pt idx="651">
                  <c:v>09/01/2009</c:v>
                </c:pt>
                <c:pt idx="652">
                  <c:v>10/01/2009</c:v>
                </c:pt>
                <c:pt idx="653">
                  <c:v>11/01/2009</c:v>
                </c:pt>
                <c:pt idx="654">
                  <c:v>12/01/2009</c:v>
                </c:pt>
                <c:pt idx="655">
                  <c:v>01/01/2010</c:v>
                </c:pt>
                <c:pt idx="656">
                  <c:v>02/01/2010</c:v>
                </c:pt>
                <c:pt idx="657">
                  <c:v>03/01/2010</c:v>
                </c:pt>
                <c:pt idx="658">
                  <c:v>04/01/2010</c:v>
                </c:pt>
                <c:pt idx="659">
                  <c:v>05/01/2010</c:v>
                </c:pt>
                <c:pt idx="660">
                  <c:v>06/01/2010</c:v>
                </c:pt>
                <c:pt idx="661">
                  <c:v>07/01/2010</c:v>
                </c:pt>
                <c:pt idx="662">
                  <c:v>08/01/2010</c:v>
                </c:pt>
                <c:pt idx="663">
                  <c:v>09/01/2010</c:v>
                </c:pt>
                <c:pt idx="664">
                  <c:v>10/01/2010</c:v>
                </c:pt>
                <c:pt idx="665">
                  <c:v>11/01/2010</c:v>
                </c:pt>
                <c:pt idx="666">
                  <c:v>12/01/2010</c:v>
                </c:pt>
                <c:pt idx="667">
                  <c:v>01/01/2011</c:v>
                </c:pt>
                <c:pt idx="668">
                  <c:v>02/01/2011</c:v>
                </c:pt>
                <c:pt idx="669">
                  <c:v>03/01/2011</c:v>
                </c:pt>
                <c:pt idx="670">
                  <c:v>04/01/2011</c:v>
                </c:pt>
                <c:pt idx="671">
                  <c:v>05/01/2011</c:v>
                </c:pt>
                <c:pt idx="672">
                  <c:v>06/01/2011</c:v>
                </c:pt>
                <c:pt idx="673">
                  <c:v>07/01/2011</c:v>
                </c:pt>
                <c:pt idx="674">
                  <c:v>08/01/2011</c:v>
                </c:pt>
                <c:pt idx="675">
                  <c:v>09/01/2011</c:v>
                </c:pt>
                <c:pt idx="676">
                  <c:v>10/01/2011</c:v>
                </c:pt>
                <c:pt idx="677">
                  <c:v>11/01/2011</c:v>
                </c:pt>
                <c:pt idx="678">
                  <c:v>12/01/2011</c:v>
                </c:pt>
                <c:pt idx="679">
                  <c:v>01/01/2012</c:v>
                </c:pt>
                <c:pt idx="680">
                  <c:v>02/01/2012</c:v>
                </c:pt>
                <c:pt idx="681">
                  <c:v>03/01/2012</c:v>
                </c:pt>
                <c:pt idx="682">
                  <c:v>04/01/2012</c:v>
                </c:pt>
                <c:pt idx="683">
                  <c:v>05/01/2012</c:v>
                </c:pt>
                <c:pt idx="684">
                  <c:v>06/01/2012</c:v>
                </c:pt>
                <c:pt idx="685">
                  <c:v>07/01/2012</c:v>
                </c:pt>
                <c:pt idx="686">
                  <c:v>08/01/2012</c:v>
                </c:pt>
                <c:pt idx="687">
                  <c:v>09/01/2012</c:v>
                </c:pt>
                <c:pt idx="688">
                  <c:v>10/01/2012</c:v>
                </c:pt>
                <c:pt idx="689">
                  <c:v>11/01/2012</c:v>
                </c:pt>
                <c:pt idx="690">
                  <c:v>12/01/2012</c:v>
                </c:pt>
                <c:pt idx="691">
                  <c:v>01/01/2013</c:v>
                </c:pt>
                <c:pt idx="692">
                  <c:v>02/01/2013</c:v>
                </c:pt>
                <c:pt idx="693">
                  <c:v>03/01/2013</c:v>
                </c:pt>
                <c:pt idx="694">
                  <c:v>04/01/2013</c:v>
                </c:pt>
                <c:pt idx="695">
                  <c:v>05/01/2013</c:v>
                </c:pt>
                <c:pt idx="696">
                  <c:v>06/01/2013</c:v>
                </c:pt>
                <c:pt idx="697">
                  <c:v>07/01/2013</c:v>
                </c:pt>
                <c:pt idx="698">
                  <c:v>08/01/2013</c:v>
                </c:pt>
                <c:pt idx="699">
                  <c:v>09/01/2013</c:v>
                </c:pt>
                <c:pt idx="700">
                  <c:v>10/01/2013</c:v>
                </c:pt>
                <c:pt idx="701">
                  <c:v>11/01/2013</c:v>
                </c:pt>
                <c:pt idx="702">
                  <c:v>12/01/2013</c:v>
                </c:pt>
                <c:pt idx="703">
                  <c:v>01/01/2014</c:v>
                </c:pt>
                <c:pt idx="704">
                  <c:v>02/01/2014</c:v>
                </c:pt>
                <c:pt idx="705">
                  <c:v>03/01/2014</c:v>
                </c:pt>
                <c:pt idx="706">
                  <c:v>04/01/2014</c:v>
                </c:pt>
                <c:pt idx="707">
                  <c:v>05/01/2014</c:v>
                </c:pt>
                <c:pt idx="708">
                  <c:v>06/01/2014</c:v>
                </c:pt>
                <c:pt idx="709">
                  <c:v>07/01/2014</c:v>
                </c:pt>
                <c:pt idx="710">
                  <c:v>08/01/2014</c:v>
                </c:pt>
                <c:pt idx="711">
                  <c:v>09/01/2014</c:v>
                </c:pt>
                <c:pt idx="712">
                  <c:v>10/01/2014</c:v>
                </c:pt>
                <c:pt idx="713">
                  <c:v>11/01/2014</c:v>
                </c:pt>
                <c:pt idx="714">
                  <c:v>12/01/2014</c:v>
                </c:pt>
                <c:pt idx="715">
                  <c:v>01/01/2015</c:v>
                </c:pt>
                <c:pt idx="716">
                  <c:v>02/01/2015</c:v>
                </c:pt>
                <c:pt idx="717">
                  <c:v>03/01/2015</c:v>
                </c:pt>
                <c:pt idx="718">
                  <c:v>04/01/2015</c:v>
                </c:pt>
                <c:pt idx="719">
                  <c:v>05/01/2015</c:v>
                </c:pt>
                <c:pt idx="720">
                  <c:v>06/01/2015</c:v>
                </c:pt>
                <c:pt idx="721">
                  <c:v>07/01/2015</c:v>
                </c:pt>
                <c:pt idx="722">
                  <c:v>08/01/2015</c:v>
                </c:pt>
                <c:pt idx="723">
                  <c:v>09/01/2015</c:v>
                </c:pt>
                <c:pt idx="724">
                  <c:v>10/01/2015</c:v>
                </c:pt>
                <c:pt idx="725">
                  <c:v>11/01/2015</c:v>
                </c:pt>
                <c:pt idx="726">
                  <c:v>12/01/2015</c:v>
                </c:pt>
                <c:pt idx="727">
                  <c:v>01/01/2016</c:v>
                </c:pt>
                <c:pt idx="728">
                  <c:v>02/01/2016</c:v>
                </c:pt>
                <c:pt idx="729">
                  <c:v>03/01/2016</c:v>
                </c:pt>
                <c:pt idx="730">
                  <c:v>04/01/2016</c:v>
                </c:pt>
                <c:pt idx="731">
                  <c:v>05/01/2016</c:v>
                </c:pt>
                <c:pt idx="732">
                  <c:v>06/01/2016</c:v>
                </c:pt>
                <c:pt idx="733">
                  <c:v>07/01/2016</c:v>
                </c:pt>
                <c:pt idx="734">
                  <c:v>08/01/2016</c:v>
                </c:pt>
                <c:pt idx="735">
                  <c:v>09/01/2016</c:v>
                </c:pt>
                <c:pt idx="736">
                  <c:v>10/01/2016</c:v>
                </c:pt>
                <c:pt idx="737">
                  <c:v>11/01/2016</c:v>
                </c:pt>
                <c:pt idx="738">
                  <c:v>12/01/2016</c:v>
                </c:pt>
                <c:pt idx="739">
                  <c:v>01/01/2017</c:v>
                </c:pt>
                <c:pt idx="740">
                  <c:v>02/01/2017</c:v>
                </c:pt>
                <c:pt idx="741">
                  <c:v>03/01/2017</c:v>
                </c:pt>
                <c:pt idx="742">
                  <c:v>04/01/2017</c:v>
                </c:pt>
                <c:pt idx="743">
                  <c:v>05/01/2017</c:v>
                </c:pt>
                <c:pt idx="744">
                  <c:v>06/01/2017</c:v>
                </c:pt>
                <c:pt idx="745">
                  <c:v>01/01/2005</c:v>
                </c:pt>
                <c:pt idx="746">
                  <c:v>02/01/2005</c:v>
                </c:pt>
                <c:pt idx="747">
                  <c:v>03/01/2005</c:v>
                </c:pt>
                <c:pt idx="748">
                  <c:v>04/01/2005</c:v>
                </c:pt>
                <c:pt idx="749">
                  <c:v>05/01/2005</c:v>
                </c:pt>
                <c:pt idx="750">
                  <c:v>06/01/2005</c:v>
                </c:pt>
                <c:pt idx="751">
                  <c:v>07/01/2005</c:v>
                </c:pt>
                <c:pt idx="752">
                  <c:v>08/01/2005</c:v>
                </c:pt>
                <c:pt idx="753">
                  <c:v>09/01/2005</c:v>
                </c:pt>
                <c:pt idx="754">
                  <c:v>10/01/2005</c:v>
                </c:pt>
                <c:pt idx="755">
                  <c:v>11/01/2005</c:v>
                </c:pt>
                <c:pt idx="756">
                  <c:v>12/01/2005</c:v>
                </c:pt>
                <c:pt idx="757">
                  <c:v>01/01/2006</c:v>
                </c:pt>
                <c:pt idx="758">
                  <c:v>02/01/2006</c:v>
                </c:pt>
                <c:pt idx="759">
                  <c:v>03/01/2006</c:v>
                </c:pt>
                <c:pt idx="760">
                  <c:v>04/01/2006</c:v>
                </c:pt>
                <c:pt idx="761">
                  <c:v>05/01/2006</c:v>
                </c:pt>
                <c:pt idx="762">
                  <c:v>06/01/2006</c:v>
                </c:pt>
                <c:pt idx="763">
                  <c:v>07/01/2006</c:v>
                </c:pt>
                <c:pt idx="764">
                  <c:v>08/01/2006</c:v>
                </c:pt>
                <c:pt idx="765">
                  <c:v>09/01/2006</c:v>
                </c:pt>
                <c:pt idx="766">
                  <c:v>10/01/2006</c:v>
                </c:pt>
                <c:pt idx="767">
                  <c:v>11/01/2006</c:v>
                </c:pt>
                <c:pt idx="768">
                  <c:v>12/01/2006</c:v>
                </c:pt>
                <c:pt idx="769">
                  <c:v>01/01/2007</c:v>
                </c:pt>
                <c:pt idx="770">
                  <c:v>02/01/2007</c:v>
                </c:pt>
                <c:pt idx="771">
                  <c:v>03/01/2007</c:v>
                </c:pt>
                <c:pt idx="772">
                  <c:v>04/01/2007</c:v>
                </c:pt>
                <c:pt idx="773">
                  <c:v>05/01/2007</c:v>
                </c:pt>
                <c:pt idx="774">
                  <c:v>06/01/2007</c:v>
                </c:pt>
                <c:pt idx="775">
                  <c:v>07/01/2007</c:v>
                </c:pt>
                <c:pt idx="776">
                  <c:v>08/01/2007</c:v>
                </c:pt>
                <c:pt idx="777">
                  <c:v>09/01/2007</c:v>
                </c:pt>
                <c:pt idx="778">
                  <c:v>10/01/2007</c:v>
                </c:pt>
                <c:pt idx="779">
                  <c:v>11/01/2007</c:v>
                </c:pt>
                <c:pt idx="780">
                  <c:v>12/01/2007</c:v>
                </c:pt>
                <c:pt idx="781">
                  <c:v>01/01/2008</c:v>
                </c:pt>
                <c:pt idx="782">
                  <c:v>02/01/2008</c:v>
                </c:pt>
                <c:pt idx="783">
                  <c:v>03/01/2008</c:v>
                </c:pt>
                <c:pt idx="784">
                  <c:v>04/01/2008</c:v>
                </c:pt>
                <c:pt idx="785">
                  <c:v>05/01/2008</c:v>
                </c:pt>
                <c:pt idx="786">
                  <c:v>06/01/2008</c:v>
                </c:pt>
                <c:pt idx="787">
                  <c:v>07/01/2008</c:v>
                </c:pt>
                <c:pt idx="788">
                  <c:v>08/01/2008</c:v>
                </c:pt>
                <c:pt idx="789">
                  <c:v>09/01/2008</c:v>
                </c:pt>
                <c:pt idx="790">
                  <c:v>10/01/2008</c:v>
                </c:pt>
                <c:pt idx="791">
                  <c:v>11/01/2008</c:v>
                </c:pt>
                <c:pt idx="792">
                  <c:v>12/01/2008</c:v>
                </c:pt>
                <c:pt idx="793">
                  <c:v>01/01/2009</c:v>
                </c:pt>
                <c:pt idx="794">
                  <c:v>02/01/2009</c:v>
                </c:pt>
                <c:pt idx="795">
                  <c:v>03/01/2009</c:v>
                </c:pt>
                <c:pt idx="796">
                  <c:v>04/01/2009</c:v>
                </c:pt>
                <c:pt idx="797">
                  <c:v>05/01/2009</c:v>
                </c:pt>
                <c:pt idx="798">
                  <c:v>06/01/2009</c:v>
                </c:pt>
                <c:pt idx="799">
                  <c:v>07/01/2009</c:v>
                </c:pt>
                <c:pt idx="800">
                  <c:v>08/01/2009</c:v>
                </c:pt>
                <c:pt idx="801">
                  <c:v>09/01/2009</c:v>
                </c:pt>
                <c:pt idx="802">
                  <c:v>10/01/2009</c:v>
                </c:pt>
                <c:pt idx="803">
                  <c:v>11/01/2009</c:v>
                </c:pt>
                <c:pt idx="804">
                  <c:v>12/01/2009</c:v>
                </c:pt>
                <c:pt idx="805">
                  <c:v>01/01/2010</c:v>
                </c:pt>
                <c:pt idx="806">
                  <c:v>02/01/2010</c:v>
                </c:pt>
                <c:pt idx="807">
                  <c:v>03/01/2010</c:v>
                </c:pt>
                <c:pt idx="808">
                  <c:v>04/01/2010</c:v>
                </c:pt>
                <c:pt idx="809">
                  <c:v>05/01/2010</c:v>
                </c:pt>
                <c:pt idx="810">
                  <c:v>06/01/2010</c:v>
                </c:pt>
                <c:pt idx="811">
                  <c:v>07/01/2010</c:v>
                </c:pt>
                <c:pt idx="812">
                  <c:v>08/01/2010</c:v>
                </c:pt>
                <c:pt idx="813">
                  <c:v>09/01/2010</c:v>
                </c:pt>
                <c:pt idx="814">
                  <c:v>10/01/2010</c:v>
                </c:pt>
                <c:pt idx="815">
                  <c:v>11/01/2010</c:v>
                </c:pt>
                <c:pt idx="816">
                  <c:v>12/01/2010</c:v>
                </c:pt>
                <c:pt idx="817">
                  <c:v>01/01/2011</c:v>
                </c:pt>
                <c:pt idx="818">
                  <c:v>02/01/2011</c:v>
                </c:pt>
                <c:pt idx="819">
                  <c:v>03/01/2011</c:v>
                </c:pt>
                <c:pt idx="820">
                  <c:v>04/01/2011</c:v>
                </c:pt>
                <c:pt idx="821">
                  <c:v>05/01/2011</c:v>
                </c:pt>
                <c:pt idx="822">
                  <c:v>06/01/2011</c:v>
                </c:pt>
                <c:pt idx="823">
                  <c:v>07/01/2011</c:v>
                </c:pt>
                <c:pt idx="824">
                  <c:v>08/01/2011</c:v>
                </c:pt>
                <c:pt idx="825">
                  <c:v>09/01/2011</c:v>
                </c:pt>
                <c:pt idx="826">
                  <c:v>10/01/2011</c:v>
                </c:pt>
                <c:pt idx="827">
                  <c:v>11/01/2011</c:v>
                </c:pt>
                <c:pt idx="828">
                  <c:v>12/01/2011</c:v>
                </c:pt>
                <c:pt idx="829">
                  <c:v>01/01/2012</c:v>
                </c:pt>
                <c:pt idx="830">
                  <c:v>02/01/2012</c:v>
                </c:pt>
                <c:pt idx="831">
                  <c:v>03/01/2012</c:v>
                </c:pt>
                <c:pt idx="832">
                  <c:v>04/01/2012</c:v>
                </c:pt>
                <c:pt idx="833">
                  <c:v>05/01/2012</c:v>
                </c:pt>
                <c:pt idx="834">
                  <c:v>06/01/2012</c:v>
                </c:pt>
                <c:pt idx="835">
                  <c:v>07/01/2012</c:v>
                </c:pt>
                <c:pt idx="836">
                  <c:v>08/01/2012</c:v>
                </c:pt>
                <c:pt idx="837">
                  <c:v>09/01/2012</c:v>
                </c:pt>
                <c:pt idx="838">
                  <c:v>10/01/2012</c:v>
                </c:pt>
                <c:pt idx="839">
                  <c:v>11/01/2012</c:v>
                </c:pt>
                <c:pt idx="840">
                  <c:v>12/01/2012</c:v>
                </c:pt>
                <c:pt idx="841">
                  <c:v>01/01/2013</c:v>
                </c:pt>
                <c:pt idx="842">
                  <c:v>02/01/2013</c:v>
                </c:pt>
                <c:pt idx="843">
                  <c:v>03/01/2013</c:v>
                </c:pt>
                <c:pt idx="844">
                  <c:v>04/01/2013</c:v>
                </c:pt>
                <c:pt idx="845">
                  <c:v>05/01/2013</c:v>
                </c:pt>
                <c:pt idx="846">
                  <c:v>06/01/2013</c:v>
                </c:pt>
                <c:pt idx="847">
                  <c:v>07/01/2013</c:v>
                </c:pt>
                <c:pt idx="848">
                  <c:v>08/01/2013</c:v>
                </c:pt>
                <c:pt idx="849">
                  <c:v>09/01/2013</c:v>
                </c:pt>
                <c:pt idx="850">
                  <c:v>10/01/2013</c:v>
                </c:pt>
                <c:pt idx="851">
                  <c:v>11/01/2013</c:v>
                </c:pt>
                <c:pt idx="852">
                  <c:v>12/01/2013</c:v>
                </c:pt>
                <c:pt idx="853">
                  <c:v>01/01/2014</c:v>
                </c:pt>
                <c:pt idx="854">
                  <c:v>02/01/2014</c:v>
                </c:pt>
                <c:pt idx="855">
                  <c:v>03/01/2014</c:v>
                </c:pt>
                <c:pt idx="856">
                  <c:v>04/01/2014</c:v>
                </c:pt>
                <c:pt idx="857">
                  <c:v>05/01/2014</c:v>
                </c:pt>
                <c:pt idx="858">
                  <c:v>06/01/2014</c:v>
                </c:pt>
                <c:pt idx="859">
                  <c:v>07/01/2014</c:v>
                </c:pt>
                <c:pt idx="860">
                  <c:v>08/01/2014</c:v>
                </c:pt>
                <c:pt idx="861">
                  <c:v>09/01/2014</c:v>
                </c:pt>
                <c:pt idx="862">
                  <c:v>10/01/2014</c:v>
                </c:pt>
                <c:pt idx="863">
                  <c:v>11/01/2014</c:v>
                </c:pt>
                <c:pt idx="864">
                  <c:v>12/01/2014</c:v>
                </c:pt>
                <c:pt idx="865">
                  <c:v>01/01/2015</c:v>
                </c:pt>
                <c:pt idx="866">
                  <c:v>02/01/2015</c:v>
                </c:pt>
                <c:pt idx="867">
                  <c:v>03/01/2015</c:v>
                </c:pt>
                <c:pt idx="868">
                  <c:v>04/01/2015</c:v>
                </c:pt>
                <c:pt idx="869">
                  <c:v>05/01/2015</c:v>
                </c:pt>
                <c:pt idx="870">
                  <c:v>06/01/2015</c:v>
                </c:pt>
                <c:pt idx="871">
                  <c:v>07/01/2015</c:v>
                </c:pt>
                <c:pt idx="872">
                  <c:v>08/01/2015</c:v>
                </c:pt>
                <c:pt idx="873">
                  <c:v>09/01/2015</c:v>
                </c:pt>
                <c:pt idx="874">
                  <c:v>10/01/2015</c:v>
                </c:pt>
                <c:pt idx="875">
                  <c:v>11/01/2015</c:v>
                </c:pt>
                <c:pt idx="876">
                  <c:v>12/01/2015</c:v>
                </c:pt>
                <c:pt idx="877">
                  <c:v>01/01/2016</c:v>
                </c:pt>
                <c:pt idx="878">
                  <c:v>02/01/2016</c:v>
                </c:pt>
                <c:pt idx="879">
                  <c:v>03/01/2016</c:v>
                </c:pt>
                <c:pt idx="880">
                  <c:v>04/01/2016</c:v>
                </c:pt>
                <c:pt idx="881">
                  <c:v>05/01/2016</c:v>
                </c:pt>
                <c:pt idx="882">
                  <c:v>06/01/2016</c:v>
                </c:pt>
                <c:pt idx="883">
                  <c:v>07/01/2016</c:v>
                </c:pt>
                <c:pt idx="884">
                  <c:v>08/01/2016</c:v>
                </c:pt>
                <c:pt idx="885">
                  <c:v>09/01/2016</c:v>
                </c:pt>
                <c:pt idx="886">
                  <c:v>10/01/2016</c:v>
                </c:pt>
                <c:pt idx="887">
                  <c:v>11/01/2016</c:v>
                </c:pt>
                <c:pt idx="888">
                  <c:v>12/01/2016</c:v>
                </c:pt>
                <c:pt idx="889">
                  <c:v>01/01/2017</c:v>
                </c:pt>
                <c:pt idx="890">
                  <c:v>02/01/2017</c:v>
                </c:pt>
                <c:pt idx="891">
                  <c:v>03/01/2017</c:v>
                </c:pt>
                <c:pt idx="892">
                  <c:v>04/01/2017</c:v>
                </c:pt>
                <c:pt idx="893">
                  <c:v>05/01/2017</c:v>
                </c:pt>
                <c:pt idx="894">
                  <c:v>06/01/2017</c:v>
                </c:pt>
                <c:pt idx="895">
                  <c:v>01/01/2005</c:v>
                </c:pt>
                <c:pt idx="896">
                  <c:v>02/01/2005</c:v>
                </c:pt>
                <c:pt idx="897">
                  <c:v>03/01/2005</c:v>
                </c:pt>
                <c:pt idx="898">
                  <c:v>04/01/2005</c:v>
                </c:pt>
                <c:pt idx="899">
                  <c:v>05/01/2005</c:v>
                </c:pt>
                <c:pt idx="900">
                  <c:v>06/01/2005</c:v>
                </c:pt>
                <c:pt idx="901">
                  <c:v>07/01/2005</c:v>
                </c:pt>
                <c:pt idx="902">
                  <c:v>08/01/2005</c:v>
                </c:pt>
                <c:pt idx="903">
                  <c:v>09/01/2005</c:v>
                </c:pt>
                <c:pt idx="904">
                  <c:v>10/01/2005</c:v>
                </c:pt>
                <c:pt idx="905">
                  <c:v>11/01/2005</c:v>
                </c:pt>
                <c:pt idx="906">
                  <c:v>12/01/2005</c:v>
                </c:pt>
                <c:pt idx="907">
                  <c:v>01/01/2006</c:v>
                </c:pt>
                <c:pt idx="908">
                  <c:v>02/01/2006</c:v>
                </c:pt>
                <c:pt idx="909">
                  <c:v>03/01/2006</c:v>
                </c:pt>
                <c:pt idx="910">
                  <c:v>04/01/2006</c:v>
                </c:pt>
                <c:pt idx="911">
                  <c:v>05/01/2006</c:v>
                </c:pt>
                <c:pt idx="912">
                  <c:v>06/01/2006</c:v>
                </c:pt>
                <c:pt idx="913">
                  <c:v>07/01/2006</c:v>
                </c:pt>
                <c:pt idx="914">
                  <c:v>08/01/2006</c:v>
                </c:pt>
                <c:pt idx="915">
                  <c:v>09/01/2006</c:v>
                </c:pt>
                <c:pt idx="916">
                  <c:v>10/01/2006</c:v>
                </c:pt>
                <c:pt idx="917">
                  <c:v>11/01/2006</c:v>
                </c:pt>
                <c:pt idx="918">
                  <c:v>12/01/2006</c:v>
                </c:pt>
                <c:pt idx="919">
                  <c:v>01/01/2007</c:v>
                </c:pt>
                <c:pt idx="920">
                  <c:v>02/01/2007</c:v>
                </c:pt>
                <c:pt idx="921">
                  <c:v>03/01/2007</c:v>
                </c:pt>
                <c:pt idx="922">
                  <c:v>04/01/2007</c:v>
                </c:pt>
                <c:pt idx="923">
                  <c:v>05/01/2007</c:v>
                </c:pt>
                <c:pt idx="924">
                  <c:v>06/01/2007</c:v>
                </c:pt>
                <c:pt idx="925">
                  <c:v>07/01/2007</c:v>
                </c:pt>
                <c:pt idx="926">
                  <c:v>08/01/2007</c:v>
                </c:pt>
                <c:pt idx="927">
                  <c:v>09/01/2007</c:v>
                </c:pt>
                <c:pt idx="928">
                  <c:v>10/01/2007</c:v>
                </c:pt>
                <c:pt idx="929">
                  <c:v>11/01/2007</c:v>
                </c:pt>
                <c:pt idx="930">
                  <c:v>12/01/2007</c:v>
                </c:pt>
                <c:pt idx="931">
                  <c:v>01/01/2008</c:v>
                </c:pt>
                <c:pt idx="932">
                  <c:v>02/01/2008</c:v>
                </c:pt>
                <c:pt idx="933">
                  <c:v>03/01/2008</c:v>
                </c:pt>
                <c:pt idx="934">
                  <c:v>04/01/2008</c:v>
                </c:pt>
                <c:pt idx="935">
                  <c:v>05/01/2008</c:v>
                </c:pt>
                <c:pt idx="936">
                  <c:v>06/01/2008</c:v>
                </c:pt>
                <c:pt idx="937">
                  <c:v>07/01/2008</c:v>
                </c:pt>
                <c:pt idx="938">
                  <c:v>08/01/2008</c:v>
                </c:pt>
                <c:pt idx="939">
                  <c:v>09/01/2008</c:v>
                </c:pt>
                <c:pt idx="940">
                  <c:v>10/01/2008</c:v>
                </c:pt>
                <c:pt idx="941">
                  <c:v>11/01/2008</c:v>
                </c:pt>
                <c:pt idx="942">
                  <c:v>12/01/2008</c:v>
                </c:pt>
                <c:pt idx="943">
                  <c:v>01/01/2009</c:v>
                </c:pt>
                <c:pt idx="944">
                  <c:v>02/01/2009</c:v>
                </c:pt>
                <c:pt idx="945">
                  <c:v>03/01/2009</c:v>
                </c:pt>
                <c:pt idx="946">
                  <c:v>04/01/2009</c:v>
                </c:pt>
                <c:pt idx="947">
                  <c:v>05/01/2009</c:v>
                </c:pt>
                <c:pt idx="948">
                  <c:v>06/01/2009</c:v>
                </c:pt>
                <c:pt idx="949">
                  <c:v>07/01/2009</c:v>
                </c:pt>
                <c:pt idx="950">
                  <c:v>08/01/2009</c:v>
                </c:pt>
                <c:pt idx="951">
                  <c:v>09/01/2009</c:v>
                </c:pt>
                <c:pt idx="952">
                  <c:v>10/01/2009</c:v>
                </c:pt>
                <c:pt idx="953">
                  <c:v>11/01/2009</c:v>
                </c:pt>
                <c:pt idx="954">
                  <c:v>12/01/2009</c:v>
                </c:pt>
                <c:pt idx="955">
                  <c:v>01/01/2010</c:v>
                </c:pt>
                <c:pt idx="956">
                  <c:v>02/01/2010</c:v>
                </c:pt>
                <c:pt idx="957">
                  <c:v>03/01/2010</c:v>
                </c:pt>
                <c:pt idx="958">
                  <c:v>04/01/2010</c:v>
                </c:pt>
                <c:pt idx="959">
                  <c:v>05/01/2010</c:v>
                </c:pt>
                <c:pt idx="960">
                  <c:v>06/01/2010</c:v>
                </c:pt>
                <c:pt idx="961">
                  <c:v>07/01/2010</c:v>
                </c:pt>
                <c:pt idx="962">
                  <c:v>08/01/2010</c:v>
                </c:pt>
                <c:pt idx="963">
                  <c:v>09/01/2010</c:v>
                </c:pt>
                <c:pt idx="964">
                  <c:v>10/01/2010</c:v>
                </c:pt>
                <c:pt idx="965">
                  <c:v>11/01/2010</c:v>
                </c:pt>
                <c:pt idx="966">
                  <c:v>12/01/2010</c:v>
                </c:pt>
                <c:pt idx="967">
                  <c:v>01/01/2011</c:v>
                </c:pt>
                <c:pt idx="968">
                  <c:v>02/01/2011</c:v>
                </c:pt>
                <c:pt idx="969">
                  <c:v>03/01/2011</c:v>
                </c:pt>
                <c:pt idx="970">
                  <c:v>04/01/2011</c:v>
                </c:pt>
                <c:pt idx="971">
                  <c:v>05/01/2011</c:v>
                </c:pt>
                <c:pt idx="972">
                  <c:v>06/01/2011</c:v>
                </c:pt>
                <c:pt idx="973">
                  <c:v>07/01/2011</c:v>
                </c:pt>
                <c:pt idx="974">
                  <c:v>08/01/2011</c:v>
                </c:pt>
                <c:pt idx="975">
                  <c:v>09/01/2011</c:v>
                </c:pt>
                <c:pt idx="976">
                  <c:v>10/01/2011</c:v>
                </c:pt>
                <c:pt idx="977">
                  <c:v>11/01/2011</c:v>
                </c:pt>
                <c:pt idx="978">
                  <c:v>12/01/2011</c:v>
                </c:pt>
                <c:pt idx="979">
                  <c:v>01/01/2012</c:v>
                </c:pt>
                <c:pt idx="980">
                  <c:v>02/01/2012</c:v>
                </c:pt>
                <c:pt idx="981">
                  <c:v>03/01/2012</c:v>
                </c:pt>
                <c:pt idx="982">
                  <c:v>04/01/2012</c:v>
                </c:pt>
                <c:pt idx="983">
                  <c:v>05/01/2012</c:v>
                </c:pt>
                <c:pt idx="984">
                  <c:v>06/01/2012</c:v>
                </c:pt>
                <c:pt idx="985">
                  <c:v>07/01/2012</c:v>
                </c:pt>
                <c:pt idx="986">
                  <c:v>08/01/2012</c:v>
                </c:pt>
                <c:pt idx="987">
                  <c:v>09/01/2012</c:v>
                </c:pt>
                <c:pt idx="988">
                  <c:v>10/01/2012</c:v>
                </c:pt>
                <c:pt idx="989">
                  <c:v>11/01/2012</c:v>
                </c:pt>
                <c:pt idx="990">
                  <c:v>12/01/2012</c:v>
                </c:pt>
                <c:pt idx="991">
                  <c:v>01/01/2013</c:v>
                </c:pt>
                <c:pt idx="992">
                  <c:v>02/01/2013</c:v>
                </c:pt>
                <c:pt idx="993">
                  <c:v>03/01/2013</c:v>
                </c:pt>
                <c:pt idx="994">
                  <c:v>04/01/2013</c:v>
                </c:pt>
                <c:pt idx="995">
                  <c:v>05/01/2013</c:v>
                </c:pt>
                <c:pt idx="996">
                  <c:v>06/01/2013</c:v>
                </c:pt>
                <c:pt idx="997">
                  <c:v>07/01/2013</c:v>
                </c:pt>
                <c:pt idx="998">
                  <c:v>08/01/2013</c:v>
                </c:pt>
                <c:pt idx="999">
                  <c:v>09/01/2013</c:v>
                </c:pt>
                <c:pt idx="1000">
                  <c:v>10/01/2013</c:v>
                </c:pt>
                <c:pt idx="1001">
                  <c:v>11/01/2013</c:v>
                </c:pt>
                <c:pt idx="1002">
                  <c:v>12/01/2013</c:v>
                </c:pt>
                <c:pt idx="1003">
                  <c:v>01/01/2014</c:v>
                </c:pt>
                <c:pt idx="1004">
                  <c:v>02/01/2014</c:v>
                </c:pt>
                <c:pt idx="1005">
                  <c:v>03/01/2014</c:v>
                </c:pt>
                <c:pt idx="1006">
                  <c:v>04/01/2014</c:v>
                </c:pt>
                <c:pt idx="1007">
                  <c:v>05/01/2014</c:v>
                </c:pt>
                <c:pt idx="1008">
                  <c:v>06/01/2014</c:v>
                </c:pt>
                <c:pt idx="1009">
                  <c:v>07/01/2014</c:v>
                </c:pt>
                <c:pt idx="1010">
                  <c:v>08/01/2014</c:v>
                </c:pt>
                <c:pt idx="1011">
                  <c:v>09/01/2014</c:v>
                </c:pt>
                <c:pt idx="1012">
                  <c:v>10/01/2014</c:v>
                </c:pt>
                <c:pt idx="1013">
                  <c:v>11/01/2014</c:v>
                </c:pt>
                <c:pt idx="1014">
                  <c:v>12/01/2014</c:v>
                </c:pt>
                <c:pt idx="1015">
                  <c:v>01/01/2015</c:v>
                </c:pt>
                <c:pt idx="1016">
                  <c:v>02/01/2015</c:v>
                </c:pt>
                <c:pt idx="1017">
                  <c:v>03/01/2015</c:v>
                </c:pt>
                <c:pt idx="1018">
                  <c:v>04/01/2015</c:v>
                </c:pt>
                <c:pt idx="1019">
                  <c:v>05/01/2015</c:v>
                </c:pt>
                <c:pt idx="1020">
                  <c:v>06/01/2015</c:v>
                </c:pt>
                <c:pt idx="1021">
                  <c:v>07/01/2015</c:v>
                </c:pt>
                <c:pt idx="1022">
                  <c:v>08/01/2015</c:v>
                </c:pt>
                <c:pt idx="1023">
                  <c:v>09/01/2015</c:v>
                </c:pt>
                <c:pt idx="1024">
                  <c:v>10/01/2015</c:v>
                </c:pt>
                <c:pt idx="1025">
                  <c:v>11/01/2015</c:v>
                </c:pt>
                <c:pt idx="1026">
                  <c:v>12/01/2015</c:v>
                </c:pt>
                <c:pt idx="1027">
                  <c:v>01/01/2016</c:v>
                </c:pt>
                <c:pt idx="1028">
                  <c:v>02/01/2016</c:v>
                </c:pt>
                <c:pt idx="1029">
                  <c:v>03/01/2016</c:v>
                </c:pt>
                <c:pt idx="1030">
                  <c:v>04/01/2016</c:v>
                </c:pt>
                <c:pt idx="1031">
                  <c:v>05/01/2016</c:v>
                </c:pt>
                <c:pt idx="1032">
                  <c:v>06/01/2016</c:v>
                </c:pt>
                <c:pt idx="1033">
                  <c:v>07/01/2016</c:v>
                </c:pt>
                <c:pt idx="1034">
                  <c:v>08/01/2016</c:v>
                </c:pt>
                <c:pt idx="1035">
                  <c:v>09/01/2016</c:v>
                </c:pt>
                <c:pt idx="1036">
                  <c:v>10/01/2016</c:v>
                </c:pt>
                <c:pt idx="1037">
                  <c:v>11/01/2016</c:v>
                </c:pt>
                <c:pt idx="1038">
                  <c:v>12/01/2016</c:v>
                </c:pt>
                <c:pt idx="1039">
                  <c:v>01/01/2017</c:v>
                </c:pt>
                <c:pt idx="1040">
                  <c:v>02/01/2017</c:v>
                </c:pt>
                <c:pt idx="1041">
                  <c:v>03/01/2017</c:v>
                </c:pt>
                <c:pt idx="1042">
                  <c:v>04/01/2017</c:v>
                </c:pt>
                <c:pt idx="1043">
                  <c:v>05/01/2017</c:v>
                </c:pt>
                <c:pt idx="1044">
                  <c:v>06/01/2017</c:v>
                </c:pt>
              </c:strCache>
            </c:strRef>
          </c:cat>
          <c:val>
            <c:numRef>
              <c:f>Sheet1!$B$2:$B$150</c:f>
              <c:numCache>
                <c:formatCode>General</c:formatCode>
                <c:ptCount val="149"/>
                <c:pt idx="0">
                  <c:v>3.9</c:v>
                </c:pt>
                <c:pt idx="1">
                  <c:v>3.9</c:v>
                </c:pt>
                <c:pt idx="2">
                  <c:v>3.9</c:v>
                </c:pt>
                <c:pt idx="3">
                  <c:v>3.9</c:v>
                </c:pt>
                <c:pt idx="4">
                  <c:v>3.9</c:v>
                </c:pt>
                <c:pt idx="5">
                  <c:v>3.8</c:v>
                </c:pt>
                <c:pt idx="6">
                  <c:v>3.8</c:v>
                </c:pt>
                <c:pt idx="7">
                  <c:v>3.8</c:v>
                </c:pt>
                <c:pt idx="8">
                  <c:v>3.8</c:v>
                </c:pt>
                <c:pt idx="9">
                  <c:v>3.8</c:v>
                </c:pt>
                <c:pt idx="10">
                  <c:v>3.7</c:v>
                </c:pt>
                <c:pt idx="11">
                  <c:v>3.5</c:v>
                </c:pt>
                <c:pt idx="12">
                  <c:v>3.4</c:v>
                </c:pt>
                <c:pt idx="13">
                  <c:v>3.3</c:v>
                </c:pt>
                <c:pt idx="14">
                  <c:v>3.3</c:v>
                </c:pt>
                <c:pt idx="15">
                  <c:v>3.3</c:v>
                </c:pt>
                <c:pt idx="16">
                  <c:v>3.3</c:v>
                </c:pt>
                <c:pt idx="17">
                  <c:v>3.3</c:v>
                </c:pt>
                <c:pt idx="18">
                  <c:v>3.3</c:v>
                </c:pt>
                <c:pt idx="19">
                  <c:v>3.3</c:v>
                </c:pt>
                <c:pt idx="20">
                  <c:v>3.3</c:v>
                </c:pt>
                <c:pt idx="21">
                  <c:v>3.2</c:v>
                </c:pt>
                <c:pt idx="22">
                  <c:v>3.2</c:v>
                </c:pt>
                <c:pt idx="23">
                  <c:v>3.1</c:v>
                </c:pt>
                <c:pt idx="24">
                  <c:v>3.1</c:v>
                </c:pt>
                <c:pt idx="25">
                  <c:v>3.0</c:v>
                </c:pt>
                <c:pt idx="26">
                  <c:v>2.9</c:v>
                </c:pt>
                <c:pt idx="27">
                  <c:v>2.9</c:v>
                </c:pt>
                <c:pt idx="28">
                  <c:v>2.9</c:v>
                </c:pt>
                <c:pt idx="29">
                  <c:v>3.0</c:v>
                </c:pt>
                <c:pt idx="30">
                  <c:v>3.1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3.6</c:v>
                </c:pt>
                <c:pt idx="36">
                  <c:v>3.6</c:v>
                </c:pt>
                <c:pt idx="37">
                  <c:v>3.6</c:v>
                </c:pt>
                <c:pt idx="38">
                  <c:v>3.6</c:v>
                </c:pt>
                <c:pt idx="39">
                  <c:v>3.7</c:v>
                </c:pt>
                <c:pt idx="40">
                  <c:v>3.9</c:v>
                </c:pt>
                <c:pt idx="41">
                  <c:v>4.1</c:v>
                </c:pt>
                <c:pt idx="42">
                  <c:v>4.2</c:v>
                </c:pt>
                <c:pt idx="43">
                  <c:v>4.4</c:v>
                </c:pt>
                <c:pt idx="44">
                  <c:v>4.4</c:v>
                </c:pt>
                <c:pt idx="45">
                  <c:v>4.6</c:v>
                </c:pt>
                <c:pt idx="46">
                  <c:v>4.9</c:v>
                </c:pt>
                <c:pt idx="47">
                  <c:v>5.4</c:v>
                </c:pt>
                <c:pt idx="48">
                  <c:v>6.1</c:v>
                </c:pt>
                <c:pt idx="49">
                  <c:v>6.7</c:v>
                </c:pt>
                <c:pt idx="50">
                  <c:v>7.1</c:v>
                </c:pt>
                <c:pt idx="51">
                  <c:v>7.2</c:v>
                </c:pt>
                <c:pt idx="52">
                  <c:v>7.5</c:v>
                </c:pt>
                <c:pt idx="53">
                  <c:v>7.6</c:v>
                </c:pt>
                <c:pt idx="54">
                  <c:v>7.7</c:v>
                </c:pt>
                <c:pt idx="55">
                  <c:v>7.8</c:v>
                </c:pt>
                <c:pt idx="56">
                  <c:v>8.0</c:v>
                </c:pt>
                <c:pt idx="57">
                  <c:v>8.1</c:v>
                </c:pt>
                <c:pt idx="58">
                  <c:v>8.2</c:v>
                </c:pt>
                <c:pt idx="59">
                  <c:v>8.3</c:v>
                </c:pt>
                <c:pt idx="60">
                  <c:v>8.4</c:v>
                </c:pt>
                <c:pt idx="61">
                  <c:v>8.4</c:v>
                </c:pt>
                <c:pt idx="62">
                  <c:v>8.4</c:v>
                </c:pt>
                <c:pt idx="63">
                  <c:v>8.2</c:v>
                </c:pt>
                <c:pt idx="64">
                  <c:v>8.0</c:v>
                </c:pt>
                <c:pt idx="65">
                  <c:v>7.8</c:v>
                </c:pt>
                <c:pt idx="66">
                  <c:v>7.8</c:v>
                </c:pt>
                <c:pt idx="67">
                  <c:v>7.8</c:v>
                </c:pt>
                <c:pt idx="68">
                  <c:v>7.8</c:v>
                </c:pt>
                <c:pt idx="69">
                  <c:v>7.8</c:v>
                </c:pt>
                <c:pt idx="70">
                  <c:v>7.9</c:v>
                </c:pt>
                <c:pt idx="71">
                  <c:v>7.7</c:v>
                </c:pt>
                <c:pt idx="72">
                  <c:v>7.5</c:v>
                </c:pt>
                <c:pt idx="73">
                  <c:v>7.4</c:v>
                </c:pt>
                <c:pt idx="74">
                  <c:v>7.3</c:v>
                </c:pt>
                <c:pt idx="75">
                  <c:v>7.3</c:v>
                </c:pt>
                <c:pt idx="76">
                  <c:v>7.3</c:v>
                </c:pt>
                <c:pt idx="77">
                  <c:v>7.3</c:v>
                </c:pt>
                <c:pt idx="78">
                  <c:v>7.3</c:v>
                </c:pt>
                <c:pt idx="79">
                  <c:v>7.4</c:v>
                </c:pt>
                <c:pt idx="80">
                  <c:v>7.4</c:v>
                </c:pt>
                <c:pt idx="81">
                  <c:v>7.3</c:v>
                </c:pt>
                <c:pt idx="82">
                  <c:v>7.1</c:v>
                </c:pt>
                <c:pt idx="83">
                  <c:v>7.0</c:v>
                </c:pt>
                <c:pt idx="84">
                  <c:v>7.0</c:v>
                </c:pt>
                <c:pt idx="85">
                  <c:v>6.9</c:v>
                </c:pt>
                <c:pt idx="86">
                  <c:v>6.8</c:v>
                </c:pt>
                <c:pt idx="87">
                  <c:v>6.7</c:v>
                </c:pt>
                <c:pt idx="88">
                  <c:v>6.7</c:v>
                </c:pt>
                <c:pt idx="89">
                  <c:v>6.7</c:v>
                </c:pt>
                <c:pt idx="90">
                  <c:v>6.7</c:v>
                </c:pt>
                <c:pt idx="91">
                  <c:v>6.5</c:v>
                </c:pt>
                <c:pt idx="92">
                  <c:v>6.3</c:v>
                </c:pt>
                <c:pt idx="93">
                  <c:v>6.2</c:v>
                </c:pt>
                <c:pt idx="94">
                  <c:v>6.2</c:v>
                </c:pt>
                <c:pt idx="95">
                  <c:v>6.4</c:v>
                </c:pt>
                <c:pt idx="96">
                  <c:v>6.4</c:v>
                </c:pt>
                <c:pt idx="97">
                  <c:v>6.3</c:v>
                </c:pt>
                <c:pt idx="98">
                  <c:v>6.2</c:v>
                </c:pt>
                <c:pt idx="99">
                  <c:v>6.1</c:v>
                </c:pt>
                <c:pt idx="100">
                  <c:v>6.2</c:v>
                </c:pt>
                <c:pt idx="101">
                  <c:v>6.2</c:v>
                </c:pt>
                <c:pt idx="102">
                  <c:v>6.1</c:v>
                </c:pt>
                <c:pt idx="103">
                  <c:v>5.9</c:v>
                </c:pt>
                <c:pt idx="104">
                  <c:v>5.9</c:v>
                </c:pt>
                <c:pt idx="105">
                  <c:v>5.9</c:v>
                </c:pt>
                <c:pt idx="106">
                  <c:v>5.8</c:v>
                </c:pt>
                <c:pt idx="107">
                  <c:v>5.7</c:v>
                </c:pt>
                <c:pt idx="108">
                  <c:v>5.7</c:v>
                </c:pt>
                <c:pt idx="109">
                  <c:v>5.8</c:v>
                </c:pt>
                <c:pt idx="110">
                  <c:v>5.8</c:v>
                </c:pt>
                <c:pt idx="111">
                  <c:v>5.7</c:v>
                </c:pt>
                <c:pt idx="112">
                  <c:v>5.6</c:v>
                </c:pt>
                <c:pt idx="113">
                  <c:v>5.6</c:v>
                </c:pt>
                <c:pt idx="114">
                  <c:v>5.6</c:v>
                </c:pt>
                <c:pt idx="115">
                  <c:v>5.6</c:v>
                </c:pt>
                <c:pt idx="116">
                  <c:v>5.4</c:v>
                </c:pt>
                <c:pt idx="117">
                  <c:v>5.3</c:v>
                </c:pt>
                <c:pt idx="118">
                  <c:v>5.2</c:v>
                </c:pt>
                <c:pt idx="119">
                  <c:v>5.1</c:v>
                </c:pt>
                <c:pt idx="120">
                  <c:v>5.1</c:v>
                </c:pt>
                <c:pt idx="121">
                  <c:v>5.0</c:v>
                </c:pt>
                <c:pt idx="122">
                  <c:v>5.0</c:v>
                </c:pt>
                <c:pt idx="123">
                  <c:v>5.0</c:v>
                </c:pt>
                <c:pt idx="124">
                  <c:v>4.9</c:v>
                </c:pt>
                <c:pt idx="125">
                  <c:v>4.7</c:v>
                </c:pt>
                <c:pt idx="126">
                  <c:v>4.6</c:v>
                </c:pt>
                <c:pt idx="127">
                  <c:v>4.4</c:v>
                </c:pt>
                <c:pt idx="128">
                  <c:v>4.3</c:v>
                </c:pt>
                <c:pt idx="129">
                  <c:v>4.3</c:v>
                </c:pt>
                <c:pt idx="130">
                  <c:v>4.3</c:v>
                </c:pt>
                <c:pt idx="131">
                  <c:v>4.2</c:v>
                </c:pt>
                <c:pt idx="132">
                  <c:v>4.1</c:v>
                </c:pt>
                <c:pt idx="133">
                  <c:v>4.0</c:v>
                </c:pt>
                <c:pt idx="134">
                  <c:v>4.1</c:v>
                </c:pt>
                <c:pt idx="135">
                  <c:v>4.1</c:v>
                </c:pt>
                <c:pt idx="136">
                  <c:v>4.1</c:v>
                </c:pt>
                <c:pt idx="137">
                  <c:v>4.1</c:v>
                </c:pt>
                <c:pt idx="138">
                  <c:v>4.1</c:v>
                </c:pt>
                <c:pt idx="139">
                  <c:v>4.2</c:v>
                </c:pt>
                <c:pt idx="140">
                  <c:v>4.2</c:v>
                </c:pt>
                <c:pt idx="141">
                  <c:v>4.2</c:v>
                </c:pt>
                <c:pt idx="142">
                  <c:v>4.2</c:v>
                </c:pt>
                <c:pt idx="143">
                  <c:v>4.2</c:v>
                </c:pt>
                <c:pt idx="144">
                  <c:v>4.0</c:v>
                </c:pt>
                <c:pt idx="145">
                  <c:v>3.9</c:v>
                </c:pt>
                <c:pt idx="146">
                  <c:v>3.8</c:v>
                </c:pt>
                <c:pt idx="147">
                  <c:v>4.0</c:v>
                </c:pt>
                <c:pt idx="148">
                  <c:v>4.0</c:v>
                </c:pt>
              </c:numCache>
            </c:numRef>
          </c:val>
          <c:smooth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RICH051UR</c:v>
                </c:pt>
              </c:strCache>
            </c:strRef>
          </c:tx>
          <c:marker>
            <c:symbol val="none"/>
          </c:marker>
          <c:cat>
            <c:strRef>
              <c:f>Sheet1!$A$2:$A$1046</c:f>
              <c:strCache>
                <c:ptCount val="1045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05/01/2005</c:v>
                </c:pt>
                <c:pt idx="150">
                  <c:v>06/01/2005</c:v>
                </c:pt>
                <c:pt idx="151">
                  <c:v>07/01/2005</c:v>
                </c:pt>
                <c:pt idx="152">
                  <c:v>08/01/2005</c:v>
                </c:pt>
                <c:pt idx="153">
                  <c:v>09/01/2005</c:v>
                </c:pt>
                <c:pt idx="154">
                  <c:v>10/01/2005</c:v>
                </c:pt>
                <c:pt idx="155">
                  <c:v>11/01/2005</c:v>
                </c:pt>
                <c:pt idx="156">
                  <c:v>12/01/2005</c:v>
                </c:pt>
                <c:pt idx="157">
                  <c:v>01/01/2006</c:v>
                </c:pt>
                <c:pt idx="158">
                  <c:v>02/01/2006</c:v>
                </c:pt>
                <c:pt idx="159">
                  <c:v>03/01/2006</c:v>
                </c:pt>
                <c:pt idx="160">
                  <c:v>04/01/2006</c:v>
                </c:pt>
                <c:pt idx="161">
                  <c:v>05/01/2006</c:v>
                </c:pt>
                <c:pt idx="162">
                  <c:v>06/01/2006</c:v>
                </c:pt>
                <c:pt idx="163">
                  <c:v>07/01/2006</c:v>
                </c:pt>
                <c:pt idx="164">
                  <c:v>08/01/2006</c:v>
                </c:pt>
                <c:pt idx="165">
                  <c:v>09/01/2006</c:v>
                </c:pt>
                <c:pt idx="166">
                  <c:v>10/01/2006</c:v>
                </c:pt>
                <c:pt idx="167">
                  <c:v>11/01/2006</c:v>
                </c:pt>
                <c:pt idx="168">
                  <c:v>12/01/2006</c:v>
                </c:pt>
                <c:pt idx="169">
                  <c:v>01/01/2007</c:v>
                </c:pt>
                <c:pt idx="170">
                  <c:v>02/01/2007</c:v>
                </c:pt>
                <c:pt idx="171">
                  <c:v>03/01/2007</c:v>
                </c:pt>
                <c:pt idx="172">
                  <c:v>04/01/2007</c:v>
                </c:pt>
                <c:pt idx="173">
                  <c:v>05/01/2007</c:v>
                </c:pt>
                <c:pt idx="174">
                  <c:v>06/01/2007</c:v>
                </c:pt>
                <c:pt idx="175">
                  <c:v>07/01/2007</c:v>
                </c:pt>
                <c:pt idx="176">
                  <c:v>08/01/2007</c:v>
                </c:pt>
                <c:pt idx="177">
                  <c:v>09/01/2007</c:v>
                </c:pt>
                <c:pt idx="178">
                  <c:v>10/01/2007</c:v>
                </c:pt>
                <c:pt idx="179">
                  <c:v>11/01/2007</c:v>
                </c:pt>
                <c:pt idx="180">
                  <c:v>12/01/2007</c:v>
                </c:pt>
                <c:pt idx="181">
                  <c:v>01/01/2008</c:v>
                </c:pt>
                <c:pt idx="182">
                  <c:v>02/01/2008</c:v>
                </c:pt>
                <c:pt idx="183">
                  <c:v>03/01/2008</c:v>
                </c:pt>
                <c:pt idx="184">
                  <c:v>04/01/2008</c:v>
                </c:pt>
                <c:pt idx="185">
                  <c:v>05/01/2008</c:v>
                </c:pt>
                <c:pt idx="186">
                  <c:v>06/01/2008</c:v>
                </c:pt>
                <c:pt idx="187">
                  <c:v>07/01/2008</c:v>
                </c:pt>
                <c:pt idx="188">
                  <c:v>08/01/2008</c:v>
                </c:pt>
                <c:pt idx="189">
                  <c:v>09/01/2008</c:v>
                </c:pt>
                <c:pt idx="190">
                  <c:v>10/01/2008</c:v>
                </c:pt>
                <c:pt idx="191">
                  <c:v>11/01/2008</c:v>
                </c:pt>
                <c:pt idx="192">
                  <c:v>12/01/2008</c:v>
                </c:pt>
                <c:pt idx="193">
                  <c:v>01/01/2009</c:v>
                </c:pt>
                <c:pt idx="194">
                  <c:v>02/01/2009</c:v>
                </c:pt>
                <c:pt idx="195">
                  <c:v>03/01/2009</c:v>
                </c:pt>
                <c:pt idx="196">
                  <c:v>04/01/2009</c:v>
                </c:pt>
                <c:pt idx="197">
                  <c:v>05/01/2009</c:v>
                </c:pt>
                <c:pt idx="198">
                  <c:v>06/01/2009</c:v>
                </c:pt>
                <c:pt idx="199">
                  <c:v>07/01/2009</c:v>
                </c:pt>
                <c:pt idx="200">
                  <c:v>08/01/2009</c:v>
                </c:pt>
                <c:pt idx="201">
                  <c:v>09/01/2009</c:v>
                </c:pt>
                <c:pt idx="202">
                  <c:v>10/01/2009</c:v>
                </c:pt>
                <c:pt idx="203">
                  <c:v>11/01/2009</c:v>
                </c:pt>
                <c:pt idx="204">
                  <c:v>12/01/2009</c:v>
                </c:pt>
                <c:pt idx="205">
                  <c:v>01/01/2010</c:v>
                </c:pt>
                <c:pt idx="206">
                  <c:v>02/01/2010</c:v>
                </c:pt>
                <c:pt idx="207">
                  <c:v>03/01/2010</c:v>
                </c:pt>
                <c:pt idx="208">
                  <c:v>04/01/2010</c:v>
                </c:pt>
                <c:pt idx="209">
                  <c:v>05/01/2010</c:v>
                </c:pt>
                <c:pt idx="210">
                  <c:v>06/01/2010</c:v>
                </c:pt>
                <c:pt idx="211">
                  <c:v>07/01/2010</c:v>
                </c:pt>
                <c:pt idx="212">
                  <c:v>08/01/2010</c:v>
                </c:pt>
                <c:pt idx="213">
                  <c:v>09/01/2010</c:v>
                </c:pt>
                <c:pt idx="214">
                  <c:v>10/01/2010</c:v>
                </c:pt>
                <c:pt idx="215">
                  <c:v>11/01/2010</c:v>
                </c:pt>
                <c:pt idx="216">
                  <c:v>12/01/2010</c:v>
                </c:pt>
                <c:pt idx="217">
                  <c:v>01/01/2011</c:v>
                </c:pt>
                <c:pt idx="218">
                  <c:v>02/01/2011</c:v>
                </c:pt>
                <c:pt idx="219">
                  <c:v>03/01/2011</c:v>
                </c:pt>
                <c:pt idx="220">
                  <c:v>04/01/2011</c:v>
                </c:pt>
                <c:pt idx="221">
                  <c:v>05/01/2011</c:v>
                </c:pt>
                <c:pt idx="222">
                  <c:v>06/01/2011</c:v>
                </c:pt>
                <c:pt idx="223">
                  <c:v>07/01/2011</c:v>
                </c:pt>
                <c:pt idx="224">
                  <c:v>08/01/2011</c:v>
                </c:pt>
                <c:pt idx="225">
                  <c:v>09/01/2011</c:v>
                </c:pt>
                <c:pt idx="226">
                  <c:v>10/01/2011</c:v>
                </c:pt>
                <c:pt idx="227">
                  <c:v>11/01/2011</c:v>
                </c:pt>
                <c:pt idx="228">
                  <c:v>12/01/2011</c:v>
                </c:pt>
                <c:pt idx="229">
                  <c:v>01/01/2012</c:v>
                </c:pt>
                <c:pt idx="230">
                  <c:v>02/01/2012</c:v>
                </c:pt>
                <c:pt idx="231">
                  <c:v>03/01/2012</c:v>
                </c:pt>
                <c:pt idx="232">
                  <c:v>04/01/2012</c:v>
                </c:pt>
                <c:pt idx="233">
                  <c:v>05/01/2012</c:v>
                </c:pt>
                <c:pt idx="234">
                  <c:v>06/01/2012</c:v>
                </c:pt>
                <c:pt idx="235">
                  <c:v>07/01/2012</c:v>
                </c:pt>
                <c:pt idx="236">
                  <c:v>08/01/2012</c:v>
                </c:pt>
                <c:pt idx="237">
                  <c:v>09/01/2012</c:v>
                </c:pt>
                <c:pt idx="238">
                  <c:v>10/01/2012</c:v>
                </c:pt>
                <c:pt idx="239">
                  <c:v>11/01/2012</c:v>
                </c:pt>
                <c:pt idx="240">
                  <c:v>12/01/2012</c:v>
                </c:pt>
                <c:pt idx="241">
                  <c:v>01/01/2013</c:v>
                </c:pt>
                <c:pt idx="242">
                  <c:v>02/01/2013</c:v>
                </c:pt>
                <c:pt idx="243">
                  <c:v>03/01/2013</c:v>
                </c:pt>
                <c:pt idx="244">
                  <c:v>04/01/2013</c:v>
                </c:pt>
                <c:pt idx="245">
                  <c:v>05/01/2013</c:v>
                </c:pt>
                <c:pt idx="246">
                  <c:v>06/01/2013</c:v>
                </c:pt>
                <c:pt idx="247">
                  <c:v>07/01/2013</c:v>
                </c:pt>
                <c:pt idx="248">
                  <c:v>08/01/2013</c:v>
                </c:pt>
                <c:pt idx="249">
                  <c:v>09/01/2013</c:v>
                </c:pt>
                <c:pt idx="250">
                  <c:v>10/01/2013</c:v>
                </c:pt>
                <c:pt idx="251">
                  <c:v>11/01/2013</c:v>
                </c:pt>
                <c:pt idx="252">
                  <c:v>12/01/2013</c:v>
                </c:pt>
                <c:pt idx="253">
                  <c:v>01/01/2014</c:v>
                </c:pt>
                <c:pt idx="254">
                  <c:v>02/01/2014</c:v>
                </c:pt>
                <c:pt idx="255">
                  <c:v>03/01/2014</c:v>
                </c:pt>
                <c:pt idx="256">
                  <c:v>04/01/2014</c:v>
                </c:pt>
                <c:pt idx="257">
                  <c:v>05/01/2014</c:v>
                </c:pt>
                <c:pt idx="258">
                  <c:v>06/01/2014</c:v>
                </c:pt>
                <c:pt idx="259">
                  <c:v>07/01/2014</c:v>
                </c:pt>
                <c:pt idx="260">
                  <c:v>08/01/2014</c:v>
                </c:pt>
                <c:pt idx="261">
                  <c:v>09/01/2014</c:v>
                </c:pt>
                <c:pt idx="262">
                  <c:v>10/01/2014</c:v>
                </c:pt>
                <c:pt idx="263">
                  <c:v>11/01/2014</c:v>
                </c:pt>
                <c:pt idx="264">
                  <c:v>12/01/2014</c:v>
                </c:pt>
                <c:pt idx="265">
                  <c:v>01/01/2015</c:v>
                </c:pt>
                <c:pt idx="266">
                  <c:v>02/01/2015</c:v>
                </c:pt>
                <c:pt idx="267">
                  <c:v>03/01/2015</c:v>
                </c:pt>
                <c:pt idx="268">
                  <c:v>04/01/2015</c:v>
                </c:pt>
                <c:pt idx="269">
                  <c:v>05/01/2015</c:v>
                </c:pt>
                <c:pt idx="270">
                  <c:v>06/01/2015</c:v>
                </c:pt>
                <c:pt idx="271">
                  <c:v>07/01/2015</c:v>
                </c:pt>
                <c:pt idx="272">
                  <c:v>08/01/2015</c:v>
                </c:pt>
                <c:pt idx="273">
                  <c:v>09/01/2015</c:v>
                </c:pt>
                <c:pt idx="274">
                  <c:v>10/01/2015</c:v>
                </c:pt>
                <c:pt idx="275">
                  <c:v>11/01/2015</c:v>
                </c:pt>
                <c:pt idx="276">
                  <c:v>12/01/2015</c:v>
                </c:pt>
                <c:pt idx="277">
                  <c:v>01/01/2016</c:v>
                </c:pt>
                <c:pt idx="278">
                  <c:v>02/01/2016</c:v>
                </c:pt>
                <c:pt idx="279">
                  <c:v>03/01/2016</c:v>
                </c:pt>
                <c:pt idx="280">
                  <c:v>04/01/2016</c:v>
                </c:pt>
                <c:pt idx="281">
                  <c:v>05/01/2016</c:v>
                </c:pt>
                <c:pt idx="282">
                  <c:v>06/01/2016</c:v>
                </c:pt>
                <c:pt idx="283">
                  <c:v>07/01/2016</c:v>
                </c:pt>
                <c:pt idx="284">
                  <c:v>08/01/2016</c:v>
                </c:pt>
                <c:pt idx="285">
                  <c:v>09/01/2016</c:v>
                </c:pt>
                <c:pt idx="286">
                  <c:v>10/01/2016</c:v>
                </c:pt>
                <c:pt idx="287">
                  <c:v>11/01/2016</c:v>
                </c:pt>
                <c:pt idx="288">
                  <c:v>12/01/2016</c:v>
                </c:pt>
                <c:pt idx="289">
                  <c:v>01/01/2017</c:v>
                </c:pt>
                <c:pt idx="290">
                  <c:v>02/01/2017</c:v>
                </c:pt>
                <c:pt idx="291">
                  <c:v>03/01/2017</c:v>
                </c:pt>
                <c:pt idx="292">
                  <c:v>04/01/2017</c:v>
                </c:pt>
                <c:pt idx="293">
                  <c:v>05/01/2017</c:v>
                </c:pt>
                <c:pt idx="294">
                  <c:v>06/01/2017</c:v>
                </c:pt>
                <c:pt idx="295">
                  <c:v>01/01/2005</c:v>
                </c:pt>
                <c:pt idx="296">
                  <c:v>02/01/2005</c:v>
                </c:pt>
                <c:pt idx="297">
                  <c:v>03/01/2005</c:v>
                </c:pt>
                <c:pt idx="298">
                  <c:v>04/01/2005</c:v>
                </c:pt>
                <c:pt idx="299">
                  <c:v>05/01/2005</c:v>
                </c:pt>
                <c:pt idx="300">
                  <c:v>06/01/2005</c:v>
                </c:pt>
                <c:pt idx="301">
                  <c:v>07/01/2005</c:v>
                </c:pt>
                <c:pt idx="302">
                  <c:v>08/01/2005</c:v>
                </c:pt>
                <c:pt idx="303">
                  <c:v>09/01/2005</c:v>
                </c:pt>
                <c:pt idx="304">
                  <c:v>10/01/2005</c:v>
                </c:pt>
                <c:pt idx="305">
                  <c:v>11/01/2005</c:v>
                </c:pt>
                <c:pt idx="306">
                  <c:v>12/01/2005</c:v>
                </c:pt>
                <c:pt idx="307">
                  <c:v>01/01/2006</c:v>
                </c:pt>
                <c:pt idx="308">
                  <c:v>02/01/2006</c:v>
                </c:pt>
                <c:pt idx="309">
                  <c:v>03/01/2006</c:v>
                </c:pt>
                <c:pt idx="310">
                  <c:v>04/01/2006</c:v>
                </c:pt>
                <c:pt idx="311">
                  <c:v>05/01/2006</c:v>
                </c:pt>
                <c:pt idx="312">
                  <c:v>06/01/2006</c:v>
                </c:pt>
                <c:pt idx="313">
                  <c:v>07/01/2006</c:v>
                </c:pt>
                <c:pt idx="314">
                  <c:v>08/01/2006</c:v>
                </c:pt>
                <c:pt idx="315">
                  <c:v>09/01/2006</c:v>
                </c:pt>
                <c:pt idx="316">
                  <c:v>10/01/2006</c:v>
                </c:pt>
                <c:pt idx="317">
                  <c:v>11/01/2006</c:v>
                </c:pt>
                <c:pt idx="318">
                  <c:v>12/01/2006</c:v>
                </c:pt>
                <c:pt idx="319">
                  <c:v>01/01/2007</c:v>
                </c:pt>
                <c:pt idx="320">
                  <c:v>02/01/2007</c:v>
                </c:pt>
                <c:pt idx="321">
                  <c:v>03/01/2007</c:v>
                </c:pt>
                <c:pt idx="322">
                  <c:v>04/01/2007</c:v>
                </c:pt>
                <c:pt idx="323">
                  <c:v>05/01/2007</c:v>
                </c:pt>
                <c:pt idx="324">
                  <c:v>06/01/2007</c:v>
                </c:pt>
                <c:pt idx="325">
                  <c:v>07/01/2007</c:v>
                </c:pt>
                <c:pt idx="326">
                  <c:v>08/01/2007</c:v>
                </c:pt>
                <c:pt idx="327">
                  <c:v>09/01/2007</c:v>
                </c:pt>
                <c:pt idx="328">
                  <c:v>10/01/2007</c:v>
                </c:pt>
                <c:pt idx="329">
                  <c:v>11/01/2007</c:v>
                </c:pt>
                <c:pt idx="330">
                  <c:v>12/01/2007</c:v>
                </c:pt>
                <c:pt idx="331">
                  <c:v>01/01/2008</c:v>
                </c:pt>
                <c:pt idx="332">
                  <c:v>02/01/2008</c:v>
                </c:pt>
                <c:pt idx="333">
                  <c:v>03/01/2008</c:v>
                </c:pt>
                <c:pt idx="334">
                  <c:v>04/01/2008</c:v>
                </c:pt>
                <c:pt idx="335">
                  <c:v>05/01/2008</c:v>
                </c:pt>
                <c:pt idx="336">
                  <c:v>06/01/2008</c:v>
                </c:pt>
                <c:pt idx="337">
                  <c:v>07/01/2008</c:v>
                </c:pt>
                <c:pt idx="338">
                  <c:v>08/01/2008</c:v>
                </c:pt>
                <c:pt idx="339">
                  <c:v>09/01/2008</c:v>
                </c:pt>
                <c:pt idx="340">
                  <c:v>10/01/2008</c:v>
                </c:pt>
                <c:pt idx="341">
                  <c:v>11/01/2008</c:v>
                </c:pt>
                <c:pt idx="342">
                  <c:v>12/01/2008</c:v>
                </c:pt>
                <c:pt idx="343">
                  <c:v>01/01/2009</c:v>
                </c:pt>
                <c:pt idx="344">
                  <c:v>02/01/2009</c:v>
                </c:pt>
                <c:pt idx="345">
                  <c:v>03/01/2009</c:v>
                </c:pt>
                <c:pt idx="346">
                  <c:v>04/01/2009</c:v>
                </c:pt>
                <c:pt idx="347">
                  <c:v>05/01/2009</c:v>
                </c:pt>
                <c:pt idx="348">
                  <c:v>06/01/2009</c:v>
                </c:pt>
                <c:pt idx="349">
                  <c:v>07/01/2009</c:v>
                </c:pt>
                <c:pt idx="350">
                  <c:v>08/01/2009</c:v>
                </c:pt>
                <c:pt idx="351">
                  <c:v>09/01/2009</c:v>
                </c:pt>
                <c:pt idx="352">
                  <c:v>10/01/2009</c:v>
                </c:pt>
                <c:pt idx="353">
                  <c:v>11/01/2009</c:v>
                </c:pt>
                <c:pt idx="354">
                  <c:v>12/01/2009</c:v>
                </c:pt>
                <c:pt idx="355">
                  <c:v>01/01/2010</c:v>
                </c:pt>
                <c:pt idx="356">
                  <c:v>02/01/2010</c:v>
                </c:pt>
                <c:pt idx="357">
                  <c:v>03/01/2010</c:v>
                </c:pt>
                <c:pt idx="358">
                  <c:v>04/01/2010</c:v>
                </c:pt>
                <c:pt idx="359">
                  <c:v>05/01/2010</c:v>
                </c:pt>
                <c:pt idx="360">
                  <c:v>06/01/2010</c:v>
                </c:pt>
                <c:pt idx="361">
                  <c:v>07/01/2010</c:v>
                </c:pt>
                <c:pt idx="362">
                  <c:v>08/01/2010</c:v>
                </c:pt>
                <c:pt idx="363">
                  <c:v>09/01/2010</c:v>
                </c:pt>
                <c:pt idx="364">
                  <c:v>10/01/2010</c:v>
                </c:pt>
                <c:pt idx="365">
                  <c:v>11/01/2010</c:v>
                </c:pt>
                <c:pt idx="366">
                  <c:v>12/01/2010</c:v>
                </c:pt>
                <c:pt idx="367">
                  <c:v>01/01/2011</c:v>
                </c:pt>
                <c:pt idx="368">
                  <c:v>02/01/2011</c:v>
                </c:pt>
                <c:pt idx="369">
                  <c:v>03/01/2011</c:v>
                </c:pt>
                <c:pt idx="370">
                  <c:v>04/01/2011</c:v>
                </c:pt>
                <c:pt idx="371">
                  <c:v>05/01/2011</c:v>
                </c:pt>
                <c:pt idx="372">
                  <c:v>06/01/2011</c:v>
                </c:pt>
                <c:pt idx="373">
                  <c:v>07/01/2011</c:v>
                </c:pt>
                <c:pt idx="374">
                  <c:v>08/01/2011</c:v>
                </c:pt>
                <c:pt idx="375">
                  <c:v>09/01/2011</c:v>
                </c:pt>
                <c:pt idx="376">
                  <c:v>10/01/2011</c:v>
                </c:pt>
                <c:pt idx="377">
                  <c:v>11/01/2011</c:v>
                </c:pt>
                <c:pt idx="378">
                  <c:v>12/01/2011</c:v>
                </c:pt>
                <c:pt idx="379">
                  <c:v>01/01/2012</c:v>
                </c:pt>
                <c:pt idx="380">
                  <c:v>02/01/2012</c:v>
                </c:pt>
                <c:pt idx="381">
                  <c:v>03/01/2012</c:v>
                </c:pt>
                <c:pt idx="382">
                  <c:v>04/01/2012</c:v>
                </c:pt>
                <c:pt idx="383">
                  <c:v>05/01/2012</c:v>
                </c:pt>
                <c:pt idx="384">
                  <c:v>06/01/2012</c:v>
                </c:pt>
                <c:pt idx="385">
                  <c:v>07/01/2012</c:v>
                </c:pt>
                <c:pt idx="386">
                  <c:v>08/01/2012</c:v>
                </c:pt>
                <c:pt idx="387">
                  <c:v>09/01/2012</c:v>
                </c:pt>
                <c:pt idx="388">
                  <c:v>10/01/2012</c:v>
                </c:pt>
                <c:pt idx="389">
                  <c:v>11/01/2012</c:v>
                </c:pt>
                <c:pt idx="390">
                  <c:v>12/01/2012</c:v>
                </c:pt>
                <c:pt idx="391">
                  <c:v>01/01/2013</c:v>
                </c:pt>
                <c:pt idx="392">
                  <c:v>02/01/2013</c:v>
                </c:pt>
                <c:pt idx="393">
                  <c:v>03/01/2013</c:v>
                </c:pt>
                <c:pt idx="394">
                  <c:v>04/01/2013</c:v>
                </c:pt>
                <c:pt idx="395">
                  <c:v>05/01/2013</c:v>
                </c:pt>
                <c:pt idx="396">
                  <c:v>06/01/2013</c:v>
                </c:pt>
                <c:pt idx="397">
                  <c:v>07/01/2013</c:v>
                </c:pt>
                <c:pt idx="398">
                  <c:v>08/01/2013</c:v>
                </c:pt>
                <c:pt idx="399">
                  <c:v>09/01/2013</c:v>
                </c:pt>
                <c:pt idx="400">
                  <c:v>10/01/2013</c:v>
                </c:pt>
                <c:pt idx="401">
                  <c:v>11/01/2013</c:v>
                </c:pt>
                <c:pt idx="402">
                  <c:v>12/01/2013</c:v>
                </c:pt>
                <c:pt idx="403">
                  <c:v>01/01/2014</c:v>
                </c:pt>
                <c:pt idx="404">
                  <c:v>02/01/2014</c:v>
                </c:pt>
                <c:pt idx="405">
                  <c:v>03/01/2014</c:v>
                </c:pt>
                <c:pt idx="406">
                  <c:v>04/01/2014</c:v>
                </c:pt>
                <c:pt idx="407">
                  <c:v>05/01/2014</c:v>
                </c:pt>
                <c:pt idx="408">
                  <c:v>06/01/2014</c:v>
                </c:pt>
                <c:pt idx="409">
                  <c:v>07/01/2014</c:v>
                </c:pt>
                <c:pt idx="410">
                  <c:v>08/01/2014</c:v>
                </c:pt>
                <c:pt idx="411">
                  <c:v>09/01/2014</c:v>
                </c:pt>
                <c:pt idx="412">
                  <c:v>10/01/2014</c:v>
                </c:pt>
                <c:pt idx="413">
                  <c:v>11/01/2014</c:v>
                </c:pt>
                <c:pt idx="414">
                  <c:v>12/01/2014</c:v>
                </c:pt>
                <c:pt idx="415">
                  <c:v>01/01/2015</c:v>
                </c:pt>
                <c:pt idx="416">
                  <c:v>02/01/2015</c:v>
                </c:pt>
                <c:pt idx="417">
                  <c:v>03/01/2015</c:v>
                </c:pt>
                <c:pt idx="418">
                  <c:v>04/01/2015</c:v>
                </c:pt>
                <c:pt idx="419">
                  <c:v>05/01/2015</c:v>
                </c:pt>
                <c:pt idx="420">
                  <c:v>06/01/2015</c:v>
                </c:pt>
                <c:pt idx="421">
                  <c:v>07/01/2015</c:v>
                </c:pt>
                <c:pt idx="422">
                  <c:v>08/01/2015</c:v>
                </c:pt>
                <c:pt idx="423">
                  <c:v>09/01/2015</c:v>
                </c:pt>
                <c:pt idx="424">
                  <c:v>10/01/2015</c:v>
                </c:pt>
                <c:pt idx="425">
                  <c:v>11/01/2015</c:v>
                </c:pt>
                <c:pt idx="426">
                  <c:v>12/01/2015</c:v>
                </c:pt>
                <c:pt idx="427">
                  <c:v>01/01/2016</c:v>
                </c:pt>
                <c:pt idx="428">
                  <c:v>02/01/2016</c:v>
                </c:pt>
                <c:pt idx="429">
                  <c:v>03/01/2016</c:v>
                </c:pt>
                <c:pt idx="430">
                  <c:v>04/01/2016</c:v>
                </c:pt>
                <c:pt idx="431">
                  <c:v>05/01/2016</c:v>
                </c:pt>
                <c:pt idx="432">
                  <c:v>06/01/2016</c:v>
                </c:pt>
                <c:pt idx="433">
                  <c:v>07/01/2016</c:v>
                </c:pt>
                <c:pt idx="434">
                  <c:v>08/01/2016</c:v>
                </c:pt>
                <c:pt idx="435">
                  <c:v>09/01/2016</c:v>
                </c:pt>
                <c:pt idx="436">
                  <c:v>10/01/2016</c:v>
                </c:pt>
                <c:pt idx="437">
                  <c:v>11/01/2016</c:v>
                </c:pt>
                <c:pt idx="438">
                  <c:v>12/01/2016</c:v>
                </c:pt>
                <c:pt idx="439">
                  <c:v>01/01/2017</c:v>
                </c:pt>
                <c:pt idx="440">
                  <c:v>02/01/2017</c:v>
                </c:pt>
                <c:pt idx="441">
                  <c:v>03/01/2017</c:v>
                </c:pt>
                <c:pt idx="442">
                  <c:v>04/01/2017</c:v>
                </c:pt>
                <c:pt idx="443">
                  <c:v>05/01/2017</c:v>
                </c:pt>
                <c:pt idx="444">
                  <c:v>06/01/2017</c:v>
                </c:pt>
                <c:pt idx="445">
                  <c:v>01/01/2005</c:v>
                </c:pt>
                <c:pt idx="446">
                  <c:v>02/01/2005</c:v>
                </c:pt>
                <c:pt idx="447">
                  <c:v>03/01/2005</c:v>
                </c:pt>
                <c:pt idx="448">
                  <c:v>04/01/2005</c:v>
                </c:pt>
                <c:pt idx="449">
                  <c:v>05/01/2005</c:v>
                </c:pt>
                <c:pt idx="450">
                  <c:v>06/01/2005</c:v>
                </c:pt>
                <c:pt idx="451">
                  <c:v>07/01/2005</c:v>
                </c:pt>
                <c:pt idx="452">
                  <c:v>08/01/2005</c:v>
                </c:pt>
                <c:pt idx="453">
                  <c:v>09/01/2005</c:v>
                </c:pt>
                <c:pt idx="454">
                  <c:v>10/01/2005</c:v>
                </c:pt>
                <c:pt idx="455">
                  <c:v>11/01/2005</c:v>
                </c:pt>
                <c:pt idx="456">
                  <c:v>12/01/2005</c:v>
                </c:pt>
                <c:pt idx="457">
                  <c:v>01/01/2006</c:v>
                </c:pt>
                <c:pt idx="458">
                  <c:v>02/01/2006</c:v>
                </c:pt>
                <c:pt idx="459">
                  <c:v>03/01/2006</c:v>
                </c:pt>
                <c:pt idx="460">
                  <c:v>04/01/2006</c:v>
                </c:pt>
                <c:pt idx="461">
                  <c:v>05/01/2006</c:v>
                </c:pt>
                <c:pt idx="462">
                  <c:v>06/01/2006</c:v>
                </c:pt>
                <c:pt idx="463">
                  <c:v>07/01/2006</c:v>
                </c:pt>
                <c:pt idx="464">
                  <c:v>08/01/2006</c:v>
                </c:pt>
                <c:pt idx="465">
                  <c:v>09/01/2006</c:v>
                </c:pt>
                <c:pt idx="466">
                  <c:v>10/01/2006</c:v>
                </c:pt>
                <c:pt idx="467">
                  <c:v>11/01/2006</c:v>
                </c:pt>
                <c:pt idx="468">
                  <c:v>12/01/2006</c:v>
                </c:pt>
                <c:pt idx="469">
                  <c:v>01/01/2007</c:v>
                </c:pt>
                <c:pt idx="470">
                  <c:v>02/01/2007</c:v>
                </c:pt>
                <c:pt idx="471">
                  <c:v>03/01/2007</c:v>
                </c:pt>
                <c:pt idx="472">
                  <c:v>04/01/2007</c:v>
                </c:pt>
                <c:pt idx="473">
                  <c:v>05/01/2007</c:v>
                </c:pt>
                <c:pt idx="474">
                  <c:v>06/01/2007</c:v>
                </c:pt>
                <c:pt idx="475">
                  <c:v>07/01/2007</c:v>
                </c:pt>
                <c:pt idx="476">
                  <c:v>08/01/2007</c:v>
                </c:pt>
                <c:pt idx="477">
                  <c:v>09/01/2007</c:v>
                </c:pt>
                <c:pt idx="478">
                  <c:v>10/01/2007</c:v>
                </c:pt>
                <c:pt idx="479">
                  <c:v>11/01/2007</c:v>
                </c:pt>
                <c:pt idx="480">
                  <c:v>12/01/2007</c:v>
                </c:pt>
                <c:pt idx="481">
                  <c:v>01/01/2008</c:v>
                </c:pt>
                <c:pt idx="482">
                  <c:v>02/01/2008</c:v>
                </c:pt>
                <c:pt idx="483">
                  <c:v>03/01/2008</c:v>
                </c:pt>
                <c:pt idx="484">
                  <c:v>04/01/2008</c:v>
                </c:pt>
                <c:pt idx="485">
                  <c:v>05/01/2008</c:v>
                </c:pt>
                <c:pt idx="486">
                  <c:v>06/01/2008</c:v>
                </c:pt>
                <c:pt idx="487">
                  <c:v>07/01/2008</c:v>
                </c:pt>
                <c:pt idx="488">
                  <c:v>08/01/2008</c:v>
                </c:pt>
                <c:pt idx="489">
                  <c:v>09/01/2008</c:v>
                </c:pt>
                <c:pt idx="490">
                  <c:v>10/01/2008</c:v>
                </c:pt>
                <c:pt idx="491">
                  <c:v>11/01/2008</c:v>
                </c:pt>
                <c:pt idx="492">
                  <c:v>12/01/2008</c:v>
                </c:pt>
                <c:pt idx="493">
                  <c:v>01/01/2009</c:v>
                </c:pt>
                <c:pt idx="494">
                  <c:v>02/01/2009</c:v>
                </c:pt>
                <c:pt idx="495">
                  <c:v>03/01/2009</c:v>
                </c:pt>
                <c:pt idx="496">
                  <c:v>04/01/2009</c:v>
                </c:pt>
                <c:pt idx="497">
                  <c:v>05/01/2009</c:v>
                </c:pt>
                <c:pt idx="498">
                  <c:v>06/01/2009</c:v>
                </c:pt>
                <c:pt idx="499">
                  <c:v>07/01/2009</c:v>
                </c:pt>
                <c:pt idx="500">
                  <c:v>08/01/2009</c:v>
                </c:pt>
                <c:pt idx="501">
                  <c:v>09/01/2009</c:v>
                </c:pt>
                <c:pt idx="502">
                  <c:v>10/01/2009</c:v>
                </c:pt>
                <c:pt idx="503">
                  <c:v>11/01/2009</c:v>
                </c:pt>
                <c:pt idx="504">
                  <c:v>12/01/2009</c:v>
                </c:pt>
                <c:pt idx="505">
                  <c:v>01/01/2010</c:v>
                </c:pt>
                <c:pt idx="506">
                  <c:v>02/01/2010</c:v>
                </c:pt>
                <c:pt idx="507">
                  <c:v>03/01/2010</c:v>
                </c:pt>
                <c:pt idx="508">
                  <c:v>04/01/2010</c:v>
                </c:pt>
                <c:pt idx="509">
                  <c:v>05/01/2010</c:v>
                </c:pt>
                <c:pt idx="510">
                  <c:v>06/01/2010</c:v>
                </c:pt>
                <c:pt idx="511">
                  <c:v>07/01/2010</c:v>
                </c:pt>
                <c:pt idx="512">
                  <c:v>08/01/2010</c:v>
                </c:pt>
                <c:pt idx="513">
                  <c:v>09/01/2010</c:v>
                </c:pt>
                <c:pt idx="514">
                  <c:v>10/01/2010</c:v>
                </c:pt>
                <c:pt idx="515">
                  <c:v>11/01/2010</c:v>
                </c:pt>
                <c:pt idx="516">
                  <c:v>12/01/2010</c:v>
                </c:pt>
                <c:pt idx="517">
                  <c:v>01/01/2011</c:v>
                </c:pt>
                <c:pt idx="518">
                  <c:v>02/01/2011</c:v>
                </c:pt>
                <c:pt idx="519">
                  <c:v>03/01/2011</c:v>
                </c:pt>
                <c:pt idx="520">
                  <c:v>04/01/2011</c:v>
                </c:pt>
                <c:pt idx="521">
                  <c:v>05/01/2011</c:v>
                </c:pt>
                <c:pt idx="522">
                  <c:v>06/01/2011</c:v>
                </c:pt>
                <c:pt idx="523">
                  <c:v>07/01/2011</c:v>
                </c:pt>
                <c:pt idx="524">
                  <c:v>08/01/2011</c:v>
                </c:pt>
                <c:pt idx="525">
                  <c:v>09/01/2011</c:v>
                </c:pt>
                <c:pt idx="526">
                  <c:v>10/01/2011</c:v>
                </c:pt>
                <c:pt idx="527">
                  <c:v>11/01/2011</c:v>
                </c:pt>
                <c:pt idx="528">
                  <c:v>12/01/2011</c:v>
                </c:pt>
                <c:pt idx="529">
                  <c:v>01/01/2012</c:v>
                </c:pt>
                <c:pt idx="530">
                  <c:v>02/01/2012</c:v>
                </c:pt>
                <c:pt idx="531">
                  <c:v>03/01/2012</c:v>
                </c:pt>
                <c:pt idx="532">
                  <c:v>04/01/2012</c:v>
                </c:pt>
                <c:pt idx="533">
                  <c:v>05/01/2012</c:v>
                </c:pt>
                <c:pt idx="534">
                  <c:v>06/01/2012</c:v>
                </c:pt>
                <c:pt idx="535">
                  <c:v>07/01/2012</c:v>
                </c:pt>
                <c:pt idx="536">
                  <c:v>08/01/2012</c:v>
                </c:pt>
                <c:pt idx="537">
                  <c:v>09/01/2012</c:v>
                </c:pt>
                <c:pt idx="538">
                  <c:v>10/01/2012</c:v>
                </c:pt>
                <c:pt idx="539">
                  <c:v>11/01/2012</c:v>
                </c:pt>
                <c:pt idx="540">
                  <c:v>12/01/2012</c:v>
                </c:pt>
                <c:pt idx="541">
                  <c:v>01/01/2013</c:v>
                </c:pt>
                <c:pt idx="542">
                  <c:v>02/01/2013</c:v>
                </c:pt>
                <c:pt idx="543">
                  <c:v>03/01/2013</c:v>
                </c:pt>
                <c:pt idx="544">
                  <c:v>04/01/2013</c:v>
                </c:pt>
                <c:pt idx="545">
                  <c:v>05/01/2013</c:v>
                </c:pt>
                <c:pt idx="546">
                  <c:v>06/01/2013</c:v>
                </c:pt>
                <c:pt idx="547">
                  <c:v>07/01/2013</c:v>
                </c:pt>
                <c:pt idx="548">
                  <c:v>08/01/2013</c:v>
                </c:pt>
                <c:pt idx="549">
                  <c:v>09/01/2013</c:v>
                </c:pt>
                <c:pt idx="550">
                  <c:v>10/01/2013</c:v>
                </c:pt>
                <c:pt idx="551">
                  <c:v>11/01/2013</c:v>
                </c:pt>
                <c:pt idx="552">
                  <c:v>12/01/2013</c:v>
                </c:pt>
                <c:pt idx="553">
                  <c:v>01/01/2014</c:v>
                </c:pt>
                <c:pt idx="554">
                  <c:v>02/01/2014</c:v>
                </c:pt>
                <c:pt idx="555">
                  <c:v>03/01/2014</c:v>
                </c:pt>
                <c:pt idx="556">
                  <c:v>04/01/2014</c:v>
                </c:pt>
                <c:pt idx="557">
                  <c:v>05/01/2014</c:v>
                </c:pt>
                <c:pt idx="558">
                  <c:v>06/01/2014</c:v>
                </c:pt>
                <c:pt idx="559">
                  <c:v>07/01/2014</c:v>
                </c:pt>
                <c:pt idx="560">
                  <c:v>08/01/2014</c:v>
                </c:pt>
                <c:pt idx="561">
                  <c:v>09/01/2014</c:v>
                </c:pt>
                <c:pt idx="562">
                  <c:v>10/01/2014</c:v>
                </c:pt>
                <c:pt idx="563">
                  <c:v>11/01/2014</c:v>
                </c:pt>
                <c:pt idx="564">
                  <c:v>12/01/2014</c:v>
                </c:pt>
                <c:pt idx="565">
                  <c:v>01/01/2015</c:v>
                </c:pt>
                <c:pt idx="566">
                  <c:v>02/01/2015</c:v>
                </c:pt>
                <c:pt idx="567">
                  <c:v>03/01/2015</c:v>
                </c:pt>
                <c:pt idx="568">
                  <c:v>04/01/2015</c:v>
                </c:pt>
                <c:pt idx="569">
                  <c:v>05/01/2015</c:v>
                </c:pt>
                <c:pt idx="570">
                  <c:v>06/01/2015</c:v>
                </c:pt>
                <c:pt idx="571">
                  <c:v>07/01/2015</c:v>
                </c:pt>
                <c:pt idx="572">
                  <c:v>08/01/2015</c:v>
                </c:pt>
                <c:pt idx="573">
                  <c:v>09/01/2015</c:v>
                </c:pt>
                <c:pt idx="574">
                  <c:v>10/01/2015</c:v>
                </c:pt>
                <c:pt idx="575">
                  <c:v>11/01/2015</c:v>
                </c:pt>
                <c:pt idx="576">
                  <c:v>12/01/2015</c:v>
                </c:pt>
                <c:pt idx="577">
                  <c:v>01/01/2016</c:v>
                </c:pt>
                <c:pt idx="578">
                  <c:v>02/01/2016</c:v>
                </c:pt>
                <c:pt idx="579">
                  <c:v>03/01/2016</c:v>
                </c:pt>
                <c:pt idx="580">
                  <c:v>04/01/2016</c:v>
                </c:pt>
                <c:pt idx="581">
                  <c:v>05/01/2016</c:v>
                </c:pt>
                <c:pt idx="582">
                  <c:v>06/01/2016</c:v>
                </c:pt>
                <c:pt idx="583">
                  <c:v>07/01/2016</c:v>
                </c:pt>
                <c:pt idx="584">
                  <c:v>08/01/2016</c:v>
                </c:pt>
                <c:pt idx="585">
                  <c:v>09/01/2016</c:v>
                </c:pt>
                <c:pt idx="586">
                  <c:v>10/01/2016</c:v>
                </c:pt>
                <c:pt idx="587">
                  <c:v>11/01/2016</c:v>
                </c:pt>
                <c:pt idx="588">
                  <c:v>12/01/2016</c:v>
                </c:pt>
                <c:pt idx="589">
                  <c:v>01/01/2017</c:v>
                </c:pt>
                <c:pt idx="590">
                  <c:v>02/01/2017</c:v>
                </c:pt>
                <c:pt idx="591">
                  <c:v>03/01/2017</c:v>
                </c:pt>
                <c:pt idx="592">
                  <c:v>04/01/2017</c:v>
                </c:pt>
                <c:pt idx="593">
                  <c:v>05/01/2017</c:v>
                </c:pt>
                <c:pt idx="594">
                  <c:v>06/01/2017</c:v>
                </c:pt>
                <c:pt idx="595">
                  <c:v>01/01/2005</c:v>
                </c:pt>
                <c:pt idx="596">
                  <c:v>02/01/2005</c:v>
                </c:pt>
                <c:pt idx="597">
                  <c:v>03/01/2005</c:v>
                </c:pt>
                <c:pt idx="598">
                  <c:v>04/01/2005</c:v>
                </c:pt>
                <c:pt idx="599">
                  <c:v>05/01/2005</c:v>
                </c:pt>
                <c:pt idx="600">
                  <c:v>06/01/2005</c:v>
                </c:pt>
                <c:pt idx="601">
                  <c:v>07/01/2005</c:v>
                </c:pt>
                <c:pt idx="602">
                  <c:v>08/01/2005</c:v>
                </c:pt>
                <c:pt idx="603">
                  <c:v>09/01/2005</c:v>
                </c:pt>
                <c:pt idx="604">
                  <c:v>10/01/2005</c:v>
                </c:pt>
                <c:pt idx="605">
                  <c:v>11/01/2005</c:v>
                </c:pt>
                <c:pt idx="606">
                  <c:v>12/01/2005</c:v>
                </c:pt>
                <c:pt idx="607">
                  <c:v>01/01/2006</c:v>
                </c:pt>
                <c:pt idx="608">
                  <c:v>02/01/2006</c:v>
                </c:pt>
                <c:pt idx="609">
                  <c:v>03/01/2006</c:v>
                </c:pt>
                <c:pt idx="610">
                  <c:v>04/01/2006</c:v>
                </c:pt>
                <c:pt idx="611">
                  <c:v>05/01/2006</c:v>
                </c:pt>
                <c:pt idx="612">
                  <c:v>06/01/2006</c:v>
                </c:pt>
                <c:pt idx="613">
                  <c:v>07/01/2006</c:v>
                </c:pt>
                <c:pt idx="614">
                  <c:v>08/01/2006</c:v>
                </c:pt>
                <c:pt idx="615">
                  <c:v>09/01/2006</c:v>
                </c:pt>
                <c:pt idx="616">
                  <c:v>10/01/2006</c:v>
                </c:pt>
                <c:pt idx="617">
                  <c:v>11/01/2006</c:v>
                </c:pt>
                <c:pt idx="618">
                  <c:v>12/01/2006</c:v>
                </c:pt>
                <c:pt idx="619">
                  <c:v>01/01/2007</c:v>
                </c:pt>
                <c:pt idx="620">
                  <c:v>02/01/2007</c:v>
                </c:pt>
                <c:pt idx="621">
                  <c:v>03/01/2007</c:v>
                </c:pt>
                <c:pt idx="622">
                  <c:v>04/01/2007</c:v>
                </c:pt>
                <c:pt idx="623">
                  <c:v>05/01/2007</c:v>
                </c:pt>
                <c:pt idx="624">
                  <c:v>06/01/2007</c:v>
                </c:pt>
                <c:pt idx="625">
                  <c:v>07/01/2007</c:v>
                </c:pt>
                <c:pt idx="626">
                  <c:v>08/01/2007</c:v>
                </c:pt>
                <c:pt idx="627">
                  <c:v>09/01/2007</c:v>
                </c:pt>
                <c:pt idx="628">
                  <c:v>10/01/2007</c:v>
                </c:pt>
                <c:pt idx="629">
                  <c:v>11/01/2007</c:v>
                </c:pt>
                <c:pt idx="630">
                  <c:v>12/01/2007</c:v>
                </c:pt>
                <c:pt idx="631">
                  <c:v>01/01/2008</c:v>
                </c:pt>
                <c:pt idx="632">
                  <c:v>02/01/2008</c:v>
                </c:pt>
                <c:pt idx="633">
                  <c:v>03/01/2008</c:v>
                </c:pt>
                <c:pt idx="634">
                  <c:v>04/01/2008</c:v>
                </c:pt>
                <c:pt idx="635">
                  <c:v>05/01/2008</c:v>
                </c:pt>
                <c:pt idx="636">
                  <c:v>06/01/2008</c:v>
                </c:pt>
                <c:pt idx="637">
                  <c:v>07/01/2008</c:v>
                </c:pt>
                <c:pt idx="638">
                  <c:v>08/01/2008</c:v>
                </c:pt>
                <c:pt idx="639">
                  <c:v>09/01/2008</c:v>
                </c:pt>
                <c:pt idx="640">
                  <c:v>10/01/2008</c:v>
                </c:pt>
                <c:pt idx="641">
                  <c:v>11/01/2008</c:v>
                </c:pt>
                <c:pt idx="642">
                  <c:v>12/01/2008</c:v>
                </c:pt>
                <c:pt idx="643">
                  <c:v>01/01/2009</c:v>
                </c:pt>
                <c:pt idx="644">
                  <c:v>02/01/2009</c:v>
                </c:pt>
                <c:pt idx="645">
                  <c:v>03/01/2009</c:v>
                </c:pt>
                <c:pt idx="646">
                  <c:v>04/01/2009</c:v>
                </c:pt>
                <c:pt idx="647">
                  <c:v>05/01/2009</c:v>
                </c:pt>
                <c:pt idx="648">
                  <c:v>06/01/2009</c:v>
                </c:pt>
                <c:pt idx="649">
                  <c:v>07/01/2009</c:v>
                </c:pt>
                <c:pt idx="650">
                  <c:v>08/01/2009</c:v>
                </c:pt>
                <c:pt idx="651">
                  <c:v>09/01/2009</c:v>
                </c:pt>
                <c:pt idx="652">
                  <c:v>10/01/2009</c:v>
                </c:pt>
                <c:pt idx="653">
                  <c:v>11/01/2009</c:v>
                </c:pt>
                <c:pt idx="654">
                  <c:v>12/01/2009</c:v>
                </c:pt>
                <c:pt idx="655">
                  <c:v>01/01/2010</c:v>
                </c:pt>
                <c:pt idx="656">
                  <c:v>02/01/2010</c:v>
                </c:pt>
                <c:pt idx="657">
                  <c:v>03/01/2010</c:v>
                </c:pt>
                <c:pt idx="658">
                  <c:v>04/01/2010</c:v>
                </c:pt>
                <c:pt idx="659">
                  <c:v>05/01/2010</c:v>
                </c:pt>
                <c:pt idx="660">
                  <c:v>06/01/2010</c:v>
                </c:pt>
                <c:pt idx="661">
                  <c:v>07/01/2010</c:v>
                </c:pt>
                <c:pt idx="662">
                  <c:v>08/01/2010</c:v>
                </c:pt>
                <c:pt idx="663">
                  <c:v>09/01/2010</c:v>
                </c:pt>
                <c:pt idx="664">
                  <c:v>10/01/2010</c:v>
                </c:pt>
                <c:pt idx="665">
                  <c:v>11/01/2010</c:v>
                </c:pt>
                <c:pt idx="666">
                  <c:v>12/01/2010</c:v>
                </c:pt>
                <c:pt idx="667">
                  <c:v>01/01/2011</c:v>
                </c:pt>
                <c:pt idx="668">
                  <c:v>02/01/2011</c:v>
                </c:pt>
                <c:pt idx="669">
                  <c:v>03/01/2011</c:v>
                </c:pt>
                <c:pt idx="670">
                  <c:v>04/01/2011</c:v>
                </c:pt>
                <c:pt idx="671">
                  <c:v>05/01/2011</c:v>
                </c:pt>
                <c:pt idx="672">
                  <c:v>06/01/2011</c:v>
                </c:pt>
                <c:pt idx="673">
                  <c:v>07/01/2011</c:v>
                </c:pt>
                <c:pt idx="674">
                  <c:v>08/01/2011</c:v>
                </c:pt>
                <c:pt idx="675">
                  <c:v>09/01/2011</c:v>
                </c:pt>
                <c:pt idx="676">
                  <c:v>10/01/2011</c:v>
                </c:pt>
                <c:pt idx="677">
                  <c:v>11/01/2011</c:v>
                </c:pt>
                <c:pt idx="678">
                  <c:v>12/01/2011</c:v>
                </c:pt>
                <c:pt idx="679">
                  <c:v>01/01/2012</c:v>
                </c:pt>
                <c:pt idx="680">
                  <c:v>02/01/2012</c:v>
                </c:pt>
                <c:pt idx="681">
                  <c:v>03/01/2012</c:v>
                </c:pt>
                <c:pt idx="682">
                  <c:v>04/01/2012</c:v>
                </c:pt>
                <c:pt idx="683">
                  <c:v>05/01/2012</c:v>
                </c:pt>
                <c:pt idx="684">
                  <c:v>06/01/2012</c:v>
                </c:pt>
                <c:pt idx="685">
                  <c:v>07/01/2012</c:v>
                </c:pt>
                <c:pt idx="686">
                  <c:v>08/01/2012</c:v>
                </c:pt>
                <c:pt idx="687">
                  <c:v>09/01/2012</c:v>
                </c:pt>
                <c:pt idx="688">
                  <c:v>10/01/2012</c:v>
                </c:pt>
                <c:pt idx="689">
                  <c:v>11/01/2012</c:v>
                </c:pt>
                <c:pt idx="690">
                  <c:v>12/01/2012</c:v>
                </c:pt>
                <c:pt idx="691">
                  <c:v>01/01/2013</c:v>
                </c:pt>
                <c:pt idx="692">
                  <c:v>02/01/2013</c:v>
                </c:pt>
                <c:pt idx="693">
                  <c:v>03/01/2013</c:v>
                </c:pt>
                <c:pt idx="694">
                  <c:v>04/01/2013</c:v>
                </c:pt>
                <c:pt idx="695">
                  <c:v>05/01/2013</c:v>
                </c:pt>
                <c:pt idx="696">
                  <c:v>06/01/2013</c:v>
                </c:pt>
                <c:pt idx="697">
                  <c:v>07/01/2013</c:v>
                </c:pt>
                <c:pt idx="698">
                  <c:v>08/01/2013</c:v>
                </c:pt>
                <c:pt idx="699">
                  <c:v>09/01/2013</c:v>
                </c:pt>
                <c:pt idx="700">
                  <c:v>10/01/2013</c:v>
                </c:pt>
                <c:pt idx="701">
                  <c:v>11/01/2013</c:v>
                </c:pt>
                <c:pt idx="702">
                  <c:v>12/01/2013</c:v>
                </c:pt>
                <c:pt idx="703">
                  <c:v>01/01/2014</c:v>
                </c:pt>
                <c:pt idx="704">
                  <c:v>02/01/2014</c:v>
                </c:pt>
                <c:pt idx="705">
                  <c:v>03/01/2014</c:v>
                </c:pt>
                <c:pt idx="706">
                  <c:v>04/01/2014</c:v>
                </c:pt>
                <c:pt idx="707">
                  <c:v>05/01/2014</c:v>
                </c:pt>
                <c:pt idx="708">
                  <c:v>06/01/2014</c:v>
                </c:pt>
                <c:pt idx="709">
                  <c:v>07/01/2014</c:v>
                </c:pt>
                <c:pt idx="710">
                  <c:v>08/01/2014</c:v>
                </c:pt>
                <c:pt idx="711">
                  <c:v>09/01/2014</c:v>
                </c:pt>
                <c:pt idx="712">
                  <c:v>10/01/2014</c:v>
                </c:pt>
                <c:pt idx="713">
                  <c:v>11/01/2014</c:v>
                </c:pt>
                <c:pt idx="714">
                  <c:v>12/01/2014</c:v>
                </c:pt>
                <c:pt idx="715">
                  <c:v>01/01/2015</c:v>
                </c:pt>
                <c:pt idx="716">
                  <c:v>02/01/2015</c:v>
                </c:pt>
                <c:pt idx="717">
                  <c:v>03/01/2015</c:v>
                </c:pt>
                <c:pt idx="718">
                  <c:v>04/01/2015</c:v>
                </c:pt>
                <c:pt idx="719">
                  <c:v>05/01/2015</c:v>
                </c:pt>
                <c:pt idx="720">
                  <c:v>06/01/2015</c:v>
                </c:pt>
                <c:pt idx="721">
                  <c:v>07/01/2015</c:v>
                </c:pt>
                <c:pt idx="722">
                  <c:v>08/01/2015</c:v>
                </c:pt>
                <c:pt idx="723">
                  <c:v>09/01/2015</c:v>
                </c:pt>
                <c:pt idx="724">
                  <c:v>10/01/2015</c:v>
                </c:pt>
                <c:pt idx="725">
                  <c:v>11/01/2015</c:v>
                </c:pt>
                <c:pt idx="726">
                  <c:v>12/01/2015</c:v>
                </c:pt>
                <c:pt idx="727">
                  <c:v>01/01/2016</c:v>
                </c:pt>
                <c:pt idx="728">
                  <c:v>02/01/2016</c:v>
                </c:pt>
                <c:pt idx="729">
                  <c:v>03/01/2016</c:v>
                </c:pt>
                <c:pt idx="730">
                  <c:v>04/01/2016</c:v>
                </c:pt>
                <c:pt idx="731">
                  <c:v>05/01/2016</c:v>
                </c:pt>
                <c:pt idx="732">
                  <c:v>06/01/2016</c:v>
                </c:pt>
                <c:pt idx="733">
                  <c:v>07/01/2016</c:v>
                </c:pt>
                <c:pt idx="734">
                  <c:v>08/01/2016</c:v>
                </c:pt>
                <c:pt idx="735">
                  <c:v>09/01/2016</c:v>
                </c:pt>
                <c:pt idx="736">
                  <c:v>10/01/2016</c:v>
                </c:pt>
                <c:pt idx="737">
                  <c:v>11/01/2016</c:v>
                </c:pt>
                <c:pt idx="738">
                  <c:v>12/01/2016</c:v>
                </c:pt>
                <c:pt idx="739">
                  <c:v>01/01/2017</c:v>
                </c:pt>
                <c:pt idx="740">
                  <c:v>02/01/2017</c:v>
                </c:pt>
                <c:pt idx="741">
                  <c:v>03/01/2017</c:v>
                </c:pt>
                <c:pt idx="742">
                  <c:v>04/01/2017</c:v>
                </c:pt>
                <c:pt idx="743">
                  <c:v>05/01/2017</c:v>
                </c:pt>
                <c:pt idx="744">
                  <c:v>06/01/2017</c:v>
                </c:pt>
                <c:pt idx="745">
                  <c:v>01/01/2005</c:v>
                </c:pt>
                <c:pt idx="746">
                  <c:v>02/01/2005</c:v>
                </c:pt>
                <c:pt idx="747">
                  <c:v>03/01/2005</c:v>
                </c:pt>
                <c:pt idx="748">
                  <c:v>04/01/2005</c:v>
                </c:pt>
                <c:pt idx="749">
                  <c:v>05/01/2005</c:v>
                </c:pt>
                <c:pt idx="750">
                  <c:v>06/01/2005</c:v>
                </c:pt>
                <c:pt idx="751">
                  <c:v>07/01/2005</c:v>
                </c:pt>
                <c:pt idx="752">
                  <c:v>08/01/2005</c:v>
                </c:pt>
                <c:pt idx="753">
                  <c:v>09/01/2005</c:v>
                </c:pt>
                <c:pt idx="754">
                  <c:v>10/01/2005</c:v>
                </c:pt>
                <c:pt idx="755">
                  <c:v>11/01/2005</c:v>
                </c:pt>
                <c:pt idx="756">
                  <c:v>12/01/2005</c:v>
                </c:pt>
                <c:pt idx="757">
                  <c:v>01/01/2006</c:v>
                </c:pt>
                <c:pt idx="758">
                  <c:v>02/01/2006</c:v>
                </c:pt>
                <c:pt idx="759">
                  <c:v>03/01/2006</c:v>
                </c:pt>
                <c:pt idx="760">
                  <c:v>04/01/2006</c:v>
                </c:pt>
                <c:pt idx="761">
                  <c:v>05/01/2006</c:v>
                </c:pt>
                <c:pt idx="762">
                  <c:v>06/01/2006</c:v>
                </c:pt>
                <c:pt idx="763">
                  <c:v>07/01/2006</c:v>
                </c:pt>
                <c:pt idx="764">
                  <c:v>08/01/2006</c:v>
                </c:pt>
                <c:pt idx="765">
                  <c:v>09/01/2006</c:v>
                </c:pt>
                <c:pt idx="766">
                  <c:v>10/01/2006</c:v>
                </c:pt>
                <c:pt idx="767">
                  <c:v>11/01/2006</c:v>
                </c:pt>
                <c:pt idx="768">
                  <c:v>12/01/2006</c:v>
                </c:pt>
                <c:pt idx="769">
                  <c:v>01/01/2007</c:v>
                </c:pt>
                <c:pt idx="770">
                  <c:v>02/01/2007</c:v>
                </c:pt>
                <c:pt idx="771">
                  <c:v>03/01/2007</c:v>
                </c:pt>
                <c:pt idx="772">
                  <c:v>04/01/2007</c:v>
                </c:pt>
                <c:pt idx="773">
                  <c:v>05/01/2007</c:v>
                </c:pt>
                <c:pt idx="774">
                  <c:v>06/01/2007</c:v>
                </c:pt>
                <c:pt idx="775">
                  <c:v>07/01/2007</c:v>
                </c:pt>
                <c:pt idx="776">
                  <c:v>08/01/2007</c:v>
                </c:pt>
                <c:pt idx="777">
                  <c:v>09/01/2007</c:v>
                </c:pt>
                <c:pt idx="778">
                  <c:v>10/01/2007</c:v>
                </c:pt>
                <c:pt idx="779">
                  <c:v>11/01/2007</c:v>
                </c:pt>
                <c:pt idx="780">
                  <c:v>12/01/2007</c:v>
                </c:pt>
                <c:pt idx="781">
                  <c:v>01/01/2008</c:v>
                </c:pt>
                <c:pt idx="782">
                  <c:v>02/01/2008</c:v>
                </c:pt>
                <c:pt idx="783">
                  <c:v>03/01/2008</c:v>
                </c:pt>
                <c:pt idx="784">
                  <c:v>04/01/2008</c:v>
                </c:pt>
                <c:pt idx="785">
                  <c:v>05/01/2008</c:v>
                </c:pt>
                <c:pt idx="786">
                  <c:v>06/01/2008</c:v>
                </c:pt>
                <c:pt idx="787">
                  <c:v>07/01/2008</c:v>
                </c:pt>
                <c:pt idx="788">
                  <c:v>08/01/2008</c:v>
                </c:pt>
                <c:pt idx="789">
                  <c:v>09/01/2008</c:v>
                </c:pt>
                <c:pt idx="790">
                  <c:v>10/01/2008</c:v>
                </c:pt>
                <c:pt idx="791">
                  <c:v>11/01/2008</c:v>
                </c:pt>
                <c:pt idx="792">
                  <c:v>12/01/2008</c:v>
                </c:pt>
                <c:pt idx="793">
                  <c:v>01/01/2009</c:v>
                </c:pt>
                <c:pt idx="794">
                  <c:v>02/01/2009</c:v>
                </c:pt>
                <c:pt idx="795">
                  <c:v>03/01/2009</c:v>
                </c:pt>
                <c:pt idx="796">
                  <c:v>04/01/2009</c:v>
                </c:pt>
                <c:pt idx="797">
                  <c:v>05/01/2009</c:v>
                </c:pt>
                <c:pt idx="798">
                  <c:v>06/01/2009</c:v>
                </c:pt>
                <c:pt idx="799">
                  <c:v>07/01/2009</c:v>
                </c:pt>
                <c:pt idx="800">
                  <c:v>08/01/2009</c:v>
                </c:pt>
                <c:pt idx="801">
                  <c:v>09/01/2009</c:v>
                </c:pt>
                <c:pt idx="802">
                  <c:v>10/01/2009</c:v>
                </c:pt>
                <c:pt idx="803">
                  <c:v>11/01/2009</c:v>
                </c:pt>
                <c:pt idx="804">
                  <c:v>12/01/2009</c:v>
                </c:pt>
                <c:pt idx="805">
                  <c:v>01/01/2010</c:v>
                </c:pt>
                <c:pt idx="806">
                  <c:v>02/01/2010</c:v>
                </c:pt>
                <c:pt idx="807">
                  <c:v>03/01/2010</c:v>
                </c:pt>
                <c:pt idx="808">
                  <c:v>04/01/2010</c:v>
                </c:pt>
                <c:pt idx="809">
                  <c:v>05/01/2010</c:v>
                </c:pt>
                <c:pt idx="810">
                  <c:v>06/01/2010</c:v>
                </c:pt>
                <c:pt idx="811">
                  <c:v>07/01/2010</c:v>
                </c:pt>
                <c:pt idx="812">
                  <c:v>08/01/2010</c:v>
                </c:pt>
                <c:pt idx="813">
                  <c:v>09/01/2010</c:v>
                </c:pt>
                <c:pt idx="814">
                  <c:v>10/01/2010</c:v>
                </c:pt>
                <c:pt idx="815">
                  <c:v>11/01/2010</c:v>
                </c:pt>
                <c:pt idx="816">
                  <c:v>12/01/2010</c:v>
                </c:pt>
                <c:pt idx="817">
                  <c:v>01/01/2011</c:v>
                </c:pt>
                <c:pt idx="818">
                  <c:v>02/01/2011</c:v>
                </c:pt>
                <c:pt idx="819">
                  <c:v>03/01/2011</c:v>
                </c:pt>
                <c:pt idx="820">
                  <c:v>04/01/2011</c:v>
                </c:pt>
                <c:pt idx="821">
                  <c:v>05/01/2011</c:v>
                </c:pt>
                <c:pt idx="822">
                  <c:v>06/01/2011</c:v>
                </c:pt>
                <c:pt idx="823">
                  <c:v>07/01/2011</c:v>
                </c:pt>
                <c:pt idx="824">
                  <c:v>08/01/2011</c:v>
                </c:pt>
                <c:pt idx="825">
                  <c:v>09/01/2011</c:v>
                </c:pt>
                <c:pt idx="826">
                  <c:v>10/01/2011</c:v>
                </c:pt>
                <c:pt idx="827">
                  <c:v>11/01/2011</c:v>
                </c:pt>
                <c:pt idx="828">
                  <c:v>12/01/2011</c:v>
                </c:pt>
                <c:pt idx="829">
                  <c:v>01/01/2012</c:v>
                </c:pt>
                <c:pt idx="830">
                  <c:v>02/01/2012</c:v>
                </c:pt>
                <c:pt idx="831">
                  <c:v>03/01/2012</c:v>
                </c:pt>
                <c:pt idx="832">
                  <c:v>04/01/2012</c:v>
                </c:pt>
                <c:pt idx="833">
                  <c:v>05/01/2012</c:v>
                </c:pt>
                <c:pt idx="834">
                  <c:v>06/01/2012</c:v>
                </c:pt>
                <c:pt idx="835">
                  <c:v>07/01/2012</c:v>
                </c:pt>
                <c:pt idx="836">
                  <c:v>08/01/2012</c:v>
                </c:pt>
                <c:pt idx="837">
                  <c:v>09/01/2012</c:v>
                </c:pt>
                <c:pt idx="838">
                  <c:v>10/01/2012</c:v>
                </c:pt>
                <c:pt idx="839">
                  <c:v>11/01/2012</c:v>
                </c:pt>
                <c:pt idx="840">
                  <c:v>12/01/2012</c:v>
                </c:pt>
                <c:pt idx="841">
                  <c:v>01/01/2013</c:v>
                </c:pt>
                <c:pt idx="842">
                  <c:v>02/01/2013</c:v>
                </c:pt>
                <c:pt idx="843">
                  <c:v>03/01/2013</c:v>
                </c:pt>
                <c:pt idx="844">
                  <c:v>04/01/2013</c:v>
                </c:pt>
                <c:pt idx="845">
                  <c:v>05/01/2013</c:v>
                </c:pt>
                <c:pt idx="846">
                  <c:v>06/01/2013</c:v>
                </c:pt>
                <c:pt idx="847">
                  <c:v>07/01/2013</c:v>
                </c:pt>
                <c:pt idx="848">
                  <c:v>08/01/2013</c:v>
                </c:pt>
                <c:pt idx="849">
                  <c:v>09/01/2013</c:v>
                </c:pt>
                <c:pt idx="850">
                  <c:v>10/01/2013</c:v>
                </c:pt>
                <c:pt idx="851">
                  <c:v>11/01/2013</c:v>
                </c:pt>
                <c:pt idx="852">
                  <c:v>12/01/2013</c:v>
                </c:pt>
                <c:pt idx="853">
                  <c:v>01/01/2014</c:v>
                </c:pt>
                <c:pt idx="854">
                  <c:v>02/01/2014</c:v>
                </c:pt>
                <c:pt idx="855">
                  <c:v>03/01/2014</c:v>
                </c:pt>
                <c:pt idx="856">
                  <c:v>04/01/2014</c:v>
                </c:pt>
                <c:pt idx="857">
                  <c:v>05/01/2014</c:v>
                </c:pt>
                <c:pt idx="858">
                  <c:v>06/01/2014</c:v>
                </c:pt>
                <c:pt idx="859">
                  <c:v>07/01/2014</c:v>
                </c:pt>
                <c:pt idx="860">
                  <c:v>08/01/2014</c:v>
                </c:pt>
                <c:pt idx="861">
                  <c:v>09/01/2014</c:v>
                </c:pt>
                <c:pt idx="862">
                  <c:v>10/01/2014</c:v>
                </c:pt>
                <c:pt idx="863">
                  <c:v>11/01/2014</c:v>
                </c:pt>
                <c:pt idx="864">
                  <c:v>12/01/2014</c:v>
                </c:pt>
                <c:pt idx="865">
                  <c:v>01/01/2015</c:v>
                </c:pt>
                <c:pt idx="866">
                  <c:v>02/01/2015</c:v>
                </c:pt>
                <c:pt idx="867">
                  <c:v>03/01/2015</c:v>
                </c:pt>
                <c:pt idx="868">
                  <c:v>04/01/2015</c:v>
                </c:pt>
                <c:pt idx="869">
                  <c:v>05/01/2015</c:v>
                </c:pt>
                <c:pt idx="870">
                  <c:v>06/01/2015</c:v>
                </c:pt>
                <c:pt idx="871">
                  <c:v>07/01/2015</c:v>
                </c:pt>
                <c:pt idx="872">
                  <c:v>08/01/2015</c:v>
                </c:pt>
                <c:pt idx="873">
                  <c:v>09/01/2015</c:v>
                </c:pt>
                <c:pt idx="874">
                  <c:v>10/01/2015</c:v>
                </c:pt>
                <c:pt idx="875">
                  <c:v>11/01/2015</c:v>
                </c:pt>
                <c:pt idx="876">
                  <c:v>12/01/2015</c:v>
                </c:pt>
                <c:pt idx="877">
                  <c:v>01/01/2016</c:v>
                </c:pt>
                <c:pt idx="878">
                  <c:v>02/01/2016</c:v>
                </c:pt>
                <c:pt idx="879">
                  <c:v>03/01/2016</c:v>
                </c:pt>
                <c:pt idx="880">
                  <c:v>04/01/2016</c:v>
                </c:pt>
                <c:pt idx="881">
                  <c:v>05/01/2016</c:v>
                </c:pt>
                <c:pt idx="882">
                  <c:v>06/01/2016</c:v>
                </c:pt>
                <c:pt idx="883">
                  <c:v>07/01/2016</c:v>
                </c:pt>
                <c:pt idx="884">
                  <c:v>08/01/2016</c:v>
                </c:pt>
                <c:pt idx="885">
                  <c:v>09/01/2016</c:v>
                </c:pt>
                <c:pt idx="886">
                  <c:v>10/01/2016</c:v>
                </c:pt>
                <c:pt idx="887">
                  <c:v>11/01/2016</c:v>
                </c:pt>
                <c:pt idx="888">
                  <c:v>12/01/2016</c:v>
                </c:pt>
                <c:pt idx="889">
                  <c:v>01/01/2017</c:v>
                </c:pt>
                <c:pt idx="890">
                  <c:v>02/01/2017</c:v>
                </c:pt>
                <c:pt idx="891">
                  <c:v>03/01/2017</c:v>
                </c:pt>
                <c:pt idx="892">
                  <c:v>04/01/2017</c:v>
                </c:pt>
                <c:pt idx="893">
                  <c:v>05/01/2017</c:v>
                </c:pt>
                <c:pt idx="894">
                  <c:v>06/01/2017</c:v>
                </c:pt>
                <c:pt idx="895">
                  <c:v>01/01/2005</c:v>
                </c:pt>
                <c:pt idx="896">
                  <c:v>02/01/2005</c:v>
                </c:pt>
                <c:pt idx="897">
                  <c:v>03/01/2005</c:v>
                </c:pt>
                <c:pt idx="898">
                  <c:v>04/01/2005</c:v>
                </c:pt>
                <c:pt idx="899">
                  <c:v>05/01/2005</c:v>
                </c:pt>
                <c:pt idx="900">
                  <c:v>06/01/2005</c:v>
                </c:pt>
                <c:pt idx="901">
                  <c:v>07/01/2005</c:v>
                </c:pt>
                <c:pt idx="902">
                  <c:v>08/01/2005</c:v>
                </c:pt>
                <c:pt idx="903">
                  <c:v>09/01/2005</c:v>
                </c:pt>
                <c:pt idx="904">
                  <c:v>10/01/2005</c:v>
                </c:pt>
                <c:pt idx="905">
                  <c:v>11/01/2005</c:v>
                </c:pt>
                <c:pt idx="906">
                  <c:v>12/01/2005</c:v>
                </c:pt>
                <c:pt idx="907">
                  <c:v>01/01/2006</c:v>
                </c:pt>
                <c:pt idx="908">
                  <c:v>02/01/2006</c:v>
                </c:pt>
                <c:pt idx="909">
                  <c:v>03/01/2006</c:v>
                </c:pt>
                <c:pt idx="910">
                  <c:v>04/01/2006</c:v>
                </c:pt>
                <c:pt idx="911">
                  <c:v>05/01/2006</c:v>
                </c:pt>
                <c:pt idx="912">
                  <c:v>06/01/2006</c:v>
                </c:pt>
                <c:pt idx="913">
                  <c:v>07/01/2006</c:v>
                </c:pt>
                <c:pt idx="914">
                  <c:v>08/01/2006</c:v>
                </c:pt>
                <c:pt idx="915">
                  <c:v>09/01/2006</c:v>
                </c:pt>
                <c:pt idx="916">
                  <c:v>10/01/2006</c:v>
                </c:pt>
                <c:pt idx="917">
                  <c:v>11/01/2006</c:v>
                </c:pt>
                <c:pt idx="918">
                  <c:v>12/01/2006</c:v>
                </c:pt>
                <c:pt idx="919">
                  <c:v>01/01/2007</c:v>
                </c:pt>
                <c:pt idx="920">
                  <c:v>02/01/2007</c:v>
                </c:pt>
                <c:pt idx="921">
                  <c:v>03/01/2007</c:v>
                </c:pt>
                <c:pt idx="922">
                  <c:v>04/01/2007</c:v>
                </c:pt>
                <c:pt idx="923">
                  <c:v>05/01/2007</c:v>
                </c:pt>
                <c:pt idx="924">
                  <c:v>06/01/2007</c:v>
                </c:pt>
                <c:pt idx="925">
                  <c:v>07/01/2007</c:v>
                </c:pt>
                <c:pt idx="926">
                  <c:v>08/01/2007</c:v>
                </c:pt>
                <c:pt idx="927">
                  <c:v>09/01/2007</c:v>
                </c:pt>
                <c:pt idx="928">
                  <c:v>10/01/2007</c:v>
                </c:pt>
                <c:pt idx="929">
                  <c:v>11/01/2007</c:v>
                </c:pt>
                <c:pt idx="930">
                  <c:v>12/01/2007</c:v>
                </c:pt>
                <c:pt idx="931">
                  <c:v>01/01/2008</c:v>
                </c:pt>
                <c:pt idx="932">
                  <c:v>02/01/2008</c:v>
                </c:pt>
                <c:pt idx="933">
                  <c:v>03/01/2008</c:v>
                </c:pt>
                <c:pt idx="934">
                  <c:v>04/01/2008</c:v>
                </c:pt>
                <c:pt idx="935">
                  <c:v>05/01/2008</c:v>
                </c:pt>
                <c:pt idx="936">
                  <c:v>06/01/2008</c:v>
                </c:pt>
                <c:pt idx="937">
                  <c:v>07/01/2008</c:v>
                </c:pt>
                <c:pt idx="938">
                  <c:v>08/01/2008</c:v>
                </c:pt>
                <c:pt idx="939">
                  <c:v>09/01/2008</c:v>
                </c:pt>
                <c:pt idx="940">
                  <c:v>10/01/2008</c:v>
                </c:pt>
                <c:pt idx="941">
                  <c:v>11/01/2008</c:v>
                </c:pt>
                <c:pt idx="942">
                  <c:v>12/01/2008</c:v>
                </c:pt>
                <c:pt idx="943">
                  <c:v>01/01/2009</c:v>
                </c:pt>
                <c:pt idx="944">
                  <c:v>02/01/2009</c:v>
                </c:pt>
                <c:pt idx="945">
                  <c:v>03/01/2009</c:v>
                </c:pt>
                <c:pt idx="946">
                  <c:v>04/01/2009</c:v>
                </c:pt>
                <c:pt idx="947">
                  <c:v>05/01/2009</c:v>
                </c:pt>
                <c:pt idx="948">
                  <c:v>06/01/2009</c:v>
                </c:pt>
                <c:pt idx="949">
                  <c:v>07/01/2009</c:v>
                </c:pt>
                <c:pt idx="950">
                  <c:v>08/01/2009</c:v>
                </c:pt>
                <c:pt idx="951">
                  <c:v>09/01/2009</c:v>
                </c:pt>
                <c:pt idx="952">
                  <c:v>10/01/2009</c:v>
                </c:pt>
                <c:pt idx="953">
                  <c:v>11/01/2009</c:v>
                </c:pt>
                <c:pt idx="954">
                  <c:v>12/01/2009</c:v>
                </c:pt>
                <c:pt idx="955">
                  <c:v>01/01/2010</c:v>
                </c:pt>
                <c:pt idx="956">
                  <c:v>02/01/2010</c:v>
                </c:pt>
                <c:pt idx="957">
                  <c:v>03/01/2010</c:v>
                </c:pt>
                <c:pt idx="958">
                  <c:v>04/01/2010</c:v>
                </c:pt>
                <c:pt idx="959">
                  <c:v>05/01/2010</c:v>
                </c:pt>
                <c:pt idx="960">
                  <c:v>06/01/2010</c:v>
                </c:pt>
                <c:pt idx="961">
                  <c:v>07/01/2010</c:v>
                </c:pt>
                <c:pt idx="962">
                  <c:v>08/01/2010</c:v>
                </c:pt>
                <c:pt idx="963">
                  <c:v>09/01/2010</c:v>
                </c:pt>
                <c:pt idx="964">
                  <c:v>10/01/2010</c:v>
                </c:pt>
                <c:pt idx="965">
                  <c:v>11/01/2010</c:v>
                </c:pt>
                <c:pt idx="966">
                  <c:v>12/01/2010</c:v>
                </c:pt>
                <c:pt idx="967">
                  <c:v>01/01/2011</c:v>
                </c:pt>
                <c:pt idx="968">
                  <c:v>02/01/2011</c:v>
                </c:pt>
                <c:pt idx="969">
                  <c:v>03/01/2011</c:v>
                </c:pt>
                <c:pt idx="970">
                  <c:v>04/01/2011</c:v>
                </c:pt>
                <c:pt idx="971">
                  <c:v>05/01/2011</c:v>
                </c:pt>
                <c:pt idx="972">
                  <c:v>06/01/2011</c:v>
                </c:pt>
                <c:pt idx="973">
                  <c:v>07/01/2011</c:v>
                </c:pt>
                <c:pt idx="974">
                  <c:v>08/01/2011</c:v>
                </c:pt>
                <c:pt idx="975">
                  <c:v>09/01/2011</c:v>
                </c:pt>
                <c:pt idx="976">
                  <c:v>10/01/2011</c:v>
                </c:pt>
                <c:pt idx="977">
                  <c:v>11/01/2011</c:v>
                </c:pt>
                <c:pt idx="978">
                  <c:v>12/01/2011</c:v>
                </c:pt>
                <c:pt idx="979">
                  <c:v>01/01/2012</c:v>
                </c:pt>
                <c:pt idx="980">
                  <c:v>02/01/2012</c:v>
                </c:pt>
                <c:pt idx="981">
                  <c:v>03/01/2012</c:v>
                </c:pt>
                <c:pt idx="982">
                  <c:v>04/01/2012</c:v>
                </c:pt>
                <c:pt idx="983">
                  <c:v>05/01/2012</c:v>
                </c:pt>
                <c:pt idx="984">
                  <c:v>06/01/2012</c:v>
                </c:pt>
                <c:pt idx="985">
                  <c:v>07/01/2012</c:v>
                </c:pt>
                <c:pt idx="986">
                  <c:v>08/01/2012</c:v>
                </c:pt>
                <c:pt idx="987">
                  <c:v>09/01/2012</c:v>
                </c:pt>
                <c:pt idx="988">
                  <c:v>10/01/2012</c:v>
                </c:pt>
                <c:pt idx="989">
                  <c:v>11/01/2012</c:v>
                </c:pt>
                <c:pt idx="990">
                  <c:v>12/01/2012</c:v>
                </c:pt>
                <c:pt idx="991">
                  <c:v>01/01/2013</c:v>
                </c:pt>
                <c:pt idx="992">
                  <c:v>02/01/2013</c:v>
                </c:pt>
                <c:pt idx="993">
                  <c:v>03/01/2013</c:v>
                </c:pt>
                <c:pt idx="994">
                  <c:v>04/01/2013</c:v>
                </c:pt>
                <c:pt idx="995">
                  <c:v>05/01/2013</c:v>
                </c:pt>
                <c:pt idx="996">
                  <c:v>06/01/2013</c:v>
                </c:pt>
                <c:pt idx="997">
                  <c:v>07/01/2013</c:v>
                </c:pt>
                <c:pt idx="998">
                  <c:v>08/01/2013</c:v>
                </c:pt>
                <c:pt idx="999">
                  <c:v>09/01/2013</c:v>
                </c:pt>
                <c:pt idx="1000">
                  <c:v>10/01/2013</c:v>
                </c:pt>
                <c:pt idx="1001">
                  <c:v>11/01/2013</c:v>
                </c:pt>
                <c:pt idx="1002">
                  <c:v>12/01/2013</c:v>
                </c:pt>
                <c:pt idx="1003">
                  <c:v>01/01/2014</c:v>
                </c:pt>
                <c:pt idx="1004">
                  <c:v>02/01/2014</c:v>
                </c:pt>
                <c:pt idx="1005">
                  <c:v>03/01/2014</c:v>
                </c:pt>
                <c:pt idx="1006">
                  <c:v>04/01/2014</c:v>
                </c:pt>
                <c:pt idx="1007">
                  <c:v>05/01/2014</c:v>
                </c:pt>
                <c:pt idx="1008">
                  <c:v>06/01/2014</c:v>
                </c:pt>
                <c:pt idx="1009">
                  <c:v>07/01/2014</c:v>
                </c:pt>
                <c:pt idx="1010">
                  <c:v>08/01/2014</c:v>
                </c:pt>
                <c:pt idx="1011">
                  <c:v>09/01/2014</c:v>
                </c:pt>
                <c:pt idx="1012">
                  <c:v>10/01/2014</c:v>
                </c:pt>
                <c:pt idx="1013">
                  <c:v>11/01/2014</c:v>
                </c:pt>
                <c:pt idx="1014">
                  <c:v>12/01/2014</c:v>
                </c:pt>
                <c:pt idx="1015">
                  <c:v>01/01/2015</c:v>
                </c:pt>
                <c:pt idx="1016">
                  <c:v>02/01/2015</c:v>
                </c:pt>
                <c:pt idx="1017">
                  <c:v>03/01/2015</c:v>
                </c:pt>
                <c:pt idx="1018">
                  <c:v>04/01/2015</c:v>
                </c:pt>
                <c:pt idx="1019">
                  <c:v>05/01/2015</c:v>
                </c:pt>
                <c:pt idx="1020">
                  <c:v>06/01/2015</c:v>
                </c:pt>
                <c:pt idx="1021">
                  <c:v>07/01/2015</c:v>
                </c:pt>
                <c:pt idx="1022">
                  <c:v>08/01/2015</c:v>
                </c:pt>
                <c:pt idx="1023">
                  <c:v>09/01/2015</c:v>
                </c:pt>
                <c:pt idx="1024">
                  <c:v>10/01/2015</c:v>
                </c:pt>
                <c:pt idx="1025">
                  <c:v>11/01/2015</c:v>
                </c:pt>
                <c:pt idx="1026">
                  <c:v>12/01/2015</c:v>
                </c:pt>
                <c:pt idx="1027">
                  <c:v>01/01/2016</c:v>
                </c:pt>
                <c:pt idx="1028">
                  <c:v>02/01/2016</c:v>
                </c:pt>
                <c:pt idx="1029">
                  <c:v>03/01/2016</c:v>
                </c:pt>
                <c:pt idx="1030">
                  <c:v>04/01/2016</c:v>
                </c:pt>
                <c:pt idx="1031">
                  <c:v>05/01/2016</c:v>
                </c:pt>
                <c:pt idx="1032">
                  <c:v>06/01/2016</c:v>
                </c:pt>
                <c:pt idx="1033">
                  <c:v>07/01/2016</c:v>
                </c:pt>
                <c:pt idx="1034">
                  <c:v>08/01/2016</c:v>
                </c:pt>
                <c:pt idx="1035">
                  <c:v>09/01/2016</c:v>
                </c:pt>
                <c:pt idx="1036">
                  <c:v>10/01/2016</c:v>
                </c:pt>
                <c:pt idx="1037">
                  <c:v>11/01/2016</c:v>
                </c:pt>
                <c:pt idx="1038">
                  <c:v>12/01/2016</c:v>
                </c:pt>
                <c:pt idx="1039">
                  <c:v>01/01/2017</c:v>
                </c:pt>
                <c:pt idx="1040">
                  <c:v>02/01/2017</c:v>
                </c:pt>
                <c:pt idx="1041">
                  <c:v>03/01/2017</c:v>
                </c:pt>
                <c:pt idx="1042">
                  <c:v>04/01/2017</c:v>
                </c:pt>
                <c:pt idx="1043">
                  <c:v>05/01/2017</c:v>
                </c:pt>
                <c:pt idx="1044">
                  <c:v>06/01/2017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smooth val="0"/>
        </c:ser>
        <c:marker val="1"/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40495176"/>
        <c:crosses val="autoZero"/>
        <c:lblAlgn val="ctr"/>
        <c:lblOffset val="100"/>
        <c:noMultiLvlLbl val="0"/>
      </c:catAx>
      <c:valAx>
        <c:axId val="2140495176"/>
        <c:scaling>
          <c:min val="2.0"/>
        </c:scaling>
        <c:delete val="0"/>
        <c:axPos val="l"/>
        <c:majorGridlines/>
        <c:numFmt formatCode="0.0&quot;%&quot;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8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ROAN251UR</c:v>
                </c:pt>
              </c:strCache>
            </c:strRef>
          </c:tx>
          <c:marker>
            <c:symbol val="none"/>
          </c:marker>
          <c:cat>
            <c:strRef>
              <c:f>Sheet1!$A$2:$A$1195</c:f>
              <c:strCache>
                <c:ptCount val="1194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06/01/2005</c:v>
                </c:pt>
                <c:pt idx="150">
                  <c:v>07/01/2005</c:v>
                </c:pt>
                <c:pt idx="151">
                  <c:v>08/01/2005</c:v>
                </c:pt>
                <c:pt idx="152">
                  <c:v>09/01/2005</c:v>
                </c:pt>
                <c:pt idx="153">
                  <c:v>10/01/2005</c:v>
                </c:pt>
                <c:pt idx="154">
                  <c:v>11/01/2005</c:v>
                </c:pt>
                <c:pt idx="155">
                  <c:v>12/01/2005</c:v>
                </c:pt>
                <c:pt idx="156">
                  <c:v>01/01/2006</c:v>
                </c:pt>
                <c:pt idx="157">
                  <c:v>02/01/2006</c:v>
                </c:pt>
                <c:pt idx="158">
                  <c:v>03/01/2006</c:v>
                </c:pt>
                <c:pt idx="159">
                  <c:v>04/01/2006</c:v>
                </c:pt>
                <c:pt idx="160">
                  <c:v>05/01/2006</c:v>
                </c:pt>
                <c:pt idx="161">
                  <c:v>06/01/2006</c:v>
                </c:pt>
                <c:pt idx="162">
                  <c:v>07/01/2006</c:v>
                </c:pt>
                <c:pt idx="163">
                  <c:v>08/01/2006</c:v>
                </c:pt>
                <c:pt idx="164">
                  <c:v>09/01/2006</c:v>
                </c:pt>
                <c:pt idx="165">
                  <c:v>10/01/2006</c:v>
                </c:pt>
                <c:pt idx="166">
                  <c:v>11/01/2006</c:v>
                </c:pt>
                <c:pt idx="167">
                  <c:v>12/01/2006</c:v>
                </c:pt>
                <c:pt idx="168">
                  <c:v>01/01/2007</c:v>
                </c:pt>
                <c:pt idx="169">
                  <c:v>02/01/2007</c:v>
                </c:pt>
                <c:pt idx="170">
                  <c:v>03/01/2007</c:v>
                </c:pt>
                <c:pt idx="171">
                  <c:v>04/01/2007</c:v>
                </c:pt>
                <c:pt idx="172">
                  <c:v>05/01/2007</c:v>
                </c:pt>
                <c:pt idx="173">
                  <c:v>06/01/2007</c:v>
                </c:pt>
                <c:pt idx="174">
                  <c:v>07/01/2007</c:v>
                </c:pt>
                <c:pt idx="175">
                  <c:v>08/01/2007</c:v>
                </c:pt>
                <c:pt idx="176">
                  <c:v>09/01/2007</c:v>
                </c:pt>
                <c:pt idx="177">
                  <c:v>10/01/2007</c:v>
                </c:pt>
                <c:pt idx="178">
                  <c:v>11/01/2007</c:v>
                </c:pt>
                <c:pt idx="179">
                  <c:v>12/01/2007</c:v>
                </c:pt>
                <c:pt idx="180">
                  <c:v>01/01/2008</c:v>
                </c:pt>
                <c:pt idx="181">
                  <c:v>02/01/2008</c:v>
                </c:pt>
                <c:pt idx="182">
                  <c:v>03/01/2008</c:v>
                </c:pt>
                <c:pt idx="183">
                  <c:v>04/01/2008</c:v>
                </c:pt>
                <c:pt idx="184">
                  <c:v>05/01/2008</c:v>
                </c:pt>
                <c:pt idx="185">
                  <c:v>06/01/2008</c:v>
                </c:pt>
                <c:pt idx="186">
                  <c:v>07/01/2008</c:v>
                </c:pt>
                <c:pt idx="187">
                  <c:v>08/01/2008</c:v>
                </c:pt>
                <c:pt idx="188">
                  <c:v>09/01/2008</c:v>
                </c:pt>
                <c:pt idx="189">
                  <c:v>10/01/2008</c:v>
                </c:pt>
                <c:pt idx="190">
                  <c:v>11/01/2008</c:v>
                </c:pt>
                <c:pt idx="191">
                  <c:v>12/01/2008</c:v>
                </c:pt>
                <c:pt idx="192">
                  <c:v>01/01/2009</c:v>
                </c:pt>
                <c:pt idx="193">
                  <c:v>02/01/2009</c:v>
                </c:pt>
                <c:pt idx="194">
                  <c:v>03/01/2009</c:v>
                </c:pt>
                <c:pt idx="195">
                  <c:v>04/01/2009</c:v>
                </c:pt>
                <c:pt idx="196">
                  <c:v>05/01/2009</c:v>
                </c:pt>
                <c:pt idx="197">
                  <c:v>06/01/2009</c:v>
                </c:pt>
                <c:pt idx="198">
                  <c:v>07/01/2009</c:v>
                </c:pt>
                <c:pt idx="199">
                  <c:v>08/01/2009</c:v>
                </c:pt>
                <c:pt idx="200">
                  <c:v>09/01/2009</c:v>
                </c:pt>
                <c:pt idx="201">
                  <c:v>10/01/2009</c:v>
                </c:pt>
                <c:pt idx="202">
                  <c:v>11/01/2009</c:v>
                </c:pt>
                <c:pt idx="203">
                  <c:v>12/01/2009</c:v>
                </c:pt>
                <c:pt idx="204">
                  <c:v>01/01/2010</c:v>
                </c:pt>
                <c:pt idx="205">
                  <c:v>02/01/2010</c:v>
                </c:pt>
                <c:pt idx="206">
                  <c:v>03/01/2010</c:v>
                </c:pt>
                <c:pt idx="207">
                  <c:v>04/01/2010</c:v>
                </c:pt>
                <c:pt idx="208">
                  <c:v>05/01/2010</c:v>
                </c:pt>
                <c:pt idx="209">
                  <c:v>06/01/2010</c:v>
                </c:pt>
                <c:pt idx="210">
                  <c:v>07/01/2010</c:v>
                </c:pt>
                <c:pt idx="211">
                  <c:v>08/01/2010</c:v>
                </c:pt>
                <c:pt idx="212">
                  <c:v>09/01/2010</c:v>
                </c:pt>
                <c:pt idx="213">
                  <c:v>10/01/2010</c:v>
                </c:pt>
                <c:pt idx="214">
                  <c:v>11/01/2010</c:v>
                </c:pt>
                <c:pt idx="215">
                  <c:v>12/01/2010</c:v>
                </c:pt>
                <c:pt idx="216">
                  <c:v>01/01/2011</c:v>
                </c:pt>
                <c:pt idx="217">
                  <c:v>02/01/2011</c:v>
                </c:pt>
                <c:pt idx="218">
                  <c:v>03/01/2011</c:v>
                </c:pt>
                <c:pt idx="219">
                  <c:v>04/01/2011</c:v>
                </c:pt>
                <c:pt idx="220">
                  <c:v>05/01/2011</c:v>
                </c:pt>
                <c:pt idx="221">
                  <c:v>06/01/2011</c:v>
                </c:pt>
                <c:pt idx="222">
                  <c:v>07/01/2011</c:v>
                </c:pt>
                <c:pt idx="223">
                  <c:v>08/01/2011</c:v>
                </c:pt>
                <c:pt idx="224">
                  <c:v>09/01/2011</c:v>
                </c:pt>
                <c:pt idx="225">
                  <c:v>10/01/2011</c:v>
                </c:pt>
                <c:pt idx="226">
                  <c:v>11/01/2011</c:v>
                </c:pt>
                <c:pt idx="227">
                  <c:v>12/01/2011</c:v>
                </c:pt>
                <c:pt idx="228">
                  <c:v>01/01/2012</c:v>
                </c:pt>
                <c:pt idx="229">
                  <c:v>02/01/2012</c:v>
                </c:pt>
                <c:pt idx="230">
                  <c:v>03/01/2012</c:v>
                </c:pt>
                <c:pt idx="231">
                  <c:v>04/01/2012</c:v>
                </c:pt>
                <c:pt idx="232">
                  <c:v>05/01/2012</c:v>
                </c:pt>
                <c:pt idx="233">
                  <c:v>06/01/2012</c:v>
                </c:pt>
                <c:pt idx="234">
                  <c:v>07/01/2012</c:v>
                </c:pt>
                <c:pt idx="235">
                  <c:v>08/01/2012</c:v>
                </c:pt>
                <c:pt idx="236">
                  <c:v>09/01/2012</c:v>
                </c:pt>
                <c:pt idx="237">
                  <c:v>10/01/2012</c:v>
                </c:pt>
                <c:pt idx="238">
                  <c:v>11/01/2012</c:v>
                </c:pt>
                <c:pt idx="239">
                  <c:v>12/01/2012</c:v>
                </c:pt>
                <c:pt idx="240">
                  <c:v>01/01/2013</c:v>
                </c:pt>
                <c:pt idx="241">
                  <c:v>02/01/2013</c:v>
                </c:pt>
                <c:pt idx="242">
                  <c:v>03/01/2013</c:v>
                </c:pt>
                <c:pt idx="243">
                  <c:v>04/01/2013</c:v>
                </c:pt>
                <c:pt idx="244">
                  <c:v>05/01/2013</c:v>
                </c:pt>
                <c:pt idx="245">
                  <c:v>06/01/2013</c:v>
                </c:pt>
                <c:pt idx="246">
                  <c:v>07/01/2013</c:v>
                </c:pt>
                <c:pt idx="247">
                  <c:v>08/01/2013</c:v>
                </c:pt>
                <c:pt idx="248">
                  <c:v>09/01/2013</c:v>
                </c:pt>
                <c:pt idx="249">
                  <c:v>10/01/2013</c:v>
                </c:pt>
                <c:pt idx="250">
                  <c:v>11/01/2013</c:v>
                </c:pt>
                <c:pt idx="251">
                  <c:v>12/01/2013</c:v>
                </c:pt>
                <c:pt idx="252">
                  <c:v>01/01/2014</c:v>
                </c:pt>
                <c:pt idx="253">
                  <c:v>02/01/2014</c:v>
                </c:pt>
                <c:pt idx="254">
                  <c:v>03/01/2014</c:v>
                </c:pt>
                <c:pt idx="255">
                  <c:v>04/01/2014</c:v>
                </c:pt>
                <c:pt idx="256">
                  <c:v>05/01/2014</c:v>
                </c:pt>
                <c:pt idx="257">
                  <c:v>06/01/2014</c:v>
                </c:pt>
                <c:pt idx="258">
                  <c:v>07/01/2014</c:v>
                </c:pt>
                <c:pt idx="259">
                  <c:v>08/01/2014</c:v>
                </c:pt>
                <c:pt idx="260">
                  <c:v>09/01/2014</c:v>
                </c:pt>
                <c:pt idx="261">
                  <c:v>10/01/2014</c:v>
                </c:pt>
                <c:pt idx="262">
                  <c:v>11/01/2014</c:v>
                </c:pt>
                <c:pt idx="263">
                  <c:v>12/01/2014</c:v>
                </c:pt>
                <c:pt idx="264">
                  <c:v>01/01/2015</c:v>
                </c:pt>
                <c:pt idx="265">
                  <c:v>02/01/2015</c:v>
                </c:pt>
                <c:pt idx="266">
                  <c:v>03/01/2015</c:v>
                </c:pt>
                <c:pt idx="267">
                  <c:v>04/01/2015</c:v>
                </c:pt>
                <c:pt idx="268">
                  <c:v>05/01/2015</c:v>
                </c:pt>
                <c:pt idx="269">
                  <c:v>06/01/2015</c:v>
                </c:pt>
                <c:pt idx="270">
                  <c:v>07/01/2015</c:v>
                </c:pt>
                <c:pt idx="271">
                  <c:v>08/01/2015</c:v>
                </c:pt>
                <c:pt idx="272">
                  <c:v>09/01/2015</c:v>
                </c:pt>
                <c:pt idx="273">
                  <c:v>10/01/2015</c:v>
                </c:pt>
                <c:pt idx="274">
                  <c:v>11/01/2015</c:v>
                </c:pt>
                <c:pt idx="275">
                  <c:v>12/01/2015</c:v>
                </c:pt>
                <c:pt idx="276">
                  <c:v>01/01/2016</c:v>
                </c:pt>
                <c:pt idx="277">
                  <c:v>02/01/2016</c:v>
                </c:pt>
                <c:pt idx="278">
                  <c:v>03/01/2016</c:v>
                </c:pt>
                <c:pt idx="279">
                  <c:v>04/01/2016</c:v>
                </c:pt>
                <c:pt idx="280">
                  <c:v>05/01/2016</c:v>
                </c:pt>
                <c:pt idx="281">
                  <c:v>06/01/2016</c:v>
                </c:pt>
                <c:pt idx="282">
                  <c:v>07/01/2016</c:v>
                </c:pt>
                <c:pt idx="283">
                  <c:v>08/01/2016</c:v>
                </c:pt>
                <c:pt idx="284">
                  <c:v>09/01/2016</c:v>
                </c:pt>
                <c:pt idx="285">
                  <c:v>10/01/2016</c:v>
                </c:pt>
                <c:pt idx="286">
                  <c:v>11/01/2016</c:v>
                </c:pt>
                <c:pt idx="287">
                  <c:v>12/01/2016</c:v>
                </c:pt>
                <c:pt idx="288">
                  <c:v>01/01/2017</c:v>
                </c:pt>
                <c:pt idx="289">
                  <c:v>02/01/2017</c:v>
                </c:pt>
                <c:pt idx="290">
                  <c:v>03/01/2017</c:v>
                </c:pt>
                <c:pt idx="291">
                  <c:v>04/01/2017</c:v>
                </c:pt>
                <c:pt idx="292">
                  <c:v>05/01/2017</c:v>
                </c:pt>
                <c:pt idx="293">
                  <c:v>06/01/2017</c:v>
                </c:pt>
                <c:pt idx="294">
                  <c:v>01/01/2005</c:v>
                </c:pt>
                <c:pt idx="295">
                  <c:v>02/01/2005</c:v>
                </c:pt>
                <c:pt idx="296">
                  <c:v>03/01/2005</c:v>
                </c:pt>
                <c:pt idx="297">
                  <c:v>04/01/2005</c:v>
                </c:pt>
                <c:pt idx="298">
                  <c:v>05/01/2005</c:v>
                </c:pt>
                <c:pt idx="299">
                  <c:v>06/01/2005</c:v>
                </c:pt>
                <c:pt idx="300">
                  <c:v>07/01/2005</c:v>
                </c:pt>
                <c:pt idx="301">
                  <c:v>08/01/2005</c:v>
                </c:pt>
                <c:pt idx="302">
                  <c:v>09/01/2005</c:v>
                </c:pt>
                <c:pt idx="303">
                  <c:v>10/01/2005</c:v>
                </c:pt>
                <c:pt idx="304">
                  <c:v>11/01/2005</c:v>
                </c:pt>
                <c:pt idx="305">
                  <c:v>12/01/2005</c:v>
                </c:pt>
                <c:pt idx="306">
                  <c:v>01/01/2006</c:v>
                </c:pt>
                <c:pt idx="307">
                  <c:v>02/01/2006</c:v>
                </c:pt>
                <c:pt idx="308">
                  <c:v>03/01/2006</c:v>
                </c:pt>
                <c:pt idx="309">
                  <c:v>04/01/2006</c:v>
                </c:pt>
                <c:pt idx="310">
                  <c:v>05/01/2006</c:v>
                </c:pt>
                <c:pt idx="311">
                  <c:v>06/01/2006</c:v>
                </c:pt>
                <c:pt idx="312">
                  <c:v>07/01/2006</c:v>
                </c:pt>
                <c:pt idx="313">
                  <c:v>08/01/2006</c:v>
                </c:pt>
                <c:pt idx="314">
                  <c:v>09/01/2006</c:v>
                </c:pt>
                <c:pt idx="315">
                  <c:v>10/01/2006</c:v>
                </c:pt>
                <c:pt idx="316">
                  <c:v>11/01/2006</c:v>
                </c:pt>
                <c:pt idx="317">
                  <c:v>12/01/2006</c:v>
                </c:pt>
                <c:pt idx="318">
                  <c:v>01/01/2007</c:v>
                </c:pt>
                <c:pt idx="319">
                  <c:v>02/01/2007</c:v>
                </c:pt>
                <c:pt idx="320">
                  <c:v>03/01/2007</c:v>
                </c:pt>
                <c:pt idx="321">
                  <c:v>04/01/2007</c:v>
                </c:pt>
                <c:pt idx="322">
                  <c:v>05/01/2007</c:v>
                </c:pt>
                <c:pt idx="323">
                  <c:v>06/01/2007</c:v>
                </c:pt>
                <c:pt idx="324">
                  <c:v>07/01/2007</c:v>
                </c:pt>
                <c:pt idx="325">
                  <c:v>08/01/2007</c:v>
                </c:pt>
                <c:pt idx="326">
                  <c:v>09/01/2007</c:v>
                </c:pt>
                <c:pt idx="327">
                  <c:v>10/01/2007</c:v>
                </c:pt>
                <c:pt idx="328">
                  <c:v>11/01/2007</c:v>
                </c:pt>
                <c:pt idx="329">
                  <c:v>12/01/2007</c:v>
                </c:pt>
                <c:pt idx="330">
                  <c:v>01/01/2008</c:v>
                </c:pt>
                <c:pt idx="331">
                  <c:v>02/01/2008</c:v>
                </c:pt>
                <c:pt idx="332">
                  <c:v>03/01/2008</c:v>
                </c:pt>
                <c:pt idx="333">
                  <c:v>04/01/2008</c:v>
                </c:pt>
                <c:pt idx="334">
                  <c:v>05/01/2008</c:v>
                </c:pt>
                <c:pt idx="335">
                  <c:v>06/01/2008</c:v>
                </c:pt>
                <c:pt idx="336">
                  <c:v>07/01/2008</c:v>
                </c:pt>
                <c:pt idx="337">
                  <c:v>08/01/2008</c:v>
                </c:pt>
                <c:pt idx="338">
                  <c:v>09/01/2008</c:v>
                </c:pt>
                <c:pt idx="339">
                  <c:v>10/01/2008</c:v>
                </c:pt>
                <c:pt idx="340">
                  <c:v>11/01/2008</c:v>
                </c:pt>
                <c:pt idx="341">
                  <c:v>12/01/2008</c:v>
                </c:pt>
                <c:pt idx="342">
                  <c:v>01/01/2009</c:v>
                </c:pt>
                <c:pt idx="343">
                  <c:v>02/01/2009</c:v>
                </c:pt>
                <c:pt idx="344">
                  <c:v>03/01/2009</c:v>
                </c:pt>
                <c:pt idx="345">
                  <c:v>04/01/2009</c:v>
                </c:pt>
                <c:pt idx="346">
                  <c:v>05/01/2009</c:v>
                </c:pt>
                <c:pt idx="347">
                  <c:v>06/01/2009</c:v>
                </c:pt>
                <c:pt idx="348">
                  <c:v>07/01/2009</c:v>
                </c:pt>
                <c:pt idx="349">
                  <c:v>08/01/2009</c:v>
                </c:pt>
                <c:pt idx="350">
                  <c:v>09/01/2009</c:v>
                </c:pt>
                <c:pt idx="351">
                  <c:v>10/01/2009</c:v>
                </c:pt>
                <c:pt idx="352">
                  <c:v>11/01/2009</c:v>
                </c:pt>
                <c:pt idx="353">
                  <c:v>12/01/2009</c:v>
                </c:pt>
                <c:pt idx="354">
                  <c:v>01/01/2010</c:v>
                </c:pt>
                <c:pt idx="355">
                  <c:v>02/01/2010</c:v>
                </c:pt>
                <c:pt idx="356">
                  <c:v>03/01/2010</c:v>
                </c:pt>
                <c:pt idx="357">
                  <c:v>04/01/2010</c:v>
                </c:pt>
                <c:pt idx="358">
                  <c:v>05/01/2010</c:v>
                </c:pt>
                <c:pt idx="359">
                  <c:v>06/01/2010</c:v>
                </c:pt>
                <c:pt idx="360">
                  <c:v>07/01/2010</c:v>
                </c:pt>
                <c:pt idx="361">
                  <c:v>08/01/2010</c:v>
                </c:pt>
                <c:pt idx="362">
                  <c:v>09/01/2010</c:v>
                </c:pt>
                <c:pt idx="363">
                  <c:v>10/01/2010</c:v>
                </c:pt>
                <c:pt idx="364">
                  <c:v>11/01/2010</c:v>
                </c:pt>
                <c:pt idx="365">
                  <c:v>12/01/2010</c:v>
                </c:pt>
                <c:pt idx="366">
                  <c:v>01/01/2011</c:v>
                </c:pt>
                <c:pt idx="367">
                  <c:v>02/01/2011</c:v>
                </c:pt>
                <c:pt idx="368">
                  <c:v>03/01/2011</c:v>
                </c:pt>
                <c:pt idx="369">
                  <c:v>04/01/2011</c:v>
                </c:pt>
                <c:pt idx="370">
                  <c:v>05/01/2011</c:v>
                </c:pt>
                <c:pt idx="371">
                  <c:v>06/01/2011</c:v>
                </c:pt>
                <c:pt idx="372">
                  <c:v>07/01/2011</c:v>
                </c:pt>
                <c:pt idx="373">
                  <c:v>08/01/2011</c:v>
                </c:pt>
                <c:pt idx="374">
                  <c:v>09/01/2011</c:v>
                </c:pt>
                <c:pt idx="375">
                  <c:v>10/01/2011</c:v>
                </c:pt>
                <c:pt idx="376">
                  <c:v>11/01/2011</c:v>
                </c:pt>
                <c:pt idx="377">
                  <c:v>12/01/2011</c:v>
                </c:pt>
                <c:pt idx="378">
                  <c:v>01/01/2012</c:v>
                </c:pt>
                <c:pt idx="379">
                  <c:v>02/01/2012</c:v>
                </c:pt>
                <c:pt idx="380">
                  <c:v>03/01/2012</c:v>
                </c:pt>
                <c:pt idx="381">
                  <c:v>04/01/2012</c:v>
                </c:pt>
                <c:pt idx="382">
                  <c:v>05/01/2012</c:v>
                </c:pt>
                <c:pt idx="383">
                  <c:v>06/01/2012</c:v>
                </c:pt>
                <c:pt idx="384">
                  <c:v>07/01/2012</c:v>
                </c:pt>
                <c:pt idx="385">
                  <c:v>08/01/2012</c:v>
                </c:pt>
                <c:pt idx="386">
                  <c:v>09/01/2012</c:v>
                </c:pt>
                <c:pt idx="387">
                  <c:v>10/01/2012</c:v>
                </c:pt>
                <c:pt idx="388">
                  <c:v>11/01/2012</c:v>
                </c:pt>
                <c:pt idx="389">
                  <c:v>12/01/2012</c:v>
                </c:pt>
                <c:pt idx="390">
                  <c:v>01/01/2013</c:v>
                </c:pt>
                <c:pt idx="391">
                  <c:v>02/01/2013</c:v>
                </c:pt>
                <c:pt idx="392">
                  <c:v>03/01/2013</c:v>
                </c:pt>
                <c:pt idx="393">
                  <c:v>04/01/2013</c:v>
                </c:pt>
                <c:pt idx="394">
                  <c:v>05/01/2013</c:v>
                </c:pt>
                <c:pt idx="395">
                  <c:v>06/01/2013</c:v>
                </c:pt>
                <c:pt idx="396">
                  <c:v>07/01/2013</c:v>
                </c:pt>
                <c:pt idx="397">
                  <c:v>08/01/2013</c:v>
                </c:pt>
                <c:pt idx="398">
                  <c:v>09/01/2013</c:v>
                </c:pt>
                <c:pt idx="399">
                  <c:v>10/01/2013</c:v>
                </c:pt>
                <c:pt idx="400">
                  <c:v>11/01/2013</c:v>
                </c:pt>
                <c:pt idx="401">
                  <c:v>12/01/2013</c:v>
                </c:pt>
                <c:pt idx="402">
                  <c:v>01/01/2014</c:v>
                </c:pt>
                <c:pt idx="403">
                  <c:v>02/01/2014</c:v>
                </c:pt>
                <c:pt idx="404">
                  <c:v>03/01/2014</c:v>
                </c:pt>
                <c:pt idx="405">
                  <c:v>04/01/2014</c:v>
                </c:pt>
                <c:pt idx="406">
                  <c:v>05/01/2014</c:v>
                </c:pt>
                <c:pt idx="407">
                  <c:v>06/01/2014</c:v>
                </c:pt>
                <c:pt idx="408">
                  <c:v>07/01/2014</c:v>
                </c:pt>
                <c:pt idx="409">
                  <c:v>08/01/2014</c:v>
                </c:pt>
                <c:pt idx="410">
                  <c:v>09/01/2014</c:v>
                </c:pt>
                <c:pt idx="411">
                  <c:v>10/01/2014</c:v>
                </c:pt>
                <c:pt idx="412">
                  <c:v>11/01/2014</c:v>
                </c:pt>
                <c:pt idx="413">
                  <c:v>12/01/2014</c:v>
                </c:pt>
                <c:pt idx="414">
                  <c:v>01/01/2015</c:v>
                </c:pt>
                <c:pt idx="415">
                  <c:v>02/01/2015</c:v>
                </c:pt>
                <c:pt idx="416">
                  <c:v>03/01/2015</c:v>
                </c:pt>
                <c:pt idx="417">
                  <c:v>04/01/2015</c:v>
                </c:pt>
                <c:pt idx="418">
                  <c:v>05/01/2015</c:v>
                </c:pt>
                <c:pt idx="419">
                  <c:v>06/01/2015</c:v>
                </c:pt>
                <c:pt idx="420">
                  <c:v>07/01/2015</c:v>
                </c:pt>
                <c:pt idx="421">
                  <c:v>08/01/2015</c:v>
                </c:pt>
                <c:pt idx="422">
                  <c:v>09/01/2015</c:v>
                </c:pt>
                <c:pt idx="423">
                  <c:v>10/01/2015</c:v>
                </c:pt>
                <c:pt idx="424">
                  <c:v>11/01/2015</c:v>
                </c:pt>
                <c:pt idx="425">
                  <c:v>12/01/2015</c:v>
                </c:pt>
                <c:pt idx="426">
                  <c:v>01/01/2016</c:v>
                </c:pt>
                <c:pt idx="427">
                  <c:v>02/01/2016</c:v>
                </c:pt>
                <c:pt idx="428">
                  <c:v>03/01/2016</c:v>
                </c:pt>
                <c:pt idx="429">
                  <c:v>04/01/2016</c:v>
                </c:pt>
                <c:pt idx="430">
                  <c:v>05/01/2016</c:v>
                </c:pt>
                <c:pt idx="431">
                  <c:v>06/01/2016</c:v>
                </c:pt>
                <c:pt idx="432">
                  <c:v>07/01/2016</c:v>
                </c:pt>
                <c:pt idx="433">
                  <c:v>08/01/2016</c:v>
                </c:pt>
                <c:pt idx="434">
                  <c:v>09/01/2016</c:v>
                </c:pt>
                <c:pt idx="435">
                  <c:v>10/01/2016</c:v>
                </c:pt>
                <c:pt idx="436">
                  <c:v>11/01/2016</c:v>
                </c:pt>
                <c:pt idx="437">
                  <c:v>12/01/2016</c:v>
                </c:pt>
                <c:pt idx="438">
                  <c:v>01/01/2017</c:v>
                </c:pt>
                <c:pt idx="439">
                  <c:v>02/01/2017</c:v>
                </c:pt>
                <c:pt idx="440">
                  <c:v>03/01/2017</c:v>
                </c:pt>
                <c:pt idx="441">
                  <c:v>04/01/2017</c:v>
                </c:pt>
                <c:pt idx="442">
                  <c:v>05/01/2017</c:v>
                </c:pt>
                <c:pt idx="443">
                  <c:v>06/01/2017</c:v>
                </c:pt>
                <c:pt idx="444">
                  <c:v>01/01/2005</c:v>
                </c:pt>
                <c:pt idx="445">
                  <c:v>02/01/2005</c:v>
                </c:pt>
                <c:pt idx="446">
                  <c:v>03/01/2005</c:v>
                </c:pt>
                <c:pt idx="447">
                  <c:v>04/01/2005</c:v>
                </c:pt>
                <c:pt idx="448">
                  <c:v>05/01/2005</c:v>
                </c:pt>
                <c:pt idx="449">
                  <c:v>06/01/2005</c:v>
                </c:pt>
                <c:pt idx="450">
                  <c:v>07/01/2005</c:v>
                </c:pt>
                <c:pt idx="451">
                  <c:v>08/01/2005</c:v>
                </c:pt>
                <c:pt idx="452">
                  <c:v>09/01/2005</c:v>
                </c:pt>
                <c:pt idx="453">
                  <c:v>10/01/2005</c:v>
                </c:pt>
                <c:pt idx="454">
                  <c:v>11/01/2005</c:v>
                </c:pt>
                <c:pt idx="455">
                  <c:v>12/01/2005</c:v>
                </c:pt>
                <c:pt idx="456">
                  <c:v>01/01/2006</c:v>
                </c:pt>
                <c:pt idx="457">
                  <c:v>02/01/2006</c:v>
                </c:pt>
                <c:pt idx="458">
                  <c:v>03/01/2006</c:v>
                </c:pt>
                <c:pt idx="459">
                  <c:v>04/01/2006</c:v>
                </c:pt>
                <c:pt idx="460">
                  <c:v>05/01/2006</c:v>
                </c:pt>
                <c:pt idx="461">
                  <c:v>06/01/2006</c:v>
                </c:pt>
                <c:pt idx="462">
                  <c:v>07/01/2006</c:v>
                </c:pt>
                <c:pt idx="463">
                  <c:v>08/01/2006</c:v>
                </c:pt>
                <c:pt idx="464">
                  <c:v>09/01/2006</c:v>
                </c:pt>
                <c:pt idx="465">
                  <c:v>10/01/2006</c:v>
                </c:pt>
                <c:pt idx="466">
                  <c:v>11/01/2006</c:v>
                </c:pt>
                <c:pt idx="467">
                  <c:v>12/01/2006</c:v>
                </c:pt>
                <c:pt idx="468">
                  <c:v>01/01/2007</c:v>
                </c:pt>
                <c:pt idx="469">
                  <c:v>02/01/2007</c:v>
                </c:pt>
                <c:pt idx="470">
                  <c:v>03/01/2007</c:v>
                </c:pt>
                <c:pt idx="471">
                  <c:v>04/01/2007</c:v>
                </c:pt>
                <c:pt idx="472">
                  <c:v>05/01/2007</c:v>
                </c:pt>
                <c:pt idx="473">
                  <c:v>06/01/2007</c:v>
                </c:pt>
                <c:pt idx="474">
                  <c:v>07/01/2007</c:v>
                </c:pt>
                <c:pt idx="475">
                  <c:v>08/01/2007</c:v>
                </c:pt>
                <c:pt idx="476">
                  <c:v>09/01/2007</c:v>
                </c:pt>
                <c:pt idx="477">
                  <c:v>10/01/2007</c:v>
                </c:pt>
                <c:pt idx="478">
                  <c:v>11/01/2007</c:v>
                </c:pt>
                <c:pt idx="479">
                  <c:v>12/01/2007</c:v>
                </c:pt>
                <c:pt idx="480">
                  <c:v>01/01/2008</c:v>
                </c:pt>
                <c:pt idx="481">
                  <c:v>02/01/2008</c:v>
                </c:pt>
                <c:pt idx="482">
                  <c:v>03/01/2008</c:v>
                </c:pt>
                <c:pt idx="483">
                  <c:v>04/01/2008</c:v>
                </c:pt>
                <c:pt idx="484">
                  <c:v>05/01/2008</c:v>
                </c:pt>
                <c:pt idx="485">
                  <c:v>06/01/2008</c:v>
                </c:pt>
                <c:pt idx="486">
                  <c:v>07/01/2008</c:v>
                </c:pt>
                <c:pt idx="487">
                  <c:v>08/01/2008</c:v>
                </c:pt>
                <c:pt idx="488">
                  <c:v>09/01/2008</c:v>
                </c:pt>
                <c:pt idx="489">
                  <c:v>10/01/2008</c:v>
                </c:pt>
                <c:pt idx="490">
                  <c:v>11/01/2008</c:v>
                </c:pt>
                <c:pt idx="491">
                  <c:v>12/01/2008</c:v>
                </c:pt>
                <c:pt idx="492">
                  <c:v>01/01/2009</c:v>
                </c:pt>
                <c:pt idx="493">
                  <c:v>02/01/2009</c:v>
                </c:pt>
                <c:pt idx="494">
                  <c:v>03/01/2009</c:v>
                </c:pt>
                <c:pt idx="495">
                  <c:v>04/01/2009</c:v>
                </c:pt>
                <c:pt idx="496">
                  <c:v>05/01/2009</c:v>
                </c:pt>
                <c:pt idx="497">
                  <c:v>06/01/2009</c:v>
                </c:pt>
                <c:pt idx="498">
                  <c:v>07/01/2009</c:v>
                </c:pt>
                <c:pt idx="499">
                  <c:v>08/01/2009</c:v>
                </c:pt>
                <c:pt idx="500">
                  <c:v>09/01/2009</c:v>
                </c:pt>
                <c:pt idx="501">
                  <c:v>10/01/2009</c:v>
                </c:pt>
                <c:pt idx="502">
                  <c:v>11/01/2009</c:v>
                </c:pt>
                <c:pt idx="503">
                  <c:v>12/01/2009</c:v>
                </c:pt>
                <c:pt idx="504">
                  <c:v>01/01/2010</c:v>
                </c:pt>
                <c:pt idx="505">
                  <c:v>02/01/2010</c:v>
                </c:pt>
                <c:pt idx="506">
                  <c:v>03/01/2010</c:v>
                </c:pt>
                <c:pt idx="507">
                  <c:v>04/01/2010</c:v>
                </c:pt>
                <c:pt idx="508">
                  <c:v>05/01/2010</c:v>
                </c:pt>
                <c:pt idx="509">
                  <c:v>06/01/2010</c:v>
                </c:pt>
                <c:pt idx="510">
                  <c:v>07/01/2010</c:v>
                </c:pt>
                <c:pt idx="511">
                  <c:v>08/01/2010</c:v>
                </c:pt>
                <c:pt idx="512">
                  <c:v>09/01/2010</c:v>
                </c:pt>
                <c:pt idx="513">
                  <c:v>10/01/2010</c:v>
                </c:pt>
                <c:pt idx="514">
                  <c:v>11/01/2010</c:v>
                </c:pt>
                <c:pt idx="515">
                  <c:v>12/01/2010</c:v>
                </c:pt>
                <c:pt idx="516">
                  <c:v>01/01/2011</c:v>
                </c:pt>
                <c:pt idx="517">
                  <c:v>02/01/2011</c:v>
                </c:pt>
                <c:pt idx="518">
                  <c:v>03/01/2011</c:v>
                </c:pt>
                <c:pt idx="519">
                  <c:v>04/01/2011</c:v>
                </c:pt>
                <c:pt idx="520">
                  <c:v>05/01/2011</c:v>
                </c:pt>
                <c:pt idx="521">
                  <c:v>06/01/2011</c:v>
                </c:pt>
                <c:pt idx="522">
                  <c:v>07/01/2011</c:v>
                </c:pt>
                <c:pt idx="523">
                  <c:v>08/01/2011</c:v>
                </c:pt>
                <c:pt idx="524">
                  <c:v>09/01/2011</c:v>
                </c:pt>
                <c:pt idx="525">
                  <c:v>10/01/2011</c:v>
                </c:pt>
                <c:pt idx="526">
                  <c:v>11/01/2011</c:v>
                </c:pt>
                <c:pt idx="527">
                  <c:v>12/01/2011</c:v>
                </c:pt>
                <c:pt idx="528">
                  <c:v>01/01/2012</c:v>
                </c:pt>
                <c:pt idx="529">
                  <c:v>02/01/2012</c:v>
                </c:pt>
                <c:pt idx="530">
                  <c:v>03/01/2012</c:v>
                </c:pt>
                <c:pt idx="531">
                  <c:v>04/01/2012</c:v>
                </c:pt>
                <c:pt idx="532">
                  <c:v>05/01/2012</c:v>
                </c:pt>
                <c:pt idx="533">
                  <c:v>06/01/2012</c:v>
                </c:pt>
                <c:pt idx="534">
                  <c:v>07/01/2012</c:v>
                </c:pt>
                <c:pt idx="535">
                  <c:v>08/01/2012</c:v>
                </c:pt>
                <c:pt idx="536">
                  <c:v>09/01/2012</c:v>
                </c:pt>
                <c:pt idx="537">
                  <c:v>10/01/2012</c:v>
                </c:pt>
                <c:pt idx="538">
                  <c:v>11/01/2012</c:v>
                </c:pt>
                <c:pt idx="539">
                  <c:v>12/01/2012</c:v>
                </c:pt>
                <c:pt idx="540">
                  <c:v>01/01/2013</c:v>
                </c:pt>
                <c:pt idx="541">
                  <c:v>02/01/2013</c:v>
                </c:pt>
                <c:pt idx="542">
                  <c:v>03/01/2013</c:v>
                </c:pt>
                <c:pt idx="543">
                  <c:v>04/01/2013</c:v>
                </c:pt>
                <c:pt idx="544">
                  <c:v>05/01/2013</c:v>
                </c:pt>
                <c:pt idx="545">
                  <c:v>06/01/2013</c:v>
                </c:pt>
                <c:pt idx="546">
                  <c:v>07/01/2013</c:v>
                </c:pt>
                <c:pt idx="547">
                  <c:v>08/01/2013</c:v>
                </c:pt>
                <c:pt idx="548">
                  <c:v>09/01/2013</c:v>
                </c:pt>
                <c:pt idx="549">
                  <c:v>10/01/2013</c:v>
                </c:pt>
                <c:pt idx="550">
                  <c:v>11/01/2013</c:v>
                </c:pt>
                <c:pt idx="551">
                  <c:v>12/01/2013</c:v>
                </c:pt>
                <c:pt idx="552">
                  <c:v>01/01/2014</c:v>
                </c:pt>
                <c:pt idx="553">
                  <c:v>02/01/2014</c:v>
                </c:pt>
                <c:pt idx="554">
                  <c:v>03/01/2014</c:v>
                </c:pt>
                <c:pt idx="555">
                  <c:v>04/01/2014</c:v>
                </c:pt>
                <c:pt idx="556">
                  <c:v>05/01/2014</c:v>
                </c:pt>
                <c:pt idx="557">
                  <c:v>06/01/2014</c:v>
                </c:pt>
                <c:pt idx="558">
                  <c:v>07/01/2014</c:v>
                </c:pt>
                <c:pt idx="559">
                  <c:v>08/01/2014</c:v>
                </c:pt>
                <c:pt idx="560">
                  <c:v>09/01/2014</c:v>
                </c:pt>
                <c:pt idx="561">
                  <c:v>10/01/2014</c:v>
                </c:pt>
                <c:pt idx="562">
                  <c:v>11/01/2014</c:v>
                </c:pt>
                <c:pt idx="563">
                  <c:v>12/01/2014</c:v>
                </c:pt>
                <c:pt idx="564">
                  <c:v>01/01/2015</c:v>
                </c:pt>
                <c:pt idx="565">
                  <c:v>02/01/2015</c:v>
                </c:pt>
                <c:pt idx="566">
                  <c:v>03/01/2015</c:v>
                </c:pt>
                <c:pt idx="567">
                  <c:v>04/01/2015</c:v>
                </c:pt>
                <c:pt idx="568">
                  <c:v>05/01/2015</c:v>
                </c:pt>
                <c:pt idx="569">
                  <c:v>06/01/2015</c:v>
                </c:pt>
                <c:pt idx="570">
                  <c:v>07/01/2015</c:v>
                </c:pt>
                <c:pt idx="571">
                  <c:v>08/01/2015</c:v>
                </c:pt>
                <c:pt idx="572">
                  <c:v>09/01/2015</c:v>
                </c:pt>
                <c:pt idx="573">
                  <c:v>10/01/2015</c:v>
                </c:pt>
                <c:pt idx="574">
                  <c:v>11/01/2015</c:v>
                </c:pt>
                <c:pt idx="575">
                  <c:v>12/01/2015</c:v>
                </c:pt>
                <c:pt idx="576">
                  <c:v>01/01/2016</c:v>
                </c:pt>
                <c:pt idx="577">
                  <c:v>02/01/2016</c:v>
                </c:pt>
                <c:pt idx="578">
                  <c:v>03/01/2016</c:v>
                </c:pt>
                <c:pt idx="579">
                  <c:v>04/01/2016</c:v>
                </c:pt>
                <c:pt idx="580">
                  <c:v>05/01/2016</c:v>
                </c:pt>
                <c:pt idx="581">
                  <c:v>06/01/2016</c:v>
                </c:pt>
                <c:pt idx="582">
                  <c:v>07/01/2016</c:v>
                </c:pt>
                <c:pt idx="583">
                  <c:v>08/01/2016</c:v>
                </c:pt>
                <c:pt idx="584">
                  <c:v>09/01/2016</c:v>
                </c:pt>
                <c:pt idx="585">
                  <c:v>10/01/2016</c:v>
                </c:pt>
                <c:pt idx="586">
                  <c:v>11/01/2016</c:v>
                </c:pt>
                <c:pt idx="587">
                  <c:v>12/01/2016</c:v>
                </c:pt>
                <c:pt idx="588">
                  <c:v>01/01/2017</c:v>
                </c:pt>
                <c:pt idx="589">
                  <c:v>02/01/2017</c:v>
                </c:pt>
                <c:pt idx="590">
                  <c:v>03/01/2017</c:v>
                </c:pt>
                <c:pt idx="591">
                  <c:v>04/01/2017</c:v>
                </c:pt>
                <c:pt idx="592">
                  <c:v>05/01/2017</c:v>
                </c:pt>
                <c:pt idx="593">
                  <c:v>06/01/2017</c:v>
                </c:pt>
                <c:pt idx="594">
                  <c:v>01/01/2005</c:v>
                </c:pt>
                <c:pt idx="595">
                  <c:v>02/01/2005</c:v>
                </c:pt>
                <c:pt idx="596">
                  <c:v>03/01/2005</c:v>
                </c:pt>
                <c:pt idx="597">
                  <c:v>04/01/2005</c:v>
                </c:pt>
                <c:pt idx="598">
                  <c:v>05/01/2005</c:v>
                </c:pt>
                <c:pt idx="599">
                  <c:v>06/01/2005</c:v>
                </c:pt>
                <c:pt idx="600">
                  <c:v>07/01/2005</c:v>
                </c:pt>
                <c:pt idx="601">
                  <c:v>08/01/2005</c:v>
                </c:pt>
                <c:pt idx="602">
                  <c:v>09/01/2005</c:v>
                </c:pt>
                <c:pt idx="603">
                  <c:v>10/01/2005</c:v>
                </c:pt>
                <c:pt idx="604">
                  <c:v>11/01/2005</c:v>
                </c:pt>
                <c:pt idx="605">
                  <c:v>12/01/2005</c:v>
                </c:pt>
                <c:pt idx="606">
                  <c:v>01/01/2006</c:v>
                </c:pt>
                <c:pt idx="607">
                  <c:v>02/01/2006</c:v>
                </c:pt>
                <c:pt idx="608">
                  <c:v>03/01/2006</c:v>
                </c:pt>
                <c:pt idx="609">
                  <c:v>04/01/2006</c:v>
                </c:pt>
                <c:pt idx="610">
                  <c:v>05/01/2006</c:v>
                </c:pt>
                <c:pt idx="611">
                  <c:v>06/01/2006</c:v>
                </c:pt>
                <c:pt idx="612">
                  <c:v>07/01/2006</c:v>
                </c:pt>
                <c:pt idx="613">
                  <c:v>08/01/2006</c:v>
                </c:pt>
                <c:pt idx="614">
                  <c:v>09/01/2006</c:v>
                </c:pt>
                <c:pt idx="615">
                  <c:v>10/01/2006</c:v>
                </c:pt>
                <c:pt idx="616">
                  <c:v>11/01/2006</c:v>
                </c:pt>
                <c:pt idx="617">
                  <c:v>12/01/2006</c:v>
                </c:pt>
                <c:pt idx="618">
                  <c:v>01/01/2007</c:v>
                </c:pt>
                <c:pt idx="619">
                  <c:v>02/01/2007</c:v>
                </c:pt>
                <c:pt idx="620">
                  <c:v>03/01/2007</c:v>
                </c:pt>
                <c:pt idx="621">
                  <c:v>04/01/2007</c:v>
                </c:pt>
                <c:pt idx="622">
                  <c:v>05/01/2007</c:v>
                </c:pt>
                <c:pt idx="623">
                  <c:v>06/01/2007</c:v>
                </c:pt>
                <c:pt idx="624">
                  <c:v>07/01/2007</c:v>
                </c:pt>
                <c:pt idx="625">
                  <c:v>08/01/2007</c:v>
                </c:pt>
                <c:pt idx="626">
                  <c:v>09/01/2007</c:v>
                </c:pt>
                <c:pt idx="627">
                  <c:v>10/01/2007</c:v>
                </c:pt>
                <c:pt idx="628">
                  <c:v>11/01/2007</c:v>
                </c:pt>
                <c:pt idx="629">
                  <c:v>12/01/2007</c:v>
                </c:pt>
                <c:pt idx="630">
                  <c:v>01/01/2008</c:v>
                </c:pt>
                <c:pt idx="631">
                  <c:v>02/01/2008</c:v>
                </c:pt>
                <c:pt idx="632">
                  <c:v>03/01/2008</c:v>
                </c:pt>
                <c:pt idx="633">
                  <c:v>04/01/2008</c:v>
                </c:pt>
                <c:pt idx="634">
                  <c:v>05/01/2008</c:v>
                </c:pt>
                <c:pt idx="635">
                  <c:v>06/01/2008</c:v>
                </c:pt>
                <c:pt idx="636">
                  <c:v>07/01/2008</c:v>
                </c:pt>
                <c:pt idx="637">
                  <c:v>08/01/2008</c:v>
                </c:pt>
                <c:pt idx="638">
                  <c:v>09/01/2008</c:v>
                </c:pt>
                <c:pt idx="639">
                  <c:v>10/01/2008</c:v>
                </c:pt>
                <c:pt idx="640">
                  <c:v>11/01/2008</c:v>
                </c:pt>
                <c:pt idx="641">
                  <c:v>12/01/2008</c:v>
                </c:pt>
                <c:pt idx="642">
                  <c:v>01/01/2009</c:v>
                </c:pt>
                <c:pt idx="643">
                  <c:v>02/01/2009</c:v>
                </c:pt>
                <c:pt idx="644">
                  <c:v>03/01/2009</c:v>
                </c:pt>
                <c:pt idx="645">
                  <c:v>04/01/2009</c:v>
                </c:pt>
                <c:pt idx="646">
                  <c:v>05/01/2009</c:v>
                </c:pt>
                <c:pt idx="647">
                  <c:v>06/01/2009</c:v>
                </c:pt>
                <c:pt idx="648">
                  <c:v>07/01/2009</c:v>
                </c:pt>
                <c:pt idx="649">
                  <c:v>08/01/2009</c:v>
                </c:pt>
                <c:pt idx="650">
                  <c:v>09/01/2009</c:v>
                </c:pt>
                <c:pt idx="651">
                  <c:v>10/01/2009</c:v>
                </c:pt>
                <c:pt idx="652">
                  <c:v>11/01/2009</c:v>
                </c:pt>
                <c:pt idx="653">
                  <c:v>12/01/2009</c:v>
                </c:pt>
                <c:pt idx="654">
                  <c:v>01/01/2010</c:v>
                </c:pt>
                <c:pt idx="655">
                  <c:v>02/01/2010</c:v>
                </c:pt>
                <c:pt idx="656">
                  <c:v>03/01/2010</c:v>
                </c:pt>
                <c:pt idx="657">
                  <c:v>04/01/2010</c:v>
                </c:pt>
                <c:pt idx="658">
                  <c:v>05/01/2010</c:v>
                </c:pt>
                <c:pt idx="659">
                  <c:v>06/01/2010</c:v>
                </c:pt>
                <c:pt idx="660">
                  <c:v>07/01/2010</c:v>
                </c:pt>
                <c:pt idx="661">
                  <c:v>08/01/2010</c:v>
                </c:pt>
                <c:pt idx="662">
                  <c:v>09/01/2010</c:v>
                </c:pt>
                <c:pt idx="663">
                  <c:v>10/01/2010</c:v>
                </c:pt>
                <c:pt idx="664">
                  <c:v>11/01/2010</c:v>
                </c:pt>
                <c:pt idx="665">
                  <c:v>12/01/2010</c:v>
                </c:pt>
                <c:pt idx="666">
                  <c:v>01/01/2011</c:v>
                </c:pt>
                <c:pt idx="667">
                  <c:v>02/01/2011</c:v>
                </c:pt>
                <c:pt idx="668">
                  <c:v>03/01/2011</c:v>
                </c:pt>
                <c:pt idx="669">
                  <c:v>04/01/2011</c:v>
                </c:pt>
                <c:pt idx="670">
                  <c:v>05/01/2011</c:v>
                </c:pt>
                <c:pt idx="671">
                  <c:v>06/01/2011</c:v>
                </c:pt>
                <c:pt idx="672">
                  <c:v>07/01/2011</c:v>
                </c:pt>
                <c:pt idx="673">
                  <c:v>08/01/2011</c:v>
                </c:pt>
                <c:pt idx="674">
                  <c:v>09/01/2011</c:v>
                </c:pt>
                <c:pt idx="675">
                  <c:v>10/01/2011</c:v>
                </c:pt>
                <c:pt idx="676">
                  <c:v>11/01/2011</c:v>
                </c:pt>
                <c:pt idx="677">
                  <c:v>12/01/2011</c:v>
                </c:pt>
                <c:pt idx="678">
                  <c:v>01/01/2012</c:v>
                </c:pt>
                <c:pt idx="679">
                  <c:v>02/01/2012</c:v>
                </c:pt>
                <c:pt idx="680">
                  <c:v>03/01/2012</c:v>
                </c:pt>
                <c:pt idx="681">
                  <c:v>04/01/2012</c:v>
                </c:pt>
                <c:pt idx="682">
                  <c:v>05/01/2012</c:v>
                </c:pt>
                <c:pt idx="683">
                  <c:v>06/01/2012</c:v>
                </c:pt>
                <c:pt idx="684">
                  <c:v>07/01/2012</c:v>
                </c:pt>
                <c:pt idx="685">
                  <c:v>08/01/2012</c:v>
                </c:pt>
                <c:pt idx="686">
                  <c:v>09/01/2012</c:v>
                </c:pt>
                <c:pt idx="687">
                  <c:v>10/01/2012</c:v>
                </c:pt>
                <c:pt idx="688">
                  <c:v>11/01/2012</c:v>
                </c:pt>
                <c:pt idx="689">
                  <c:v>12/01/2012</c:v>
                </c:pt>
                <c:pt idx="690">
                  <c:v>01/01/2013</c:v>
                </c:pt>
                <c:pt idx="691">
                  <c:v>02/01/2013</c:v>
                </c:pt>
                <c:pt idx="692">
                  <c:v>03/01/2013</c:v>
                </c:pt>
                <c:pt idx="693">
                  <c:v>04/01/2013</c:v>
                </c:pt>
                <c:pt idx="694">
                  <c:v>05/01/2013</c:v>
                </c:pt>
                <c:pt idx="695">
                  <c:v>06/01/2013</c:v>
                </c:pt>
                <c:pt idx="696">
                  <c:v>07/01/2013</c:v>
                </c:pt>
                <c:pt idx="697">
                  <c:v>08/01/2013</c:v>
                </c:pt>
                <c:pt idx="698">
                  <c:v>09/01/2013</c:v>
                </c:pt>
                <c:pt idx="699">
                  <c:v>10/01/2013</c:v>
                </c:pt>
                <c:pt idx="700">
                  <c:v>11/01/2013</c:v>
                </c:pt>
                <c:pt idx="701">
                  <c:v>12/01/2013</c:v>
                </c:pt>
                <c:pt idx="702">
                  <c:v>01/01/2014</c:v>
                </c:pt>
                <c:pt idx="703">
                  <c:v>02/01/2014</c:v>
                </c:pt>
                <c:pt idx="704">
                  <c:v>03/01/2014</c:v>
                </c:pt>
                <c:pt idx="705">
                  <c:v>04/01/2014</c:v>
                </c:pt>
                <c:pt idx="706">
                  <c:v>05/01/2014</c:v>
                </c:pt>
                <c:pt idx="707">
                  <c:v>06/01/2014</c:v>
                </c:pt>
                <c:pt idx="708">
                  <c:v>07/01/2014</c:v>
                </c:pt>
                <c:pt idx="709">
                  <c:v>08/01/2014</c:v>
                </c:pt>
                <c:pt idx="710">
                  <c:v>09/01/2014</c:v>
                </c:pt>
                <c:pt idx="711">
                  <c:v>10/01/2014</c:v>
                </c:pt>
                <c:pt idx="712">
                  <c:v>11/01/2014</c:v>
                </c:pt>
                <c:pt idx="713">
                  <c:v>12/01/2014</c:v>
                </c:pt>
                <c:pt idx="714">
                  <c:v>01/01/2015</c:v>
                </c:pt>
                <c:pt idx="715">
                  <c:v>02/01/2015</c:v>
                </c:pt>
                <c:pt idx="716">
                  <c:v>03/01/2015</c:v>
                </c:pt>
                <c:pt idx="717">
                  <c:v>04/01/2015</c:v>
                </c:pt>
                <c:pt idx="718">
                  <c:v>05/01/2015</c:v>
                </c:pt>
                <c:pt idx="719">
                  <c:v>06/01/2015</c:v>
                </c:pt>
                <c:pt idx="720">
                  <c:v>07/01/2015</c:v>
                </c:pt>
                <c:pt idx="721">
                  <c:v>08/01/2015</c:v>
                </c:pt>
                <c:pt idx="722">
                  <c:v>09/01/2015</c:v>
                </c:pt>
                <c:pt idx="723">
                  <c:v>10/01/2015</c:v>
                </c:pt>
                <c:pt idx="724">
                  <c:v>11/01/2015</c:v>
                </c:pt>
                <c:pt idx="725">
                  <c:v>12/01/2015</c:v>
                </c:pt>
                <c:pt idx="726">
                  <c:v>01/01/2016</c:v>
                </c:pt>
                <c:pt idx="727">
                  <c:v>02/01/2016</c:v>
                </c:pt>
                <c:pt idx="728">
                  <c:v>03/01/2016</c:v>
                </c:pt>
                <c:pt idx="729">
                  <c:v>04/01/2016</c:v>
                </c:pt>
                <c:pt idx="730">
                  <c:v>05/01/2016</c:v>
                </c:pt>
                <c:pt idx="731">
                  <c:v>06/01/2016</c:v>
                </c:pt>
                <c:pt idx="732">
                  <c:v>07/01/2016</c:v>
                </c:pt>
                <c:pt idx="733">
                  <c:v>08/01/2016</c:v>
                </c:pt>
                <c:pt idx="734">
                  <c:v>09/01/2016</c:v>
                </c:pt>
                <c:pt idx="735">
                  <c:v>10/01/2016</c:v>
                </c:pt>
                <c:pt idx="736">
                  <c:v>11/01/2016</c:v>
                </c:pt>
                <c:pt idx="737">
                  <c:v>12/01/2016</c:v>
                </c:pt>
                <c:pt idx="738">
                  <c:v>01/01/2017</c:v>
                </c:pt>
                <c:pt idx="739">
                  <c:v>02/01/2017</c:v>
                </c:pt>
                <c:pt idx="740">
                  <c:v>03/01/2017</c:v>
                </c:pt>
                <c:pt idx="741">
                  <c:v>04/01/2017</c:v>
                </c:pt>
                <c:pt idx="742">
                  <c:v>05/01/2017</c:v>
                </c:pt>
                <c:pt idx="743">
                  <c:v>06/01/2017</c:v>
                </c:pt>
                <c:pt idx="744">
                  <c:v>01/01/2005</c:v>
                </c:pt>
                <c:pt idx="745">
                  <c:v>02/01/2005</c:v>
                </c:pt>
                <c:pt idx="746">
                  <c:v>03/01/2005</c:v>
                </c:pt>
                <c:pt idx="747">
                  <c:v>04/01/2005</c:v>
                </c:pt>
                <c:pt idx="748">
                  <c:v>05/01/2005</c:v>
                </c:pt>
                <c:pt idx="749">
                  <c:v>06/01/2005</c:v>
                </c:pt>
                <c:pt idx="750">
                  <c:v>07/01/2005</c:v>
                </c:pt>
                <c:pt idx="751">
                  <c:v>08/01/2005</c:v>
                </c:pt>
                <c:pt idx="752">
                  <c:v>09/01/2005</c:v>
                </c:pt>
                <c:pt idx="753">
                  <c:v>10/01/2005</c:v>
                </c:pt>
                <c:pt idx="754">
                  <c:v>11/01/2005</c:v>
                </c:pt>
                <c:pt idx="755">
                  <c:v>12/01/2005</c:v>
                </c:pt>
                <c:pt idx="756">
                  <c:v>01/01/2006</c:v>
                </c:pt>
                <c:pt idx="757">
                  <c:v>02/01/2006</c:v>
                </c:pt>
                <c:pt idx="758">
                  <c:v>03/01/2006</c:v>
                </c:pt>
                <c:pt idx="759">
                  <c:v>04/01/2006</c:v>
                </c:pt>
                <c:pt idx="760">
                  <c:v>05/01/2006</c:v>
                </c:pt>
                <c:pt idx="761">
                  <c:v>06/01/2006</c:v>
                </c:pt>
                <c:pt idx="762">
                  <c:v>07/01/2006</c:v>
                </c:pt>
                <c:pt idx="763">
                  <c:v>08/01/2006</c:v>
                </c:pt>
                <c:pt idx="764">
                  <c:v>09/01/2006</c:v>
                </c:pt>
                <c:pt idx="765">
                  <c:v>10/01/2006</c:v>
                </c:pt>
                <c:pt idx="766">
                  <c:v>11/01/2006</c:v>
                </c:pt>
                <c:pt idx="767">
                  <c:v>12/01/2006</c:v>
                </c:pt>
                <c:pt idx="768">
                  <c:v>01/01/2007</c:v>
                </c:pt>
                <c:pt idx="769">
                  <c:v>02/01/2007</c:v>
                </c:pt>
                <c:pt idx="770">
                  <c:v>03/01/2007</c:v>
                </c:pt>
                <c:pt idx="771">
                  <c:v>04/01/2007</c:v>
                </c:pt>
                <c:pt idx="772">
                  <c:v>05/01/2007</c:v>
                </c:pt>
                <c:pt idx="773">
                  <c:v>06/01/2007</c:v>
                </c:pt>
                <c:pt idx="774">
                  <c:v>07/01/2007</c:v>
                </c:pt>
                <c:pt idx="775">
                  <c:v>08/01/2007</c:v>
                </c:pt>
                <c:pt idx="776">
                  <c:v>09/01/2007</c:v>
                </c:pt>
                <c:pt idx="777">
                  <c:v>10/01/2007</c:v>
                </c:pt>
                <c:pt idx="778">
                  <c:v>11/01/2007</c:v>
                </c:pt>
                <c:pt idx="779">
                  <c:v>12/01/2007</c:v>
                </c:pt>
                <c:pt idx="780">
                  <c:v>01/01/2008</c:v>
                </c:pt>
                <c:pt idx="781">
                  <c:v>02/01/2008</c:v>
                </c:pt>
                <c:pt idx="782">
                  <c:v>03/01/2008</c:v>
                </c:pt>
                <c:pt idx="783">
                  <c:v>04/01/2008</c:v>
                </c:pt>
                <c:pt idx="784">
                  <c:v>05/01/2008</c:v>
                </c:pt>
                <c:pt idx="785">
                  <c:v>06/01/2008</c:v>
                </c:pt>
                <c:pt idx="786">
                  <c:v>07/01/2008</c:v>
                </c:pt>
                <c:pt idx="787">
                  <c:v>08/01/2008</c:v>
                </c:pt>
                <c:pt idx="788">
                  <c:v>09/01/2008</c:v>
                </c:pt>
                <c:pt idx="789">
                  <c:v>10/01/2008</c:v>
                </c:pt>
                <c:pt idx="790">
                  <c:v>11/01/2008</c:v>
                </c:pt>
                <c:pt idx="791">
                  <c:v>12/01/2008</c:v>
                </c:pt>
                <c:pt idx="792">
                  <c:v>01/01/2009</c:v>
                </c:pt>
                <c:pt idx="793">
                  <c:v>02/01/2009</c:v>
                </c:pt>
                <c:pt idx="794">
                  <c:v>03/01/2009</c:v>
                </c:pt>
                <c:pt idx="795">
                  <c:v>04/01/2009</c:v>
                </c:pt>
                <c:pt idx="796">
                  <c:v>05/01/2009</c:v>
                </c:pt>
                <c:pt idx="797">
                  <c:v>06/01/2009</c:v>
                </c:pt>
                <c:pt idx="798">
                  <c:v>07/01/2009</c:v>
                </c:pt>
                <c:pt idx="799">
                  <c:v>08/01/2009</c:v>
                </c:pt>
                <c:pt idx="800">
                  <c:v>09/01/2009</c:v>
                </c:pt>
                <c:pt idx="801">
                  <c:v>10/01/2009</c:v>
                </c:pt>
                <c:pt idx="802">
                  <c:v>11/01/2009</c:v>
                </c:pt>
                <c:pt idx="803">
                  <c:v>12/01/2009</c:v>
                </c:pt>
                <c:pt idx="804">
                  <c:v>01/01/2010</c:v>
                </c:pt>
                <c:pt idx="805">
                  <c:v>02/01/2010</c:v>
                </c:pt>
                <c:pt idx="806">
                  <c:v>03/01/2010</c:v>
                </c:pt>
                <c:pt idx="807">
                  <c:v>04/01/2010</c:v>
                </c:pt>
                <c:pt idx="808">
                  <c:v>05/01/2010</c:v>
                </c:pt>
                <c:pt idx="809">
                  <c:v>06/01/2010</c:v>
                </c:pt>
                <c:pt idx="810">
                  <c:v>07/01/2010</c:v>
                </c:pt>
                <c:pt idx="811">
                  <c:v>08/01/2010</c:v>
                </c:pt>
                <c:pt idx="812">
                  <c:v>09/01/2010</c:v>
                </c:pt>
                <c:pt idx="813">
                  <c:v>10/01/2010</c:v>
                </c:pt>
                <c:pt idx="814">
                  <c:v>11/01/2010</c:v>
                </c:pt>
                <c:pt idx="815">
                  <c:v>12/01/2010</c:v>
                </c:pt>
                <c:pt idx="816">
                  <c:v>01/01/2011</c:v>
                </c:pt>
                <c:pt idx="817">
                  <c:v>02/01/2011</c:v>
                </c:pt>
                <c:pt idx="818">
                  <c:v>03/01/2011</c:v>
                </c:pt>
                <c:pt idx="819">
                  <c:v>04/01/2011</c:v>
                </c:pt>
                <c:pt idx="820">
                  <c:v>05/01/2011</c:v>
                </c:pt>
                <c:pt idx="821">
                  <c:v>06/01/2011</c:v>
                </c:pt>
                <c:pt idx="822">
                  <c:v>07/01/2011</c:v>
                </c:pt>
                <c:pt idx="823">
                  <c:v>08/01/2011</c:v>
                </c:pt>
                <c:pt idx="824">
                  <c:v>09/01/2011</c:v>
                </c:pt>
                <c:pt idx="825">
                  <c:v>10/01/2011</c:v>
                </c:pt>
                <c:pt idx="826">
                  <c:v>11/01/2011</c:v>
                </c:pt>
                <c:pt idx="827">
                  <c:v>12/01/2011</c:v>
                </c:pt>
                <c:pt idx="828">
                  <c:v>01/01/2012</c:v>
                </c:pt>
                <c:pt idx="829">
                  <c:v>02/01/2012</c:v>
                </c:pt>
                <c:pt idx="830">
                  <c:v>03/01/2012</c:v>
                </c:pt>
                <c:pt idx="831">
                  <c:v>04/01/2012</c:v>
                </c:pt>
                <c:pt idx="832">
                  <c:v>05/01/2012</c:v>
                </c:pt>
                <c:pt idx="833">
                  <c:v>06/01/2012</c:v>
                </c:pt>
                <c:pt idx="834">
                  <c:v>07/01/2012</c:v>
                </c:pt>
                <c:pt idx="835">
                  <c:v>08/01/2012</c:v>
                </c:pt>
                <c:pt idx="836">
                  <c:v>09/01/2012</c:v>
                </c:pt>
                <c:pt idx="837">
                  <c:v>10/01/2012</c:v>
                </c:pt>
                <c:pt idx="838">
                  <c:v>11/01/2012</c:v>
                </c:pt>
                <c:pt idx="839">
                  <c:v>12/01/2012</c:v>
                </c:pt>
                <c:pt idx="840">
                  <c:v>01/01/2013</c:v>
                </c:pt>
                <c:pt idx="841">
                  <c:v>02/01/2013</c:v>
                </c:pt>
                <c:pt idx="842">
                  <c:v>03/01/2013</c:v>
                </c:pt>
                <c:pt idx="843">
                  <c:v>04/01/2013</c:v>
                </c:pt>
                <c:pt idx="844">
                  <c:v>05/01/2013</c:v>
                </c:pt>
                <c:pt idx="845">
                  <c:v>06/01/2013</c:v>
                </c:pt>
                <c:pt idx="846">
                  <c:v>07/01/2013</c:v>
                </c:pt>
                <c:pt idx="847">
                  <c:v>08/01/2013</c:v>
                </c:pt>
                <c:pt idx="848">
                  <c:v>09/01/2013</c:v>
                </c:pt>
                <c:pt idx="849">
                  <c:v>10/01/2013</c:v>
                </c:pt>
                <c:pt idx="850">
                  <c:v>11/01/2013</c:v>
                </c:pt>
                <c:pt idx="851">
                  <c:v>12/01/2013</c:v>
                </c:pt>
                <c:pt idx="852">
                  <c:v>01/01/2014</c:v>
                </c:pt>
                <c:pt idx="853">
                  <c:v>02/01/2014</c:v>
                </c:pt>
                <c:pt idx="854">
                  <c:v>03/01/2014</c:v>
                </c:pt>
                <c:pt idx="855">
                  <c:v>04/01/2014</c:v>
                </c:pt>
                <c:pt idx="856">
                  <c:v>05/01/2014</c:v>
                </c:pt>
                <c:pt idx="857">
                  <c:v>06/01/2014</c:v>
                </c:pt>
                <c:pt idx="858">
                  <c:v>07/01/2014</c:v>
                </c:pt>
                <c:pt idx="859">
                  <c:v>08/01/2014</c:v>
                </c:pt>
                <c:pt idx="860">
                  <c:v>09/01/2014</c:v>
                </c:pt>
                <c:pt idx="861">
                  <c:v>10/01/2014</c:v>
                </c:pt>
                <c:pt idx="862">
                  <c:v>11/01/2014</c:v>
                </c:pt>
                <c:pt idx="863">
                  <c:v>12/01/2014</c:v>
                </c:pt>
                <c:pt idx="864">
                  <c:v>01/01/2015</c:v>
                </c:pt>
                <c:pt idx="865">
                  <c:v>02/01/2015</c:v>
                </c:pt>
                <c:pt idx="866">
                  <c:v>03/01/2015</c:v>
                </c:pt>
                <c:pt idx="867">
                  <c:v>04/01/2015</c:v>
                </c:pt>
                <c:pt idx="868">
                  <c:v>05/01/2015</c:v>
                </c:pt>
                <c:pt idx="869">
                  <c:v>06/01/2015</c:v>
                </c:pt>
                <c:pt idx="870">
                  <c:v>07/01/2015</c:v>
                </c:pt>
                <c:pt idx="871">
                  <c:v>08/01/2015</c:v>
                </c:pt>
                <c:pt idx="872">
                  <c:v>09/01/2015</c:v>
                </c:pt>
                <c:pt idx="873">
                  <c:v>10/01/2015</c:v>
                </c:pt>
                <c:pt idx="874">
                  <c:v>11/01/2015</c:v>
                </c:pt>
                <c:pt idx="875">
                  <c:v>12/01/2015</c:v>
                </c:pt>
                <c:pt idx="876">
                  <c:v>01/01/2016</c:v>
                </c:pt>
                <c:pt idx="877">
                  <c:v>02/01/2016</c:v>
                </c:pt>
                <c:pt idx="878">
                  <c:v>03/01/2016</c:v>
                </c:pt>
                <c:pt idx="879">
                  <c:v>04/01/2016</c:v>
                </c:pt>
                <c:pt idx="880">
                  <c:v>05/01/2016</c:v>
                </c:pt>
                <c:pt idx="881">
                  <c:v>06/01/2016</c:v>
                </c:pt>
                <c:pt idx="882">
                  <c:v>07/01/2016</c:v>
                </c:pt>
                <c:pt idx="883">
                  <c:v>08/01/2016</c:v>
                </c:pt>
                <c:pt idx="884">
                  <c:v>09/01/2016</c:v>
                </c:pt>
                <c:pt idx="885">
                  <c:v>10/01/2016</c:v>
                </c:pt>
                <c:pt idx="886">
                  <c:v>11/01/2016</c:v>
                </c:pt>
                <c:pt idx="887">
                  <c:v>12/01/2016</c:v>
                </c:pt>
                <c:pt idx="888">
                  <c:v>01/01/2017</c:v>
                </c:pt>
                <c:pt idx="889">
                  <c:v>02/01/2017</c:v>
                </c:pt>
                <c:pt idx="890">
                  <c:v>03/01/2017</c:v>
                </c:pt>
                <c:pt idx="891">
                  <c:v>04/01/2017</c:v>
                </c:pt>
                <c:pt idx="892">
                  <c:v>05/01/2017</c:v>
                </c:pt>
                <c:pt idx="893">
                  <c:v>06/01/2017</c:v>
                </c:pt>
                <c:pt idx="894">
                  <c:v>01/01/2005</c:v>
                </c:pt>
                <c:pt idx="895">
                  <c:v>02/01/2005</c:v>
                </c:pt>
                <c:pt idx="896">
                  <c:v>03/01/2005</c:v>
                </c:pt>
                <c:pt idx="897">
                  <c:v>04/01/2005</c:v>
                </c:pt>
                <c:pt idx="898">
                  <c:v>05/01/2005</c:v>
                </c:pt>
                <c:pt idx="899">
                  <c:v>06/01/2005</c:v>
                </c:pt>
                <c:pt idx="900">
                  <c:v>07/01/2005</c:v>
                </c:pt>
                <c:pt idx="901">
                  <c:v>08/01/2005</c:v>
                </c:pt>
                <c:pt idx="902">
                  <c:v>09/01/2005</c:v>
                </c:pt>
                <c:pt idx="903">
                  <c:v>10/01/2005</c:v>
                </c:pt>
                <c:pt idx="904">
                  <c:v>11/01/2005</c:v>
                </c:pt>
                <c:pt idx="905">
                  <c:v>12/01/2005</c:v>
                </c:pt>
                <c:pt idx="906">
                  <c:v>01/01/2006</c:v>
                </c:pt>
                <c:pt idx="907">
                  <c:v>02/01/2006</c:v>
                </c:pt>
                <c:pt idx="908">
                  <c:v>03/01/2006</c:v>
                </c:pt>
                <c:pt idx="909">
                  <c:v>04/01/2006</c:v>
                </c:pt>
                <c:pt idx="910">
                  <c:v>05/01/2006</c:v>
                </c:pt>
                <c:pt idx="911">
                  <c:v>06/01/2006</c:v>
                </c:pt>
                <c:pt idx="912">
                  <c:v>07/01/2006</c:v>
                </c:pt>
                <c:pt idx="913">
                  <c:v>08/01/2006</c:v>
                </c:pt>
                <c:pt idx="914">
                  <c:v>09/01/2006</c:v>
                </c:pt>
                <c:pt idx="915">
                  <c:v>10/01/2006</c:v>
                </c:pt>
                <c:pt idx="916">
                  <c:v>11/01/2006</c:v>
                </c:pt>
                <c:pt idx="917">
                  <c:v>12/01/2006</c:v>
                </c:pt>
                <c:pt idx="918">
                  <c:v>01/01/2007</c:v>
                </c:pt>
                <c:pt idx="919">
                  <c:v>02/01/2007</c:v>
                </c:pt>
                <c:pt idx="920">
                  <c:v>03/01/2007</c:v>
                </c:pt>
                <c:pt idx="921">
                  <c:v>04/01/2007</c:v>
                </c:pt>
                <c:pt idx="922">
                  <c:v>05/01/2007</c:v>
                </c:pt>
                <c:pt idx="923">
                  <c:v>06/01/2007</c:v>
                </c:pt>
                <c:pt idx="924">
                  <c:v>07/01/2007</c:v>
                </c:pt>
                <c:pt idx="925">
                  <c:v>08/01/2007</c:v>
                </c:pt>
                <c:pt idx="926">
                  <c:v>09/01/2007</c:v>
                </c:pt>
                <c:pt idx="927">
                  <c:v>10/01/2007</c:v>
                </c:pt>
                <c:pt idx="928">
                  <c:v>11/01/2007</c:v>
                </c:pt>
                <c:pt idx="929">
                  <c:v>12/01/2007</c:v>
                </c:pt>
                <c:pt idx="930">
                  <c:v>01/01/2008</c:v>
                </c:pt>
                <c:pt idx="931">
                  <c:v>02/01/2008</c:v>
                </c:pt>
                <c:pt idx="932">
                  <c:v>03/01/2008</c:v>
                </c:pt>
                <c:pt idx="933">
                  <c:v>04/01/2008</c:v>
                </c:pt>
                <c:pt idx="934">
                  <c:v>05/01/2008</c:v>
                </c:pt>
                <c:pt idx="935">
                  <c:v>06/01/2008</c:v>
                </c:pt>
                <c:pt idx="936">
                  <c:v>07/01/2008</c:v>
                </c:pt>
                <c:pt idx="937">
                  <c:v>08/01/2008</c:v>
                </c:pt>
                <c:pt idx="938">
                  <c:v>09/01/2008</c:v>
                </c:pt>
                <c:pt idx="939">
                  <c:v>10/01/2008</c:v>
                </c:pt>
                <c:pt idx="940">
                  <c:v>11/01/2008</c:v>
                </c:pt>
                <c:pt idx="941">
                  <c:v>12/01/2008</c:v>
                </c:pt>
                <c:pt idx="942">
                  <c:v>01/01/2009</c:v>
                </c:pt>
                <c:pt idx="943">
                  <c:v>02/01/2009</c:v>
                </c:pt>
                <c:pt idx="944">
                  <c:v>03/01/2009</c:v>
                </c:pt>
                <c:pt idx="945">
                  <c:v>04/01/2009</c:v>
                </c:pt>
                <c:pt idx="946">
                  <c:v>05/01/2009</c:v>
                </c:pt>
                <c:pt idx="947">
                  <c:v>06/01/2009</c:v>
                </c:pt>
                <c:pt idx="948">
                  <c:v>07/01/2009</c:v>
                </c:pt>
                <c:pt idx="949">
                  <c:v>08/01/2009</c:v>
                </c:pt>
                <c:pt idx="950">
                  <c:v>09/01/2009</c:v>
                </c:pt>
                <c:pt idx="951">
                  <c:v>10/01/2009</c:v>
                </c:pt>
                <c:pt idx="952">
                  <c:v>11/01/2009</c:v>
                </c:pt>
                <c:pt idx="953">
                  <c:v>12/01/2009</c:v>
                </c:pt>
                <c:pt idx="954">
                  <c:v>01/01/2010</c:v>
                </c:pt>
                <c:pt idx="955">
                  <c:v>02/01/2010</c:v>
                </c:pt>
                <c:pt idx="956">
                  <c:v>03/01/2010</c:v>
                </c:pt>
                <c:pt idx="957">
                  <c:v>04/01/2010</c:v>
                </c:pt>
                <c:pt idx="958">
                  <c:v>05/01/2010</c:v>
                </c:pt>
                <c:pt idx="959">
                  <c:v>06/01/2010</c:v>
                </c:pt>
                <c:pt idx="960">
                  <c:v>07/01/2010</c:v>
                </c:pt>
                <c:pt idx="961">
                  <c:v>08/01/2010</c:v>
                </c:pt>
                <c:pt idx="962">
                  <c:v>09/01/2010</c:v>
                </c:pt>
                <c:pt idx="963">
                  <c:v>10/01/2010</c:v>
                </c:pt>
                <c:pt idx="964">
                  <c:v>11/01/2010</c:v>
                </c:pt>
                <c:pt idx="965">
                  <c:v>12/01/2010</c:v>
                </c:pt>
                <c:pt idx="966">
                  <c:v>01/01/2011</c:v>
                </c:pt>
                <c:pt idx="967">
                  <c:v>02/01/2011</c:v>
                </c:pt>
                <c:pt idx="968">
                  <c:v>03/01/2011</c:v>
                </c:pt>
                <c:pt idx="969">
                  <c:v>04/01/2011</c:v>
                </c:pt>
                <c:pt idx="970">
                  <c:v>05/01/2011</c:v>
                </c:pt>
                <c:pt idx="971">
                  <c:v>06/01/2011</c:v>
                </c:pt>
                <c:pt idx="972">
                  <c:v>07/01/2011</c:v>
                </c:pt>
                <c:pt idx="973">
                  <c:v>08/01/2011</c:v>
                </c:pt>
                <c:pt idx="974">
                  <c:v>09/01/2011</c:v>
                </c:pt>
                <c:pt idx="975">
                  <c:v>10/01/2011</c:v>
                </c:pt>
                <c:pt idx="976">
                  <c:v>11/01/2011</c:v>
                </c:pt>
                <c:pt idx="977">
                  <c:v>12/01/2011</c:v>
                </c:pt>
                <c:pt idx="978">
                  <c:v>01/01/2012</c:v>
                </c:pt>
                <c:pt idx="979">
                  <c:v>02/01/2012</c:v>
                </c:pt>
                <c:pt idx="980">
                  <c:v>03/01/2012</c:v>
                </c:pt>
                <c:pt idx="981">
                  <c:v>04/01/2012</c:v>
                </c:pt>
                <c:pt idx="982">
                  <c:v>05/01/2012</c:v>
                </c:pt>
                <c:pt idx="983">
                  <c:v>06/01/2012</c:v>
                </c:pt>
                <c:pt idx="984">
                  <c:v>07/01/2012</c:v>
                </c:pt>
                <c:pt idx="985">
                  <c:v>08/01/2012</c:v>
                </c:pt>
                <c:pt idx="986">
                  <c:v>09/01/2012</c:v>
                </c:pt>
                <c:pt idx="987">
                  <c:v>10/01/2012</c:v>
                </c:pt>
                <c:pt idx="988">
                  <c:v>11/01/2012</c:v>
                </c:pt>
                <c:pt idx="989">
                  <c:v>12/01/2012</c:v>
                </c:pt>
                <c:pt idx="990">
                  <c:v>01/01/2013</c:v>
                </c:pt>
                <c:pt idx="991">
                  <c:v>02/01/2013</c:v>
                </c:pt>
                <c:pt idx="992">
                  <c:v>03/01/2013</c:v>
                </c:pt>
                <c:pt idx="993">
                  <c:v>04/01/2013</c:v>
                </c:pt>
                <c:pt idx="994">
                  <c:v>05/01/2013</c:v>
                </c:pt>
                <c:pt idx="995">
                  <c:v>06/01/2013</c:v>
                </c:pt>
                <c:pt idx="996">
                  <c:v>07/01/2013</c:v>
                </c:pt>
                <c:pt idx="997">
                  <c:v>08/01/2013</c:v>
                </c:pt>
                <c:pt idx="998">
                  <c:v>09/01/2013</c:v>
                </c:pt>
                <c:pt idx="999">
                  <c:v>10/01/2013</c:v>
                </c:pt>
                <c:pt idx="1000">
                  <c:v>11/01/2013</c:v>
                </c:pt>
                <c:pt idx="1001">
                  <c:v>12/01/2013</c:v>
                </c:pt>
                <c:pt idx="1002">
                  <c:v>01/01/2014</c:v>
                </c:pt>
                <c:pt idx="1003">
                  <c:v>02/01/2014</c:v>
                </c:pt>
                <c:pt idx="1004">
                  <c:v>03/01/2014</c:v>
                </c:pt>
                <c:pt idx="1005">
                  <c:v>04/01/2014</c:v>
                </c:pt>
                <c:pt idx="1006">
                  <c:v>05/01/2014</c:v>
                </c:pt>
                <c:pt idx="1007">
                  <c:v>06/01/2014</c:v>
                </c:pt>
                <c:pt idx="1008">
                  <c:v>07/01/2014</c:v>
                </c:pt>
                <c:pt idx="1009">
                  <c:v>08/01/2014</c:v>
                </c:pt>
                <c:pt idx="1010">
                  <c:v>09/01/2014</c:v>
                </c:pt>
                <c:pt idx="1011">
                  <c:v>10/01/2014</c:v>
                </c:pt>
                <c:pt idx="1012">
                  <c:v>11/01/2014</c:v>
                </c:pt>
                <c:pt idx="1013">
                  <c:v>12/01/2014</c:v>
                </c:pt>
                <c:pt idx="1014">
                  <c:v>01/01/2015</c:v>
                </c:pt>
                <c:pt idx="1015">
                  <c:v>02/01/2015</c:v>
                </c:pt>
                <c:pt idx="1016">
                  <c:v>03/01/2015</c:v>
                </c:pt>
                <c:pt idx="1017">
                  <c:v>04/01/2015</c:v>
                </c:pt>
                <c:pt idx="1018">
                  <c:v>05/01/2015</c:v>
                </c:pt>
                <c:pt idx="1019">
                  <c:v>06/01/2015</c:v>
                </c:pt>
                <c:pt idx="1020">
                  <c:v>07/01/2015</c:v>
                </c:pt>
                <c:pt idx="1021">
                  <c:v>08/01/2015</c:v>
                </c:pt>
                <c:pt idx="1022">
                  <c:v>09/01/2015</c:v>
                </c:pt>
                <c:pt idx="1023">
                  <c:v>10/01/2015</c:v>
                </c:pt>
                <c:pt idx="1024">
                  <c:v>11/01/2015</c:v>
                </c:pt>
                <c:pt idx="1025">
                  <c:v>12/01/2015</c:v>
                </c:pt>
                <c:pt idx="1026">
                  <c:v>01/01/2016</c:v>
                </c:pt>
                <c:pt idx="1027">
                  <c:v>02/01/2016</c:v>
                </c:pt>
                <c:pt idx="1028">
                  <c:v>03/01/2016</c:v>
                </c:pt>
                <c:pt idx="1029">
                  <c:v>04/01/2016</c:v>
                </c:pt>
                <c:pt idx="1030">
                  <c:v>05/01/2016</c:v>
                </c:pt>
                <c:pt idx="1031">
                  <c:v>06/01/2016</c:v>
                </c:pt>
                <c:pt idx="1032">
                  <c:v>07/01/2016</c:v>
                </c:pt>
                <c:pt idx="1033">
                  <c:v>08/01/2016</c:v>
                </c:pt>
                <c:pt idx="1034">
                  <c:v>09/01/2016</c:v>
                </c:pt>
                <c:pt idx="1035">
                  <c:v>10/01/2016</c:v>
                </c:pt>
                <c:pt idx="1036">
                  <c:v>11/01/2016</c:v>
                </c:pt>
                <c:pt idx="1037">
                  <c:v>12/01/2016</c:v>
                </c:pt>
                <c:pt idx="1038">
                  <c:v>01/01/2017</c:v>
                </c:pt>
                <c:pt idx="1039">
                  <c:v>02/01/2017</c:v>
                </c:pt>
                <c:pt idx="1040">
                  <c:v>03/01/2017</c:v>
                </c:pt>
                <c:pt idx="1041">
                  <c:v>04/01/2017</c:v>
                </c:pt>
                <c:pt idx="1042">
                  <c:v>05/01/2017</c:v>
                </c:pt>
                <c:pt idx="1043">
                  <c:v>06/01/2017</c:v>
                </c:pt>
                <c:pt idx="1044">
                  <c:v>01/01/2005</c:v>
                </c:pt>
                <c:pt idx="1045">
                  <c:v>02/01/2005</c:v>
                </c:pt>
                <c:pt idx="1046">
                  <c:v>03/01/2005</c:v>
                </c:pt>
                <c:pt idx="1047">
                  <c:v>04/01/2005</c:v>
                </c:pt>
                <c:pt idx="1048">
                  <c:v>05/01/2005</c:v>
                </c:pt>
                <c:pt idx="1049">
                  <c:v>06/01/2005</c:v>
                </c:pt>
                <c:pt idx="1050">
                  <c:v>07/01/2005</c:v>
                </c:pt>
                <c:pt idx="1051">
                  <c:v>08/01/2005</c:v>
                </c:pt>
                <c:pt idx="1052">
                  <c:v>09/01/2005</c:v>
                </c:pt>
                <c:pt idx="1053">
                  <c:v>10/01/2005</c:v>
                </c:pt>
                <c:pt idx="1054">
                  <c:v>11/01/2005</c:v>
                </c:pt>
                <c:pt idx="1055">
                  <c:v>12/01/2005</c:v>
                </c:pt>
                <c:pt idx="1056">
                  <c:v>01/01/2006</c:v>
                </c:pt>
                <c:pt idx="1057">
                  <c:v>02/01/2006</c:v>
                </c:pt>
                <c:pt idx="1058">
                  <c:v>03/01/2006</c:v>
                </c:pt>
                <c:pt idx="1059">
                  <c:v>04/01/2006</c:v>
                </c:pt>
                <c:pt idx="1060">
                  <c:v>05/01/2006</c:v>
                </c:pt>
                <c:pt idx="1061">
                  <c:v>06/01/2006</c:v>
                </c:pt>
                <c:pt idx="1062">
                  <c:v>07/01/2006</c:v>
                </c:pt>
                <c:pt idx="1063">
                  <c:v>08/01/2006</c:v>
                </c:pt>
                <c:pt idx="1064">
                  <c:v>09/01/2006</c:v>
                </c:pt>
                <c:pt idx="1065">
                  <c:v>10/01/2006</c:v>
                </c:pt>
                <c:pt idx="1066">
                  <c:v>11/01/2006</c:v>
                </c:pt>
                <c:pt idx="1067">
                  <c:v>12/01/2006</c:v>
                </c:pt>
                <c:pt idx="1068">
                  <c:v>01/01/2007</c:v>
                </c:pt>
                <c:pt idx="1069">
                  <c:v>02/01/2007</c:v>
                </c:pt>
                <c:pt idx="1070">
                  <c:v>03/01/2007</c:v>
                </c:pt>
                <c:pt idx="1071">
                  <c:v>04/01/2007</c:v>
                </c:pt>
                <c:pt idx="1072">
                  <c:v>05/01/2007</c:v>
                </c:pt>
                <c:pt idx="1073">
                  <c:v>06/01/2007</c:v>
                </c:pt>
                <c:pt idx="1074">
                  <c:v>07/01/2007</c:v>
                </c:pt>
                <c:pt idx="1075">
                  <c:v>08/01/2007</c:v>
                </c:pt>
                <c:pt idx="1076">
                  <c:v>09/01/2007</c:v>
                </c:pt>
                <c:pt idx="1077">
                  <c:v>10/01/2007</c:v>
                </c:pt>
                <c:pt idx="1078">
                  <c:v>11/01/2007</c:v>
                </c:pt>
                <c:pt idx="1079">
                  <c:v>12/01/2007</c:v>
                </c:pt>
                <c:pt idx="1080">
                  <c:v>01/01/2008</c:v>
                </c:pt>
                <c:pt idx="1081">
                  <c:v>02/01/2008</c:v>
                </c:pt>
                <c:pt idx="1082">
                  <c:v>03/01/2008</c:v>
                </c:pt>
                <c:pt idx="1083">
                  <c:v>04/01/2008</c:v>
                </c:pt>
                <c:pt idx="1084">
                  <c:v>05/01/2008</c:v>
                </c:pt>
                <c:pt idx="1085">
                  <c:v>06/01/2008</c:v>
                </c:pt>
                <c:pt idx="1086">
                  <c:v>07/01/2008</c:v>
                </c:pt>
                <c:pt idx="1087">
                  <c:v>08/01/2008</c:v>
                </c:pt>
                <c:pt idx="1088">
                  <c:v>09/01/2008</c:v>
                </c:pt>
                <c:pt idx="1089">
                  <c:v>10/01/2008</c:v>
                </c:pt>
                <c:pt idx="1090">
                  <c:v>11/01/2008</c:v>
                </c:pt>
                <c:pt idx="1091">
                  <c:v>12/01/2008</c:v>
                </c:pt>
                <c:pt idx="1092">
                  <c:v>01/01/2009</c:v>
                </c:pt>
                <c:pt idx="1093">
                  <c:v>02/01/2009</c:v>
                </c:pt>
                <c:pt idx="1094">
                  <c:v>03/01/2009</c:v>
                </c:pt>
                <c:pt idx="1095">
                  <c:v>04/01/2009</c:v>
                </c:pt>
                <c:pt idx="1096">
                  <c:v>05/01/2009</c:v>
                </c:pt>
                <c:pt idx="1097">
                  <c:v>06/01/2009</c:v>
                </c:pt>
                <c:pt idx="1098">
                  <c:v>07/01/2009</c:v>
                </c:pt>
                <c:pt idx="1099">
                  <c:v>08/01/2009</c:v>
                </c:pt>
                <c:pt idx="1100">
                  <c:v>09/01/2009</c:v>
                </c:pt>
                <c:pt idx="1101">
                  <c:v>10/01/2009</c:v>
                </c:pt>
                <c:pt idx="1102">
                  <c:v>11/01/2009</c:v>
                </c:pt>
                <c:pt idx="1103">
                  <c:v>12/01/2009</c:v>
                </c:pt>
                <c:pt idx="1104">
                  <c:v>01/01/2010</c:v>
                </c:pt>
                <c:pt idx="1105">
                  <c:v>02/01/2010</c:v>
                </c:pt>
                <c:pt idx="1106">
                  <c:v>03/01/2010</c:v>
                </c:pt>
                <c:pt idx="1107">
                  <c:v>04/01/2010</c:v>
                </c:pt>
                <c:pt idx="1108">
                  <c:v>05/01/2010</c:v>
                </c:pt>
                <c:pt idx="1109">
                  <c:v>06/01/2010</c:v>
                </c:pt>
                <c:pt idx="1110">
                  <c:v>07/01/2010</c:v>
                </c:pt>
                <c:pt idx="1111">
                  <c:v>08/01/2010</c:v>
                </c:pt>
                <c:pt idx="1112">
                  <c:v>09/01/2010</c:v>
                </c:pt>
                <c:pt idx="1113">
                  <c:v>10/01/2010</c:v>
                </c:pt>
                <c:pt idx="1114">
                  <c:v>11/01/2010</c:v>
                </c:pt>
                <c:pt idx="1115">
                  <c:v>12/01/2010</c:v>
                </c:pt>
                <c:pt idx="1116">
                  <c:v>01/01/2011</c:v>
                </c:pt>
                <c:pt idx="1117">
                  <c:v>02/01/2011</c:v>
                </c:pt>
                <c:pt idx="1118">
                  <c:v>03/01/2011</c:v>
                </c:pt>
                <c:pt idx="1119">
                  <c:v>04/01/2011</c:v>
                </c:pt>
                <c:pt idx="1120">
                  <c:v>05/01/2011</c:v>
                </c:pt>
                <c:pt idx="1121">
                  <c:v>06/01/2011</c:v>
                </c:pt>
                <c:pt idx="1122">
                  <c:v>07/01/2011</c:v>
                </c:pt>
                <c:pt idx="1123">
                  <c:v>08/01/2011</c:v>
                </c:pt>
                <c:pt idx="1124">
                  <c:v>09/01/2011</c:v>
                </c:pt>
                <c:pt idx="1125">
                  <c:v>10/01/2011</c:v>
                </c:pt>
                <c:pt idx="1126">
                  <c:v>11/01/2011</c:v>
                </c:pt>
                <c:pt idx="1127">
                  <c:v>12/01/2011</c:v>
                </c:pt>
                <c:pt idx="1128">
                  <c:v>01/01/2012</c:v>
                </c:pt>
                <c:pt idx="1129">
                  <c:v>02/01/2012</c:v>
                </c:pt>
                <c:pt idx="1130">
                  <c:v>03/01/2012</c:v>
                </c:pt>
                <c:pt idx="1131">
                  <c:v>04/01/2012</c:v>
                </c:pt>
                <c:pt idx="1132">
                  <c:v>05/01/2012</c:v>
                </c:pt>
                <c:pt idx="1133">
                  <c:v>06/01/2012</c:v>
                </c:pt>
                <c:pt idx="1134">
                  <c:v>07/01/2012</c:v>
                </c:pt>
                <c:pt idx="1135">
                  <c:v>08/01/2012</c:v>
                </c:pt>
                <c:pt idx="1136">
                  <c:v>09/01/2012</c:v>
                </c:pt>
                <c:pt idx="1137">
                  <c:v>10/01/2012</c:v>
                </c:pt>
                <c:pt idx="1138">
                  <c:v>11/01/2012</c:v>
                </c:pt>
                <c:pt idx="1139">
                  <c:v>12/01/2012</c:v>
                </c:pt>
                <c:pt idx="1140">
                  <c:v>01/01/2013</c:v>
                </c:pt>
                <c:pt idx="1141">
                  <c:v>02/01/2013</c:v>
                </c:pt>
                <c:pt idx="1142">
                  <c:v>03/01/2013</c:v>
                </c:pt>
                <c:pt idx="1143">
                  <c:v>04/01/2013</c:v>
                </c:pt>
                <c:pt idx="1144">
                  <c:v>05/01/2013</c:v>
                </c:pt>
                <c:pt idx="1145">
                  <c:v>06/01/2013</c:v>
                </c:pt>
                <c:pt idx="1146">
                  <c:v>07/01/2013</c:v>
                </c:pt>
                <c:pt idx="1147">
                  <c:v>08/01/2013</c:v>
                </c:pt>
                <c:pt idx="1148">
                  <c:v>09/01/2013</c:v>
                </c:pt>
                <c:pt idx="1149">
                  <c:v>10/01/2013</c:v>
                </c:pt>
                <c:pt idx="1150">
                  <c:v>11/01/2013</c:v>
                </c:pt>
                <c:pt idx="1151">
                  <c:v>12/01/2013</c:v>
                </c:pt>
                <c:pt idx="1152">
                  <c:v>01/01/2014</c:v>
                </c:pt>
                <c:pt idx="1153">
                  <c:v>02/01/2014</c:v>
                </c:pt>
                <c:pt idx="1154">
                  <c:v>03/01/2014</c:v>
                </c:pt>
                <c:pt idx="1155">
                  <c:v>04/01/2014</c:v>
                </c:pt>
                <c:pt idx="1156">
                  <c:v>05/01/2014</c:v>
                </c:pt>
                <c:pt idx="1157">
                  <c:v>06/01/2014</c:v>
                </c:pt>
                <c:pt idx="1158">
                  <c:v>07/01/2014</c:v>
                </c:pt>
                <c:pt idx="1159">
                  <c:v>08/01/2014</c:v>
                </c:pt>
                <c:pt idx="1160">
                  <c:v>09/01/2014</c:v>
                </c:pt>
                <c:pt idx="1161">
                  <c:v>10/01/2014</c:v>
                </c:pt>
                <c:pt idx="1162">
                  <c:v>11/01/2014</c:v>
                </c:pt>
                <c:pt idx="1163">
                  <c:v>12/01/2014</c:v>
                </c:pt>
                <c:pt idx="1164">
                  <c:v>01/01/2015</c:v>
                </c:pt>
                <c:pt idx="1165">
                  <c:v>02/01/2015</c:v>
                </c:pt>
                <c:pt idx="1166">
                  <c:v>03/01/2015</c:v>
                </c:pt>
                <c:pt idx="1167">
                  <c:v>04/01/2015</c:v>
                </c:pt>
                <c:pt idx="1168">
                  <c:v>05/01/2015</c:v>
                </c:pt>
                <c:pt idx="1169">
                  <c:v>06/01/2015</c:v>
                </c:pt>
                <c:pt idx="1170">
                  <c:v>07/01/2015</c:v>
                </c:pt>
                <c:pt idx="1171">
                  <c:v>08/01/2015</c:v>
                </c:pt>
                <c:pt idx="1172">
                  <c:v>09/01/2015</c:v>
                </c:pt>
                <c:pt idx="1173">
                  <c:v>10/01/2015</c:v>
                </c:pt>
                <c:pt idx="1174">
                  <c:v>11/01/2015</c:v>
                </c:pt>
                <c:pt idx="1175">
                  <c:v>12/01/2015</c:v>
                </c:pt>
                <c:pt idx="1176">
                  <c:v>01/01/2016</c:v>
                </c:pt>
                <c:pt idx="1177">
                  <c:v>02/01/2016</c:v>
                </c:pt>
                <c:pt idx="1178">
                  <c:v>03/01/2016</c:v>
                </c:pt>
                <c:pt idx="1179">
                  <c:v>04/01/2016</c:v>
                </c:pt>
                <c:pt idx="1180">
                  <c:v>05/01/2016</c:v>
                </c:pt>
                <c:pt idx="1181">
                  <c:v>06/01/2016</c:v>
                </c:pt>
                <c:pt idx="1182">
                  <c:v>07/01/2016</c:v>
                </c:pt>
                <c:pt idx="1183">
                  <c:v>08/01/2016</c:v>
                </c:pt>
                <c:pt idx="1184">
                  <c:v>09/01/2016</c:v>
                </c:pt>
                <c:pt idx="1185">
                  <c:v>10/01/2016</c:v>
                </c:pt>
                <c:pt idx="1186">
                  <c:v>11/01/2016</c:v>
                </c:pt>
                <c:pt idx="1187">
                  <c:v>12/01/2016</c:v>
                </c:pt>
                <c:pt idx="1188">
                  <c:v>01/01/2017</c:v>
                </c:pt>
                <c:pt idx="1189">
                  <c:v>02/01/2017</c:v>
                </c:pt>
                <c:pt idx="1190">
                  <c:v>03/01/2017</c:v>
                </c:pt>
                <c:pt idx="1191">
                  <c:v>04/01/2017</c:v>
                </c:pt>
                <c:pt idx="1192">
                  <c:v>05/01/2017</c:v>
                </c:pt>
                <c:pt idx="1193">
                  <c:v>06/01/2017</c:v>
                </c:pt>
              </c:strCache>
            </c:strRef>
          </c:cat>
          <c:val>
            <c:numRef>
              <c:f>Sheet1!$B$2:$B$150</c:f>
              <c:numCache>
                <c:formatCode>General</c:formatCode>
                <c:ptCount val="149"/>
                <c:pt idx="0">
                  <c:v>3.7</c:v>
                </c:pt>
                <c:pt idx="1">
                  <c:v>3.6</c:v>
                </c:pt>
                <c:pt idx="2">
                  <c:v>3.7</c:v>
                </c:pt>
                <c:pt idx="3">
                  <c:v>3.7</c:v>
                </c:pt>
                <c:pt idx="4">
                  <c:v>3.7</c:v>
                </c:pt>
                <c:pt idx="5">
                  <c:v>3.6</c:v>
                </c:pt>
                <c:pt idx="6">
                  <c:v>3.5</c:v>
                </c:pt>
                <c:pt idx="7">
                  <c:v>3.5</c:v>
                </c:pt>
                <c:pt idx="8">
                  <c:v>3.5</c:v>
                </c:pt>
                <c:pt idx="9">
                  <c:v>3.4</c:v>
                </c:pt>
                <c:pt idx="10">
                  <c:v>3.3</c:v>
                </c:pt>
                <c:pt idx="11">
                  <c:v>3.1</c:v>
                </c:pt>
                <c:pt idx="12">
                  <c:v>3.0</c:v>
                </c:pt>
                <c:pt idx="13">
                  <c:v>3.0</c:v>
                </c:pt>
                <c:pt idx="14">
                  <c:v>3.1</c:v>
                </c:pt>
                <c:pt idx="15">
                  <c:v>3.1</c:v>
                </c:pt>
                <c:pt idx="16">
                  <c:v>3.1</c:v>
                </c:pt>
                <c:pt idx="17">
                  <c:v>3.2</c:v>
                </c:pt>
                <c:pt idx="18">
                  <c:v>3.2</c:v>
                </c:pt>
                <c:pt idx="19">
                  <c:v>3.3</c:v>
                </c:pt>
                <c:pt idx="20">
                  <c:v>3.2</c:v>
                </c:pt>
                <c:pt idx="21">
                  <c:v>3.1</c:v>
                </c:pt>
                <c:pt idx="22">
                  <c:v>3.0</c:v>
                </c:pt>
                <c:pt idx="23">
                  <c:v>3.0</c:v>
                </c:pt>
                <c:pt idx="24">
                  <c:v>2.9</c:v>
                </c:pt>
                <c:pt idx="25">
                  <c:v>2.9</c:v>
                </c:pt>
                <c:pt idx="26">
                  <c:v>2.9</c:v>
                </c:pt>
                <c:pt idx="27">
                  <c:v>3.0</c:v>
                </c:pt>
                <c:pt idx="28">
                  <c:v>3.0</c:v>
                </c:pt>
                <c:pt idx="29">
                  <c:v>3.0</c:v>
                </c:pt>
                <c:pt idx="30">
                  <c:v>3.0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3.5</c:v>
                </c:pt>
                <c:pt idx="37">
                  <c:v>3.5</c:v>
                </c:pt>
                <c:pt idx="38">
                  <c:v>3.5</c:v>
                </c:pt>
                <c:pt idx="39">
                  <c:v>3.5</c:v>
                </c:pt>
                <c:pt idx="40">
                  <c:v>3.7</c:v>
                </c:pt>
                <c:pt idx="41">
                  <c:v>3.8</c:v>
                </c:pt>
                <c:pt idx="42">
                  <c:v>3.9</c:v>
                </c:pt>
                <c:pt idx="43">
                  <c:v>4.0</c:v>
                </c:pt>
                <c:pt idx="44">
                  <c:v>4.1</c:v>
                </c:pt>
                <c:pt idx="45">
                  <c:v>4.2</c:v>
                </c:pt>
                <c:pt idx="46">
                  <c:v>4.5</c:v>
                </c:pt>
                <c:pt idx="47">
                  <c:v>4.8</c:v>
                </c:pt>
                <c:pt idx="48">
                  <c:v>5.9</c:v>
                </c:pt>
                <c:pt idx="49">
                  <c:v>6.4</c:v>
                </c:pt>
                <c:pt idx="50">
                  <c:v>6.7</c:v>
                </c:pt>
                <c:pt idx="51">
                  <c:v>6.9</c:v>
                </c:pt>
                <c:pt idx="52">
                  <c:v>7.1</c:v>
                </c:pt>
                <c:pt idx="53">
                  <c:v>7.3</c:v>
                </c:pt>
                <c:pt idx="54">
                  <c:v>7.5</c:v>
                </c:pt>
                <c:pt idx="55">
                  <c:v>7.6</c:v>
                </c:pt>
                <c:pt idx="56">
                  <c:v>7.7</c:v>
                </c:pt>
                <c:pt idx="57">
                  <c:v>7.7</c:v>
                </c:pt>
                <c:pt idx="58">
                  <c:v>7.8</c:v>
                </c:pt>
                <c:pt idx="59">
                  <c:v>7.9</c:v>
                </c:pt>
                <c:pt idx="60">
                  <c:v>8.1</c:v>
                </c:pt>
                <c:pt idx="61">
                  <c:v>8.1</c:v>
                </c:pt>
                <c:pt idx="62">
                  <c:v>7.9</c:v>
                </c:pt>
                <c:pt idx="63">
                  <c:v>7.7</c:v>
                </c:pt>
                <c:pt idx="64">
                  <c:v>7.5</c:v>
                </c:pt>
                <c:pt idx="65">
                  <c:v>7.4</c:v>
                </c:pt>
                <c:pt idx="66">
                  <c:v>7.4</c:v>
                </c:pt>
                <c:pt idx="67">
                  <c:v>7.5</c:v>
                </c:pt>
                <c:pt idx="68">
                  <c:v>7.4</c:v>
                </c:pt>
                <c:pt idx="69">
                  <c:v>7.3</c:v>
                </c:pt>
                <c:pt idx="70">
                  <c:v>7.3</c:v>
                </c:pt>
                <c:pt idx="71">
                  <c:v>7.3</c:v>
                </c:pt>
                <c:pt idx="72">
                  <c:v>7.1</c:v>
                </c:pt>
                <c:pt idx="73">
                  <c:v>6.9</c:v>
                </c:pt>
                <c:pt idx="74">
                  <c:v>6.8</c:v>
                </c:pt>
                <c:pt idx="75">
                  <c:v>6.8</c:v>
                </c:pt>
                <c:pt idx="76">
                  <c:v>6.8</c:v>
                </c:pt>
                <c:pt idx="77">
                  <c:v>6.9</c:v>
                </c:pt>
                <c:pt idx="78">
                  <c:v>6.9</c:v>
                </c:pt>
                <c:pt idx="79">
                  <c:v>6.9</c:v>
                </c:pt>
                <c:pt idx="80">
                  <c:v>6.9</c:v>
                </c:pt>
                <c:pt idx="81">
                  <c:v>6.8</c:v>
                </c:pt>
                <c:pt idx="82">
                  <c:v>6.7</c:v>
                </c:pt>
                <c:pt idx="83">
                  <c:v>6.6</c:v>
                </c:pt>
                <c:pt idx="84">
                  <c:v>6.5</c:v>
                </c:pt>
                <c:pt idx="85">
                  <c:v>6.4</c:v>
                </c:pt>
                <c:pt idx="86">
                  <c:v>6.3</c:v>
                </c:pt>
                <c:pt idx="87">
                  <c:v>6.3</c:v>
                </c:pt>
                <c:pt idx="88">
                  <c:v>6.3</c:v>
                </c:pt>
                <c:pt idx="89">
                  <c:v>6.4</c:v>
                </c:pt>
                <c:pt idx="90">
                  <c:v>6.3</c:v>
                </c:pt>
                <c:pt idx="91">
                  <c:v>6.1</c:v>
                </c:pt>
                <c:pt idx="92">
                  <c:v>6.0</c:v>
                </c:pt>
                <c:pt idx="93">
                  <c:v>5.9</c:v>
                </c:pt>
                <c:pt idx="94">
                  <c:v>5.9</c:v>
                </c:pt>
                <c:pt idx="95">
                  <c:v>6.0</c:v>
                </c:pt>
                <c:pt idx="96">
                  <c:v>6.1</c:v>
                </c:pt>
                <c:pt idx="97">
                  <c:v>5.9</c:v>
                </c:pt>
                <c:pt idx="98">
                  <c:v>5.8</c:v>
                </c:pt>
                <c:pt idx="99">
                  <c:v>5.8</c:v>
                </c:pt>
                <c:pt idx="100">
                  <c:v>5.9</c:v>
                </c:pt>
                <c:pt idx="101">
                  <c:v>6.0</c:v>
                </c:pt>
                <c:pt idx="102">
                  <c:v>5.9</c:v>
                </c:pt>
                <c:pt idx="103">
                  <c:v>5.8</c:v>
                </c:pt>
                <c:pt idx="104">
                  <c:v>5.8</c:v>
                </c:pt>
                <c:pt idx="105">
                  <c:v>5.8</c:v>
                </c:pt>
                <c:pt idx="106">
                  <c:v>5.6</c:v>
                </c:pt>
                <c:pt idx="107">
                  <c:v>5.4</c:v>
                </c:pt>
                <c:pt idx="108">
                  <c:v>5.4</c:v>
                </c:pt>
                <c:pt idx="109">
                  <c:v>5.4</c:v>
                </c:pt>
                <c:pt idx="110">
                  <c:v>5.4</c:v>
                </c:pt>
                <c:pt idx="111">
                  <c:v>5.3</c:v>
                </c:pt>
                <c:pt idx="112">
                  <c:v>5.2</c:v>
                </c:pt>
                <c:pt idx="113">
                  <c:v>5.3</c:v>
                </c:pt>
                <c:pt idx="114">
                  <c:v>5.4</c:v>
                </c:pt>
                <c:pt idx="115">
                  <c:v>5.4</c:v>
                </c:pt>
                <c:pt idx="116">
                  <c:v>5.2</c:v>
                </c:pt>
                <c:pt idx="117">
                  <c:v>5.0</c:v>
                </c:pt>
                <c:pt idx="118">
                  <c:v>4.9</c:v>
                </c:pt>
                <c:pt idx="119">
                  <c:v>4.9</c:v>
                </c:pt>
                <c:pt idx="120">
                  <c:v>4.8</c:v>
                </c:pt>
                <c:pt idx="121">
                  <c:v>4.7</c:v>
                </c:pt>
                <c:pt idx="122">
                  <c:v>4.7</c:v>
                </c:pt>
                <c:pt idx="123">
                  <c:v>4.7</c:v>
                </c:pt>
                <c:pt idx="124">
                  <c:v>4.6</c:v>
                </c:pt>
                <c:pt idx="125">
                  <c:v>4.5</c:v>
                </c:pt>
                <c:pt idx="126">
                  <c:v>4.4</c:v>
                </c:pt>
                <c:pt idx="127">
                  <c:v>4.3</c:v>
                </c:pt>
                <c:pt idx="128">
                  <c:v>4.2</c:v>
                </c:pt>
                <c:pt idx="129">
                  <c:v>4.2</c:v>
                </c:pt>
                <c:pt idx="130">
                  <c:v>4.1</c:v>
                </c:pt>
                <c:pt idx="131">
                  <c:v>4.0</c:v>
                </c:pt>
                <c:pt idx="132">
                  <c:v>3.9</c:v>
                </c:pt>
                <c:pt idx="133">
                  <c:v>3.8</c:v>
                </c:pt>
                <c:pt idx="134">
                  <c:v>3.8</c:v>
                </c:pt>
                <c:pt idx="135">
                  <c:v>3.8</c:v>
                </c:pt>
                <c:pt idx="136">
                  <c:v>3.8</c:v>
                </c:pt>
                <c:pt idx="137">
                  <c:v>3.8</c:v>
                </c:pt>
                <c:pt idx="138">
                  <c:v>3.9</c:v>
                </c:pt>
                <c:pt idx="139">
                  <c:v>4.1</c:v>
                </c:pt>
                <c:pt idx="140">
                  <c:v>4.2</c:v>
                </c:pt>
                <c:pt idx="141">
                  <c:v>4.2</c:v>
                </c:pt>
                <c:pt idx="142">
                  <c:v>4.1</c:v>
                </c:pt>
                <c:pt idx="143">
                  <c:v>4.0</c:v>
                </c:pt>
                <c:pt idx="144">
                  <c:v>3.9</c:v>
                </c:pt>
                <c:pt idx="145">
                  <c:v>3.7</c:v>
                </c:pt>
                <c:pt idx="146">
                  <c:v>3.6</c:v>
                </c:pt>
                <c:pt idx="147">
                  <c:v>3.8</c:v>
                </c:pt>
                <c:pt idx="148">
                  <c:v>3.9</c:v>
                </c:pt>
              </c:numCache>
            </c:numRef>
          </c:val>
          <c:smooth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ROAN251UR</c:v>
                </c:pt>
              </c:strCache>
            </c:strRef>
          </c:tx>
          <c:marker>
            <c:symbol val="none"/>
          </c:marker>
          <c:cat>
            <c:strRef>
              <c:f>Sheet1!$A$2:$A$1195</c:f>
              <c:strCache>
                <c:ptCount val="1194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06/01/2005</c:v>
                </c:pt>
                <c:pt idx="150">
                  <c:v>07/01/2005</c:v>
                </c:pt>
                <c:pt idx="151">
                  <c:v>08/01/2005</c:v>
                </c:pt>
                <c:pt idx="152">
                  <c:v>09/01/2005</c:v>
                </c:pt>
                <c:pt idx="153">
                  <c:v>10/01/2005</c:v>
                </c:pt>
                <c:pt idx="154">
                  <c:v>11/01/2005</c:v>
                </c:pt>
                <c:pt idx="155">
                  <c:v>12/01/2005</c:v>
                </c:pt>
                <c:pt idx="156">
                  <c:v>01/01/2006</c:v>
                </c:pt>
                <c:pt idx="157">
                  <c:v>02/01/2006</c:v>
                </c:pt>
                <c:pt idx="158">
                  <c:v>03/01/2006</c:v>
                </c:pt>
                <c:pt idx="159">
                  <c:v>04/01/2006</c:v>
                </c:pt>
                <c:pt idx="160">
                  <c:v>05/01/2006</c:v>
                </c:pt>
                <c:pt idx="161">
                  <c:v>06/01/2006</c:v>
                </c:pt>
                <c:pt idx="162">
                  <c:v>07/01/2006</c:v>
                </c:pt>
                <c:pt idx="163">
                  <c:v>08/01/2006</c:v>
                </c:pt>
                <c:pt idx="164">
                  <c:v>09/01/2006</c:v>
                </c:pt>
                <c:pt idx="165">
                  <c:v>10/01/2006</c:v>
                </c:pt>
                <c:pt idx="166">
                  <c:v>11/01/2006</c:v>
                </c:pt>
                <c:pt idx="167">
                  <c:v>12/01/2006</c:v>
                </c:pt>
                <c:pt idx="168">
                  <c:v>01/01/2007</c:v>
                </c:pt>
                <c:pt idx="169">
                  <c:v>02/01/2007</c:v>
                </c:pt>
                <c:pt idx="170">
                  <c:v>03/01/2007</c:v>
                </c:pt>
                <c:pt idx="171">
                  <c:v>04/01/2007</c:v>
                </c:pt>
                <c:pt idx="172">
                  <c:v>05/01/2007</c:v>
                </c:pt>
                <c:pt idx="173">
                  <c:v>06/01/2007</c:v>
                </c:pt>
                <c:pt idx="174">
                  <c:v>07/01/2007</c:v>
                </c:pt>
                <c:pt idx="175">
                  <c:v>08/01/2007</c:v>
                </c:pt>
                <c:pt idx="176">
                  <c:v>09/01/2007</c:v>
                </c:pt>
                <c:pt idx="177">
                  <c:v>10/01/2007</c:v>
                </c:pt>
                <c:pt idx="178">
                  <c:v>11/01/2007</c:v>
                </c:pt>
                <c:pt idx="179">
                  <c:v>12/01/2007</c:v>
                </c:pt>
                <c:pt idx="180">
                  <c:v>01/01/2008</c:v>
                </c:pt>
                <c:pt idx="181">
                  <c:v>02/01/2008</c:v>
                </c:pt>
                <c:pt idx="182">
                  <c:v>03/01/2008</c:v>
                </c:pt>
                <c:pt idx="183">
                  <c:v>04/01/2008</c:v>
                </c:pt>
                <c:pt idx="184">
                  <c:v>05/01/2008</c:v>
                </c:pt>
                <c:pt idx="185">
                  <c:v>06/01/2008</c:v>
                </c:pt>
                <c:pt idx="186">
                  <c:v>07/01/2008</c:v>
                </c:pt>
                <c:pt idx="187">
                  <c:v>08/01/2008</c:v>
                </c:pt>
                <c:pt idx="188">
                  <c:v>09/01/2008</c:v>
                </c:pt>
                <c:pt idx="189">
                  <c:v>10/01/2008</c:v>
                </c:pt>
                <c:pt idx="190">
                  <c:v>11/01/2008</c:v>
                </c:pt>
                <c:pt idx="191">
                  <c:v>12/01/2008</c:v>
                </c:pt>
                <c:pt idx="192">
                  <c:v>01/01/2009</c:v>
                </c:pt>
                <c:pt idx="193">
                  <c:v>02/01/2009</c:v>
                </c:pt>
                <c:pt idx="194">
                  <c:v>03/01/2009</c:v>
                </c:pt>
                <c:pt idx="195">
                  <c:v>04/01/2009</c:v>
                </c:pt>
                <c:pt idx="196">
                  <c:v>05/01/2009</c:v>
                </c:pt>
                <c:pt idx="197">
                  <c:v>06/01/2009</c:v>
                </c:pt>
                <c:pt idx="198">
                  <c:v>07/01/2009</c:v>
                </c:pt>
                <c:pt idx="199">
                  <c:v>08/01/2009</c:v>
                </c:pt>
                <c:pt idx="200">
                  <c:v>09/01/2009</c:v>
                </c:pt>
                <c:pt idx="201">
                  <c:v>10/01/2009</c:v>
                </c:pt>
                <c:pt idx="202">
                  <c:v>11/01/2009</c:v>
                </c:pt>
                <c:pt idx="203">
                  <c:v>12/01/2009</c:v>
                </c:pt>
                <c:pt idx="204">
                  <c:v>01/01/2010</c:v>
                </c:pt>
                <c:pt idx="205">
                  <c:v>02/01/2010</c:v>
                </c:pt>
                <c:pt idx="206">
                  <c:v>03/01/2010</c:v>
                </c:pt>
                <c:pt idx="207">
                  <c:v>04/01/2010</c:v>
                </c:pt>
                <c:pt idx="208">
                  <c:v>05/01/2010</c:v>
                </c:pt>
                <c:pt idx="209">
                  <c:v>06/01/2010</c:v>
                </c:pt>
                <c:pt idx="210">
                  <c:v>07/01/2010</c:v>
                </c:pt>
                <c:pt idx="211">
                  <c:v>08/01/2010</c:v>
                </c:pt>
                <c:pt idx="212">
                  <c:v>09/01/2010</c:v>
                </c:pt>
                <c:pt idx="213">
                  <c:v>10/01/2010</c:v>
                </c:pt>
                <c:pt idx="214">
                  <c:v>11/01/2010</c:v>
                </c:pt>
                <c:pt idx="215">
                  <c:v>12/01/2010</c:v>
                </c:pt>
                <c:pt idx="216">
                  <c:v>01/01/2011</c:v>
                </c:pt>
                <c:pt idx="217">
                  <c:v>02/01/2011</c:v>
                </c:pt>
                <c:pt idx="218">
                  <c:v>03/01/2011</c:v>
                </c:pt>
                <c:pt idx="219">
                  <c:v>04/01/2011</c:v>
                </c:pt>
                <c:pt idx="220">
                  <c:v>05/01/2011</c:v>
                </c:pt>
                <c:pt idx="221">
                  <c:v>06/01/2011</c:v>
                </c:pt>
                <c:pt idx="222">
                  <c:v>07/01/2011</c:v>
                </c:pt>
                <c:pt idx="223">
                  <c:v>08/01/2011</c:v>
                </c:pt>
                <c:pt idx="224">
                  <c:v>09/01/2011</c:v>
                </c:pt>
                <c:pt idx="225">
                  <c:v>10/01/2011</c:v>
                </c:pt>
                <c:pt idx="226">
                  <c:v>11/01/2011</c:v>
                </c:pt>
                <c:pt idx="227">
                  <c:v>12/01/2011</c:v>
                </c:pt>
                <c:pt idx="228">
                  <c:v>01/01/2012</c:v>
                </c:pt>
                <c:pt idx="229">
                  <c:v>02/01/2012</c:v>
                </c:pt>
                <c:pt idx="230">
                  <c:v>03/01/2012</c:v>
                </c:pt>
                <c:pt idx="231">
                  <c:v>04/01/2012</c:v>
                </c:pt>
                <c:pt idx="232">
                  <c:v>05/01/2012</c:v>
                </c:pt>
                <c:pt idx="233">
                  <c:v>06/01/2012</c:v>
                </c:pt>
                <c:pt idx="234">
                  <c:v>07/01/2012</c:v>
                </c:pt>
                <c:pt idx="235">
                  <c:v>08/01/2012</c:v>
                </c:pt>
                <c:pt idx="236">
                  <c:v>09/01/2012</c:v>
                </c:pt>
                <c:pt idx="237">
                  <c:v>10/01/2012</c:v>
                </c:pt>
                <c:pt idx="238">
                  <c:v>11/01/2012</c:v>
                </c:pt>
                <c:pt idx="239">
                  <c:v>12/01/2012</c:v>
                </c:pt>
                <c:pt idx="240">
                  <c:v>01/01/2013</c:v>
                </c:pt>
                <c:pt idx="241">
                  <c:v>02/01/2013</c:v>
                </c:pt>
                <c:pt idx="242">
                  <c:v>03/01/2013</c:v>
                </c:pt>
                <c:pt idx="243">
                  <c:v>04/01/2013</c:v>
                </c:pt>
                <c:pt idx="244">
                  <c:v>05/01/2013</c:v>
                </c:pt>
                <c:pt idx="245">
                  <c:v>06/01/2013</c:v>
                </c:pt>
                <c:pt idx="246">
                  <c:v>07/01/2013</c:v>
                </c:pt>
                <c:pt idx="247">
                  <c:v>08/01/2013</c:v>
                </c:pt>
                <c:pt idx="248">
                  <c:v>09/01/2013</c:v>
                </c:pt>
                <c:pt idx="249">
                  <c:v>10/01/2013</c:v>
                </c:pt>
                <c:pt idx="250">
                  <c:v>11/01/2013</c:v>
                </c:pt>
                <c:pt idx="251">
                  <c:v>12/01/2013</c:v>
                </c:pt>
                <c:pt idx="252">
                  <c:v>01/01/2014</c:v>
                </c:pt>
                <c:pt idx="253">
                  <c:v>02/01/2014</c:v>
                </c:pt>
                <c:pt idx="254">
                  <c:v>03/01/2014</c:v>
                </c:pt>
                <c:pt idx="255">
                  <c:v>04/01/2014</c:v>
                </c:pt>
                <c:pt idx="256">
                  <c:v>05/01/2014</c:v>
                </c:pt>
                <c:pt idx="257">
                  <c:v>06/01/2014</c:v>
                </c:pt>
                <c:pt idx="258">
                  <c:v>07/01/2014</c:v>
                </c:pt>
                <c:pt idx="259">
                  <c:v>08/01/2014</c:v>
                </c:pt>
                <c:pt idx="260">
                  <c:v>09/01/2014</c:v>
                </c:pt>
                <c:pt idx="261">
                  <c:v>10/01/2014</c:v>
                </c:pt>
                <c:pt idx="262">
                  <c:v>11/01/2014</c:v>
                </c:pt>
                <c:pt idx="263">
                  <c:v>12/01/2014</c:v>
                </c:pt>
                <c:pt idx="264">
                  <c:v>01/01/2015</c:v>
                </c:pt>
                <c:pt idx="265">
                  <c:v>02/01/2015</c:v>
                </c:pt>
                <c:pt idx="266">
                  <c:v>03/01/2015</c:v>
                </c:pt>
                <c:pt idx="267">
                  <c:v>04/01/2015</c:v>
                </c:pt>
                <c:pt idx="268">
                  <c:v>05/01/2015</c:v>
                </c:pt>
                <c:pt idx="269">
                  <c:v>06/01/2015</c:v>
                </c:pt>
                <c:pt idx="270">
                  <c:v>07/01/2015</c:v>
                </c:pt>
                <c:pt idx="271">
                  <c:v>08/01/2015</c:v>
                </c:pt>
                <c:pt idx="272">
                  <c:v>09/01/2015</c:v>
                </c:pt>
                <c:pt idx="273">
                  <c:v>10/01/2015</c:v>
                </c:pt>
                <c:pt idx="274">
                  <c:v>11/01/2015</c:v>
                </c:pt>
                <c:pt idx="275">
                  <c:v>12/01/2015</c:v>
                </c:pt>
                <c:pt idx="276">
                  <c:v>01/01/2016</c:v>
                </c:pt>
                <c:pt idx="277">
                  <c:v>02/01/2016</c:v>
                </c:pt>
                <c:pt idx="278">
                  <c:v>03/01/2016</c:v>
                </c:pt>
                <c:pt idx="279">
                  <c:v>04/01/2016</c:v>
                </c:pt>
                <c:pt idx="280">
                  <c:v>05/01/2016</c:v>
                </c:pt>
                <c:pt idx="281">
                  <c:v>06/01/2016</c:v>
                </c:pt>
                <c:pt idx="282">
                  <c:v>07/01/2016</c:v>
                </c:pt>
                <c:pt idx="283">
                  <c:v>08/01/2016</c:v>
                </c:pt>
                <c:pt idx="284">
                  <c:v>09/01/2016</c:v>
                </c:pt>
                <c:pt idx="285">
                  <c:v>10/01/2016</c:v>
                </c:pt>
                <c:pt idx="286">
                  <c:v>11/01/2016</c:v>
                </c:pt>
                <c:pt idx="287">
                  <c:v>12/01/2016</c:v>
                </c:pt>
                <c:pt idx="288">
                  <c:v>01/01/2017</c:v>
                </c:pt>
                <c:pt idx="289">
                  <c:v>02/01/2017</c:v>
                </c:pt>
                <c:pt idx="290">
                  <c:v>03/01/2017</c:v>
                </c:pt>
                <c:pt idx="291">
                  <c:v>04/01/2017</c:v>
                </c:pt>
                <c:pt idx="292">
                  <c:v>05/01/2017</c:v>
                </c:pt>
                <c:pt idx="293">
                  <c:v>06/01/2017</c:v>
                </c:pt>
                <c:pt idx="294">
                  <c:v>01/01/2005</c:v>
                </c:pt>
                <c:pt idx="295">
                  <c:v>02/01/2005</c:v>
                </c:pt>
                <c:pt idx="296">
                  <c:v>03/01/2005</c:v>
                </c:pt>
                <c:pt idx="297">
                  <c:v>04/01/2005</c:v>
                </c:pt>
                <c:pt idx="298">
                  <c:v>05/01/2005</c:v>
                </c:pt>
                <c:pt idx="299">
                  <c:v>06/01/2005</c:v>
                </c:pt>
                <c:pt idx="300">
                  <c:v>07/01/2005</c:v>
                </c:pt>
                <c:pt idx="301">
                  <c:v>08/01/2005</c:v>
                </c:pt>
                <c:pt idx="302">
                  <c:v>09/01/2005</c:v>
                </c:pt>
                <c:pt idx="303">
                  <c:v>10/01/2005</c:v>
                </c:pt>
                <c:pt idx="304">
                  <c:v>11/01/2005</c:v>
                </c:pt>
                <c:pt idx="305">
                  <c:v>12/01/2005</c:v>
                </c:pt>
                <c:pt idx="306">
                  <c:v>01/01/2006</c:v>
                </c:pt>
                <c:pt idx="307">
                  <c:v>02/01/2006</c:v>
                </c:pt>
                <c:pt idx="308">
                  <c:v>03/01/2006</c:v>
                </c:pt>
                <c:pt idx="309">
                  <c:v>04/01/2006</c:v>
                </c:pt>
                <c:pt idx="310">
                  <c:v>05/01/2006</c:v>
                </c:pt>
                <c:pt idx="311">
                  <c:v>06/01/2006</c:v>
                </c:pt>
                <c:pt idx="312">
                  <c:v>07/01/2006</c:v>
                </c:pt>
                <c:pt idx="313">
                  <c:v>08/01/2006</c:v>
                </c:pt>
                <c:pt idx="314">
                  <c:v>09/01/2006</c:v>
                </c:pt>
                <c:pt idx="315">
                  <c:v>10/01/2006</c:v>
                </c:pt>
                <c:pt idx="316">
                  <c:v>11/01/2006</c:v>
                </c:pt>
                <c:pt idx="317">
                  <c:v>12/01/2006</c:v>
                </c:pt>
                <c:pt idx="318">
                  <c:v>01/01/2007</c:v>
                </c:pt>
                <c:pt idx="319">
                  <c:v>02/01/2007</c:v>
                </c:pt>
                <c:pt idx="320">
                  <c:v>03/01/2007</c:v>
                </c:pt>
                <c:pt idx="321">
                  <c:v>04/01/2007</c:v>
                </c:pt>
                <c:pt idx="322">
                  <c:v>05/01/2007</c:v>
                </c:pt>
                <c:pt idx="323">
                  <c:v>06/01/2007</c:v>
                </c:pt>
                <c:pt idx="324">
                  <c:v>07/01/2007</c:v>
                </c:pt>
                <c:pt idx="325">
                  <c:v>08/01/2007</c:v>
                </c:pt>
                <c:pt idx="326">
                  <c:v>09/01/2007</c:v>
                </c:pt>
                <c:pt idx="327">
                  <c:v>10/01/2007</c:v>
                </c:pt>
                <c:pt idx="328">
                  <c:v>11/01/2007</c:v>
                </c:pt>
                <c:pt idx="329">
                  <c:v>12/01/2007</c:v>
                </c:pt>
                <c:pt idx="330">
                  <c:v>01/01/2008</c:v>
                </c:pt>
                <c:pt idx="331">
                  <c:v>02/01/2008</c:v>
                </c:pt>
                <c:pt idx="332">
                  <c:v>03/01/2008</c:v>
                </c:pt>
                <c:pt idx="333">
                  <c:v>04/01/2008</c:v>
                </c:pt>
                <c:pt idx="334">
                  <c:v>05/01/2008</c:v>
                </c:pt>
                <c:pt idx="335">
                  <c:v>06/01/2008</c:v>
                </c:pt>
                <c:pt idx="336">
                  <c:v>07/01/2008</c:v>
                </c:pt>
                <c:pt idx="337">
                  <c:v>08/01/2008</c:v>
                </c:pt>
                <c:pt idx="338">
                  <c:v>09/01/2008</c:v>
                </c:pt>
                <c:pt idx="339">
                  <c:v>10/01/2008</c:v>
                </c:pt>
                <c:pt idx="340">
                  <c:v>11/01/2008</c:v>
                </c:pt>
                <c:pt idx="341">
                  <c:v>12/01/2008</c:v>
                </c:pt>
                <c:pt idx="342">
                  <c:v>01/01/2009</c:v>
                </c:pt>
                <c:pt idx="343">
                  <c:v>02/01/2009</c:v>
                </c:pt>
                <c:pt idx="344">
                  <c:v>03/01/2009</c:v>
                </c:pt>
                <c:pt idx="345">
                  <c:v>04/01/2009</c:v>
                </c:pt>
                <c:pt idx="346">
                  <c:v>05/01/2009</c:v>
                </c:pt>
                <c:pt idx="347">
                  <c:v>06/01/2009</c:v>
                </c:pt>
                <c:pt idx="348">
                  <c:v>07/01/2009</c:v>
                </c:pt>
                <c:pt idx="349">
                  <c:v>08/01/2009</c:v>
                </c:pt>
                <c:pt idx="350">
                  <c:v>09/01/2009</c:v>
                </c:pt>
                <c:pt idx="351">
                  <c:v>10/01/2009</c:v>
                </c:pt>
                <c:pt idx="352">
                  <c:v>11/01/2009</c:v>
                </c:pt>
                <c:pt idx="353">
                  <c:v>12/01/2009</c:v>
                </c:pt>
                <c:pt idx="354">
                  <c:v>01/01/2010</c:v>
                </c:pt>
                <c:pt idx="355">
                  <c:v>02/01/2010</c:v>
                </c:pt>
                <c:pt idx="356">
                  <c:v>03/01/2010</c:v>
                </c:pt>
                <c:pt idx="357">
                  <c:v>04/01/2010</c:v>
                </c:pt>
                <c:pt idx="358">
                  <c:v>05/01/2010</c:v>
                </c:pt>
                <c:pt idx="359">
                  <c:v>06/01/2010</c:v>
                </c:pt>
                <c:pt idx="360">
                  <c:v>07/01/2010</c:v>
                </c:pt>
                <c:pt idx="361">
                  <c:v>08/01/2010</c:v>
                </c:pt>
                <c:pt idx="362">
                  <c:v>09/01/2010</c:v>
                </c:pt>
                <c:pt idx="363">
                  <c:v>10/01/2010</c:v>
                </c:pt>
                <c:pt idx="364">
                  <c:v>11/01/2010</c:v>
                </c:pt>
                <c:pt idx="365">
                  <c:v>12/01/2010</c:v>
                </c:pt>
                <c:pt idx="366">
                  <c:v>01/01/2011</c:v>
                </c:pt>
                <c:pt idx="367">
                  <c:v>02/01/2011</c:v>
                </c:pt>
                <c:pt idx="368">
                  <c:v>03/01/2011</c:v>
                </c:pt>
                <c:pt idx="369">
                  <c:v>04/01/2011</c:v>
                </c:pt>
                <c:pt idx="370">
                  <c:v>05/01/2011</c:v>
                </c:pt>
                <c:pt idx="371">
                  <c:v>06/01/2011</c:v>
                </c:pt>
                <c:pt idx="372">
                  <c:v>07/01/2011</c:v>
                </c:pt>
                <c:pt idx="373">
                  <c:v>08/01/2011</c:v>
                </c:pt>
                <c:pt idx="374">
                  <c:v>09/01/2011</c:v>
                </c:pt>
                <c:pt idx="375">
                  <c:v>10/01/2011</c:v>
                </c:pt>
                <c:pt idx="376">
                  <c:v>11/01/2011</c:v>
                </c:pt>
                <c:pt idx="377">
                  <c:v>12/01/2011</c:v>
                </c:pt>
                <c:pt idx="378">
                  <c:v>01/01/2012</c:v>
                </c:pt>
                <c:pt idx="379">
                  <c:v>02/01/2012</c:v>
                </c:pt>
                <c:pt idx="380">
                  <c:v>03/01/2012</c:v>
                </c:pt>
                <c:pt idx="381">
                  <c:v>04/01/2012</c:v>
                </c:pt>
                <c:pt idx="382">
                  <c:v>05/01/2012</c:v>
                </c:pt>
                <c:pt idx="383">
                  <c:v>06/01/2012</c:v>
                </c:pt>
                <c:pt idx="384">
                  <c:v>07/01/2012</c:v>
                </c:pt>
                <c:pt idx="385">
                  <c:v>08/01/2012</c:v>
                </c:pt>
                <c:pt idx="386">
                  <c:v>09/01/2012</c:v>
                </c:pt>
                <c:pt idx="387">
                  <c:v>10/01/2012</c:v>
                </c:pt>
                <c:pt idx="388">
                  <c:v>11/01/2012</c:v>
                </c:pt>
                <c:pt idx="389">
                  <c:v>12/01/2012</c:v>
                </c:pt>
                <c:pt idx="390">
                  <c:v>01/01/2013</c:v>
                </c:pt>
                <c:pt idx="391">
                  <c:v>02/01/2013</c:v>
                </c:pt>
                <c:pt idx="392">
                  <c:v>03/01/2013</c:v>
                </c:pt>
                <c:pt idx="393">
                  <c:v>04/01/2013</c:v>
                </c:pt>
                <c:pt idx="394">
                  <c:v>05/01/2013</c:v>
                </c:pt>
                <c:pt idx="395">
                  <c:v>06/01/2013</c:v>
                </c:pt>
                <c:pt idx="396">
                  <c:v>07/01/2013</c:v>
                </c:pt>
                <c:pt idx="397">
                  <c:v>08/01/2013</c:v>
                </c:pt>
                <c:pt idx="398">
                  <c:v>09/01/2013</c:v>
                </c:pt>
                <c:pt idx="399">
                  <c:v>10/01/2013</c:v>
                </c:pt>
                <c:pt idx="400">
                  <c:v>11/01/2013</c:v>
                </c:pt>
                <c:pt idx="401">
                  <c:v>12/01/2013</c:v>
                </c:pt>
                <c:pt idx="402">
                  <c:v>01/01/2014</c:v>
                </c:pt>
                <c:pt idx="403">
                  <c:v>02/01/2014</c:v>
                </c:pt>
                <c:pt idx="404">
                  <c:v>03/01/2014</c:v>
                </c:pt>
                <c:pt idx="405">
                  <c:v>04/01/2014</c:v>
                </c:pt>
                <c:pt idx="406">
                  <c:v>05/01/2014</c:v>
                </c:pt>
                <c:pt idx="407">
                  <c:v>06/01/2014</c:v>
                </c:pt>
                <c:pt idx="408">
                  <c:v>07/01/2014</c:v>
                </c:pt>
                <c:pt idx="409">
                  <c:v>08/01/2014</c:v>
                </c:pt>
                <c:pt idx="410">
                  <c:v>09/01/2014</c:v>
                </c:pt>
                <c:pt idx="411">
                  <c:v>10/01/2014</c:v>
                </c:pt>
                <c:pt idx="412">
                  <c:v>11/01/2014</c:v>
                </c:pt>
                <c:pt idx="413">
                  <c:v>12/01/2014</c:v>
                </c:pt>
                <c:pt idx="414">
                  <c:v>01/01/2015</c:v>
                </c:pt>
                <c:pt idx="415">
                  <c:v>02/01/2015</c:v>
                </c:pt>
                <c:pt idx="416">
                  <c:v>03/01/2015</c:v>
                </c:pt>
                <c:pt idx="417">
                  <c:v>04/01/2015</c:v>
                </c:pt>
                <c:pt idx="418">
                  <c:v>05/01/2015</c:v>
                </c:pt>
                <c:pt idx="419">
                  <c:v>06/01/2015</c:v>
                </c:pt>
                <c:pt idx="420">
                  <c:v>07/01/2015</c:v>
                </c:pt>
                <c:pt idx="421">
                  <c:v>08/01/2015</c:v>
                </c:pt>
                <c:pt idx="422">
                  <c:v>09/01/2015</c:v>
                </c:pt>
                <c:pt idx="423">
                  <c:v>10/01/2015</c:v>
                </c:pt>
                <c:pt idx="424">
                  <c:v>11/01/2015</c:v>
                </c:pt>
                <c:pt idx="425">
                  <c:v>12/01/2015</c:v>
                </c:pt>
                <c:pt idx="426">
                  <c:v>01/01/2016</c:v>
                </c:pt>
                <c:pt idx="427">
                  <c:v>02/01/2016</c:v>
                </c:pt>
                <c:pt idx="428">
                  <c:v>03/01/2016</c:v>
                </c:pt>
                <c:pt idx="429">
                  <c:v>04/01/2016</c:v>
                </c:pt>
                <c:pt idx="430">
                  <c:v>05/01/2016</c:v>
                </c:pt>
                <c:pt idx="431">
                  <c:v>06/01/2016</c:v>
                </c:pt>
                <c:pt idx="432">
                  <c:v>07/01/2016</c:v>
                </c:pt>
                <c:pt idx="433">
                  <c:v>08/01/2016</c:v>
                </c:pt>
                <c:pt idx="434">
                  <c:v>09/01/2016</c:v>
                </c:pt>
                <c:pt idx="435">
                  <c:v>10/01/2016</c:v>
                </c:pt>
                <c:pt idx="436">
                  <c:v>11/01/2016</c:v>
                </c:pt>
                <c:pt idx="437">
                  <c:v>12/01/2016</c:v>
                </c:pt>
                <c:pt idx="438">
                  <c:v>01/01/2017</c:v>
                </c:pt>
                <c:pt idx="439">
                  <c:v>02/01/2017</c:v>
                </c:pt>
                <c:pt idx="440">
                  <c:v>03/01/2017</c:v>
                </c:pt>
                <c:pt idx="441">
                  <c:v>04/01/2017</c:v>
                </c:pt>
                <c:pt idx="442">
                  <c:v>05/01/2017</c:v>
                </c:pt>
                <c:pt idx="443">
                  <c:v>06/01/2017</c:v>
                </c:pt>
                <c:pt idx="444">
                  <c:v>01/01/2005</c:v>
                </c:pt>
                <c:pt idx="445">
                  <c:v>02/01/2005</c:v>
                </c:pt>
                <c:pt idx="446">
                  <c:v>03/01/2005</c:v>
                </c:pt>
                <c:pt idx="447">
                  <c:v>04/01/2005</c:v>
                </c:pt>
                <c:pt idx="448">
                  <c:v>05/01/2005</c:v>
                </c:pt>
                <c:pt idx="449">
                  <c:v>06/01/2005</c:v>
                </c:pt>
                <c:pt idx="450">
                  <c:v>07/01/2005</c:v>
                </c:pt>
                <c:pt idx="451">
                  <c:v>08/01/2005</c:v>
                </c:pt>
                <c:pt idx="452">
                  <c:v>09/01/2005</c:v>
                </c:pt>
                <c:pt idx="453">
                  <c:v>10/01/2005</c:v>
                </c:pt>
                <c:pt idx="454">
                  <c:v>11/01/2005</c:v>
                </c:pt>
                <c:pt idx="455">
                  <c:v>12/01/2005</c:v>
                </c:pt>
                <c:pt idx="456">
                  <c:v>01/01/2006</c:v>
                </c:pt>
                <c:pt idx="457">
                  <c:v>02/01/2006</c:v>
                </c:pt>
                <c:pt idx="458">
                  <c:v>03/01/2006</c:v>
                </c:pt>
                <c:pt idx="459">
                  <c:v>04/01/2006</c:v>
                </c:pt>
                <c:pt idx="460">
                  <c:v>05/01/2006</c:v>
                </c:pt>
                <c:pt idx="461">
                  <c:v>06/01/2006</c:v>
                </c:pt>
                <c:pt idx="462">
                  <c:v>07/01/2006</c:v>
                </c:pt>
                <c:pt idx="463">
                  <c:v>08/01/2006</c:v>
                </c:pt>
                <c:pt idx="464">
                  <c:v>09/01/2006</c:v>
                </c:pt>
                <c:pt idx="465">
                  <c:v>10/01/2006</c:v>
                </c:pt>
                <c:pt idx="466">
                  <c:v>11/01/2006</c:v>
                </c:pt>
                <c:pt idx="467">
                  <c:v>12/01/2006</c:v>
                </c:pt>
                <c:pt idx="468">
                  <c:v>01/01/2007</c:v>
                </c:pt>
                <c:pt idx="469">
                  <c:v>02/01/2007</c:v>
                </c:pt>
                <c:pt idx="470">
                  <c:v>03/01/2007</c:v>
                </c:pt>
                <c:pt idx="471">
                  <c:v>04/01/2007</c:v>
                </c:pt>
                <c:pt idx="472">
                  <c:v>05/01/2007</c:v>
                </c:pt>
                <c:pt idx="473">
                  <c:v>06/01/2007</c:v>
                </c:pt>
                <c:pt idx="474">
                  <c:v>07/01/2007</c:v>
                </c:pt>
                <c:pt idx="475">
                  <c:v>08/01/2007</c:v>
                </c:pt>
                <c:pt idx="476">
                  <c:v>09/01/2007</c:v>
                </c:pt>
                <c:pt idx="477">
                  <c:v>10/01/2007</c:v>
                </c:pt>
                <c:pt idx="478">
                  <c:v>11/01/2007</c:v>
                </c:pt>
                <c:pt idx="479">
                  <c:v>12/01/2007</c:v>
                </c:pt>
                <c:pt idx="480">
                  <c:v>01/01/2008</c:v>
                </c:pt>
                <c:pt idx="481">
                  <c:v>02/01/2008</c:v>
                </c:pt>
                <c:pt idx="482">
                  <c:v>03/01/2008</c:v>
                </c:pt>
                <c:pt idx="483">
                  <c:v>04/01/2008</c:v>
                </c:pt>
                <c:pt idx="484">
                  <c:v>05/01/2008</c:v>
                </c:pt>
                <c:pt idx="485">
                  <c:v>06/01/2008</c:v>
                </c:pt>
                <c:pt idx="486">
                  <c:v>07/01/2008</c:v>
                </c:pt>
                <c:pt idx="487">
                  <c:v>08/01/2008</c:v>
                </c:pt>
                <c:pt idx="488">
                  <c:v>09/01/2008</c:v>
                </c:pt>
                <c:pt idx="489">
                  <c:v>10/01/2008</c:v>
                </c:pt>
                <c:pt idx="490">
                  <c:v>11/01/2008</c:v>
                </c:pt>
                <c:pt idx="491">
                  <c:v>12/01/2008</c:v>
                </c:pt>
                <c:pt idx="492">
                  <c:v>01/01/2009</c:v>
                </c:pt>
                <c:pt idx="493">
                  <c:v>02/01/2009</c:v>
                </c:pt>
                <c:pt idx="494">
                  <c:v>03/01/2009</c:v>
                </c:pt>
                <c:pt idx="495">
                  <c:v>04/01/2009</c:v>
                </c:pt>
                <c:pt idx="496">
                  <c:v>05/01/2009</c:v>
                </c:pt>
                <c:pt idx="497">
                  <c:v>06/01/2009</c:v>
                </c:pt>
                <c:pt idx="498">
                  <c:v>07/01/2009</c:v>
                </c:pt>
                <c:pt idx="499">
                  <c:v>08/01/2009</c:v>
                </c:pt>
                <c:pt idx="500">
                  <c:v>09/01/2009</c:v>
                </c:pt>
                <c:pt idx="501">
                  <c:v>10/01/2009</c:v>
                </c:pt>
                <c:pt idx="502">
                  <c:v>11/01/2009</c:v>
                </c:pt>
                <c:pt idx="503">
                  <c:v>12/01/2009</c:v>
                </c:pt>
                <c:pt idx="504">
                  <c:v>01/01/2010</c:v>
                </c:pt>
                <c:pt idx="505">
                  <c:v>02/01/2010</c:v>
                </c:pt>
                <c:pt idx="506">
                  <c:v>03/01/2010</c:v>
                </c:pt>
                <c:pt idx="507">
                  <c:v>04/01/2010</c:v>
                </c:pt>
                <c:pt idx="508">
                  <c:v>05/01/2010</c:v>
                </c:pt>
                <c:pt idx="509">
                  <c:v>06/01/2010</c:v>
                </c:pt>
                <c:pt idx="510">
                  <c:v>07/01/2010</c:v>
                </c:pt>
                <c:pt idx="511">
                  <c:v>08/01/2010</c:v>
                </c:pt>
                <c:pt idx="512">
                  <c:v>09/01/2010</c:v>
                </c:pt>
                <c:pt idx="513">
                  <c:v>10/01/2010</c:v>
                </c:pt>
                <c:pt idx="514">
                  <c:v>11/01/2010</c:v>
                </c:pt>
                <c:pt idx="515">
                  <c:v>12/01/2010</c:v>
                </c:pt>
                <c:pt idx="516">
                  <c:v>01/01/2011</c:v>
                </c:pt>
                <c:pt idx="517">
                  <c:v>02/01/2011</c:v>
                </c:pt>
                <c:pt idx="518">
                  <c:v>03/01/2011</c:v>
                </c:pt>
                <c:pt idx="519">
                  <c:v>04/01/2011</c:v>
                </c:pt>
                <c:pt idx="520">
                  <c:v>05/01/2011</c:v>
                </c:pt>
                <c:pt idx="521">
                  <c:v>06/01/2011</c:v>
                </c:pt>
                <c:pt idx="522">
                  <c:v>07/01/2011</c:v>
                </c:pt>
                <c:pt idx="523">
                  <c:v>08/01/2011</c:v>
                </c:pt>
                <c:pt idx="524">
                  <c:v>09/01/2011</c:v>
                </c:pt>
                <c:pt idx="525">
                  <c:v>10/01/2011</c:v>
                </c:pt>
                <c:pt idx="526">
                  <c:v>11/01/2011</c:v>
                </c:pt>
                <c:pt idx="527">
                  <c:v>12/01/2011</c:v>
                </c:pt>
                <c:pt idx="528">
                  <c:v>01/01/2012</c:v>
                </c:pt>
                <c:pt idx="529">
                  <c:v>02/01/2012</c:v>
                </c:pt>
                <c:pt idx="530">
                  <c:v>03/01/2012</c:v>
                </c:pt>
                <c:pt idx="531">
                  <c:v>04/01/2012</c:v>
                </c:pt>
                <c:pt idx="532">
                  <c:v>05/01/2012</c:v>
                </c:pt>
                <c:pt idx="533">
                  <c:v>06/01/2012</c:v>
                </c:pt>
                <c:pt idx="534">
                  <c:v>07/01/2012</c:v>
                </c:pt>
                <c:pt idx="535">
                  <c:v>08/01/2012</c:v>
                </c:pt>
                <c:pt idx="536">
                  <c:v>09/01/2012</c:v>
                </c:pt>
                <c:pt idx="537">
                  <c:v>10/01/2012</c:v>
                </c:pt>
                <c:pt idx="538">
                  <c:v>11/01/2012</c:v>
                </c:pt>
                <c:pt idx="539">
                  <c:v>12/01/2012</c:v>
                </c:pt>
                <c:pt idx="540">
                  <c:v>01/01/2013</c:v>
                </c:pt>
                <c:pt idx="541">
                  <c:v>02/01/2013</c:v>
                </c:pt>
                <c:pt idx="542">
                  <c:v>03/01/2013</c:v>
                </c:pt>
                <c:pt idx="543">
                  <c:v>04/01/2013</c:v>
                </c:pt>
                <c:pt idx="544">
                  <c:v>05/01/2013</c:v>
                </c:pt>
                <c:pt idx="545">
                  <c:v>06/01/2013</c:v>
                </c:pt>
                <c:pt idx="546">
                  <c:v>07/01/2013</c:v>
                </c:pt>
                <c:pt idx="547">
                  <c:v>08/01/2013</c:v>
                </c:pt>
                <c:pt idx="548">
                  <c:v>09/01/2013</c:v>
                </c:pt>
                <c:pt idx="549">
                  <c:v>10/01/2013</c:v>
                </c:pt>
                <c:pt idx="550">
                  <c:v>11/01/2013</c:v>
                </c:pt>
                <c:pt idx="551">
                  <c:v>12/01/2013</c:v>
                </c:pt>
                <c:pt idx="552">
                  <c:v>01/01/2014</c:v>
                </c:pt>
                <c:pt idx="553">
                  <c:v>02/01/2014</c:v>
                </c:pt>
                <c:pt idx="554">
                  <c:v>03/01/2014</c:v>
                </c:pt>
                <c:pt idx="555">
                  <c:v>04/01/2014</c:v>
                </c:pt>
                <c:pt idx="556">
                  <c:v>05/01/2014</c:v>
                </c:pt>
                <c:pt idx="557">
                  <c:v>06/01/2014</c:v>
                </c:pt>
                <c:pt idx="558">
                  <c:v>07/01/2014</c:v>
                </c:pt>
                <c:pt idx="559">
                  <c:v>08/01/2014</c:v>
                </c:pt>
                <c:pt idx="560">
                  <c:v>09/01/2014</c:v>
                </c:pt>
                <c:pt idx="561">
                  <c:v>10/01/2014</c:v>
                </c:pt>
                <c:pt idx="562">
                  <c:v>11/01/2014</c:v>
                </c:pt>
                <c:pt idx="563">
                  <c:v>12/01/2014</c:v>
                </c:pt>
                <c:pt idx="564">
                  <c:v>01/01/2015</c:v>
                </c:pt>
                <c:pt idx="565">
                  <c:v>02/01/2015</c:v>
                </c:pt>
                <c:pt idx="566">
                  <c:v>03/01/2015</c:v>
                </c:pt>
                <c:pt idx="567">
                  <c:v>04/01/2015</c:v>
                </c:pt>
                <c:pt idx="568">
                  <c:v>05/01/2015</c:v>
                </c:pt>
                <c:pt idx="569">
                  <c:v>06/01/2015</c:v>
                </c:pt>
                <c:pt idx="570">
                  <c:v>07/01/2015</c:v>
                </c:pt>
                <c:pt idx="571">
                  <c:v>08/01/2015</c:v>
                </c:pt>
                <c:pt idx="572">
                  <c:v>09/01/2015</c:v>
                </c:pt>
                <c:pt idx="573">
                  <c:v>10/01/2015</c:v>
                </c:pt>
                <c:pt idx="574">
                  <c:v>11/01/2015</c:v>
                </c:pt>
                <c:pt idx="575">
                  <c:v>12/01/2015</c:v>
                </c:pt>
                <c:pt idx="576">
                  <c:v>01/01/2016</c:v>
                </c:pt>
                <c:pt idx="577">
                  <c:v>02/01/2016</c:v>
                </c:pt>
                <c:pt idx="578">
                  <c:v>03/01/2016</c:v>
                </c:pt>
                <c:pt idx="579">
                  <c:v>04/01/2016</c:v>
                </c:pt>
                <c:pt idx="580">
                  <c:v>05/01/2016</c:v>
                </c:pt>
                <c:pt idx="581">
                  <c:v>06/01/2016</c:v>
                </c:pt>
                <c:pt idx="582">
                  <c:v>07/01/2016</c:v>
                </c:pt>
                <c:pt idx="583">
                  <c:v>08/01/2016</c:v>
                </c:pt>
                <c:pt idx="584">
                  <c:v>09/01/2016</c:v>
                </c:pt>
                <c:pt idx="585">
                  <c:v>10/01/2016</c:v>
                </c:pt>
                <c:pt idx="586">
                  <c:v>11/01/2016</c:v>
                </c:pt>
                <c:pt idx="587">
                  <c:v>12/01/2016</c:v>
                </c:pt>
                <c:pt idx="588">
                  <c:v>01/01/2017</c:v>
                </c:pt>
                <c:pt idx="589">
                  <c:v>02/01/2017</c:v>
                </c:pt>
                <c:pt idx="590">
                  <c:v>03/01/2017</c:v>
                </c:pt>
                <c:pt idx="591">
                  <c:v>04/01/2017</c:v>
                </c:pt>
                <c:pt idx="592">
                  <c:v>05/01/2017</c:v>
                </c:pt>
                <c:pt idx="593">
                  <c:v>06/01/2017</c:v>
                </c:pt>
                <c:pt idx="594">
                  <c:v>01/01/2005</c:v>
                </c:pt>
                <c:pt idx="595">
                  <c:v>02/01/2005</c:v>
                </c:pt>
                <c:pt idx="596">
                  <c:v>03/01/2005</c:v>
                </c:pt>
                <c:pt idx="597">
                  <c:v>04/01/2005</c:v>
                </c:pt>
                <c:pt idx="598">
                  <c:v>05/01/2005</c:v>
                </c:pt>
                <c:pt idx="599">
                  <c:v>06/01/2005</c:v>
                </c:pt>
                <c:pt idx="600">
                  <c:v>07/01/2005</c:v>
                </c:pt>
                <c:pt idx="601">
                  <c:v>08/01/2005</c:v>
                </c:pt>
                <c:pt idx="602">
                  <c:v>09/01/2005</c:v>
                </c:pt>
                <c:pt idx="603">
                  <c:v>10/01/2005</c:v>
                </c:pt>
                <c:pt idx="604">
                  <c:v>11/01/2005</c:v>
                </c:pt>
                <c:pt idx="605">
                  <c:v>12/01/2005</c:v>
                </c:pt>
                <c:pt idx="606">
                  <c:v>01/01/2006</c:v>
                </c:pt>
                <c:pt idx="607">
                  <c:v>02/01/2006</c:v>
                </c:pt>
                <c:pt idx="608">
                  <c:v>03/01/2006</c:v>
                </c:pt>
                <c:pt idx="609">
                  <c:v>04/01/2006</c:v>
                </c:pt>
                <c:pt idx="610">
                  <c:v>05/01/2006</c:v>
                </c:pt>
                <c:pt idx="611">
                  <c:v>06/01/2006</c:v>
                </c:pt>
                <c:pt idx="612">
                  <c:v>07/01/2006</c:v>
                </c:pt>
                <c:pt idx="613">
                  <c:v>08/01/2006</c:v>
                </c:pt>
                <c:pt idx="614">
                  <c:v>09/01/2006</c:v>
                </c:pt>
                <c:pt idx="615">
                  <c:v>10/01/2006</c:v>
                </c:pt>
                <c:pt idx="616">
                  <c:v>11/01/2006</c:v>
                </c:pt>
                <c:pt idx="617">
                  <c:v>12/01/2006</c:v>
                </c:pt>
                <c:pt idx="618">
                  <c:v>01/01/2007</c:v>
                </c:pt>
                <c:pt idx="619">
                  <c:v>02/01/2007</c:v>
                </c:pt>
                <c:pt idx="620">
                  <c:v>03/01/2007</c:v>
                </c:pt>
                <c:pt idx="621">
                  <c:v>04/01/2007</c:v>
                </c:pt>
                <c:pt idx="622">
                  <c:v>05/01/2007</c:v>
                </c:pt>
                <c:pt idx="623">
                  <c:v>06/01/2007</c:v>
                </c:pt>
                <c:pt idx="624">
                  <c:v>07/01/2007</c:v>
                </c:pt>
                <c:pt idx="625">
                  <c:v>08/01/2007</c:v>
                </c:pt>
                <c:pt idx="626">
                  <c:v>09/01/2007</c:v>
                </c:pt>
                <c:pt idx="627">
                  <c:v>10/01/2007</c:v>
                </c:pt>
                <c:pt idx="628">
                  <c:v>11/01/2007</c:v>
                </c:pt>
                <c:pt idx="629">
                  <c:v>12/01/2007</c:v>
                </c:pt>
                <c:pt idx="630">
                  <c:v>01/01/2008</c:v>
                </c:pt>
                <c:pt idx="631">
                  <c:v>02/01/2008</c:v>
                </c:pt>
                <c:pt idx="632">
                  <c:v>03/01/2008</c:v>
                </c:pt>
                <c:pt idx="633">
                  <c:v>04/01/2008</c:v>
                </c:pt>
                <c:pt idx="634">
                  <c:v>05/01/2008</c:v>
                </c:pt>
                <c:pt idx="635">
                  <c:v>06/01/2008</c:v>
                </c:pt>
                <c:pt idx="636">
                  <c:v>07/01/2008</c:v>
                </c:pt>
                <c:pt idx="637">
                  <c:v>08/01/2008</c:v>
                </c:pt>
                <c:pt idx="638">
                  <c:v>09/01/2008</c:v>
                </c:pt>
                <c:pt idx="639">
                  <c:v>10/01/2008</c:v>
                </c:pt>
                <c:pt idx="640">
                  <c:v>11/01/2008</c:v>
                </c:pt>
                <c:pt idx="641">
                  <c:v>12/01/2008</c:v>
                </c:pt>
                <c:pt idx="642">
                  <c:v>01/01/2009</c:v>
                </c:pt>
                <c:pt idx="643">
                  <c:v>02/01/2009</c:v>
                </c:pt>
                <c:pt idx="644">
                  <c:v>03/01/2009</c:v>
                </c:pt>
                <c:pt idx="645">
                  <c:v>04/01/2009</c:v>
                </c:pt>
                <c:pt idx="646">
                  <c:v>05/01/2009</c:v>
                </c:pt>
                <c:pt idx="647">
                  <c:v>06/01/2009</c:v>
                </c:pt>
                <c:pt idx="648">
                  <c:v>07/01/2009</c:v>
                </c:pt>
                <c:pt idx="649">
                  <c:v>08/01/2009</c:v>
                </c:pt>
                <c:pt idx="650">
                  <c:v>09/01/2009</c:v>
                </c:pt>
                <c:pt idx="651">
                  <c:v>10/01/2009</c:v>
                </c:pt>
                <c:pt idx="652">
                  <c:v>11/01/2009</c:v>
                </c:pt>
                <c:pt idx="653">
                  <c:v>12/01/2009</c:v>
                </c:pt>
                <c:pt idx="654">
                  <c:v>01/01/2010</c:v>
                </c:pt>
                <c:pt idx="655">
                  <c:v>02/01/2010</c:v>
                </c:pt>
                <c:pt idx="656">
                  <c:v>03/01/2010</c:v>
                </c:pt>
                <c:pt idx="657">
                  <c:v>04/01/2010</c:v>
                </c:pt>
                <c:pt idx="658">
                  <c:v>05/01/2010</c:v>
                </c:pt>
                <c:pt idx="659">
                  <c:v>06/01/2010</c:v>
                </c:pt>
                <c:pt idx="660">
                  <c:v>07/01/2010</c:v>
                </c:pt>
                <c:pt idx="661">
                  <c:v>08/01/2010</c:v>
                </c:pt>
                <c:pt idx="662">
                  <c:v>09/01/2010</c:v>
                </c:pt>
                <c:pt idx="663">
                  <c:v>10/01/2010</c:v>
                </c:pt>
                <c:pt idx="664">
                  <c:v>11/01/2010</c:v>
                </c:pt>
                <c:pt idx="665">
                  <c:v>12/01/2010</c:v>
                </c:pt>
                <c:pt idx="666">
                  <c:v>01/01/2011</c:v>
                </c:pt>
                <c:pt idx="667">
                  <c:v>02/01/2011</c:v>
                </c:pt>
                <c:pt idx="668">
                  <c:v>03/01/2011</c:v>
                </c:pt>
                <c:pt idx="669">
                  <c:v>04/01/2011</c:v>
                </c:pt>
                <c:pt idx="670">
                  <c:v>05/01/2011</c:v>
                </c:pt>
                <c:pt idx="671">
                  <c:v>06/01/2011</c:v>
                </c:pt>
                <c:pt idx="672">
                  <c:v>07/01/2011</c:v>
                </c:pt>
                <c:pt idx="673">
                  <c:v>08/01/2011</c:v>
                </c:pt>
                <c:pt idx="674">
                  <c:v>09/01/2011</c:v>
                </c:pt>
                <c:pt idx="675">
                  <c:v>10/01/2011</c:v>
                </c:pt>
                <c:pt idx="676">
                  <c:v>11/01/2011</c:v>
                </c:pt>
                <c:pt idx="677">
                  <c:v>12/01/2011</c:v>
                </c:pt>
                <c:pt idx="678">
                  <c:v>01/01/2012</c:v>
                </c:pt>
                <c:pt idx="679">
                  <c:v>02/01/2012</c:v>
                </c:pt>
                <c:pt idx="680">
                  <c:v>03/01/2012</c:v>
                </c:pt>
                <c:pt idx="681">
                  <c:v>04/01/2012</c:v>
                </c:pt>
                <c:pt idx="682">
                  <c:v>05/01/2012</c:v>
                </c:pt>
                <c:pt idx="683">
                  <c:v>06/01/2012</c:v>
                </c:pt>
                <c:pt idx="684">
                  <c:v>07/01/2012</c:v>
                </c:pt>
                <c:pt idx="685">
                  <c:v>08/01/2012</c:v>
                </c:pt>
                <c:pt idx="686">
                  <c:v>09/01/2012</c:v>
                </c:pt>
                <c:pt idx="687">
                  <c:v>10/01/2012</c:v>
                </c:pt>
                <c:pt idx="688">
                  <c:v>11/01/2012</c:v>
                </c:pt>
                <c:pt idx="689">
                  <c:v>12/01/2012</c:v>
                </c:pt>
                <c:pt idx="690">
                  <c:v>01/01/2013</c:v>
                </c:pt>
                <c:pt idx="691">
                  <c:v>02/01/2013</c:v>
                </c:pt>
                <c:pt idx="692">
                  <c:v>03/01/2013</c:v>
                </c:pt>
                <c:pt idx="693">
                  <c:v>04/01/2013</c:v>
                </c:pt>
                <c:pt idx="694">
                  <c:v>05/01/2013</c:v>
                </c:pt>
                <c:pt idx="695">
                  <c:v>06/01/2013</c:v>
                </c:pt>
                <c:pt idx="696">
                  <c:v>07/01/2013</c:v>
                </c:pt>
                <c:pt idx="697">
                  <c:v>08/01/2013</c:v>
                </c:pt>
                <c:pt idx="698">
                  <c:v>09/01/2013</c:v>
                </c:pt>
                <c:pt idx="699">
                  <c:v>10/01/2013</c:v>
                </c:pt>
                <c:pt idx="700">
                  <c:v>11/01/2013</c:v>
                </c:pt>
                <c:pt idx="701">
                  <c:v>12/01/2013</c:v>
                </c:pt>
                <c:pt idx="702">
                  <c:v>01/01/2014</c:v>
                </c:pt>
                <c:pt idx="703">
                  <c:v>02/01/2014</c:v>
                </c:pt>
                <c:pt idx="704">
                  <c:v>03/01/2014</c:v>
                </c:pt>
                <c:pt idx="705">
                  <c:v>04/01/2014</c:v>
                </c:pt>
                <c:pt idx="706">
                  <c:v>05/01/2014</c:v>
                </c:pt>
                <c:pt idx="707">
                  <c:v>06/01/2014</c:v>
                </c:pt>
                <c:pt idx="708">
                  <c:v>07/01/2014</c:v>
                </c:pt>
                <c:pt idx="709">
                  <c:v>08/01/2014</c:v>
                </c:pt>
                <c:pt idx="710">
                  <c:v>09/01/2014</c:v>
                </c:pt>
                <c:pt idx="711">
                  <c:v>10/01/2014</c:v>
                </c:pt>
                <c:pt idx="712">
                  <c:v>11/01/2014</c:v>
                </c:pt>
                <c:pt idx="713">
                  <c:v>12/01/2014</c:v>
                </c:pt>
                <c:pt idx="714">
                  <c:v>01/01/2015</c:v>
                </c:pt>
                <c:pt idx="715">
                  <c:v>02/01/2015</c:v>
                </c:pt>
                <c:pt idx="716">
                  <c:v>03/01/2015</c:v>
                </c:pt>
                <c:pt idx="717">
                  <c:v>04/01/2015</c:v>
                </c:pt>
                <c:pt idx="718">
                  <c:v>05/01/2015</c:v>
                </c:pt>
                <c:pt idx="719">
                  <c:v>06/01/2015</c:v>
                </c:pt>
                <c:pt idx="720">
                  <c:v>07/01/2015</c:v>
                </c:pt>
                <c:pt idx="721">
                  <c:v>08/01/2015</c:v>
                </c:pt>
                <c:pt idx="722">
                  <c:v>09/01/2015</c:v>
                </c:pt>
                <c:pt idx="723">
                  <c:v>10/01/2015</c:v>
                </c:pt>
                <c:pt idx="724">
                  <c:v>11/01/2015</c:v>
                </c:pt>
                <c:pt idx="725">
                  <c:v>12/01/2015</c:v>
                </c:pt>
                <c:pt idx="726">
                  <c:v>01/01/2016</c:v>
                </c:pt>
                <c:pt idx="727">
                  <c:v>02/01/2016</c:v>
                </c:pt>
                <c:pt idx="728">
                  <c:v>03/01/2016</c:v>
                </c:pt>
                <c:pt idx="729">
                  <c:v>04/01/2016</c:v>
                </c:pt>
                <c:pt idx="730">
                  <c:v>05/01/2016</c:v>
                </c:pt>
                <c:pt idx="731">
                  <c:v>06/01/2016</c:v>
                </c:pt>
                <c:pt idx="732">
                  <c:v>07/01/2016</c:v>
                </c:pt>
                <c:pt idx="733">
                  <c:v>08/01/2016</c:v>
                </c:pt>
                <c:pt idx="734">
                  <c:v>09/01/2016</c:v>
                </c:pt>
                <c:pt idx="735">
                  <c:v>10/01/2016</c:v>
                </c:pt>
                <c:pt idx="736">
                  <c:v>11/01/2016</c:v>
                </c:pt>
                <c:pt idx="737">
                  <c:v>12/01/2016</c:v>
                </c:pt>
                <c:pt idx="738">
                  <c:v>01/01/2017</c:v>
                </c:pt>
                <c:pt idx="739">
                  <c:v>02/01/2017</c:v>
                </c:pt>
                <c:pt idx="740">
                  <c:v>03/01/2017</c:v>
                </c:pt>
                <c:pt idx="741">
                  <c:v>04/01/2017</c:v>
                </c:pt>
                <c:pt idx="742">
                  <c:v>05/01/2017</c:v>
                </c:pt>
                <c:pt idx="743">
                  <c:v>06/01/2017</c:v>
                </c:pt>
                <c:pt idx="744">
                  <c:v>01/01/2005</c:v>
                </c:pt>
                <c:pt idx="745">
                  <c:v>02/01/2005</c:v>
                </c:pt>
                <c:pt idx="746">
                  <c:v>03/01/2005</c:v>
                </c:pt>
                <c:pt idx="747">
                  <c:v>04/01/2005</c:v>
                </c:pt>
                <c:pt idx="748">
                  <c:v>05/01/2005</c:v>
                </c:pt>
                <c:pt idx="749">
                  <c:v>06/01/2005</c:v>
                </c:pt>
                <c:pt idx="750">
                  <c:v>07/01/2005</c:v>
                </c:pt>
                <c:pt idx="751">
                  <c:v>08/01/2005</c:v>
                </c:pt>
                <c:pt idx="752">
                  <c:v>09/01/2005</c:v>
                </c:pt>
                <c:pt idx="753">
                  <c:v>10/01/2005</c:v>
                </c:pt>
                <c:pt idx="754">
                  <c:v>11/01/2005</c:v>
                </c:pt>
                <c:pt idx="755">
                  <c:v>12/01/2005</c:v>
                </c:pt>
                <c:pt idx="756">
                  <c:v>01/01/2006</c:v>
                </c:pt>
                <c:pt idx="757">
                  <c:v>02/01/2006</c:v>
                </c:pt>
                <c:pt idx="758">
                  <c:v>03/01/2006</c:v>
                </c:pt>
                <c:pt idx="759">
                  <c:v>04/01/2006</c:v>
                </c:pt>
                <c:pt idx="760">
                  <c:v>05/01/2006</c:v>
                </c:pt>
                <c:pt idx="761">
                  <c:v>06/01/2006</c:v>
                </c:pt>
                <c:pt idx="762">
                  <c:v>07/01/2006</c:v>
                </c:pt>
                <c:pt idx="763">
                  <c:v>08/01/2006</c:v>
                </c:pt>
                <c:pt idx="764">
                  <c:v>09/01/2006</c:v>
                </c:pt>
                <c:pt idx="765">
                  <c:v>10/01/2006</c:v>
                </c:pt>
                <c:pt idx="766">
                  <c:v>11/01/2006</c:v>
                </c:pt>
                <c:pt idx="767">
                  <c:v>12/01/2006</c:v>
                </c:pt>
                <c:pt idx="768">
                  <c:v>01/01/2007</c:v>
                </c:pt>
                <c:pt idx="769">
                  <c:v>02/01/2007</c:v>
                </c:pt>
                <c:pt idx="770">
                  <c:v>03/01/2007</c:v>
                </c:pt>
                <c:pt idx="771">
                  <c:v>04/01/2007</c:v>
                </c:pt>
                <c:pt idx="772">
                  <c:v>05/01/2007</c:v>
                </c:pt>
                <c:pt idx="773">
                  <c:v>06/01/2007</c:v>
                </c:pt>
                <c:pt idx="774">
                  <c:v>07/01/2007</c:v>
                </c:pt>
                <c:pt idx="775">
                  <c:v>08/01/2007</c:v>
                </c:pt>
                <c:pt idx="776">
                  <c:v>09/01/2007</c:v>
                </c:pt>
                <c:pt idx="777">
                  <c:v>10/01/2007</c:v>
                </c:pt>
                <c:pt idx="778">
                  <c:v>11/01/2007</c:v>
                </c:pt>
                <c:pt idx="779">
                  <c:v>12/01/2007</c:v>
                </c:pt>
                <c:pt idx="780">
                  <c:v>01/01/2008</c:v>
                </c:pt>
                <c:pt idx="781">
                  <c:v>02/01/2008</c:v>
                </c:pt>
                <c:pt idx="782">
                  <c:v>03/01/2008</c:v>
                </c:pt>
                <c:pt idx="783">
                  <c:v>04/01/2008</c:v>
                </c:pt>
                <c:pt idx="784">
                  <c:v>05/01/2008</c:v>
                </c:pt>
                <c:pt idx="785">
                  <c:v>06/01/2008</c:v>
                </c:pt>
                <c:pt idx="786">
                  <c:v>07/01/2008</c:v>
                </c:pt>
                <c:pt idx="787">
                  <c:v>08/01/2008</c:v>
                </c:pt>
                <c:pt idx="788">
                  <c:v>09/01/2008</c:v>
                </c:pt>
                <c:pt idx="789">
                  <c:v>10/01/2008</c:v>
                </c:pt>
                <c:pt idx="790">
                  <c:v>11/01/2008</c:v>
                </c:pt>
                <c:pt idx="791">
                  <c:v>12/01/2008</c:v>
                </c:pt>
                <c:pt idx="792">
                  <c:v>01/01/2009</c:v>
                </c:pt>
                <c:pt idx="793">
                  <c:v>02/01/2009</c:v>
                </c:pt>
                <c:pt idx="794">
                  <c:v>03/01/2009</c:v>
                </c:pt>
                <c:pt idx="795">
                  <c:v>04/01/2009</c:v>
                </c:pt>
                <c:pt idx="796">
                  <c:v>05/01/2009</c:v>
                </c:pt>
                <c:pt idx="797">
                  <c:v>06/01/2009</c:v>
                </c:pt>
                <c:pt idx="798">
                  <c:v>07/01/2009</c:v>
                </c:pt>
                <c:pt idx="799">
                  <c:v>08/01/2009</c:v>
                </c:pt>
                <c:pt idx="800">
                  <c:v>09/01/2009</c:v>
                </c:pt>
                <c:pt idx="801">
                  <c:v>10/01/2009</c:v>
                </c:pt>
                <c:pt idx="802">
                  <c:v>11/01/2009</c:v>
                </c:pt>
                <c:pt idx="803">
                  <c:v>12/01/2009</c:v>
                </c:pt>
                <c:pt idx="804">
                  <c:v>01/01/2010</c:v>
                </c:pt>
                <c:pt idx="805">
                  <c:v>02/01/2010</c:v>
                </c:pt>
                <c:pt idx="806">
                  <c:v>03/01/2010</c:v>
                </c:pt>
                <c:pt idx="807">
                  <c:v>04/01/2010</c:v>
                </c:pt>
                <c:pt idx="808">
                  <c:v>05/01/2010</c:v>
                </c:pt>
                <c:pt idx="809">
                  <c:v>06/01/2010</c:v>
                </c:pt>
                <c:pt idx="810">
                  <c:v>07/01/2010</c:v>
                </c:pt>
                <c:pt idx="811">
                  <c:v>08/01/2010</c:v>
                </c:pt>
                <c:pt idx="812">
                  <c:v>09/01/2010</c:v>
                </c:pt>
                <c:pt idx="813">
                  <c:v>10/01/2010</c:v>
                </c:pt>
                <c:pt idx="814">
                  <c:v>11/01/2010</c:v>
                </c:pt>
                <c:pt idx="815">
                  <c:v>12/01/2010</c:v>
                </c:pt>
                <c:pt idx="816">
                  <c:v>01/01/2011</c:v>
                </c:pt>
                <c:pt idx="817">
                  <c:v>02/01/2011</c:v>
                </c:pt>
                <c:pt idx="818">
                  <c:v>03/01/2011</c:v>
                </c:pt>
                <c:pt idx="819">
                  <c:v>04/01/2011</c:v>
                </c:pt>
                <c:pt idx="820">
                  <c:v>05/01/2011</c:v>
                </c:pt>
                <c:pt idx="821">
                  <c:v>06/01/2011</c:v>
                </c:pt>
                <c:pt idx="822">
                  <c:v>07/01/2011</c:v>
                </c:pt>
                <c:pt idx="823">
                  <c:v>08/01/2011</c:v>
                </c:pt>
                <c:pt idx="824">
                  <c:v>09/01/2011</c:v>
                </c:pt>
                <c:pt idx="825">
                  <c:v>10/01/2011</c:v>
                </c:pt>
                <c:pt idx="826">
                  <c:v>11/01/2011</c:v>
                </c:pt>
                <c:pt idx="827">
                  <c:v>12/01/2011</c:v>
                </c:pt>
                <c:pt idx="828">
                  <c:v>01/01/2012</c:v>
                </c:pt>
                <c:pt idx="829">
                  <c:v>02/01/2012</c:v>
                </c:pt>
                <c:pt idx="830">
                  <c:v>03/01/2012</c:v>
                </c:pt>
                <c:pt idx="831">
                  <c:v>04/01/2012</c:v>
                </c:pt>
                <c:pt idx="832">
                  <c:v>05/01/2012</c:v>
                </c:pt>
                <c:pt idx="833">
                  <c:v>06/01/2012</c:v>
                </c:pt>
                <c:pt idx="834">
                  <c:v>07/01/2012</c:v>
                </c:pt>
                <c:pt idx="835">
                  <c:v>08/01/2012</c:v>
                </c:pt>
                <c:pt idx="836">
                  <c:v>09/01/2012</c:v>
                </c:pt>
                <c:pt idx="837">
                  <c:v>10/01/2012</c:v>
                </c:pt>
                <c:pt idx="838">
                  <c:v>11/01/2012</c:v>
                </c:pt>
                <c:pt idx="839">
                  <c:v>12/01/2012</c:v>
                </c:pt>
                <c:pt idx="840">
                  <c:v>01/01/2013</c:v>
                </c:pt>
                <c:pt idx="841">
                  <c:v>02/01/2013</c:v>
                </c:pt>
                <c:pt idx="842">
                  <c:v>03/01/2013</c:v>
                </c:pt>
                <c:pt idx="843">
                  <c:v>04/01/2013</c:v>
                </c:pt>
                <c:pt idx="844">
                  <c:v>05/01/2013</c:v>
                </c:pt>
                <c:pt idx="845">
                  <c:v>06/01/2013</c:v>
                </c:pt>
                <c:pt idx="846">
                  <c:v>07/01/2013</c:v>
                </c:pt>
                <c:pt idx="847">
                  <c:v>08/01/2013</c:v>
                </c:pt>
                <c:pt idx="848">
                  <c:v>09/01/2013</c:v>
                </c:pt>
                <c:pt idx="849">
                  <c:v>10/01/2013</c:v>
                </c:pt>
                <c:pt idx="850">
                  <c:v>11/01/2013</c:v>
                </c:pt>
                <c:pt idx="851">
                  <c:v>12/01/2013</c:v>
                </c:pt>
                <c:pt idx="852">
                  <c:v>01/01/2014</c:v>
                </c:pt>
                <c:pt idx="853">
                  <c:v>02/01/2014</c:v>
                </c:pt>
                <c:pt idx="854">
                  <c:v>03/01/2014</c:v>
                </c:pt>
                <c:pt idx="855">
                  <c:v>04/01/2014</c:v>
                </c:pt>
                <c:pt idx="856">
                  <c:v>05/01/2014</c:v>
                </c:pt>
                <c:pt idx="857">
                  <c:v>06/01/2014</c:v>
                </c:pt>
                <c:pt idx="858">
                  <c:v>07/01/2014</c:v>
                </c:pt>
                <c:pt idx="859">
                  <c:v>08/01/2014</c:v>
                </c:pt>
                <c:pt idx="860">
                  <c:v>09/01/2014</c:v>
                </c:pt>
                <c:pt idx="861">
                  <c:v>10/01/2014</c:v>
                </c:pt>
                <c:pt idx="862">
                  <c:v>11/01/2014</c:v>
                </c:pt>
                <c:pt idx="863">
                  <c:v>12/01/2014</c:v>
                </c:pt>
                <c:pt idx="864">
                  <c:v>01/01/2015</c:v>
                </c:pt>
                <c:pt idx="865">
                  <c:v>02/01/2015</c:v>
                </c:pt>
                <c:pt idx="866">
                  <c:v>03/01/2015</c:v>
                </c:pt>
                <c:pt idx="867">
                  <c:v>04/01/2015</c:v>
                </c:pt>
                <c:pt idx="868">
                  <c:v>05/01/2015</c:v>
                </c:pt>
                <c:pt idx="869">
                  <c:v>06/01/2015</c:v>
                </c:pt>
                <c:pt idx="870">
                  <c:v>07/01/2015</c:v>
                </c:pt>
                <c:pt idx="871">
                  <c:v>08/01/2015</c:v>
                </c:pt>
                <c:pt idx="872">
                  <c:v>09/01/2015</c:v>
                </c:pt>
                <c:pt idx="873">
                  <c:v>10/01/2015</c:v>
                </c:pt>
                <c:pt idx="874">
                  <c:v>11/01/2015</c:v>
                </c:pt>
                <c:pt idx="875">
                  <c:v>12/01/2015</c:v>
                </c:pt>
                <c:pt idx="876">
                  <c:v>01/01/2016</c:v>
                </c:pt>
                <c:pt idx="877">
                  <c:v>02/01/2016</c:v>
                </c:pt>
                <c:pt idx="878">
                  <c:v>03/01/2016</c:v>
                </c:pt>
                <c:pt idx="879">
                  <c:v>04/01/2016</c:v>
                </c:pt>
                <c:pt idx="880">
                  <c:v>05/01/2016</c:v>
                </c:pt>
                <c:pt idx="881">
                  <c:v>06/01/2016</c:v>
                </c:pt>
                <c:pt idx="882">
                  <c:v>07/01/2016</c:v>
                </c:pt>
                <c:pt idx="883">
                  <c:v>08/01/2016</c:v>
                </c:pt>
                <c:pt idx="884">
                  <c:v>09/01/2016</c:v>
                </c:pt>
                <c:pt idx="885">
                  <c:v>10/01/2016</c:v>
                </c:pt>
                <c:pt idx="886">
                  <c:v>11/01/2016</c:v>
                </c:pt>
                <c:pt idx="887">
                  <c:v>12/01/2016</c:v>
                </c:pt>
                <c:pt idx="888">
                  <c:v>01/01/2017</c:v>
                </c:pt>
                <c:pt idx="889">
                  <c:v>02/01/2017</c:v>
                </c:pt>
                <c:pt idx="890">
                  <c:v>03/01/2017</c:v>
                </c:pt>
                <c:pt idx="891">
                  <c:v>04/01/2017</c:v>
                </c:pt>
                <c:pt idx="892">
                  <c:v>05/01/2017</c:v>
                </c:pt>
                <c:pt idx="893">
                  <c:v>06/01/2017</c:v>
                </c:pt>
                <c:pt idx="894">
                  <c:v>01/01/2005</c:v>
                </c:pt>
                <c:pt idx="895">
                  <c:v>02/01/2005</c:v>
                </c:pt>
                <c:pt idx="896">
                  <c:v>03/01/2005</c:v>
                </c:pt>
                <c:pt idx="897">
                  <c:v>04/01/2005</c:v>
                </c:pt>
                <c:pt idx="898">
                  <c:v>05/01/2005</c:v>
                </c:pt>
                <c:pt idx="899">
                  <c:v>06/01/2005</c:v>
                </c:pt>
                <c:pt idx="900">
                  <c:v>07/01/2005</c:v>
                </c:pt>
                <c:pt idx="901">
                  <c:v>08/01/2005</c:v>
                </c:pt>
                <c:pt idx="902">
                  <c:v>09/01/2005</c:v>
                </c:pt>
                <c:pt idx="903">
                  <c:v>10/01/2005</c:v>
                </c:pt>
                <c:pt idx="904">
                  <c:v>11/01/2005</c:v>
                </c:pt>
                <c:pt idx="905">
                  <c:v>12/01/2005</c:v>
                </c:pt>
                <c:pt idx="906">
                  <c:v>01/01/2006</c:v>
                </c:pt>
                <c:pt idx="907">
                  <c:v>02/01/2006</c:v>
                </c:pt>
                <c:pt idx="908">
                  <c:v>03/01/2006</c:v>
                </c:pt>
                <c:pt idx="909">
                  <c:v>04/01/2006</c:v>
                </c:pt>
                <c:pt idx="910">
                  <c:v>05/01/2006</c:v>
                </c:pt>
                <c:pt idx="911">
                  <c:v>06/01/2006</c:v>
                </c:pt>
                <c:pt idx="912">
                  <c:v>07/01/2006</c:v>
                </c:pt>
                <c:pt idx="913">
                  <c:v>08/01/2006</c:v>
                </c:pt>
                <c:pt idx="914">
                  <c:v>09/01/2006</c:v>
                </c:pt>
                <c:pt idx="915">
                  <c:v>10/01/2006</c:v>
                </c:pt>
                <c:pt idx="916">
                  <c:v>11/01/2006</c:v>
                </c:pt>
                <c:pt idx="917">
                  <c:v>12/01/2006</c:v>
                </c:pt>
                <c:pt idx="918">
                  <c:v>01/01/2007</c:v>
                </c:pt>
                <c:pt idx="919">
                  <c:v>02/01/2007</c:v>
                </c:pt>
                <c:pt idx="920">
                  <c:v>03/01/2007</c:v>
                </c:pt>
                <c:pt idx="921">
                  <c:v>04/01/2007</c:v>
                </c:pt>
                <c:pt idx="922">
                  <c:v>05/01/2007</c:v>
                </c:pt>
                <c:pt idx="923">
                  <c:v>06/01/2007</c:v>
                </c:pt>
                <c:pt idx="924">
                  <c:v>07/01/2007</c:v>
                </c:pt>
                <c:pt idx="925">
                  <c:v>08/01/2007</c:v>
                </c:pt>
                <c:pt idx="926">
                  <c:v>09/01/2007</c:v>
                </c:pt>
                <c:pt idx="927">
                  <c:v>10/01/2007</c:v>
                </c:pt>
                <c:pt idx="928">
                  <c:v>11/01/2007</c:v>
                </c:pt>
                <c:pt idx="929">
                  <c:v>12/01/2007</c:v>
                </c:pt>
                <c:pt idx="930">
                  <c:v>01/01/2008</c:v>
                </c:pt>
                <c:pt idx="931">
                  <c:v>02/01/2008</c:v>
                </c:pt>
                <c:pt idx="932">
                  <c:v>03/01/2008</c:v>
                </c:pt>
                <c:pt idx="933">
                  <c:v>04/01/2008</c:v>
                </c:pt>
                <c:pt idx="934">
                  <c:v>05/01/2008</c:v>
                </c:pt>
                <c:pt idx="935">
                  <c:v>06/01/2008</c:v>
                </c:pt>
                <c:pt idx="936">
                  <c:v>07/01/2008</c:v>
                </c:pt>
                <c:pt idx="937">
                  <c:v>08/01/2008</c:v>
                </c:pt>
                <c:pt idx="938">
                  <c:v>09/01/2008</c:v>
                </c:pt>
                <c:pt idx="939">
                  <c:v>10/01/2008</c:v>
                </c:pt>
                <c:pt idx="940">
                  <c:v>11/01/2008</c:v>
                </c:pt>
                <c:pt idx="941">
                  <c:v>12/01/2008</c:v>
                </c:pt>
                <c:pt idx="942">
                  <c:v>01/01/2009</c:v>
                </c:pt>
                <c:pt idx="943">
                  <c:v>02/01/2009</c:v>
                </c:pt>
                <c:pt idx="944">
                  <c:v>03/01/2009</c:v>
                </c:pt>
                <c:pt idx="945">
                  <c:v>04/01/2009</c:v>
                </c:pt>
                <c:pt idx="946">
                  <c:v>05/01/2009</c:v>
                </c:pt>
                <c:pt idx="947">
                  <c:v>06/01/2009</c:v>
                </c:pt>
                <c:pt idx="948">
                  <c:v>07/01/2009</c:v>
                </c:pt>
                <c:pt idx="949">
                  <c:v>08/01/2009</c:v>
                </c:pt>
                <c:pt idx="950">
                  <c:v>09/01/2009</c:v>
                </c:pt>
                <c:pt idx="951">
                  <c:v>10/01/2009</c:v>
                </c:pt>
                <c:pt idx="952">
                  <c:v>11/01/2009</c:v>
                </c:pt>
                <c:pt idx="953">
                  <c:v>12/01/2009</c:v>
                </c:pt>
                <c:pt idx="954">
                  <c:v>01/01/2010</c:v>
                </c:pt>
                <c:pt idx="955">
                  <c:v>02/01/2010</c:v>
                </c:pt>
                <c:pt idx="956">
                  <c:v>03/01/2010</c:v>
                </c:pt>
                <c:pt idx="957">
                  <c:v>04/01/2010</c:v>
                </c:pt>
                <c:pt idx="958">
                  <c:v>05/01/2010</c:v>
                </c:pt>
                <c:pt idx="959">
                  <c:v>06/01/2010</c:v>
                </c:pt>
                <c:pt idx="960">
                  <c:v>07/01/2010</c:v>
                </c:pt>
                <c:pt idx="961">
                  <c:v>08/01/2010</c:v>
                </c:pt>
                <c:pt idx="962">
                  <c:v>09/01/2010</c:v>
                </c:pt>
                <c:pt idx="963">
                  <c:v>10/01/2010</c:v>
                </c:pt>
                <c:pt idx="964">
                  <c:v>11/01/2010</c:v>
                </c:pt>
                <c:pt idx="965">
                  <c:v>12/01/2010</c:v>
                </c:pt>
                <c:pt idx="966">
                  <c:v>01/01/2011</c:v>
                </c:pt>
                <c:pt idx="967">
                  <c:v>02/01/2011</c:v>
                </c:pt>
                <c:pt idx="968">
                  <c:v>03/01/2011</c:v>
                </c:pt>
                <c:pt idx="969">
                  <c:v>04/01/2011</c:v>
                </c:pt>
                <c:pt idx="970">
                  <c:v>05/01/2011</c:v>
                </c:pt>
                <c:pt idx="971">
                  <c:v>06/01/2011</c:v>
                </c:pt>
                <c:pt idx="972">
                  <c:v>07/01/2011</c:v>
                </c:pt>
                <c:pt idx="973">
                  <c:v>08/01/2011</c:v>
                </c:pt>
                <c:pt idx="974">
                  <c:v>09/01/2011</c:v>
                </c:pt>
                <c:pt idx="975">
                  <c:v>10/01/2011</c:v>
                </c:pt>
                <c:pt idx="976">
                  <c:v>11/01/2011</c:v>
                </c:pt>
                <c:pt idx="977">
                  <c:v>12/01/2011</c:v>
                </c:pt>
                <c:pt idx="978">
                  <c:v>01/01/2012</c:v>
                </c:pt>
                <c:pt idx="979">
                  <c:v>02/01/2012</c:v>
                </c:pt>
                <c:pt idx="980">
                  <c:v>03/01/2012</c:v>
                </c:pt>
                <c:pt idx="981">
                  <c:v>04/01/2012</c:v>
                </c:pt>
                <c:pt idx="982">
                  <c:v>05/01/2012</c:v>
                </c:pt>
                <c:pt idx="983">
                  <c:v>06/01/2012</c:v>
                </c:pt>
                <c:pt idx="984">
                  <c:v>07/01/2012</c:v>
                </c:pt>
                <c:pt idx="985">
                  <c:v>08/01/2012</c:v>
                </c:pt>
                <c:pt idx="986">
                  <c:v>09/01/2012</c:v>
                </c:pt>
                <c:pt idx="987">
                  <c:v>10/01/2012</c:v>
                </c:pt>
                <c:pt idx="988">
                  <c:v>11/01/2012</c:v>
                </c:pt>
                <c:pt idx="989">
                  <c:v>12/01/2012</c:v>
                </c:pt>
                <c:pt idx="990">
                  <c:v>01/01/2013</c:v>
                </c:pt>
                <c:pt idx="991">
                  <c:v>02/01/2013</c:v>
                </c:pt>
                <c:pt idx="992">
                  <c:v>03/01/2013</c:v>
                </c:pt>
                <c:pt idx="993">
                  <c:v>04/01/2013</c:v>
                </c:pt>
                <c:pt idx="994">
                  <c:v>05/01/2013</c:v>
                </c:pt>
                <c:pt idx="995">
                  <c:v>06/01/2013</c:v>
                </c:pt>
                <c:pt idx="996">
                  <c:v>07/01/2013</c:v>
                </c:pt>
                <c:pt idx="997">
                  <c:v>08/01/2013</c:v>
                </c:pt>
                <c:pt idx="998">
                  <c:v>09/01/2013</c:v>
                </c:pt>
                <c:pt idx="999">
                  <c:v>10/01/2013</c:v>
                </c:pt>
                <c:pt idx="1000">
                  <c:v>11/01/2013</c:v>
                </c:pt>
                <c:pt idx="1001">
                  <c:v>12/01/2013</c:v>
                </c:pt>
                <c:pt idx="1002">
                  <c:v>01/01/2014</c:v>
                </c:pt>
                <c:pt idx="1003">
                  <c:v>02/01/2014</c:v>
                </c:pt>
                <c:pt idx="1004">
                  <c:v>03/01/2014</c:v>
                </c:pt>
                <c:pt idx="1005">
                  <c:v>04/01/2014</c:v>
                </c:pt>
                <c:pt idx="1006">
                  <c:v>05/01/2014</c:v>
                </c:pt>
                <c:pt idx="1007">
                  <c:v>06/01/2014</c:v>
                </c:pt>
                <c:pt idx="1008">
                  <c:v>07/01/2014</c:v>
                </c:pt>
                <c:pt idx="1009">
                  <c:v>08/01/2014</c:v>
                </c:pt>
                <c:pt idx="1010">
                  <c:v>09/01/2014</c:v>
                </c:pt>
                <c:pt idx="1011">
                  <c:v>10/01/2014</c:v>
                </c:pt>
                <c:pt idx="1012">
                  <c:v>11/01/2014</c:v>
                </c:pt>
                <c:pt idx="1013">
                  <c:v>12/01/2014</c:v>
                </c:pt>
                <c:pt idx="1014">
                  <c:v>01/01/2015</c:v>
                </c:pt>
                <c:pt idx="1015">
                  <c:v>02/01/2015</c:v>
                </c:pt>
                <c:pt idx="1016">
                  <c:v>03/01/2015</c:v>
                </c:pt>
                <c:pt idx="1017">
                  <c:v>04/01/2015</c:v>
                </c:pt>
                <c:pt idx="1018">
                  <c:v>05/01/2015</c:v>
                </c:pt>
                <c:pt idx="1019">
                  <c:v>06/01/2015</c:v>
                </c:pt>
                <c:pt idx="1020">
                  <c:v>07/01/2015</c:v>
                </c:pt>
                <c:pt idx="1021">
                  <c:v>08/01/2015</c:v>
                </c:pt>
                <c:pt idx="1022">
                  <c:v>09/01/2015</c:v>
                </c:pt>
                <c:pt idx="1023">
                  <c:v>10/01/2015</c:v>
                </c:pt>
                <c:pt idx="1024">
                  <c:v>11/01/2015</c:v>
                </c:pt>
                <c:pt idx="1025">
                  <c:v>12/01/2015</c:v>
                </c:pt>
                <c:pt idx="1026">
                  <c:v>01/01/2016</c:v>
                </c:pt>
                <c:pt idx="1027">
                  <c:v>02/01/2016</c:v>
                </c:pt>
                <c:pt idx="1028">
                  <c:v>03/01/2016</c:v>
                </c:pt>
                <c:pt idx="1029">
                  <c:v>04/01/2016</c:v>
                </c:pt>
                <c:pt idx="1030">
                  <c:v>05/01/2016</c:v>
                </c:pt>
                <c:pt idx="1031">
                  <c:v>06/01/2016</c:v>
                </c:pt>
                <c:pt idx="1032">
                  <c:v>07/01/2016</c:v>
                </c:pt>
                <c:pt idx="1033">
                  <c:v>08/01/2016</c:v>
                </c:pt>
                <c:pt idx="1034">
                  <c:v>09/01/2016</c:v>
                </c:pt>
                <c:pt idx="1035">
                  <c:v>10/01/2016</c:v>
                </c:pt>
                <c:pt idx="1036">
                  <c:v>11/01/2016</c:v>
                </c:pt>
                <c:pt idx="1037">
                  <c:v>12/01/2016</c:v>
                </c:pt>
                <c:pt idx="1038">
                  <c:v>01/01/2017</c:v>
                </c:pt>
                <c:pt idx="1039">
                  <c:v>02/01/2017</c:v>
                </c:pt>
                <c:pt idx="1040">
                  <c:v>03/01/2017</c:v>
                </c:pt>
                <c:pt idx="1041">
                  <c:v>04/01/2017</c:v>
                </c:pt>
                <c:pt idx="1042">
                  <c:v>05/01/2017</c:v>
                </c:pt>
                <c:pt idx="1043">
                  <c:v>06/01/2017</c:v>
                </c:pt>
                <c:pt idx="1044">
                  <c:v>01/01/2005</c:v>
                </c:pt>
                <c:pt idx="1045">
                  <c:v>02/01/2005</c:v>
                </c:pt>
                <c:pt idx="1046">
                  <c:v>03/01/2005</c:v>
                </c:pt>
                <c:pt idx="1047">
                  <c:v>04/01/2005</c:v>
                </c:pt>
                <c:pt idx="1048">
                  <c:v>05/01/2005</c:v>
                </c:pt>
                <c:pt idx="1049">
                  <c:v>06/01/2005</c:v>
                </c:pt>
                <c:pt idx="1050">
                  <c:v>07/01/2005</c:v>
                </c:pt>
                <c:pt idx="1051">
                  <c:v>08/01/2005</c:v>
                </c:pt>
                <c:pt idx="1052">
                  <c:v>09/01/2005</c:v>
                </c:pt>
                <c:pt idx="1053">
                  <c:v>10/01/2005</c:v>
                </c:pt>
                <c:pt idx="1054">
                  <c:v>11/01/2005</c:v>
                </c:pt>
                <c:pt idx="1055">
                  <c:v>12/01/2005</c:v>
                </c:pt>
                <c:pt idx="1056">
                  <c:v>01/01/2006</c:v>
                </c:pt>
                <c:pt idx="1057">
                  <c:v>02/01/2006</c:v>
                </c:pt>
                <c:pt idx="1058">
                  <c:v>03/01/2006</c:v>
                </c:pt>
                <c:pt idx="1059">
                  <c:v>04/01/2006</c:v>
                </c:pt>
                <c:pt idx="1060">
                  <c:v>05/01/2006</c:v>
                </c:pt>
                <c:pt idx="1061">
                  <c:v>06/01/2006</c:v>
                </c:pt>
                <c:pt idx="1062">
                  <c:v>07/01/2006</c:v>
                </c:pt>
                <c:pt idx="1063">
                  <c:v>08/01/2006</c:v>
                </c:pt>
                <c:pt idx="1064">
                  <c:v>09/01/2006</c:v>
                </c:pt>
                <c:pt idx="1065">
                  <c:v>10/01/2006</c:v>
                </c:pt>
                <c:pt idx="1066">
                  <c:v>11/01/2006</c:v>
                </c:pt>
                <c:pt idx="1067">
                  <c:v>12/01/2006</c:v>
                </c:pt>
                <c:pt idx="1068">
                  <c:v>01/01/2007</c:v>
                </c:pt>
                <c:pt idx="1069">
                  <c:v>02/01/2007</c:v>
                </c:pt>
                <c:pt idx="1070">
                  <c:v>03/01/2007</c:v>
                </c:pt>
                <c:pt idx="1071">
                  <c:v>04/01/2007</c:v>
                </c:pt>
                <c:pt idx="1072">
                  <c:v>05/01/2007</c:v>
                </c:pt>
                <c:pt idx="1073">
                  <c:v>06/01/2007</c:v>
                </c:pt>
                <c:pt idx="1074">
                  <c:v>07/01/2007</c:v>
                </c:pt>
                <c:pt idx="1075">
                  <c:v>08/01/2007</c:v>
                </c:pt>
                <c:pt idx="1076">
                  <c:v>09/01/2007</c:v>
                </c:pt>
                <c:pt idx="1077">
                  <c:v>10/01/2007</c:v>
                </c:pt>
                <c:pt idx="1078">
                  <c:v>11/01/2007</c:v>
                </c:pt>
                <c:pt idx="1079">
                  <c:v>12/01/2007</c:v>
                </c:pt>
                <c:pt idx="1080">
                  <c:v>01/01/2008</c:v>
                </c:pt>
                <c:pt idx="1081">
                  <c:v>02/01/2008</c:v>
                </c:pt>
                <c:pt idx="1082">
                  <c:v>03/01/2008</c:v>
                </c:pt>
                <c:pt idx="1083">
                  <c:v>04/01/2008</c:v>
                </c:pt>
                <c:pt idx="1084">
                  <c:v>05/01/2008</c:v>
                </c:pt>
                <c:pt idx="1085">
                  <c:v>06/01/2008</c:v>
                </c:pt>
                <c:pt idx="1086">
                  <c:v>07/01/2008</c:v>
                </c:pt>
                <c:pt idx="1087">
                  <c:v>08/01/2008</c:v>
                </c:pt>
                <c:pt idx="1088">
                  <c:v>09/01/2008</c:v>
                </c:pt>
                <c:pt idx="1089">
                  <c:v>10/01/2008</c:v>
                </c:pt>
                <c:pt idx="1090">
                  <c:v>11/01/2008</c:v>
                </c:pt>
                <c:pt idx="1091">
                  <c:v>12/01/2008</c:v>
                </c:pt>
                <c:pt idx="1092">
                  <c:v>01/01/2009</c:v>
                </c:pt>
                <c:pt idx="1093">
                  <c:v>02/01/2009</c:v>
                </c:pt>
                <c:pt idx="1094">
                  <c:v>03/01/2009</c:v>
                </c:pt>
                <c:pt idx="1095">
                  <c:v>04/01/2009</c:v>
                </c:pt>
                <c:pt idx="1096">
                  <c:v>05/01/2009</c:v>
                </c:pt>
                <c:pt idx="1097">
                  <c:v>06/01/2009</c:v>
                </c:pt>
                <c:pt idx="1098">
                  <c:v>07/01/2009</c:v>
                </c:pt>
                <c:pt idx="1099">
                  <c:v>08/01/2009</c:v>
                </c:pt>
                <c:pt idx="1100">
                  <c:v>09/01/2009</c:v>
                </c:pt>
                <c:pt idx="1101">
                  <c:v>10/01/2009</c:v>
                </c:pt>
                <c:pt idx="1102">
                  <c:v>11/01/2009</c:v>
                </c:pt>
                <c:pt idx="1103">
                  <c:v>12/01/2009</c:v>
                </c:pt>
                <c:pt idx="1104">
                  <c:v>01/01/2010</c:v>
                </c:pt>
                <c:pt idx="1105">
                  <c:v>02/01/2010</c:v>
                </c:pt>
                <c:pt idx="1106">
                  <c:v>03/01/2010</c:v>
                </c:pt>
                <c:pt idx="1107">
                  <c:v>04/01/2010</c:v>
                </c:pt>
                <c:pt idx="1108">
                  <c:v>05/01/2010</c:v>
                </c:pt>
                <c:pt idx="1109">
                  <c:v>06/01/2010</c:v>
                </c:pt>
                <c:pt idx="1110">
                  <c:v>07/01/2010</c:v>
                </c:pt>
                <c:pt idx="1111">
                  <c:v>08/01/2010</c:v>
                </c:pt>
                <c:pt idx="1112">
                  <c:v>09/01/2010</c:v>
                </c:pt>
                <c:pt idx="1113">
                  <c:v>10/01/2010</c:v>
                </c:pt>
                <c:pt idx="1114">
                  <c:v>11/01/2010</c:v>
                </c:pt>
                <c:pt idx="1115">
                  <c:v>12/01/2010</c:v>
                </c:pt>
                <c:pt idx="1116">
                  <c:v>01/01/2011</c:v>
                </c:pt>
                <c:pt idx="1117">
                  <c:v>02/01/2011</c:v>
                </c:pt>
                <c:pt idx="1118">
                  <c:v>03/01/2011</c:v>
                </c:pt>
                <c:pt idx="1119">
                  <c:v>04/01/2011</c:v>
                </c:pt>
                <c:pt idx="1120">
                  <c:v>05/01/2011</c:v>
                </c:pt>
                <c:pt idx="1121">
                  <c:v>06/01/2011</c:v>
                </c:pt>
                <c:pt idx="1122">
                  <c:v>07/01/2011</c:v>
                </c:pt>
                <c:pt idx="1123">
                  <c:v>08/01/2011</c:v>
                </c:pt>
                <c:pt idx="1124">
                  <c:v>09/01/2011</c:v>
                </c:pt>
                <c:pt idx="1125">
                  <c:v>10/01/2011</c:v>
                </c:pt>
                <c:pt idx="1126">
                  <c:v>11/01/2011</c:v>
                </c:pt>
                <c:pt idx="1127">
                  <c:v>12/01/2011</c:v>
                </c:pt>
                <c:pt idx="1128">
                  <c:v>01/01/2012</c:v>
                </c:pt>
                <c:pt idx="1129">
                  <c:v>02/01/2012</c:v>
                </c:pt>
                <c:pt idx="1130">
                  <c:v>03/01/2012</c:v>
                </c:pt>
                <c:pt idx="1131">
                  <c:v>04/01/2012</c:v>
                </c:pt>
                <c:pt idx="1132">
                  <c:v>05/01/2012</c:v>
                </c:pt>
                <c:pt idx="1133">
                  <c:v>06/01/2012</c:v>
                </c:pt>
                <c:pt idx="1134">
                  <c:v>07/01/2012</c:v>
                </c:pt>
                <c:pt idx="1135">
                  <c:v>08/01/2012</c:v>
                </c:pt>
                <c:pt idx="1136">
                  <c:v>09/01/2012</c:v>
                </c:pt>
                <c:pt idx="1137">
                  <c:v>10/01/2012</c:v>
                </c:pt>
                <c:pt idx="1138">
                  <c:v>11/01/2012</c:v>
                </c:pt>
                <c:pt idx="1139">
                  <c:v>12/01/2012</c:v>
                </c:pt>
                <c:pt idx="1140">
                  <c:v>01/01/2013</c:v>
                </c:pt>
                <c:pt idx="1141">
                  <c:v>02/01/2013</c:v>
                </c:pt>
                <c:pt idx="1142">
                  <c:v>03/01/2013</c:v>
                </c:pt>
                <c:pt idx="1143">
                  <c:v>04/01/2013</c:v>
                </c:pt>
                <c:pt idx="1144">
                  <c:v>05/01/2013</c:v>
                </c:pt>
                <c:pt idx="1145">
                  <c:v>06/01/2013</c:v>
                </c:pt>
                <c:pt idx="1146">
                  <c:v>07/01/2013</c:v>
                </c:pt>
                <c:pt idx="1147">
                  <c:v>08/01/2013</c:v>
                </c:pt>
                <c:pt idx="1148">
                  <c:v>09/01/2013</c:v>
                </c:pt>
                <c:pt idx="1149">
                  <c:v>10/01/2013</c:v>
                </c:pt>
                <c:pt idx="1150">
                  <c:v>11/01/2013</c:v>
                </c:pt>
                <c:pt idx="1151">
                  <c:v>12/01/2013</c:v>
                </c:pt>
                <c:pt idx="1152">
                  <c:v>01/01/2014</c:v>
                </c:pt>
                <c:pt idx="1153">
                  <c:v>02/01/2014</c:v>
                </c:pt>
                <c:pt idx="1154">
                  <c:v>03/01/2014</c:v>
                </c:pt>
                <c:pt idx="1155">
                  <c:v>04/01/2014</c:v>
                </c:pt>
                <c:pt idx="1156">
                  <c:v>05/01/2014</c:v>
                </c:pt>
                <c:pt idx="1157">
                  <c:v>06/01/2014</c:v>
                </c:pt>
                <c:pt idx="1158">
                  <c:v>07/01/2014</c:v>
                </c:pt>
                <c:pt idx="1159">
                  <c:v>08/01/2014</c:v>
                </c:pt>
                <c:pt idx="1160">
                  <c:v>09/01/2014</c:v>
                </c:pt>
                <c:pt idx="1161">
                  <c:v>10/01/2014</c:v>
                </c:pt>
                <c:pt idx="1162">
                  <c:v>11/01/2014</c:v>
                </c:pt>
                <c:pt idx="1163">
                  <c:v>12/01/2014</c:v>
                </c:pt>
                <c:pt idx="1164">
                  <c:v>01/01/2015</c:v>
                </c:pt>
                <c:pt idx="1165">
                  <c:v>02/01/2015</c:v>
                </c:pt>
                <c:pt idx="1166">
                  <c:v>03/01/2015</c:v>
                </c:pt>
                <c:pt idx="1167">
                  <c:v>04/01/2015</c:v>
                </c:pt>
                <c:pt idx="1168">
                  <c:v>05/01/2015</c:v>
                </c:pt>
                <c:pt idx="1169">
                  <c:v>06/01/2015</c:v>
                </c:pt>
                <c:pt idx="1170">
                  <c:v>07/01/2015</c:v>
                </c:pt>
                <c:pt idx="1171">
                  <c:v>08/01/2015</c:v>
                </c:pt>
                <c:pt idx="1172">
                  <c:v>09/01/2015</c:v>
                </c:pt>
                <c:pt idx="1173">
                  <c:v>10/01/2015</c:v>
                </c:pt>
                <c:pt idx="1174">
                  <c:v>11/01/2015</c:v>
                </c:pt>
                <c:pt idx="1175">
                  <c:v>12/01/2015</c:v>
                </c:pt>
                <c:pt idx="1176">
                  <c:v>01/01/2016</c:v>
                </c:pt>
                <c:pt idx="1177">
                  <c:v>02/01/2016</c:v>
                </c:pt>
                <c:pt idx="1178">
                  <c:v>03/01/2016</c:v>
                </c:pt>
                <c:pt idx="1179">
                  <c:v>04/01/2016</c:v>
                </c:pt>
                <c:pt idx="1180">
                  <c:v>05/01/2016</c:v>
                </c:pt>
                <c:pt idx="1181">
                  <c:v>06/01/2016</c:v>
                </c:pt>
                <c:pt idx="1182">
                  <c:v>07/01/2016</c:v>
                </c:pt>
                <c:pt idx="1183">
                  <c:v>08/01/2016</c:v>
                </c:pt>
                <c:pt idx="1184">
                  <c:v>09/01/2016</c:v>
                </c:pt>
                <c:pt idx="1185">
                  <c:v>10/01/2016</c:v>
                </c:pt>
                <c:pt idx="1186">
                  <c:v>11/01/2016</c:v>
                </c:pt>
                <c:pt idx="1187">
                  <c:v>12/01/2016</c:v>
                </c:pt>
                <c:pt idx="1188">
                  <c:v>01/01/2017</c:v>
                </c:pt>
                <c:pt idx="1189">
                  <c:v>02/01/2017</c:v>
                </c:pt>
                <c:pt idx="1190">
                  <c:v>03/01/2017</c:v>
                </c:pt>
                <c:pt idx="1191">
                  <c:v>04/01/2017</c:v>
                </c:pt>
                <c:pt idx="1192">
                  <c:v>05/01/2017</c:v>
                </c:pt>
                <c:pt idx="1193">
                  <c:v>06/01/2017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smooth val="0"/>
        </c:ser>
        <c:marker val="1"/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40495176"/>
        <c:crosses val="autoZero"/>
        <c:lblAlgn val="ctr"/>
        <c:lblOffset val="100"/>
        <c:noMultiLvlLbl val="0"/>
      </c:catAx>
      <c:valAx>
        <c:axId val="2140495176"/>
        <c:scaling>
          <c:min val="2.0"/>
        </c:scaling>
        <c:delete val="0"/>
        <c:axPos val="l"/>
        <c:majorGridlines/>
        <c:numFmt formatCode="0.0&quot;%&quot;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9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WINC051UR</c:v>
                </c:pt>
              </c:strCache>
            </c:strRef>
          </c:tx>
          <c:marker>
            <c:symbol val="none"/>
          </c:marker>
          <c:cat>
            <c:strRef>
              <c:f>Sheet1!$A$2:$A$1344</c:f>
              <c:strCache>
                <c:ptCount val="1343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07/01/2005</c:v>
                </c:pt>
                <c:pt idx="150">
                  <c:v>08/01/2005</c:v>
                </c:pt>
                <c:pt idx="151">
                  <c:v>09/01/2005</c:v>
                </c:pt>
                <c:pt idx="152">
                  <c:v>10/01/2005</c:v>
                </c:pt>
                <c:pt idx="153">
                  <c:v>11/01/2005</c:v>
                </c:pt>
                <c:pt idx="154">
                  <c:v>12/01/2005</c:v>
                </c:pt>
                <c:pt idx="155">
                  <c:v>01/01/2006</c:v>
                </c:pt>
                <c:pt idx="156">
                  <c:v>02/01/2006</c:v>
                </c:pt>
                <c:pt idx="157">
                  <c:v>03/01/2006</c:v>
                </c:pt>
                <c:pt idx="158">
                  <c:v>04/01/2006</c:v>
                </c:pt>
                <c:pt idx="159">
                  <c:v>05/01/2006</c:v>
                </c:pt>
                <c:pt idx="160">
                  <c:v>06/01/2006</c:v>
                </c:pt>
                <c:pt idx="161">
                  <c:v>07/01/2006</c:v>
                </c:pt>
                <c:pt idx="162">
                  <c:v>08/01/2006</c:v>
                </c:pt>
                <c:pt idx="163">
                  <c:v>09/01/2006</c:v>
                </c:pt>
                <c:pt idx="164">
                  <c:v>10/01/2006</c:v>
                </c:pt>
                <c:pt idx="165">
                  <c:v>11/01/2006</c:v>
                </c:pt>
                <c:pt idx="166">
                  <c:v>12/01/2006</c:v>
                </c:pt>
                <c:pt idx="167">
                  <c:v>01/01/2007</c:v>
                </c:pt>
                <c:pt idx="168">
                  <c:v>02/01/2007</c:v>
                </c:pt>
                <c:pt idx="169">
                  <c:v>03/01/2007</c:v>
                </c:pt>
                <c:pt idx="170">
                  <c:v>04/01/2007</c:v>
                </c:pt>
                <c:pt idx="171">
                  <c:v>05/01/2007</c:v>
                </c:pt>
                <c:pt idx="172">
                  <c:v>06/01/2007</c:v>
                </c:pt>
                <c:pt idx="173">
                  <c:v>07/01/2007</c:v>
                </c:pt>
                <c:pt idx="174">
                  <c:v>08/01/2007</c:v>
                </c:pt>
                <c:pt idx="175">
                  <c:v>09/01/2007</c:v>
                </c:pt>
                <c:pt idx="176">
                  <c:v>10/01/2007</c:v>
                </c:pt>
                <c:pt idx="177">
                  <c:v>11/01/2007</c:v>
                </c:pt>
                <c:pt idx="178">
                  <c:v>12/01/2007</c:v>
                </c:pt>
                <c:pt idx="179">
                  <c:v>01/01/2008</c:v>
                </c:pt>
                <c:pt idx="180">
                  <c:v>02/01/2008</c:v>
                </c:pt>
                <c:pt idx="181">
                  <c:v>03/01/2008</c:v>
                </c:pt>
                <c:pt idx="182">
                  <c:v>04/01/2008</c:v>
                </c:pt>
                <c:pt idx="183">
                  <c:v>05/01/2008</c:v>
                </c:pt>
                <c:pt idx="184">
                  <c:v>06/01/2008</c:v>
                </c:pt>
                <c:pt idx="185">
                  <c:v>07/01/2008</c:v>
                </c:pt>
                <c:pt idx="186">
                  <c:v>08/01/2008</c:v>
                </c:pt>
                <c:pt idx="187">
                  <c:v>09/01/2008</c:v>
                </c:pt>
                <c:pt idx="188">
                  <c:v>10/01/2008</c:v>
                </c:pt>
                <c:pt idx="189">
                  <c:v>11/01/2008</c:v>
                </c:pt>
                <c:pt idx="190">
                  <c:v>12/01/2008</c:v>
                </c:pt>
                <c:pt idx="191">
                  <c:v>01/01/2009</c:v>
                </c:pt>
                <c:pt idx="192">
                  <c:v>02/01/2009</c:v>
                </c:pt>
                <c:pt idx="193">
                  <c:v>03/01/2009</c:v>
                </c:pt>
                <c:pt idx="194">
                  <c:v>04/01/2009</c:v>
                </c:pt>
                <c:pt idx="195">
                  <c:v>05/01/2009</c:v>
                </c:pt>
                <c:pt idx="196">
                  <c:v>06/01/2009</c:v>
                </c:pt>
                <c:pt idx="197">
                  <c:v>07/01/2009</c:v>
                </c:pt>
                <c:pt idx="198">
                  <c:v>08/01/2009</c:v>
                </c:pt>
                <c:pt idx="199">
                  <c:v>09/01/2009</c:v>
                </c:pt>
                <c:pt idx="200">
                  <c:v>10/01/2009</c:v>
                </c:pt>
                <c:pt idx="201">
                  <c:v>11/01/2009</c:v>
                </c:pt>
                <c:pt idx="202">
                  <c:v>12/01/2009</c:v>
                </c:pt>
                <c:pt idx="203">
                  <c:v>01/01/2010</c:v>
                </c:pt>
                <c:pt idx="204">
                  <c:v>02/01/2010</c:v>
                </c:pt>
                <c:pt idx="205">
                  <c:v>03/01/2010</c:v>
                </c:pt>
                <c:pt idx="206">
                  <c:v>04/01/2010</c:v>
                </c:pt>
                <c:pt idx="207">
                  <c:v>05/01/2010</c:v>
                </c:pt>
                <c:pt idx="208">
                  <c:v>06/01/2010</c:v>
                </c:pt>
                <c:pt idx="209">
                  <c:v>07/01/2010</c:v>
                </c:pt>
                <c:pt idx="210">
                  <c:v>08/01/2010</c:v>
                </c:pt>
                <c:pt idx="211">
                  <c:v>09/01/2010</c:v>
                </c:pt>
                <c:pt idx="212">
                  <c:v>10/01/2010</c:v>
                </c:pt>
                <c:pt idx="213">
                  <c:v>11/01/2010</c:v>
                </c:pt>
                <c:pt idx="214">
                  <c:v>12/01/2010</c:v>
                </c:pt>
                <c:pt idx="215">
                  <c:v>01/01/2011</c:v>
                </c:pt>
                <c:pt idx="216">
                  <c:v>02/01/2011</c:v>
                </c:pt>
                <c:pt idx="217">
                  <c:v>03/01/2011</c:v>
                </c:pt>
                <c:pt idx="218">
                  <c:v>04/01/2011</c:v>
                </c:pt>
                <c:pt idx="219">
                  <c:v>05/01/2011</c:v>
                </c:pt>
                <c:pt idx="220">
                  <c:v>06/01/2011</c:v>
                </c:pt>
                <c:pt idx="221">
                  <c:v>07/01/2011</c:v>
                </c:pt>
                <c:pt idx="222">
                  <c:v>08/01/2011</c:v>
                </c:pt>
                <c:pt idx="223">
                  <c:v>09/01/2011</c:v>
                </c:pt>
                <c:pt idx="224">
                  <c:v>10/01/2011</c:v>
                </c:pt>
                <c:pt idx="225">
                  <c:v>11/01/2011</c:v>
                </c:pt>
                <c:pt idx="226">
                  <c:v>12/01/2011</c:v>
                </c:pt>
                <c:pt idx="227">
                  <c:v>01/01/2012</c:v>
                </c:pt>
                <c:pt idx="228">
                  <c:v>02/01/2012</c:v>
                </c:pt>
                <c:pt idx="229">
                  <c:v>03/01/2012</c:v>
                </c:pt>
                <c:pt idx="230">
                  <c:v>04/01/2012</c:v>
                </c:pt>
                <c:pt idx="231">
                  <c:v>05/01/2012</c:v>
                </c:pt>
                <c:pt idx="232">
                  <c:v>06/01/2012</c:v>
                </c:pt>
                <c:pt idx="233">
                  <c:v>07/01/2012</c:v>
                </c:pt>
                <c:pt idx="234">
                  <c:v>08/01/2012</c:v>
                </c:pt>
                <c:pt idx="235">
                  <c:v>09/01/2012</c:v>
                </c:pt>
                <c:pt idx="236">
                  <c:v>10/01/2012</c:v>
                </c:pt>
                <c:pt idx="237">
                  <c:v>11/01/2012</c:v>
                </c:pt>
                <c:pt idx="238">
                  <c:v>12/01/2012</c:v>
                </c:pt>
                <c:pt idx="239">
                  <c:v>01/01/2013</c:v>
                </c:pt>
                <c:pt idx="240">
                  <c:v>02/01/2013</c:v>
                </c:pt>
                <c:pt idx="241">
                  <c:v>03/01/2013</c:v>
                </c:pt>
                <c:pt idx="242">
                  <c:v>04/01/2013</c:v>
                </c:pt>
                <c:pt idx="243">
                  <c:v>05/01/2013</c:v>
                </c:pt>
                <c:pt idx="244">
                  <c:v>06/01/2013</c:v>
                </c:pt>
                <c:pt idx="245">
                  <c:v>07/01/2013</c:v>
                </c:pt>
                <c:pt idx="246">
                  <c:v>08/01/2013</c:v>
                </c:pt>
                <c:pt idx="247">
                  <c:v>09/01/2013</c:v>
                </c:pt>
                <c:pt idx="248">
                  <c:v>10/01/2013</c:v>
                </c:pt>
                <c:pt idx="249">
                  <c:v>11/01/2013</c:v>
                </c:pt>
                <c:pt idx="250">
                  <c:v>12/01/2013</c:v>
                </c:pt>
                <c:pt idx="251">
                  <c:v>01/01/2014</c:v>
                </c:pt>
                <c:pt idx="252">
                  <c:v>02/01/2014</c:v>
                </c:pt>
                <c:pt idx="253">
                  <c:v>03/01/2014</c:v>
                </c:pt>
                <c:pt idx="254">
                  <c:v>04/01/2014</c:v>
                </c:pt>
                <c:pt idx="255">
                  <c:v>05/01/2014</c:v>
                </c:pt>
                <c:pt idx="256">
                  <c:v>06/01/2014</c:v>
                </c:pt>
                <c:pt idx="257">
                  <c:v>07/01/2014</c:v>
                </c:pt>
                <c:pt idx="258">
                  <c:v>08/01/2014</c:v>
                </c:pt>
                <c:pt idx="259">
                  <c:v>09/01/2014</c:v>
                </c:pt>
                <c:pt idx="260">
                  <c:v>10/01/2014</c:v>
                </c:pt>
                <c:pt idx="261">
                  <c:v>11/01/2014</c:v>
                </c:pt>
                <c:pt idx="262">
                  <c:v>12/01/2014</c:v>
                </c:pt>
                <c:pt idx="263">
                  <c:v>01/01/2015</c:v>
                </c:pt>
                <c:pt idx="264">
                  <c:v>02/01/2015</c:v>
                </c:pt>
                <c:pt idx="265">
                  <c:v>03/01/2015</c:v>
                </c:pt>
                <c:pt idx="266">
                  <c:v>04/01/2015</c:v>
                </c:pt>
                <c:pt idx="267">
                  <c:v>05/01/2015</c:v>
                </c:pt>
                <c:pt idx="268">
                  <c:v>06/01/2015</c:v>
                </c:pt>
                <c:pt idx="269">
                  <c:v>07/01/2015</c:v>
                </c:pt>
                <c:pt idx="270">
                  <c:v>08/01/2015</c:v>
                </c:pt>
                <c:pt idx="271">
                  <c:v>09/01/2015</c:v>
                </c:pt>
                <c:pt idx="272">
                  <c:v>10/01/2015</c:v>
                </c:pt>
                <c:pt idx="273">
                  <c:v>11/01/2015</c:v>
                </c:pt>
                <c:pt idx="274">
                  <c:v>12/01/2015</c:v>
                </c:pt>
                <c:pt idx="275">
                  <c:v>01/01/2016</c:v>
                </c:pt>
                <c:pt idx="276">
                  <c:v>02/01/2016</c:v>
                </c:pt>
                <c:pt idx="277">
                  <c:v>03/01/2016</c:v>
                </c:pt>
                <c:pt idx="278">
                  <c:v>04/01/2016</c:v>
                </c:pt>
                <c:pt idx="279">
                  <c:v>05/01/2016</c:v>
                </c:pt>
                <c:pt idx="280">
                  <c:v>06/01/2016</c:v>
                </c:pt>
                <c:pt idx="281">
                  <c:v>07/01/2016</c:v>
                </c:pt>
                <c:pt idx="282">
                  <c:v>08/01/2016</c:v>
                </c:pt>
                <c:pt idx="283">
                  <c:v>09/01/2016</c:v>
                </c:pt>
                <c:pt idx="284">
                  <c:v>10/01/2016</c:v>
                </c:pt>
                <c:pt idx="285">
                  <c:v>11/01/2016</c:v>
                </c:pt>
                <c:pt idx="286">
                  <c:v>12/01/2016</c:v>
                </c:pt>
                <c:pt idx="287">
                  <c:v>01/01/2017</c:v>
                </c:pt>
                <c:pt idx="288">
                  <c:v>02/01/2017</c:v>
                </c:pt>
                <c:pt idx="289">
                  <c:v>03/01/2017</c:v>
                </c:pt>
                <c:pt idx="290">
                  <c:v>04/01/2017</c:v>
                </c:pt>
                <c:pt idx="291">
                  <c:v>05/01/2017</c:v>
                </c:pt>
                <c:pt idx="292">
                  <c:v>06/01/2017</c:v>
                </c:pt>
                <c:pt idx="293">
                  <c:v>01/01/2005</c:v>
                </c:pt>
                <c:pt idx="294">
                  <c:v>02/01/2005</c:v>
                </c:pt>
                <c:pt idx="295">
                  <c:v>03/01/2005</c:v>
                </c:pt>
                <c:pt idx="296">
                  <c:v>04/01/2005</c:v>
                </c:pt>
                <c:pt idx="297">
                  <c:v>05/01/2005</c:v>
                </c:pt>
                <c:pt idx="298">
                  <c:v>06/01/2005</c:v>
                </c:pt>
                <c:pt idx="299">
                  <c:v>07/01/2005</c:v>
                </c:pt>
                <c:pt idx="300">
                  <c:v>08/01/2005</c:v>
                </c:pt>
                <c:pt idx="301">
                  <c:v>09/01/2005</c:v>
                </c:pt>
                <c:pt idx="302">
                  <c:v>10/01/2005</c:v>
                </c:pt>
                <c:pt idx="303">
                  <c:v>11/01/2005</c:v>
                </c:pt>
                <c:pt idx="304">
                  <c:v>12/01/2005</c:v>
                </c:pt>
                <c:pt idx="305">
                  <c:v>01/01/2006</c:v>
                </c:pt>
                <c:pt idx="306">
                  <c:v>02/01/2006</c:v>
                </c:pt>
                <c:pt idx="307">
                  <c:v>03/01/2006</c:v>
                </c:pt>
                <c:pt idx="308">
                  <c:v>04/01/2006</c:v>
                </c:pt>
                <c:pt idx="309">
                  <c:v>05/01/2006</c:v>
                </c:pt>
                <c:pt idx="310">
                  <c:v>06/01/2006</c:v>
                </c:pt>
                <c:pt idx="311">
                  <c:v>07/01/2006</c:v>
                </c:pt>
                <c:pt idx="312">
                  <c:v>08/01/2006</c:v>
                </c:pt>
                <c:pt idx="313">
                  <c:v>09/01/2006</c:v>
                </c:pt>
                <c:pt idx="314">
                  <c:v>10/01/2006</c:v>
                </c:pt>
                <c:pt idx="315">
                  <c:v>11/01/2006</c:v>
                </c:pt>
                <c:pt idx="316">
                  <c:v>12/01/2006</c:v>
                </c:pt>
                <c:pt idx="317">
                  <c:v>01/01/2007</c:v>
                </c:pt>
                <c:pt idx="318">
                  <c:v>02/01/2007</c:v>
                </c:pt>
                <c:pt idx="319">
                  <c:v>03/01/2007</c:v>
                </c:pt>
                <c:pt idx="320">
                  <c:v>04/01/2007</c:v>
                </c:pt>
                <c:pt idx="321">
                  <c:v>05/01/2007</c:v>
                </c:pt>
                <c:pt idx="322">
                  <c:v>06/01/2007</c:v>
                </c:pt>
                <c:pt idx="323">
                  <c:v>07/01/2007</c:v>
                </c:pt>
                <c:pt idx="324">
                  <c:v>08/01/2007</c:v>
                </c:pt>
                <c:pt idx="325">
                  <c:v>09/01/2007</c:v>
                </c:pt>
                <c:pt idx="326">
                  <c:v>10/01/2007</c:v>
                </c:pt>
                <c:pt idx="327">
                  <c:v>11/01/2007</c:v>
                </c:pt>
                <c:pt idx="328">
                  <c:v>12/01/2007</c:v>
                </c:pt>
                <c:pt idx="329">
                  <c:v>01/01/2008</c:v>
                </c:pt>
                <c:pt idx="330">
                  <c:v>02/01/2008</c:v>
                </c:pt>
                <c:pt idx="331">
                  <c:v>03/01/2008</c:v>
                </c:pt>
                <c:pt idx="332">
                  <c:v>04/01/2008</c:v>
                </c:pt>
                <c:pt idx="333">
                  <c:v>05/01/2008</c:v>
                </c:pt>
                <c:pt idx="334">
                  <c:v>06/01/2008</c:v>
                </c:pt>
                <c:pt idx="335">
                  <c:v>07/01/2008</c:v>
                </c:pt>
                <c:pt idx="336">
                  <c:v>08/01/2008</c:v>
                </c:pt>
                <c:pt idx="337">
                  <c:v>09/01/2008</c:v>
                </c:pt>
                <c:pt idx="338">
                  <c:v>10/01/2008</c:v>
                </c:pt>
                <c:pt idx="339">
                  <c:v>11/01/2008</c:v>
                </c:pt>
                <c:pt idx="340">
                  <c:v>12/01/2008</c:v>
                </c:pt>
                <c:pt idx="341">
                  <c:v>01/01/2009</c:v>
                </c:pt>
                <c:pt idx="342">
                  <c:v>02/01/2009</c:v>
                </c:pt>
                <c:pt idx="343">
                  <c:v>03/01/2009</c:v>
                </c:pt>
                <c:pt idx="344">
                  <c:v>04/01/2009</c:v>
                </c:pt>
                <c:pt idx="345">
                  <c:v>05/01/2009</c:v>
                </c:pt>
                <c:pt idx="346">
                  <c:v>06/01/2009</c:v>
                </c:pt>
                <c:pt idx="347">
                  <c:v>07/01/2009</c:v>
                </c:pt>
                <c:pt idx="348">
                  <c:v>08/01/2009</c:v>
                </c:pt>
                <c:pt idx="349">
                  <c:v>09/01/2009</c:v>
                </c:pt>
                <c:pt idx="350">
                  <c:v>10/01/2009</c:v>
                </c:pt>
                <c:pt idx="351">
                  <c:v>11/01/2009</c:v>
                </c:pt>
                <c:pt idx="352">
                  <c:v>12/01/2009</c:v>
                </c:pt>
                <c:pt idx="353">
                  <c:v>01/01/2010</c:v>
                </c:pt>
                <c:pt idx="354">
                  <c:v>02/01/2010</c:v>
                </c:pt>
                <c:pt idx="355">
                  <c:v>03/01/2010</c:v>
                </c:pt>
                <c:pt idx="356">
                  <c:v>04/01/2010</c:v>
                </c:pt>
                <c:pt idx="357">
                  <c:v>05/01/2010</c:v>
                </c:pt>
                <c:pt idx="358">
                  <c:v>06/01/2010</c:v>
                </c:pt>
                <c:pt idx="359">
                  <c:v>07/01/2010</c:v>
                </c:pt>
                <c:pt idx="360">
                  <c:v>08/01/2010</c:v>
                </c:pt>
                <c:pt idx="361">
                  <c:v>09/01/2010</c:v>
                </c:pt>
                <c:pt idx="362">
                  <c:v>10/01/2010</c:v>
                </c:pt>
                <c:pt idx="363">
                  <c:v>11/01/2010</c:v>
                </c:pt>
                <c:pt idx="364">
                  <c:v>12/01/2010</c:v>
                </c:pt>
                <c:pt idx="365">
                  <c:v>01/01/2011</c:v>
                </c:pt>
                <c:pt idx="366">
                  <c:v>02/01/2011</c:v>
                </c:pt>
                <c:pt idx="367">
                  <c:v>03/01/2011</c:v>
                </c:pt>
                <c:pt idx="368">
                  <c:v>04/01/2011</c:v>
                </c:pt>
                <c:pt idx="369">
                  <c:v>05/01/2011</c:v>
                </c:pt>
                <c:pt idx="370">
                  <c:v>06/01/2011</c:v>
                </c:pt>
                <c:pt idx="371">
                  <c:v>07/01/2011</c:v>
                </c:pt>
                <c:pt idx="372">
                  <c:v>08/01/2011</c:v>
                </c:pt>
                <c:pt idx="373">
                  <c:v>09/01/2011</c:v>
                </c:pt>
                <c:pt idx="374">
                  <c:v>10/01/2011</c:v>
                </c:pt>
                <c:pt idx="375">
                  <c:v>11/01/2011</c:v>
                </c:pt>
                <c:pt idx="376">
                  <c:v>12/01/2011</c:v>
                </c:pt>
                <c:pt idx="377">
                  <c:v>01/01/2012</c:v>
                </c:pt>
                <c:pt idx="378">
                  <c:v>02/01/2012</c:v>
                </c:pt>
                <c:pt idx="379">
                  <c:v>03/01/2012</c:v>
                </c:pt>
                <c:pt idx="380">
                  <c:v>04/01/2012</c:v>
                </c:pt>
                <c:pt idx="381">
                  <c:v>05/01/2012</c:v>
                </c:pt>
                <c:pt idx="382">
                  <c:v>06/01/2012</c:v>
                </c:pt>
                <c:pt idx="383">
                  <c:v>07/01/2012</c:v>
                </c:pt>
                <c:pt idx="384">
                  <c:v>08/01/2012</c:v>
                </c:pt>
                <c:pt idx="385">
                  <c:v>09/01/2012</c:v>
                </c:pt>
                <c:pt idx="386">
                  <c:v>10/01/2012</c:v>
                </c:pt>
                <c:pt idx="387">
                  <c:v>11/01/2012</c:v>
                </c:pt>
                <c:pt idx="388">
                  <c:v>12/01/2012</c:v>
                </c:pt>
                <c:pt idx="389">
                  <c:v>01/01/2013</c:v>
                </c:pt>
                <c:pt idx="390">
                  <c:v>02/01/2013</c:v>
                </c:pt>
                <c:pt idx="391">
                  <c:v>03/01/2013</c:v>
                </c:pt>
                <c:pt idx="392">
                  <c:v>04/01/2013</c:v>
                </c:pt>
                <c:pt idx="393">
                  <c:v>05/01/2013</c:v>
                </c:pt>
                <c:pt idx="394">
                  <c:v>06/01/2013</c:v>
                </c:pt>
                <c:pt idx="395">
                  <c:v>07/01/2013</c:v>
                </c:pt>
                <c:pt idx="396">
                  <c:v>08/01/2013</c:v>
                </c:pt>
                <c:pt idx="397">
                  <c:v>09/01/2013</c:v>
                </c:pt>
                <c:pt idx="398">
                  <c:v>10/01/2013</c:v>
                </c:pt>
                <c:pt idx="399">
                  <c:v>11/01/2013</c:v>
                </c:pt>
                <c:pt idx="400">
                  <c:v>12/01/2013</c:v>
                </c:pt>
                <c:pt idx="401">
                  <c:v>01/01/2014</c:v>
                </c:pt>
                <c:pt idx="402">
                  <c:v>02/01/2014</c:v>
                </c:pt>
                <c:pt idx="403">
                  <c:v>03/01/2014</c:v>
                </c:pt>
                <c:pt idx="404">
                  <c:v>04/01/2014</c:v>
                </c:pt>
                <c:pt idx="405">
                  <c:v>05/01/2014</c:v>
                </c:pt>
                <c:pt idx="406">
                  <c:v>06/01/2014</c:v>
                </c:pt>
                <c:pt idx="407">
                  <c:v>07/01/2014</c:v>
                </c:pt>
                <c:pt idx="408">
                  <c:v>08/01/2014</c:v>
                </c:pt>
                <c:pt idx="409">
                  <c:v>09/01/2014</c:v>
                </c:pt>
                <c:pt idx="410">
                  <c:v>10/01/2014</c:v>
                </c:pt>
                <c:pt idx="411">
                  <c:v>11/01/2014</c:v>
                </c:pt>
                <c:pt idx="412">
                  <c:v>12/01/2014</c:v>
                </c:pt>
                <c:pt idx="413">
                  <c:v>01/01/2015</c:v>
                </c:pt>
                <c:pt idx="414">
                  <c:v>02/01/2015</c:v>
                </c:pt>
                <c:pt idx="415">
                  <c:v>03/01/2015</c:v>
                </c:pt>
                <c:pt idx="416">
                  <c:v>04/01/2015</c:v>
                </c:pt>
                <c:pt idx="417">
                  <c:v>05/01/2015</c:v>
                </c:pt>
                <c:pt idx="418">
                  <c:v>06/01/2015</c:v>
                </c:pt>
                <c:pt idx="419">
                  <c:v>07/01/2015</c:v>
                </c:pt>
                <c:pt idx="420">
                  <c:v>08/01/2015</c:v>
                </c:pt>
                <c:pt idx="421">
                  <c:v>09/01/2015</c:v>
                </c:pt>
                <c:pt idx="422">
                  <c:v>10/01/2015</c:v>
                </c:pt>
                <c:pt idx="423">
                  <c:v>11/01/2015</c:v>
                </c:pt>
                <c:pt idx="424">
                  <c:v>12/01/2015</c:v>
                </c:pt>
                <c:pt idx="425">
                  <c:v>01/01/2016</c:v>
                </c:pt>
                <c:pt idx="426">
                  <c:v>02/01/2016</c:v>
                </c:pt>
                <c:pt idx="427">
                  <c:v>03/01/2016</c:v>
                </c:pt>
                <c:pt idx="428">
                  <c:v>04/01/2016</c:v>
                </c:pt>
                <c:pt idx="429">
                  <c:v>05/01/2016</c:v>
                </c:pt>
                <c:pt idx="430">
                  <c:v>06/01/2016</c:v>
                </c:pt>
                <c:pt idx="431">
                  <c:v>07/01/2016</c:v>
                </c:pt>
                <c:pt idx="432">
                  <c:v>08/01/2016</c:v>
                </c:pt>
                <c:pt idx="433">
                  <c:v>09/01/2016</c:v>
                </c:pt>
                <c:pt idx="434">
                  <c:v>10/01/2016</c:v>
                </c:pt>
                <c:pt idx="435">
                  <c:v>11/01/2016</c:v>
                </c:pt>
                <c:pt idx="436">
                  <c:v>12/01/2016</c:v>
                </c:pt>
                <c:pt idx="437">
                  <c:v>01/01/2017</c:v>
                </c:pt>
                <c:pt idx="438">
                  <c:v>02/01/2017</c:v>
                </c:pt>
                <c:pt idx="439">
                  <c:v>03/01/2017</c:v>
                </c:pt>
                <c:pt idx="440">
                  <c:v>04/01/2017</c:v>
                </c:pt>
                <c:pt idx="441">
                  <c:v>05/01/2017</c:v>
                </c:pt>
                <c:pt idx="442">
                  <c:v>06/01/2017</c:v>
                </c:pt>
                <c:pt idx="443">
                  <c:v>01/01/2005</c:v>
                </c:pt>
                <c:pt idx="444">
                  <c:v>02/01/2005</c:v>
                </c:pt>
                <c:pt idx="445">
                  <c:v>03/01/2005</c:v>
                </c:pt>
                <c:pt idx="446">
                  <c:v>04/01/2005</c:v>
                </c:pt>
                <c:pt idx="447">
                  <c:v>05/01/2005</c:v>
                </c:pt>
                <c:pt idx="448">
                  <c:v>06/01/2005</c:v>
                </c:pt>
                <c:pt idx="449">
                  <c:v>07/01/2005</c:v>
                </c:pt>
                <c:pt idx="450">
                  <c:v>08/01/2005</c:v>
                </c:pt>
                <c:pt idx="451">
                  <c:v>09/01/2005</c:v>
                </c:pt>
                <c:pt idx="452">
                  <c:v>10/01/2005</c:v>
                </c:pt>
                <c:pt idx="453">
                  <c:v>11/01/2005</c:v>
                </c:pt>
                <c:pt idx="454">
                  <c:v>12/01/2005</c:v>
                </c:pt>
                <c:pt idx="455">
                  <c:v>01/01/2006</c:v>
                </c:pt>
                <c:pt idx="456">
                  <c:v>02/01/2006</c:v>
                </c:pt>
                <c:pt idx="457">
                  <c:v>03/01/2006</c:v>
                </c:pt>
                <c:pt idx="458">
                  <c:v>04/01/2006</c:v>
                </c:pt>
                <c:pt idx="459">
                  <c:v>05/01/2006</c:v>
                </c:pt>
                <c:pt idx="460">
                  <c:v>06/01/2006</c:v>
                </c:pt>
                <c:pt idx="461">
                  <c:v>07/01/2006</c:v>
                </c:pt>
                <c:pt idx="462">
                  <c:v>08/01/2006</c:v>
                </c:pt>
                <c:pt idx="463">
                  <c:v>09/01/2006</c:v>
                </c:pt>
                <c:pt idx="464">
                  <c:v>10/01/2006</c:v>
                </c:pt>
                <c:pt idx="465">
                  <c:v>11/01/2006</c:v>
                </c:pt>
                <c:pt idx="466">
                  <c:v>12/01/2006</c:v>
                </c:pt>
                <c:pt idx="467">
                  <c:v>01/01/2007</c:v>
                </c:pt>
                <c:pt idx="468">
                  <c:v>02/01/2007</c:v>
                </c:pt>
                <c:pt idx="469">
                  <c:v>03/01/2007</c:v>
                </c:pt>
                <c:pt idx="470">
                  <c:v>04/01/2007</c:v>
                </c:pt>
                <c:pt idx="471">
                  <c:v>05/01/2007</c:v>
                </c:pt>
                <c:pt idx="472">
                  <c:v>06/01/2007</c:v>
                </c:pt>
                <c:pt idx="473">
                  <c:v>07/01/2007</c:v>
                </c:pt>
                <c:pt idx="474">
                  <c:v>08/01/2007</c:v>
                </c:pt>
                <c:pt idx="475">
                  <c:v>09/01/2007</c:v>
                </c:pt>
                <c:pt idx="476">
                  <c:v>10/01/2007</c:v>
                </c:pt>
                <c:pt idx="477">
                  <c:v>11/01/2007</c:v>
                </c:pt>
                <c:pt idx="478">
                  <c:v>12/01/2007</c:v>
                </c:pt>
                <c:pt idx="479">
                  <c:v>01/01/2008</c:v>
                </c:pt>
                <c:pt idx="480">
                  <c:v>02/01/2008</c:v>
                </c:pt>
                <c:pt idx="481">
                  <c:v>03/01/2008</c:v>
                </c:pt>
                <c:pt idx="482">
                  <c:v>04/01/2008</c:v>
                </c:pt>
                <c:pt idx="483">
                  <c:v>05/01/2008</c:v>
                </c:pt>
                <c:pt idx="484">
                  <c:v>06/01/2008</c:v>
                </c:pt>
                <c:pt idx="485">
                  <c:v>07/01/2008</c:v>
                </c:pt>
                <c:pt idx="486">
                  <c:v>08/01/2008</c:v>
                </c:pt>
                <c:pt idx="487">
                  <c:v>09/01/2008</c:v>
                </c:pt>
                <c:pt idx="488">
                  <c:v>10/01/2008</c:v>
                </c:pt>
                <c:pt idx="489">
                  <c:v>11/01/2008</c:v>
                </c:pt>
                <c:pt idx="490">
                  <c:v>12/01/2008</c:v>
                </c:pt>
                <c:pt idx="491">
                  <c:v>01/01/2009</c:v>
                </c:pt>
                <c:pt idx="492">
                  <c:v>02/01/2009</c:v>
                </c:pt>
                <c:pt idx="493">
                  <c:v>03/01/2009</c:v>
                </c:pt>
                <c:pt idx="494">
                  <c:v>04/01/2009</c:v>
                </c:pt>
                <c:pt idx="495">
                  <c:v>05/01/2009</c:v>
                </c:pt>
                <c:pt idx="496">
                  <c:v>06/01/2009</c:v>
                </c:pt>
                <c:pt idx="497">
                  <c:v>07/01/2009</c:v>
                </c:pt>
                <c:pt idx="498">
                  <c:v>08/01/2009</c:v>
                </c:pt>
                <c:pt idx="499">
                  <c:v>09/01/2009</c:v>
                </c:pt>
                <c:pt idx="500">
                  <c:v>10/01/2009</c:v>
                </c:pt>
                <c:pt idx="501">
                  <c:v>11/01/2009</c:v>
                </c:pt>
                <c:pt idx="502">
                  <c:v>12/01/2009</c:v>
                </c:pt>
                <c:pt idx="503">
                  <c:v>01/01/2010</c:v>
                </c:pt>
                <c:pt idx="504">
                  <c:v>02/01/2010</c:v>
                </c:pt>
                <c:pt idx="505">
                  <c:v>03/01/2010</c:v>
                </c:pt>
                <c:pt idx="506">
                  <c:v>04/01/2010</c:v>
                </c:pt>
                <c:pt idx="507">
                  <c:v>05/01/2010</c:v>
                </c:pt>
                <c:pt idx="508">
                  <c:v>06/01/2010</c:v>
                </c:pt>
                <c:pt idx="509">
                  <c:v>07/01/2010</c:v>
                </c:pt>
                <c:pt idx="510">
                  <c:v>08/01/2010</c:v>
                </c:pt>
                <c:pt idx="511">
                  <c:v>09/01/2010</c:v>
                </c:pt>
                <c:pt idx="512">
                  <c:v>10/01/2010</c:v>
                </c:pt>
                <c:pt idx="513">
                  <c:v>11/01/2010</c:v>
                </c:pt>
                <c:pt idx="514">
                  <c:v>12/01/2010</c:v>
                </c:pt>
                <c:pt idx="515">
                  <c:v>01/01/2011</c:v>
                </c:pt>
                <c:pt idx="516">
                  <c:v>02/01/2011</c:v>
                </c:pt>
                <c:pt idx="517">
                  <c:v>03/01/2011</c:v>
                </c:pt>
                <c:pt idx="518">
                  <c:v>04/01/2011</c:v>
                </c:pt>
                <c:pt idx="519">
                  <c:v>05/01/2011</c:v>
                </c:pt>
                <c:pt idx="520">
                  <c:v>06/01/2011</c:v>
                </c:pt>
                <c:pt idx="521">
                  <c:v>07/01/2011</c:v>
                </c:pt>
                <c:pt idx="522">
                  <c:v>08/01/2011</c:v>
                </c:pt>
                <c:pt idx="523">
                  <c:v>09/01/2011</c:v>
                </c:pt>
                <c:pt idx="524">
                  <c:v>10/01/2011</c:v>
                </c:pt>
                <c:pt idx="525">
                  <c:v>11/01/2011</c:v>
                </c:pt>
                <c:pt idx="526">
                  <c:v>12/01/2011</c:v>
                </c:pt>
                <c:pt idx="527">
                  <c:v>01/01/2012</c:v>
                </c:pt>
                <c:pt idx="528">
                  <c:v>02/01/2012</c:v>
                </c:pt>
                <c:pt idx="529">
                  <c:v>03/01/2012</c:v>
                </c:pt>
                <c:pt idx="530">
                  <c:v>04/01/2012</c:v>
                </c:pt>
                <c:pt idx="531">
                  <c:v>05/01/2012</c:v>
                </c:pt>
                <c:pt idx="532">
                  <c:v>06/01/2012</c:v>
                </c:pt>
                <c:pt idx="533">
                  <c:v>07/01/2012</c:v>
                </c:pt>
                <c:pt idx="534">
                  <c:v>08/01/2012</c:v>
                </c:pt>
                <c:pt idx="535">
                  <c:v>09/01/2012</c:v>
                </c:pt>
                <c:pt idx="536">
                  <c:v>10/01/2012</c:v>
                </c:pt>
                <c:pt idx="537">
                  <c:v>11/01/2012</c:v>
                </c:pt>
                <c:pt idx="538">
                  <c:v>12/01/2012</c:v>
                </c:pt>
                <c:pt idx="539">
                  <c:v>01/01/2013</c:v>
                </c:pt>
                <c:pt idx="540">
                  <c:v>02/01/2013</c:v>
                </c:pt>
                <c:pt idx="541">
                  <c:v>03/01/2013</c:v>
                </c:pt>
                <c:pt idx="542">
                  <c:v>04/01/2013</c:v>
                </c:pt>
                <c:pt idx="543">
                  <c:v>05/01/2013</c:v>
                </c:pt>
                <c:pt idx="544">
                  <c:v>06/01/2013</c:v>
                </c:pt>
                <c:pt idx="545">
                  <c:v>07/01/2013</c:v>
                </c:pt>
                <c:pt idx="546">
                  <c:v>08/01/2013</c:v>
                </c:pt>
                <c:pt idx="547">
                  <c:v>09/01/2013</c:v>
                </c:pt>
                <c:pt idx="548">
                  <c:v>10/01/2013</c:v>
                </c:pt>
                <c:pt idx="549">
                  <c:v>11/01/2013</c:v>
                </c:pt>
                <c:pt idx="550">
                  <c:v>12/01/2013</c:v>
                </c:pt>
                <c:pt idx="551">
                  <c:v>01/01/2014</c:v>
                </c:pt>
                <c:pt idx="552">
                  <c:v>02/01/2014</c:v>
                </c:pt>
                <c:pt idx="553">
                  <c:v>03/01/2014</c:v>
                </c:pt>
                <c:pt idx="554">
                  <c:v>04/01/2014</c:v>
                </c:pt>
                <c:pt idx="555">
                  <c:v>05/01/2014</c:v>
                </c:pt>
                <c:pt idx="556">
                  <c:v>06/01/2014</c:v>
                </c:pt>
                <c:pt idx="557">
                  <c:v>07/01/2014</c:v>
                </c:pt>
                <c:pt idx="558">
                  <c:v>08/01/2014</c:v>
                </c:pt>
                <c:pt idx="559">
                  <c:v>09/01/2014</c:v>
                </c:pt>
                <c:pt idx="560">
                  <c:v>10/01/2014</c:v>
                </c:pt>
                <c:pt idx="561">
                  <c:v>11/01/2014</c:v>
                </c:pt>
                <c:pt idx="562">
                  <c:v>12/01/2014</c:v>
                </c:pt>
                <c:pt idx="563">
                  <c:v>01/01/2015</c:v>
                </c:pt>
                <c:pt idx="564">
                  <c:v>02/01/2015</c:v>
                </c:pt>
                <c:pt idx="565">
                  <c:v>03/01/2015</c:v>
                </c:pt>
                <c:pt idx="566">
                  <c:v>04/01/2015</c:v>
                </c:pt>
                <c:pt idx="567">
                  <c:v>05/01/2015</c:v>
                </c:pt>
                <c:pt idx="568">
                  <c:v>06/01/2015</c:v>
                </c:pt>
                <c:pt idx="569">
                  <c:v>07/01/2015</c:v>
                </c:pt>
                <c:pt idx="570">
                  <c:v>08/01/2015</c:v>
                </c:pt>
                <c:pt idx="571">
                  <c:v>09/01/2015</c:v>
                </c:pt>
                <c:pt idx="572">
                  <c:v>10/01/2015</c:v>
                </c:pt>
                <c:pt idx="573">
                  <c:v>11/01/2015</c:v>
                </c:pt>
                <c:pt idx="574">
                  <c:v>12/01/2015</c:v>
                </c:pt>
                <c:pt idx="575">
                  <c:v>01/01/2016</c:v>
                </c:pt>
                <c:pt idx="576">
                  <c:v>02/01/2016</c:v>
                </c:pt>
                <c:pt idx="577">
                  <c:v>03/01/2016</c:v>
                </c:pt>
                <c:pt idx="578">
                  <c:v>04/01/2016</c:v>
                </c:pt>
                <c:pt idx="579">
                  <c:v>05/01/2016</c:v>
                </c:pt>
                <c:pt idx="580">
                  <c:v>06/01/2016</c:v>
                </c:pt>
                <c:pt idx="581">
                  <c:v>07/01/2016</c:v>
                </c:pt>
                <c:pt idx="582">
                  <c:v>08/01/2016</c:v>
                </c:pt>
                <c:pt idx="583">
                  <c:v>09/01/2016</c:v>
                </c:pt>
                <c:pt idx="584">
                  <c:v>10/01/2016</c:v>
                </c:pt>
                <c:pt idx="585">
                  <c:v>11/01/2016</c:v>
                </c:pt>
                <c:pt idx="586">
                  <c:v>12/01/2016</c:v>
                </c:pt>
                <c:pt idx="587">
                  <c:v>01/01/2017</c:v>
                </c:pt>
                <c:pt idx="588">
                  <c:v>02/01/2017</c:v>
                </c:pt>
                <c:pt idx="589">
                  <c:v>03/01/2017</c:v>
                </c:pt>
                <c:pt idx="590">
                  <c:v>04/01/2017</c:v>
                </c:pt>
                <c:pt idx="591">
                  <c:v>05/01/2017</c:v>
                </c:pt>
                <c:pt idx="592">
                  <c:v>06/01/2017</c:v>
                </c:pt>
                <c:pt idx="593">
                  <c:v>01/01/2005</c:v>
                </c:pt>
                <c:pt idx="594">
                  <c:v>02/01/2005</c:v>
                </c:pt>
                <c:pt idx="595">
                  <c:v>03/01/2005</c:v>
                </c:pt>
                <c:pt idx="596">
                  <c:v>04/01/2005</c:v>
                </c:pt>
                <c:pt idx="597">
                  <c:v>05/01/2005</c:v>
                </c:pt>
                <c:pt idx="598">
                  <c:v>06/01/2005</c:v>
                </c:pt>
                <c:pt idx="599">
                  <c:v>07/01/2005</c:v>
                </c:pt>
                <c:pt idx="600">
                  <c:v>08/01/2005</c:v>
                </c:pt>
                <c:pt idx="601">
                  <c:v>09/01/2005</c:v>
                </c:pt>
                <c:pt idx="602">
                  <c:v>10/01/2005</c:v>
                </c:pt>
                <c:pt idx="603">
                  <c:v>11/01/2005</c:v>
                </c:pt>
                <c:pt idx="604">
                  <c:v>12/01/2005</c:v>
                </c:pt>
                <c:pt idx="605">
                  <c:v>01/01/2006</c:v>
                </c:pt>
                <c:pt idx="606">
                  <c:v>02/01/2006</c:v>
                </c:pt>
                <c:pt idx="607">
                  <c:v>03/01/2006</c:v>
                </c:pt>
                <c:pt idx="608">
                  <c:v>04/01/2006</c:v>
                </c:pt>
                <c:pt idx="609">
                  <c:v>05/01/2006</c:v>
                </c:pt>
                <c:pt idx="610">
                  <c:v>06/01/2006</c:v>
                </c:pt>
                <c:pt idx="611">
                  <c:v>07/01/2006</c:v>
                </c:pt>
                <c:pt idx="612">
                  <c:v>08/01/2006</c:v>
                </c:pt>
                <c:pt idx="613">
                  <c:v>09/01/2006</c:v>
                </c:pt>
                <c:pt idx="614">
                  <c:v>10/01/2006</c:v>
                </c:pt>
                <c:pt idx="615">
                  <c:v>11/01/2006</c:v>
                </c:pt>
                <c:pt idx="616">
                  <c:v>12/01/2006</c:v>
                </c:pt>
                <c:pt idx="617">
                  <c:v>01/01/2007</c:v>
                </c:pt>
                <c:pt idx="618">
                  <c:v>02/01/2007</c:v>
                </c:pt>
                <c:pt idx="619">
                  <c:v>03/01/2007</c:v>
                </c:pt>
                <c:pt idx="620">
                  <c:v>04/01/2007</c:v>
                </c:pt>
                <c:pt idx="621">
                  <c:v>05/01/2007</c:v>
                </c:pt>
                <c:pt idx="622">
                  <c:v>06/01/2007</c:v>
                </c:pt>
                <c:pt idx="623">
                  <c:v>07/01/2007</c:v>
                </c:pt>
                <c:pt idx="624">
                  <c:v>08/01/2007</c:v>
                </c:pt>
                <c:pt idx="625">
                  <c:v>09/01/2007</c:v>
                </c:pt>
                <c:pt idx="626">
                  <c:v>10/01/2007</c:v>
                </c:pt>
                <c:pt idx="627">
                  <c:v>11/01/2007</c:v>
                </c:pt>
                <c:pt idx="628">
                  <c:v>12/01/2007</c:v>
                </c:pt>
                <c:pt idx="629">
                  <c:v>01/01/2008</c:v>
                </c:pt>
                <c:pt idx="630">
                  <c:v>02/01/2008</c:v>
                </c:pt>
                <c:pt idx="631">
                  <c:v>03/01/2008</c:v>
                </c:pt>
                <c:pt idx="632">
                  <c:v>04/01/2008</c:v>
                </c:pt>
                <c:pt idx="633">
                  <c:v>05/01/2008</c:v>
                </c:pt>
                <c:pt idx="634">
                  <c:v>06/01/2008</c:v>
                </c:pt>
                <c:pt idx="635">
                  <c:v>07/01/2008</c:v>
                </c:pt>
                <c:pt idx="636">
                  <c:v>08/01/2008</c:v>
                </c:pt>
                <c:pt idx="637">
                  <c:v>09/01/2008</c:v>
                </c:pt>
                <c:pt idx="638">
                  <c:v>10/01/2008</c:v>
                </c:pt>
                <c:pt idx="639">
                  <c:v>11/01/2008</c:v>
                </c:pt>
                <c:pt idx="640">
                  <c:v>12/01/2008</c:v>
                </c:pt>
                <c:pt idx="641">
                  <c:v>01/01/2009</c:v>
                </c:pt>
                <c:pt idx="642">
                  <c:v>02/01/2009</c:v>
                </c:pt>
                <c:pt idx="643">
                  <c:v>03/01/2009</c:v>
                </c:pt>
                <c:pt idx="644">
                  <c:v>04/01/2009</c:v>
                </c:pt>
                <c:pt idx="645">
                  <c:v>05/01/2009</c:v>
                </c:pt>
                <c:pt idx="646">
                  <c:v>06/01/2009</c:v>
                </c:pt>
                <c:pt idx="647">
                  <c:v>07/01/2009</c:v>
                </c:pt>
                <c:pt idx="648">
                  <c:v>08/01/2009</c:v>
                </c:pt>
                <c:pt idx="649">
                  <c:v>09/01/2009</c:v>
                </c:pt>
                <c:pt idx="650">
                  <c:v>10/01/2009</c:v>
                </c:pt>
                <c:pt idx="651">
                  <c:v>11/01/2009</c:v>
                </c:pt>
                <c:pt idx="652">
                  <c:v>12/01/2009</c:v>
                </c:pt>
                <c:pt idx="653">
                  <c:v>01/01/2010</c:v>
                </c:pt>
                <c:pt idx="654">
                  <c:v>02/01/2010</c:v>
                </c:pt>
                <c:pt idx="655">
                  <c:v>03/01/2010</c:v>
                </c:pt>
                <c:pt idx="656">
                  <c:v>04/01/2010</c:v>
                </c:pt>
                <c:pt idx="657">
                  <c:v>05/01/2010</c:v>
                </c:pt>
                <c:pt idx="658">
                  <c:v>06/01/2010</c:v>
                </c:pt>
                <c:pt idx="659">
                  <c:v>07/01/2010</c:v>
                </c:pt>
                <c:pt idx="660">
                  <c:v>08/01/2010</c:v>
                </c:pt>
                <c:pt idx="661">
                  <c:v>09/01/2010</c:v>
                </c:pt>
                <c:pt idx="662">
                  <c:v>10/01/2010</c:v>
                </c:pt>
                <c:pt idx="663">
                  <c:v>11/01/2010</c:v>
                </c:pt>
                <c:pt idx="664">
                  <c:v>12/01/2010</c:v>
                </c:pt>
                <c:pt idx="665">
                  <c:v>01/01/2011</c:v>
                </c:pt>
                <c:pt idx="666">
                  <c:v>02/01/2011</c:v>
                </c:pt>
                <c:pt idx="667">
                  <c:v>03/01/2011</c:v>
                </c:pt>
                <c:pt idx="668">
                  <c:v>04/01/2011</c:v>
                </c:pt>
                <c:pt idx="669">
                  <c:v>05/01/2011</c:v>
                </c:pt>
                <c:pt idx="670">
                  <c:v>06/01/2011</c:v>
                </c:pt>
                <c:pt idx="671">
                  <c:v>07/01/2011</c:v>
                </c:pt>
                <c:pt idx="672">
                  <c:v>08/01/2011</c:v>
                </c:pt>
                <c:pt idx="673">
                  <c:v>09/01/2011</c:v>
                </c:pt>
                <c:pt idx="674">
                  <c:v>10/01/2011</c:v>
                </c:pt>
                <c:pt idx="675">
                  <c:v>11/01/2011</c:v>
                </c:pt>
                <c:pt idx="676">
                  <c:v>12/01/2011</c:v>
                </c:pt>
                <c:pt idx="677">
                  <c:v>01/01/2012</c:v>
                </c:pt>
                <c:pt idx="678">
                  <c:v>02/01/2012</c:v>
                </c:pt>
                <c:pt idx="679">
                  <c:v>03/01/2012</c:v>
                </c:pt>
                <c:pt idx="680">
                  <c:v>04/01/2012</c:v>
                </c:pt>
                <c:pt idx="681">
                  <c:v>05/01/2012</c:v>
                </c:pt>
                <c:pt idx="682">
                  <c:v>06/01/2012</c:v>
                </c:pt>
                <c:pt idx="683">
                  <c:v>07/01/2012</c:v>
                </c:pt>
                <c:pt idx="684">
                  <c:v>08/01/2012</c:v>
                </c:pt>
                <c:pt idx="685">
                  <c:v>09/01/2012</c:v>
                </c:pt>
                <c:pt idx="686">
                  <c:v>10/01/2012</c:v>
                </c:pt>
                <c:pt idx="687">
                  <c:v>11/01/2012</c:v>
                </c:pt>
                <c:pt idx="688">
                  <c:v>12/01/2012</c:v>
                </c:pt>
                <c:pt idx="689">
                  <c:v>01/01/2013</c:v>
                </c:pt>
                <c:pt idx="690">
                  <c:v>02/01/2013</c:v>
                </c:pt>
                <c:pt idx="691">
                  <c:v>03/01/2013</c:v>
                </c:pt>
                <c:pt idx="692">
                  <c:v>04/01/2013</c:v>
                </c:pt>
                <c:pt idx="693">
                  <c:v>05/01/2013</c:v>
                </c:pt>
                <c:pt idx="694">
                  <c:v>06/01/2013</c:v>
                </c:pt>
                <c:pt idx="695">
                  <c:v>07/01/2013</c:v>
                </c:pt>
                <c:pt idx="696">
                  <c:v>08/01/2013</c:v>
                </c:pt>
                <c:pt idx="697">
                  <c:v>09/01/2013</c:v>
                </c:pt>
                <c:pt idx="698">
                  <c:v>10/01/2013</c:v>
                </c:pt>
                <c:pt idx="699">
                  <c:v>11/01/2013</c:v>
                </c:pt>
                <c:pt idx="700">
                  <c:v>12/01/2013</c:v>
                </c:pt>
                <c:pt idx="701">
                  <c:v>01/01/2014</c:v>
                </c:pt>
                <c:pt idx="702">
                  <c:v>02/01/2014</c:v>
                </c:pt>
                <c:pt idx="703">
                  <c:v>03/01/2014</c:v>
                </c:pt>
                <c:pt idx="704">
                  <c:v>04/01/2014</c:v>
                </c:pt>
                <c:pt idx="705">
                  <c:v>05/01/2014</c:v>
                </c:pt>
                <c:pt idx="706">
                  <c:v>06/01/2014</c:v>
                </c:pt>
                <c:pt idx="707">
                  <c:v>07/01/2014</c:v>
                </c:pt>
                <c:pt idx="708">
                  <c:v>08/01/2014</c:v>
                </c:pt>
                <c:pt idx="709">
                  <c:v>09/01/2014</c:v>
                </c:pt>
                <c:pt idx="710">
                  <c:v>10/01/2014</c:v>
                </c:pt>
                <c:pt idx="711">
                  <c:v>11/01/2014</c:v>
                </c:pt>
                <c:pt idx="712">
                  <c:v>12/01/2014</c:v>
                </c:pt>
                <c:pt idx="713">
                  <c:v>01/01/2015</c:v>
                </c:pt>
                <c:pt idx="714">
                  <c:v>02/01/2015</c:v>
                </c:pt>
                <c:pt idx="715">
                  <c:v>03/01/2015</c:v>
                </c:pt>
                <c:pt idx="716">
                  <c:v>04/01/2015</c:v>
                </c:pt>
                <c:pt idx="717">
                  <c:v>05/01/2015</c:v>
                </c:pt>
                <c:pt idx="718">
                  <c:v>06/01/2015</c:v>
                </c:pt>
                <c:pt idx="719">
                  <c:v>07/01/2015</c:v>
                </c:pt>
                <c:pt idx="720">
                  <c:v>08/01/2015</c:v>
                </c:pt>
                <c:pt idx="721">
                  <c:v>09/01/2015</c:v>
                </c:pt>
                <c:pt idx="722">
                  <c:v>10/01/2015</c:v>
                </c:pt>
                <c:pt idx="723">
                  <c:v>11/01/2015</c:v>
                </c:pt>
                <c:pt idx="724">
                  <c:v>12/01/2015</c:v>
                </c:pt>
                <c:pt idx="725">
                  <c:v>01/01/2016</c:v>
                </c:pt>
                <c:pt idx="726">
                  <c:v>02/01/2016</c:v>
                </c:pt>
                <c:pt idx="727">
                  <c:v>03/01/2016</c:v>
                </c:pt>
                <c:pt idx="728">
                  <c:v>04/01/2016</c:v>
                </c:pt>
                <c:pt idx="729">
                  <c:v>05/01/2016</c:v>
                </c:pt>
                <c:pt idx="730">
                  <c:v>06/01/2016</c:v>
                </c:pt>
                <c:pt idx="731">
                  <c:v>07/01/2016</c:v>
                </c:pt>
                <c:pt idx="732">
                  <c:v>08/01/2016</c:v>
                </c:pt>
                <c:pt idx="733">
                  <c:v>09/01/2016</c:v>
                </c:pt>
                <c:pt idx="734">
                  <c:v>10/01/2016</c:v>
                </c:pt>
                <c:pt idx="735">
                  <c:v>11/01/2016</c:v>
                </c:pt>
                <c:pt idx="736">
                  <c:v>12/01/2016</c:v>
                </c:pt>
                <c:pt idx="737">
                  <c:v>01/01/2017</c:v>
                </c:pt>
                <c:pt idx="738">
                  <c:v>02/01/2017</c:v>
                </c:pt>
                <c:pt idx="739">
                  <c:v>03/01/2017</c:v>
                </c:pt>
                <c:pt idx="740">
                  <c:v>04/01/2017</c:v>
                </c:pt>
                <c:pt idx="741">
                  <c:v>05/01/2017</c:v>
                </c:pt>
                <c:pt idx="742">
                  <c:v>06/01/2017</c:v>
                </c:pt>
                <c:pt idx="743">
                  <c:v>01/01/2005</c:v>
                </c:pt>
                <c:pt idx="744">
                  <c:v>02/01/2005</c:v>
                </c:pt>
                <c:pt idx="745">
                  <c:v>03/01/2005</c:v>
                </c:pt>
                <c:pt idx="746">
                  <c:v>04/01/2005</c:v>
                </c:pt>
                <c:pt idx="747">
                  <c:v>05/01/2005</c:v>
                </c:pt>
                <c:pt idx="748">
                  <c:v>06/01/2005</c:v>
                </c:pt>
                <c:pt idx="749">
                  <c:v>07/01/2005</c:v>
                </c:pt>
                <c:pt idx="750">
                  <c:v>08/01/2005</c:v>
                </c:pt>
                <c:pt idx="751">
                  <c:v>09/01/2005</c:v>
                </c:pt>
                <c:pt idx="752">
                  <c:v>10/01/2005</c:v>
                </c:pt>
                <c:pt idx="753">
                  <c:v>11/01/2005</c:v>
                </c:pt>
                <c:pt idx="754">
                  <c:v>12/01/2005</c:v>
                </c:pt>
                <c:pt idx="755">
                  <c:v>01/01/2006</c:v>
                </c:pt>
                <c:pt idx="756">
                  <c:v>02/01/2006</c:v>
                </c:pt>
                <c:pt idx="757">
                  <c:v>03/01/2006</c:v>
                </c:pt>
                <c:pt idx="758">
                  <c:v>04/01/2006</c:v>
                </c:pt>
                <c:pt idx="759">
                  <c:v>05/01/2006</c:v>
                </c:pt>
                <c:pt idx="760">
                  <c:v>06/01/2006</c:v>
                </c:pt>
                <c:pt idx="761">
                  <c:v>07/01/2006</c:v>
                </c:pt>
                <c:pt idx="762">
                  <c:v>08/01/2006</c:v>
                </c:pt>
                <c:pt idx="763">
                  <c:v>09/01/2006</c:v>
                </c:pt>
                <c:pt idx="764">
                  <c:v>10/01/2006</c:v>
                </c:pt>
                <c:pt idx="765">
                  <c:v>11/01/2006</c:v>
                </c:pt>
                <c:pt idx="766">
                  <c:v>12/01/2006</c:v>
                </c:pt>
                <c:pt idx="767">
                  <c:v>01/01/2007</c:v>
                </c:pt>
                <c:pt idx="768">
                  <c:v>02/01/2007</c:v>
                </c:pt>
                <c:pt idx="769">
                  <c:v>03/01/2007</c:v>
                </c:pt>
                <c:pt idx="770">
                  <c:v>04/01/2007</c:v>
                </c:pt>
                <c:pt idx="771">
                  <c:v>05/01/2007</c:v>
                </c:pt>
                <c:pt idx="772">
                  <c:v>06/01/2007</c:v>
                </c:pt>
                <c:pt idx="773">
                  <c:v>07/01/2007</c:v>
                </c:pt>
                <c:pt idx="774">
                  <c:v>08/01/2007</c:v>
                </c:pt>
                <c:pt idx="775">
                  <c:v>09/01/2007</c:v>
                </c:pt>
                <c:pt idx="776">
                  <c:v>10/01/2007</c:v>
                </c:pt>
                <c:pt idx="777">
                  <c:v>11/01/2007</c:v>
                </c:pt>
                <c:pt idx="778">
                  <c:v>12/01/2007</c:v>
                </c:pt>
                <c:pt idx="779">
                  <c:v>01/01/2008</c:v>
                </c:pt>
                <c:pt idx="780">
                  <c:v>02/01/2008</c:v>
                </c:pt>
                <c:pt idx="781">
                  <c:v>03/01/2008</c:v>
                </c:pt>
                <c:pt idx="782">
                  <c:v>04/01/2008</c:v>
                </c:pt>
                <c:pt idx="783">
                  <c:v>05/01/2008</c:v>
                </c:pt>
                <c:pt idx="784">
                  <c:v>06/01/2008</c:v>
                </c:pt>
                <c:pt idx="785">
                  <c:v>07/01/2008</c:v>
                </c:pt>
                <c:pt idx="786">
                  <c:v>08/01/2008</c:v>
                </c:pt>
                <c:pt idx="787">
                  <c:v>09/01/2008</c:v>
                </c:pt>
                <c:pt idx="788">
                  <c:v>10/01/2008</c:v>
                </c:pt>
                <c:pt idx="789">
                  <c:v>11/01/2008</c:v>
                </c:pt>
                <c:pt idx="790">
                  <c:v>12/01/2008</c:v>
                </c:pt>
                <c:pt idx="791">
                  <c:v>01/01/2009</c:v>
                </c:pt>
                <c:pt idx="792">
                  <c:v>02/01/2009</c:v>
                </c:pt>
                <c:pt idx="793">
                  <c:v>03/01/2009</c:v>
                </c:pt>
                <c:pt idx="794">
                  <c:v>04/01/2009</c:v>
                </c:pt>
                <c:pt idx="795">
                  <c:v>05/01/2009</c:v>
                </c:pt>
                <c:pt idx="796">
                  <c:v>06/01/2009</c:v>
                </c:pt>
                <c:pt idx="797">
                  <c:v>07/01/2009</c:v>
                </c:pt>
                <c:pt idx="798">
                  <c:v>08/01/2009</c:v>
                </c:pt>
                <c:pt idx="799">
                  <c:v>09/01/2009</c:v>
                </c:pt>
                <c:pt idx="800">
                  <c:v>10/01/2009</c:v>
                </c:pt>
                <c:pt idx="801">
                  <c:v>11/01/2009</c:v>
                </c:pt>
                <c:pt idx="802">
                  <c:v>12/01/2009</c:v>
                </c:pt>
                <c:pt idx="803">
                  <c:v>01/01/2010</c:v>
                </c:pt>
                <c:pt idx="804">
                  <c:v>02/01/2010</c:v>
                </c:pt>
                <c:pt idx="805">
                  <c:v>03/01/2010</c:v>
                </c:pt>
                <c:pt idx="806">
                  <c:v>04/01/2010</c:v>
                </c:pt>
                <c:pt idx="807">
                  <c:v>05/01/2010</c:v>
                </c:pt>
                <c:pt idx="808">
                  <c:v>06/01/2010</c:v>
                </c:pt>
                <c:pt idx="809">
                  <c:v>07/01/2010</c:v>
                </c:pt>
                <c:pt idx="810">
                  <c:v>08/01/2010</c:v>
                </c:pt>
                <c:pt idx="811">
                  <c:v>09/01/2010</c:v>
                </c:pt>
                <c:pt idx="812">
                  <c:v>10/01/2010</c:v>
                </c:pt>
                <c:pt idx="813">
                  <c:v>11/01/2010</c:v>
                </c:pt>
                <c:pt idx="814">
                  <c:v>12/01/2010</c:v>
                </c:pt>
                <c:pt idx="815">
                  <c:v>01/01/2011</c:v>
                </c:pt>
                <c:pt idx="816">
                  <c:v>02/01/2011</c:v>
                </c:pt>
                <c:pt idx="817">
                  <c:v>03/01/2011</c:v>
                </c:pt>
                <c:pt idx="818">
                  <c:v>04/01/2011</c:v>
                </c:pt>
                <c:pt idx="819">
                  <c:v>05/01/2011</c:v>
                </c:pt>
                <c:pt idx="820">
                  <c:v>06/01/2011</c:v>
                </c:pt>
                <c:pt idx="821">
                  <c:v>07/01/2011</c:v>
                </c:pt>
                <c:pt idx="822">
                  <c:v>08/01/2011</c:v>
                </c:pt>
                <c:pt idx="823">
                  <c:v>09/01/2011</c:v>
                </c:pt>
                <c:pt idx="824">
                  <c:v>10/01/2011</c:v>
                </c:pt>
                <c:pt idx="825">
                  <c:v>11/01/2011</c:v>
                </c:pt>
                <c:pt idx="826">
                  <c:v>12/01/2011</c:v>
                </c:pt>
                <c:pt idx="827">
                  <c:v>01/01/2012</c:v>
                </c:pt>
                <c:pt idx="828">
                  <c:v>02/01/2012</c:v>
                </c:pt>
                <c:pt idx="829">
                  <c:v>03/01/2012</c:v>
                </c:pt>
                <c:pt idx="830">
                  <c:v>04/01/2012</c:v>
                </c:pt>
                <c:pt idx="831">
                  <c:v>05/01/2012</c:v>
                </c:pt>
                <c:pt idx="832">
                  <c:v>06/01/2012</c:v>
                </c:pt>
                <c:pt idx="833">
                  <c:v>07/01/2012</c:v>
                </c:pt>
                <c:pt idx="834">
                  <c:v>08/01/2012</c:v>
                </c:pt>
                <c:pt idx="835">
                  <c:v>09/01/2012</c:v>
                </c:pt>
                <c:pt idx="836">
                  <c:v>10/01/2012</c:v>
                </c:pt>
                <c:pt idx="837">
                  <c:v>11/01/2012</c:v>
                </c:pt>
                <c:pt idx="838">
                  <c:v>12/01/2012</c:v>
                </c:pt>
                <c:pt idx="839">
                  <c:v>01/01/2013</c:v>
                </c:pt>
                <c:pt idx="840">
                  <c:v>02/01/2013</c:v>
                </c:pt>
                <c:pt idx="841">
                  <c:v>03/01/2013</c:v>
                </c:pt>
                <c:pt idx="842">
                  <c:v>04/01/2013</c:v>
                </c:pt>
                <c:pt idx="843">
                  <c:v>05/01/2013</c:v>
                </c:pt>
                <c:pt idx="844">
                  <c:v>06/01/2013</c:v>
                </c:pt>
                <c:pt idx="845">
                  <c:v>07/01/2013</c:v>
                </c:pt>
                <c:pt idx="846">
                  <c:v>08/01/2013</c:v>
                </c:pt>
                <c:pt idx="847">
                  <c:v>09/01/2013</c:v>
                </c:pt>
                <c:pt idx="848">
                  <c:v>10/01/2013</c:v>
                </c:pt>
                <c:pt idx="849">
                  <c:v>11/01/2013</c:v>
                </c:pt>
                <c:pt idx="850">
                  <c:v>12/01/2013</c:v>
                </c:pt>
                <c:pt idx="851">
                  <c:v>01/01/2014</c:v>
                </c:pt>
                <c:pt idx="852">
                  <c:v>02/01/2014</c:v>
                </c:pt>
                <c:pt idx="853">
                  <c:v>03/01/2014</c:v>
                </c:pt>
                <c:pt idx="854">
                  <c:v>04/01/2014</c:v>
                </c:pt>
                <c:pt idx="855">
                  <c:v>05/01/2014</c:v>
                </c:pt>
                <c:pt idx="856">
                  <c:v>06/01/2014</c:v>
                </c:pt>
                <c:pt idx="857">
                  <c:v>07/01/2014</c:v>
                </c:pt>
                <c:pt idx="858">
                  <c:v>08/01/2014</c:v>
                </c:pt>
                <c:pt idx="859">
                  <c:v>09/01/2014</c:v>
                </c:pt>
                <c:pt idx="860">
                  <c:v>10/01/2014</c:v>
                </c:pt>
                <c:pt idx="861">
                  <c:v>11/01/2014</c:v>
                </c:pt>
                <c:pt idx="862">
                  <c:v>12/01/2014</c:v>
                </c:pt>
                <c:pt idx="863">
                  <c:v>01/01/2015</c:v>
                </c:pt>
                <c:pt idx="864">
                  <c:v>02/01/2015</c:v>
                </c:pt>
                <c:pt idx="865">
                  <c:v>03/01/2015</c:v>
                </c:pt>
                <c:pt idx="866">
                  <c:v>04/01/2015</c:v>
                </c:pt>
                <c:pt idx="867">
                  <c:v>05/01/2015</c:v>
                </c:pt>
                <c:pt idx="868">
                  <c:v>06/01/2015</c:v>
                </c:pt>
                <c:pt idx="869">
                  <c:v>07/01/2015</c:v>
                </c:pt>
                <c:pt idx="870">
                  <c:v>08/01/2015</c:v>
                </c:pt>
                <c:pt idx="871">
                  <c:v>09/01/2015</c:v>
                </c:pt>
                <c:pt idx="872">
                  <c:v>10/01/2015</c:v>
                </c:pt>
                <c:pt idx="873">
                  <c:v>11/01/2015</c:v>
                </c:pt>
                <c:pt idx="874">
                  <c:v>12/01/2015</c:v>
                </c:pt>
                <c:pt idx="875">
                  <c:v>01/01/2016</c:v>
                </c:pt>
                <c:pt idx="876">
                  <c:v>02/01/2016</c:v>
                </c:pt>
                <c:pt idx="877">
                  <c:v>03/01/2016</c:v>
                </c:pt>
                <c:pt idx="878">
                  <c:v>04/01/2016</c:v>
                </c:pt>
                <c:pt idx="879">
                  <c:v>05/01/2016</c:v>
                </c:pt>
                <c:pt idx="880">
                  <c:v>06/01/2016</c:v>
                </c:pt>
                <c:pt idx="881">
                  <c:v>07/01/2016</c:v>
                </c:pt>
                <c:pt idx="882">
                  <c:v>08/01/2016</c:v>
                </c:pt>
                <c:pt idx="883">
                  <c:v>09/01/2016</c:v>
                </c:pt>
                <c:pt idx="884">
                  <c:v>10/01/2016</c:v>
                </c:pt>
                <c:pt idx="885">
                  <c:v>11/01/2016</c:v>
                </c:pt>
                <c:pt idx="886">
                  <c:v>12/01/2016</c:v>
                </c:pt>
                <c:pt idx="887">
                  <c:v>01/01/2017</c:v>
                </c:pt>
                <c:pt idx="888">
                  <c:v>02/01/2017</c:v>
                </c:pt>
                <c:pt idx="889">
                  <c:v>03/01/2017</c:v>
                </c:pt>
                <c:pt idx="890">
                  <c:v>04/01/2017</c:v>
                </c:pt>
                <c:pt idx="891">
                  <c:v>05/01/2017</c:v>
                </c:pt>
                <c:pt idx="892">
                  <c:v>06/01/2017</c:v>
                </c:pt>
                <c:pt idx="893">
                  <c:v>01/01/2005</c:v>
                </c:pt>
                <c:pt idx="894">
                  <c:v>02/01/2005</c:v>
                </c:pt>
                <c:pt idx="895">
                  <c:v>03/01/2005</c:v>
                </c:pt>
                <c:pt idx="896">
                  <c:v>04/01/2005</c:v>
                </c:pt>
                <c:pt idx="897">
                  <c:v>05/01/2005</c:v>
                </c:pt>
                <c:pt idx="898">
                  <c:v>06/01/2005</c:v>
                </c:pt>
                <c:pt idx="899">
                  <c:v>07/01/2005</c:v>
                </c:pt>
                <c:pt idx="900">
                  <c:v>08/01/2005</c:v>
                </c:pt>
                <c:pt idx="901">
                  <c:v>09/01/2005</c:v>
                </c:pt>
                <c:pt idx="902">
                  <c:v>10/01/2005</c:v>
                </c:pt>
                <c:pt idx="903">
                  <c:v>11/01/2005</c:v>
                </c:pt>
                <c:pt idx="904">
                  <c:v>12/01/2005</c:v>
                </c:pt>
                <c:pt idx="905">
                  <c:v>01/01/2006</c:v>
                </c:pt>
                <c:pt idx="906">
                  <c:v>02/01/2006</c:v>
                </c:pt>
                <c:pt idx="907">
                  <c:v>03/01/2006</c:v>
                </c:pt>
                <c:pt idx="908">
                  <c:v>04/01/2006</c:v>
                </c:pt>
                <c:pt idx="909">
                  <c:v>05/01/2006</c:v>
                </c:pt>
                <c:pt idx="910">
                  <c:v>06/01/2006</c:v>
                </c:pt>
                <c:pt idx="911">
                  <c:v>07/01/2006</c:v>
                </c:pt>
                <c:pt idx="912">
                  <c:v>08/01/2006</c:v>
                </c:pt>
                <c:pt idx="913">
                  <c:v>09/01/2006</c:v>
                </c:pt>
                <c:pt idx="914">
                  <c:v>10/01/2006</c:v>
                </c:pt>
                <c:pt idx="915">
                  <c:v>11/01/2006</c:v>
                </c:pt>
                <c:pt idx="916">
                  <c:v>12/01/2006</c:v>
                </c:pt>
                <c:pt idx="917">
                  <c:v>01/01/2007</c:v>
                </c:pt>
                <c:pt idx="918">
                  <c:v>02/01/2007</c:v>
                </c:pt>
                <c:pt idx="919">
                  <c:v>03/01/2007</c:v>
                </c:pt>
                <c:pt idx="920">
                  <c:v>04/01/2007</c:v>
                </c:pt>
                <c:pt idx="921">
                  <c:v>05/01/2007</c:v>
                </c:pt>
                <c:pt idx="922">
                  <c:v>06/01/2007</c:v>
                </c:pt>
                <c:pt idx="923">
                  <c:v>07/01/2007</c:v>
                </c:pt>
                <c:pt idx="924">
                  <c:v>08/01/2007</c:v>
                </c:pt>
                <c:pt idx="925">
                  <c:v>09/01/2007</c:v>
                </c:pt>
                <c:pt idx="926">
                  <c:v>10/01/2007</c:v>
                </c:pt>
                <c:pt idx="927">
                  <c:v>11/01/2007</c:v>
                </c:pt>
                <c:pt idx="928">
                  <c:v>12/01/2007</c:v>
                </c:pt>
                <c:pt idx="929">
                  <c:v>01/01/2008</c:v>
                </c:pt>
                <c:pt idx="930">
                  <c:v>02/01/2008</c:v>
                </c:pt>
                <c:pt idx="931">
                  <c:v>03/01/2008</c:v>
                </c:pt>
                <c:pt idx="932">
                  <c:v>04/01/2008</c:v>
                </c:pt>
                <c:pt idx="933">
                  <c:v>05/01/2008</c:v>
                </c:pt>
                <c:pt idx="934">
                  <c:v>06/01/2008</c:v>
                </c:pt>
                <c:pt idx="935">
                  <c:v>07/01/2008</c:v>
                </c:pt>
                <c:pt idx="936">
                  <c:v>08/01/2008</c:v>
                </c:pt>
                <c:pt idx="937">
                  <c:v>09/01/2008</c:v>
                </c:pt>
                <c:pt idx="938">
                  <c:v>10/01/2008</c:v>
                </c:pt>
                <c:pt idx="939">
                  <c:v>11/01/2008</c:v>
                </c:pt>
                <c:pt idx="940">
                  <c:v>12/01/2008</c:v>
                </c:pt>
                <c:pt idx="941">
                  <c:v>01/01/2009</c:v>
                </c:pt>
                <c:pt idx="942">
                  <c:v>02/01/2009</c:v>
                </c:pt>
                <c:pt idx="943">
                  <c:v>03/01/2009</c:v>
                </c:pt>
                <c:pt idx="944">
                  <c:v>04/01/2009</c:v>
                </c:pt>
                <c:pt idx="945">
                  <c:v>05/01/2009</c:v>
                </c:pt>
                <c:pt idx="946">
                  <c:v>06/01/2009</c:v>
                </c:pt>
                <c:pt idx="947">
                  <c:v>07/01/2009</c:v>
                </c:pt>
                <c:pt idx="948">
                  <c:v>08/01/2009</c:v>
                </c:pt>
                <c:pt idx="949">
                  <c:v>09/01/2009</c:v>
                </c:pt>
                <c:pt idx="950">
                  <c:v>10/01/2009</c:v>
                </c:pt>
                <c:pt idx="951">
                  <c:v>11/01/2009</c:v>
                </c:pt>
                <c:pt idx="952">
                  <c:v>12/01/2009</c:v>
                </c:pt>
                <c:pt idx="953">
                  <c:v>01/01/2010</c:v>
                </c:pt>
                <c:pt idx="954">
                  <c:v>02/01/2010</c:v>
                </c:pt>
                <c:pt idx="955">
                  <c:v>03/01/2010</c:v>
                </c:pt>
                <c:pt idx="956">
                  <c:v>04/01/2010</c:v>
                </c:pt>
                <c:pt idx="957">
                  <c:v>05/01/2010</c:v>
                </c:pt>
                <c:pt idx="958">
                  <c:v>06/01/2010</c:v>
                </c:pt>
                <c:pt idx="959">
                  <c:v>07/01/2010</c:v>
                </c:pt>
                <c:pt idx="960">
                  <c:v>08/01/2010</c:v>
                </c:pt>
                <c:pt idx="961">
                  <c:v>09/01/2010</c:v>
                </c:pt>
                <c:pt idx="962">
                  <c:v>10/01/2010</c:v>
                </c:pt>
                <c:pt idx="963">
                  <c:v>11/01/2010</c:v>
                </c:pt>
                <c:pt idx="964">
                  <c:v>12/01/2010</c:v>
                </c:pt>
                <c:pt idx="965">
                  <c:v>01/01/2011</c:v>
                </c:pt>
                <c:pt idx="966">
                  <c:v>02/01/2011</c:v>
                </c:pt>
                <c:pt idx="967">
                  <c:v>03/01/2011</c:v>
                </c:pt>
                <c:pt idx="968">
                  <c:v>04/01/2011</c:v>
                </c:pt>
                <c:pt idx="969">
                  <c:v>05/01/2011</c:v>
                </c:pt>
                <c:pt idx="970">
                  <c:v>06/01/2011</c:v>
                </c:pt>
                <c:pt idx="971">
                  <c:v>07/01/2011</c:v>
                </c:pt>
                <c:pt idx="972">
                  <c:v>08/01/2011</c:v>
                </c:pt>
                <c:pt idx="973">
                  <c:v>09/01/2011</c:v>
                </c:pt>
                <c:pt idx="974">
                  <c:v>10/01/2011</c:v>
                </c:pt>
                <c:pt idx="975">
                  <c:v>11/01/2011</c:v>
                </c:pt>
                <c:pt idx="976">
                  <c:v>12/01/2011</c:v>
                </c:pt>
                <c:pt idx="977">
                  <c:v>01/01/2012</c:v>
                </c:pt>
                <c:pt idx="978">
                  <c:v>02/01/2012</c:v>
                </c:pt>
                <c:pt idx="979">
                  <c:v>03/01/2012</c:v>
                </c:pt>
                <c:pt idx="980">
                  <c:v>04/01/2012</c:v>
                </c:pt>
                <c:pt idx="981">
                  <c:v>05/01/2012</c:v>
                </c:pt>
                <c:pt idx="982">
                  <c:v>06/01/2012</c:v>
                </c:pt>
                <c:pt idx="983">
                  <c:v>07/01/2012</c:v>
                </c:pt>
                <c:pt idx="984">
                  <c:v>08/01/2012</c:v>
                </c:pt>
                <c:pt idx="985">
                  <c:v>09/01/2012</c:v>
                </c:pt>
                <c:pt idx="986">
                  <c:v>10/01/2012</c:v>
                </c:pt>
                <c:pt idx="987">
                  <c:v>11/01/2012</c:v>
                </c:pt>
                <c:pt idx="988">
                  <c:v>12/01/2012</c:v>
                </c:pt>
                <c:pt idx="989">
                  <c:v>01/01/2013</c:v>
                </c:pt>
                <c:pt idx="990">
                  <c:v>02/01/2013</c:v>
                </c:pt>
                <c:pt idx="991">
                  <c:v>03/01/2013</c:v>
                </c:pt>
                <c:pt idx="992">
                  <c:v>04/01/2013</c:v>
                </c:pt>
                <c:pt idx="993">
                  <c:v>05/01/2013</c:v>
                </c:pt>
                <c:pt idx="994">
                  <c:v>06/01/2013</c:v>
                </c:pt>
                <c:pt idx="995">
                  <c:v>07/01/2013</c:v>
                </c:pt>
                <c:pt idx="996">
                  <c:v>08/01/2013</c:v>
                </c:pt>
                <c:pt idx="997">
                  <c:v>09/01/2013</c:v>
                </c:pt>
                <c:pt idx="998">
                  <c:v>10/01/2013</c:v>
                </c:pt>
                <c:pt idx="999">
                  <c:v>11/01/2013</c:v>
                </c:pt>
                <c:pt idx="1000">
                  <c:v>12/01/2013</c:v>
                </c:pt>
                <c:pt idx="1001">
                  <c:v>01/01/2014</c:v>
                </c:pt>
                <c:pt idx="1002">
                  <c:v>02/01/2014</c:v>
                </c:pt>
                <c:pt idx="1003">
                  <c:v>03/01/2014</c:v>
                </c:pt>
                <c:pt idx="1004">
                  <c:v>04/01/2014</c:v>
                </c:pt>
                <c:pt idx="1005">
                  <c:v>05/01/2014</c:v>
                </c:pt>
                <c:pt idx="1006">
                  <c:v>06/01/2014</c:v>
                </c:pt>
                <c:pt idx="1007">
                  <c:v>07/01/2014</c:v>
                </c:pt>
                <c:pt idx="1008">
                  <c:v>08/01/2014</c:v>
                </c:pt>
                <c:pt idx="1009">
                  <c:v>09/01/2014</c:v>
                </c:pt>
                <c:pt idx="1010">
                  <c:v>10/01/2014</c:v>
                </c:pt>
                <c:pt idx="1011">
                  <c:v>11/01/2014</c:v>
                </c:pt>
                <c:pt idx="1012">
                  <c:v>12/01/2014</c:v>
                </c:pt>
                <c:pt idx="1013">
                  <c:v>01/01/2015</c:v>
                </c:pt>
                <c:pt idx="1014">
                  <c:v>02/01/2015</c:v>
                </c:pt>
                <c:pt idx="1015">
                  <c:v>03/01/2015</c:v>
                </c:pt>
                <c:pt idx="1016">
                  <c:v>04/01/2015</c:v>
                </c:pt>
                <c:pt idx="1017">
                  <c:v>05/01/2015</c:v>
                </c:pt>
                <c:pt idx="1018">
                  <c:v>06/01/2015</c:v>
                </c:pt>
                <c:pt idx="1019">
                  <c:v>07/01/2015</c:v>
                </c:pt>
                <c:pt idx="1020">
                  <c:v>08/01/2015</c:v>
                </c:pt>
                <c:pt idx="1021">
                  <c:v>09/01/2015</c:v>
                </c:pt>
                <c:pt idx="1022">
                  <c:v>10/01/2015</c:v>
                </c:pt>
                <c:pt idx="1023">
                  <c:v>11/01/2015</c:v>
                </c:pt>
                <c:pt idx="1024">
                  <c:v>12/01/2015</c:v>
                </c:pt>
                <c:pt idx="1025">
                  <c:v>01/01/2016</c:v>
                </c:pt>
                <c:pt idx="1026">
                  <c:v>02/01/2016</c:v>
                </c:pt>
                <c:pt idx="1027">
                  <c:v>03/01/2016</c:v>
                </c:pt>
                <c:pt idx="1028">
                  <c:v>04/01/2016</c:v>
                </c:pt>
                <c:pt idx="1029">
                  <c:v>05/01/2016</c:v>
                </c:pt>
                <c:pt idx="1030">
                  <c:v>06/01/2016</c:v>
                </c:pt>
                <c:pt idx="1031">
                  <c:v>07/01/2016</c:v>
                </c:pt>
                <c:pt idx="1032">
                  <c:v>08/01/2016</c:v>
                </c:pt>
                <c:pt idx="1033">
                  <c:v>09/01/2016</c:v>
                </c:pt>
                <c:pt idx="1034">
                  <c:v>10/01/2016</c:v>
                </c:pt>
                <c:pt idx="1035">
                  <c:v>11/01/2016</c:v>
                </c:pt>
                <c:pt idx="1036">
                  <c:v>12/01/2016</c:v>
                </c:pt>
                <c:pt idx="1037">
                  <c:v>01/01/2017</c:v>
                </c:pt>
                <c:pt idx="1038">
                  <c:v>02/01/2017</c:v>
                </c:pt>
                <c:pt idx="1039">
                  <c:v>03/01/2017</c:v>
                </c:pt>
                <c:pt idx="1040">
                  <c:v>04/01/2017</c:v>
                </c:pt>
                <c:pt idx="1041">
                  <c:v>05/01/2017</c:v>
                </c:pt>
                <c:pt idx="1042">
                  <c:v>06/01/2017</c:v>
                </c:pt>
                <c:pt idx="1043">
                  <c:v>01/01/2005</c:v>
                </c:pt>
                <c:pt idx="1044">
                  <c:v>02/01/2005</c:v>
                </c:pt>
                <c:pt idx="1045">
                  <c:v>03/01/2005</c:v>
                </c:pt>
                <c:pt idx="1046">
                  <c:v>04/01/2005</c:v>
                </c:pt>
                <c:pt idx="1047">
                  <c:v>05/01/2005</c:v>
                </c:pt>
                <c:pt idx="1048">
                  <c:v>06/01/2005</c:v>
                </c:pt>
                <c:pt idx="1049">
                  <c:v>07/01/2005</c:v>
                </c:pt>
                <c:pt idx="1050">
                  <c:v>08/01/2005</c:v>
                </c:pt>
                <c:pt idx="1051">
                  <c:v>09/01/2005</c:v>
                </c:pt>
                <c:pt idx="1052">
                  <c:v>10/01/2005</c:v>
                </c:pt>
                <c:pt idx="1053">
                  <c:v>11/01/2005</c:v>
                </c:pt>
                <c:pt idx="1054">
                  <c:v>12/01/2005</c:v>
                </c:pt>
                <c:pt idx="1055">
                  <c:v>01/01/2006</c:v>
                </c:pt>
                <c:pt idx="1056">
                  <c:v>02/01/2006</c:v>
                </c:pt>
                <c:pt idx="1057">
                  <c:v>03/01/2006</c:v>
                </c:pt>
                <c:pt idx="1058">
                  <c:v>04/01/2006</c:v>
                </c:pt>
                <c:pt idx="1059">
                  <c:v>05/01/2006</c:v>
                </c:pt>
                <c:pt idx="1060">
                  <c:v>06/01/2006</c:v>
                </c:pt>
                <c:pt idx="1061">
                  <c:v>07/01/2006</c:v>
                </c:pt>
                <c:pt idx="1062">
                  <c:v>08/01/2006</c:v>
                </c:pt>
                <c:pt idx="1063">
                  <c:v>09/01/2006</c:v>
                </c:pt>
                <c:pt idx="1064">
                  <c:v>10/01/2006</c:v>
                </c:pt>
                <c:pt idx="1065">
                  <c:v>11/01/2006</c:v>
                </c:pt>
                <c:pt idx="1066">
                  <c:v>12/01/2006</c:v>
                </c:pt>
                <c:pt idx="1067">
                  <c:v>01/01/2007</c:v>
                </c:pt>
                <c:pt idx="1068">
                  <c:v>02/01/2007</c:v>
                </c:pt>
                <c:pt idx="1069">
                  <c:v>03/01/2007</c:v>
                </c:pt>
                <c:pt idx="1070">
                  <c:v>04/01/2007</c:v>
                </c:pt>
                <c:pt idx="1071">
                  <c:v>05/01/2007</c:v>
                </c:pt>
                <c:pt idx="1072">
                  <c:v>06/01/2007</c:v>
                </c:pt>
                <c:pt idx="1073">
                  <c:v>07/01/2007</c:v>
                </c:pt>
                <c:pt idx="1074">
                  <c:v>08/01/2007</c:v>
                </c:pt>
                <c:pt idx="1075">
                  <c:v>09/01/2007</c:v>
                </c:pt>
                <c:pt idx="1076">
                  <c:v>10/01/2007</c:v>
                </c:pt>
                <c:pt idx="1077">
                  <c:v>11/01/2007</c:v>
                </c:pt>
                <c:pt idx="1078">
                  <c:v>12/01/2007</c:v>
                </c:pt>
                <c:pt idx="1079">
                  <c:v>01/01/2008</c:v>
                </c:pt>
                <c:pt idx="1080">
                  <c:v>02/01/2008</c:v>
                </c:pt>
                <c:pt idx="1081">
                  <c:v>03/01/2008</c:v>
                </c:pt>
                <c:pt idx="1082">
                  <c:v>04/01/2008</c:v>
                </c:pt>
                <c:pt idx="1083">
                  <c:v>05/01/2008</c:v>
                </c:pt>
                <c:pt idx="1084">
                  <c:v>06/01/2008</c:v>
                </c:pt>
                <c:pt idx="1085">
                  <c:v>07/01/2008</c:v>
                </c:pt>
                <c:pt idx="1086">
                  <c:v>08/01/2008</c:v>
                </c:pt>
                <c:pt idx="1087">
                  <c:v>09/01/2008</c:v>
                </c:pt>
                <c:pt idx="1088">
                  <c:v>10/01/2008</c:v>
                </c:pt>
                <c:pt idx="1089">
                  <c:v>11/01/2008</c:v>
                </c:pt>
                <c:pt idx="1090">
                  <c:v>12/01/2008</c:v>
                </c:pt>
                <c:pt idx="1091">
                  <c:v>01/01/2009</c:v>
                </c:pt>
                <c:pt idx="1092">
                  <c:v>02/01/2009</c:v>
                </c:pt>
                <c:pt idx="1093">
                  <c:v>03/01/2009</c:v>
                </c:pt>
                <c:pt idx="1094">
                  <c:v>04/01/2009</c:v>
                </c:pt>
                <c:pt idx="1095">
                  <c:v>05/01/2009</c:v>
                </c:pt>
                <c:pt idx="1096">
                  <c:v>06/01/2009</c:v>
                </c:pt>
                <c:pt idx="1097">
                  <c:v>07/01/2009</c:v>
                </c:pt>
                <c:pt idx="1098">
                  <c:v>08/01/2009</c:v>
                </c:pt>
                <c:pt idx="1099">
                  <c:v>09/01/2009</c:v>
                </c:pt>
                <c:pt idx="1100">
                  <c:v>10/01/2009</c:v>
                </c:pt>
                <c:pt idx="1101">
                  <c:v>11/01/2009</c:v>
                </c:pt>
                <c:pt idx="1102">
                  <c:v>12/01/2009</c:v>
                </c:pt>
                <c:pt idx="1103">
                  <c:v>01/01/2010</c:v>
                </c:pt>
                <c:pt idx="1104">
                  <c:v>02/01/2010</c:v>
                </c:pt>
                <c:pt idx="1105">
                  <c:v>03/01/2010</c:v>
                </c:pt>
                <c:pt idx="1106">
                  <c:v>04/01/2010</c:v>
                </c:pt>
                <c:pt idx="1107">
                  <c:v>05/01/2010</c:v>
                </c:pt>
                <c:pt idx="1108">
                  <c:v>06/01/2010</c:v>
                </c:pt>
                <c:pt idx="1109">
                  <c:v>07/01/2010</c:v>
                </c:pt>
                <c:pt idx="1110">
                  <c:v>08/01/2010</c:v>
                </c:pt>
                <c:pt idx="1111">
                  <c:v>09/01/2010</c:v>
                </c:pt>
                <c:pt idx="1112">
                  <c:v>10/01/2010</c:v>
                </c:pt>
                <c:pt idx="1113">
                  <c:v>11/01/2010</c:v>
                </c:pt>
                <c:pt idx="1114">
                  <c:v>12/01/2010</c:v>
                </c:pt>
                <c:pt idx="1115">
                  <c:v>01/01/2011</c:v>
                </c:pt>
                <c:pt idx="1116">
                  <c:v>02/01/2011</c:v>
                </c:pt>
                <c:pt idx="1117">
                  <c:v>03/01/2011</c:v>
                </c:pt>
                <c:pt idx="1118">
                  <c:v>04/01/2011</c:v>
                </c:pt>
                <c:pt idx="1119">
                  <c:v>05/01/2011</c:v>
                </c:pt>
                <c:pt idx="1120">
                  <c:v>06/01/2011</c:v>
                </c:pt>
                <c:pt idx="1121">
                  <c:v>07/01/2011</c:v>
                </c:pt>
                <c:pt idx="1122">
                  <c:v>08/01/2011</c:v>
                </c:pt>
                <c:pt idx="1123">
                  <c:v>09/01/2011</c:v>
                </c:pt>
                <c:pt idx="1124">
                  <c:v>10/01/2011</c:v>
                </c:pt>
                <c:pt idx="1125">
                  <c:v>11/01/2011</c:v>
                </c:pt>
                <c:pt idx="1126">
                  <c:v>12/01/2011</c:v>
                </c:pt>
                <c:pt idx="1127">
                  <c:v>01/01/2012</c:v>
                </c:pt>
                <c:pt idx="1128">
                  <c:v>02/01/2012</c:v>
                </c:pt>
                <c:pt idx="1129">
                  <c:v>03/01/2012</c:v>
                </c:pt>
                <c:pt idx="1130">
                  <c:v>04/01/2012</c:v>
                </c:pt>
                <c:pt idx="1131">
                  <c:v>05/01/2012</c:v>
                </c:pt>
                <c:pt idx="1132">
                  <c:v>06/01/2012</c:v>
                </c:pt>
                <c:pt idx="1133">
                  <c:v>07/01/2012</c:v>
                </c:pt>
                <c:pt idx="1134">
                  <c:v>08/01/2012</c:v>
                </c:pt>
                <c:pt idx="1135">
                  <c:v>09/01/2012</c:v>
                </c:pt>
                <c:pt idx="1136">
                  <c:v>10/01/2012</c:v>
                </c:pt>
                <c:pt idx="1137">
                  <c:v>11/01/2012</c:v>
                </c:pt>
                <c:pt idx="1138">
                  <c:v>12/01/2012</c:v>
                </c:pt>
                <c:pt idx="1139">
                  <c:v>01/01/2013</c:v>
                </c:pt>
                <c:pt idx="1140">
                  <c:v>02/01/2013</c:v>
                </c:pt>
                <c:pt idx="1141">
                  <c:v>03/01/2013</c:v>
                </c:pt>
                <c:pt idx="1142">
                  <c:v>04/01/2013</c:v>
                </c:pt>
                <c:pt idx="1143">
                  <c:v>05/01/2013</c:v>
                </c:pt>
                <c:pt idx="1144">
                  <c:v>06/01/2013</c:v>
                </c:pt>
                <c:pt idx="1145">
                  <c:v>07/01/2013</c:v>
                </c:pt>
                <c:pt idx="1146">
                  <c:v>08/01/2013</c:v>
                </c:pt>
                <c:pt idx="1147">
                  <c:v>09/01/2013</c:v>
                </c:pt>
                <c:pt idx="1148">
                  <c:v>10/01/2013</c:v>
                </c:pt>
                <c:pt idx="1149">
                  <c:v>11/01/2013</c:v>
                </c:pt>
                <c:pt idx="1150">
                  <c:v>12/01/2013</c:v>
                </c:pt>
                <c:pt idx="1151">
                  <c:v>01/01/2014</c:v>
                </c:pt>
                <c:pt idx="1152">
                  <c:v>02/01/2014</c:v>
                </c:pt>
                <c:pt idx="1153">
                  <c:v>03/01/2014</c:v>
                </c:pt>
                <c:pt idx="1154">
                  <c:v>04/01/2014</c:v>
                </c:pt>
                <c:pt idx="1155">
                  <c:v>05/01/2014</c:v>
                </c:pt>
                <c:pt idx="1156">
                  <c:v>06/01/2014</c:v>
                </c:pt>
                <c:pt idx="1157">
                  <c:v>07/01/2014</c:v>
                </c:pt>
                <c:pt idx="1158">
                  <c:v>08/01/2014</c:v>
                </c:pt>
                <c:pt idx="1159">
                  <c:v>09/01/2014</c:v>
                </c:pt>
                <c:pt idx="1160">
                  <c:v>10/01/2014</c:v>
                </c:pt>
                <c:pt idx="1161">
                  <c:v>11/01/2014</c:v>
                </c:pt>
                <c:pt idx="1162">
                  <c:v>12/01/2014</c:v>
                </c:pt>
                <c:pt idx="1163">
                  <c:v>01/01/2015</c:v>
                </c:pt>
                <c:pt idx="1164">
                  <c:v>02/01/2015</c:v>
                </c:pt>
                <c:pt idx="1165">
                  <c:v>03/01/2015</c:v>
                </c:pt>
                <c:pt idx="1166">
                  <c:v>04/01/2015</c:v>
                </c:pt>
                <c:pt idx="1167">
                  <c:v>05/01/2015</c:v>
                </c:pt>
                <c:pt idx="1168">
                  <c:v>06/01/2015</c:v>
                </c:pt>
                <c:pt idx="1169">
                  <c:v>07/01/2015</c:v>
                </c:pt>
                <c:pt idx="1170">
                  <c:v>08/01/2015</c:v>
                </c:pt>
                <c:pt idx="1171">
                  <c:v>09/01/2015</c:v>
                </c:pt>
                <c:pt idx="1172">
                  <c:v>10/01/2015</c:v>
                </c:pt>
                <c:pt idx="1173">
                  <c:v>11/01/2015</c:v>
                </c:pt>
                <c:pt idx="1174">
                  <c:v>12/01/2015</c:v>
                </c:pt>
                <c:pt idx="1175">
                  <c:v>01/01/2016</c:v>
                </c:pt>
                <c:pt idx="1176">
                  <c:v>02/01/2016</c:v>
                </c:pt>
                <c:pt idx="1177">
                  <c:v>03/01/2016</c:v>
                </c:pt>
                <c:pt idx="1178">
                  <c:v>04/01/2016</c:v>
                </c:pt>
                <c:pt idx="1179">
                  <c:v>05/01/2016</c:v>
                </c:pt>
                <c:pt idx="1180">
                  <c:v>06/01/2016</c:v>
                </c:pt>
                <c:pt idx="1181">
                  <c:v>07/01/2016</c:v>
                </c:pt>
                <c:pt idx="1182">
                  <c:v>08/01/2016</c:v>
                </c:pt>
                <c:pt idx="1183">
                  <c:v>09/01/2016</c:v>
                </c:pt>
                <c:pt idx="1184">
                  <c:v>10/01/2016</c:v>
                </c:pt>
                <c:pt idx="1185">
                  <c:v>11/01/2016</c:v>
                </c:pt>
                <c:pt idx="1186">
                  <c:v>12/01/2016</c:v>
                </c:pt>
                <c:pt idx="1187">
                  <c:v>01/01/2017</c:v>
                </c:pt>
                <c:pt idx="1188">
                  <c:v>02/01/2017</c:v>
                </c:pt>
                <c:pt idx="1189">
                  <c:v>03/01/2017</c:v>
                </c:pt>
                <c:pt idx="1190">
                  <c:v>04/01/2017</c:v>
                </c:pt>
                <c:pt idx="1191">
                  <c:v>05/01/2017</c:v>
                </c:pt>
                <c:pt idx="1192">
                  <c:v>06/01/2017</c:v>
                </c:pt>
                <c:pt idx="1193">
                  <c:v>01/01/2005</c:v>
                </c:pt>
                <c:pt idx="1194">
                  <c:v>02/01/2005</c:v>
                </c:pt>
                <c:pt idx="1195">
                  <c:v>03/01/2005</c:v>
                </c:pt>
                <c:pt idx="1196">
                  <c:v>04/01/2005</c:v>
                </c:pt>
                <c:pt idx="1197">
                  <c:v>05/01/2005</c:v>
                </c:pt>
                <c:pt idx="1198">
                  <c:v>06/01/2005</c:v>
                </c:pt>
                <c:pt idx="1199">
                  <c:v>07/01/2005</c:v>
                </c:pt>
                <c:pt idx="1200">
                  <c:v>08/01/2005</c:v>
                </c:pt>
                <c:pt idx="1201">
                  <c:v>09/01/2005</c:v>
                </c:pt>
                <c:pt idx="1202">
                  <c:v>10/01/2005</c:v>
                </c:pt>
                <c:pt idx="1203">
                  <c:v>11/01/2005</c:v>
                </c:pt>
                <c:pt idx="1204">
                  <c:v>12/01/2005</c:v>
                </c:pt>
                <c:pt idx="1205">
                  <c:v>01/01/2006</c:v>
                </c:pt>
                <c:pt idx="1206">
                  <c:v>02/01/2006</c:v>
                </c:pt>
                <c:pt idx="1207">
                  <c:v>03/01/2006</c:v>
                </c:pt>
                <c:pt idx="1208">
                  <c:v>04/01/2006</c:v>
                </c:pt>
                <c:pt idx="1209">
                  <c:v>05/01/2006</c:v>
                </c:pt>
                <c:pt idx="1210">
                  <c:v>06/01/2006</c:v>
                </c:pt>
                <c:pt idx="1211">
                  <c:v>07/01/2006</c:v>
                </c:pt>
                <c:pt idx="1212">
                  <c:v>08/01/2006</c:v>
                </c:pt>
                <c:pt idx="1213">
                  <c:v>09/01/2006</c:v>
                </c:pt>
                <c:pt idx="1214">
                  <c:v>10/01/2006</c:v>
                </c:pt>
                <c:pt idx="1215">
                  <c:v>11/01/2006</c:v>
                </c:pt>
                <c:pt idx="1216">
                  <c:v>12/01/2006</c:v>
                </c:pt>
                <c:pt idx="1217">
                  <c:v>01/01/2007</c:v>
                </c:pt>
                <c:pt idx="1218">
                  <c:v>02/01/2007</c:v>
                </c:pt>
                <c:pt idx="1219">
                  <c:v>03/01/2007</c:v>
                </c:pt>
                <c:pt idx="1220">
                  <c:v>04/01/2007</c:v>
                </c:pt>
                <c:pt idx="1221">
                  <c:v>05/01/2007</c:v>
                </c:pt>
                <c:pt idx="1222">
                  <c:v>06/01/2007</c:v>
                </c:pt>
                <c:pt idx="1223">
                  <c:v>07/01/2007</c:v>
                </c:pt>
                <c:pt idx="1224">
                  <c:v>08/01/2007</c:v>
                </c:pt>
                <c:pt idx="1225">
                  <c:v>09/01/2007</c:v>
                </c:pt>
                <c:pt idx="1226">
                  <c:v>10/01/2007</c:v>
                </c:pt>
                <c:pt idx="1227">
                  <c:v>11/01/2007</c:v>
                </c:pt>
                <c:pt idx="1228">
                  <c:v>12/01/2007</c:v>
                </c:pt>
                <c:pt idx="1229">
                  <c:v>01/01/2008</c:v>
                </c:pt>
                <c:pt idx="1230">
                  <c:v>02/01/2008</c:v>
                </c:pt>
                <c:pt idx="1231">
                  <c:v>03/01/2008</c:v>
                </c:pt>
                <c:pt idx="1232">
                  <c:v>04/01/2008</c:v>
                </c:pt>
                <c:pt idx="1233">
                  <c:v>05/01/2008</c:v>
                </c:pt>
                <c:pt idx="1234">
                  <c:v>06/01/2008</c:v>
                </c:pt>
                <c:pt idx="1235">
                  <c:v>07/01/2008</c:v>
                </c:pt>
                <c:pt idx="1236">
                  <c:v>08/01/2008</c:v>
                </c:pt>
                <c:pt idx="1237">
                  <c:v>09/01/2008</c:v>
                </c:pt>
                <c:pt idx="1238">
                  <c:v>10/01/2008</c:v>
                </c:pt>
                <c:pt idx="1239">
                  <c:v>11/01/2008</c:v>
                </c:pt>
                <c:pt idx="1240">
                  <c:v>12/01/2008</c:v>
                </c:pt>
                <c:pt idx="1241">
                  <c:v>01/01/2009</c:v>
                </c:pt>
                <c:pt idx="1242">
                  <c:v>02/01/2009</c:v>
                </c:pt>
                <c:pt idx="1243">
                  <c:v>03/01/2009</c:v>
                </c:pt>
                <c:pt idx="1244">
                  <c:v>04/01/2009</c:v>
                </c:pt>
                <c:pt idx="1245">
                  <c:v>05/01/2009</c:v>
                </c:pt>
                <c:pt idx="1246">
                  <c:v>06/01/2009</c:v>
                </c:pt>
                <c:pt idx="1247">
                  <c:v>07/01/2009</c:v>
                </c:pt>
                <c:pt idx="1248">
                  <c:v>08/01/2009</c:v>
                </c:pt>
                <c:pt idx="1249">
                  <c:v>09/01/2009</c:v>
                </c:pt>
                <c:pt idx="1250">
                  <c:v>10/01/2009</c:v>
                </c:pt>
                <c:pt idx="1251">
                  <c:v>11/01/2009</c:v>
                </c:pt>
                <c:pt idx="1252">
                  <c:v>12/01/2009</c:v>
                </c:pt>
                <c:pt idx="1253">
                  <c:v>01/01/2010</c:v>
                </c:pt>
                <c:pt idx="1254">
                  <c:v>02/01/2010</c:v>
                </c:pt>
                <c:pt idx="1255">
                  <c:v>03/01/2010</c:v>
                </c:pt>
                <c:pt idx="1256">
                  <c:v>04/01/2010</c:v>
                </c:pt>
                <c:pt idx="1257">
                  <c:v>05/01/2010</c:v>
                </c:pt>
                <c:pt idx="1258">
                  <c:v>06/01/2010</c:v>
                </c:pt>
                <c:pt idx="1259">
                  <c:v>07/01/2010</c:v>
                </c:pt>
                <c:pt idx="1260">
                  <c:v>08/01/2010</c:v>
                </c:pt>
                <c:pt idx="1261">
                  <c:v>09/01/2010</c:v>
                </c:pt>
                <c:pt idx="1262">
                  <c:v>10/01/2010</c:v>
                </c:pt>
                <c:pt idx="1263">
                  <c:v>11/01/2010</c:v>
                </c:pt>
                <c:pt idx="1264">
                  <c:v>12/01/2010</c:v>
                </c:pt>
                <c:pt idx="1265">
                  <c:v>01/01/2011</c:v>
                </c:pt>
                <c:pt idx="1266">
                  <c:v>02/01/2011</c:v>
                </c:pt>
                <c:pt idx="1267">
                  <c:v>03/01/2011</c:v>
                </c:pt>
                <c:pt idx="1268">
                  <c:v>04/01/2011</c:v>
                </c:pt>
                <c:pt idx="1269">
                  <c:v>05/01/2011</c:v>
                </c:pt>
                <c:pt idx="1270">
                  <c:v>06/01/2011</c:v>
                </c:pt>
                <c:pt idx="1271">
                  <c:v>07/01/2011</c:v>
                </c:pt>
                <c:pt idx="1272">
                  <c:v>08/01/2011</c:v>
                </c:pt>
                <c:pt idx="1273">
                  <c:v>09/01/2011</c:v>
                </c:pt>
                <c:pt idx="1274">
                  <c:v>10/01/2011</c:v>
                </c:pt>
                <c:pt idx="1275">
                  <c:v>11/01/2011</c:v>
                </c:pt>
                <c:pt idx="1276">
                  <c:v>12/01/2011</c:v>
                </c:pt>
                <c:pt idx="1277">
                  <c:v>01/01/2012</c:v>
                </c:pt>
                <c:pt idx="1278">
                  <c:v>02/01/2012</c:v>
                </c:pt>
                <c:pt idx="1279">
                  <c:v>03/01/2012</c:v>
                </c:pt>
                <c:pt idx="1280">
                  <c:v>04/01/2012</c:v>
                </c:pt>
                <c:pt idx="1281">
                  <c:v>05/01/2012</c:v>
                </c:pt>
                <c:pt idx="1282">
                  <c:v>06/01/2012</c:v>
                </c:pt>
                <c:pt idx="1283">
                  <c:v>07/01/2012</c:v>
                </c:pt>
                <c:pt idx="1284">
                  <c:v>08/01/2012</c:v>
                </c:pt>
                <c:pt idx="1285">
                  <c:v>09/01/2012</c:v>
                </c:pt>
                <c:pt idx="1286">
                  <c:v>10/01/2012</c:v>
                </c:pt>
                <c:pt idx="1287">
                  <c:v>11/01/2012</c:v>
                </c:pt>
                <c:pt idx="1288">
                  <c:v>12/01/2012</c:v>
                </c:pt>
                <c:pt idx="1289">
                  <c:v>01/01/2013</c:v>
                </c:pt>
                <c:pt idx="1290">
                  <c:v>02/01/2013</c:v>
                </c:pt>
                <c:pt idx="1291">
                  <c:v>03/01/2013</c:v>
                </c:pt>
                <c:pt idx="1292">
                  <c:v>04/01/2013</c:v>
                </c:pt>
                <c:pt idx="1293">
                  <c:v>05/01/2013</c:v>
                </c:pt>
                <c:pt idx="1294">
                  <c:v>06/01/2013</c:v>
                </c:pt>
                <c:pt idx="1295">
                  <c:v>07/01/2013</c:v>
                </c:pt>
                <c:pt idx="1296">
                  <c:v>08/01/2013</c:v>
                </c:pt>
                <c:pt idx="1297">
                  <c:v>09/01/2013</c:v>
                </c:pt>
                <c:pt idx="1298">
                  <c:v>10/01/2013</c:v>
                </c:pt>
                <c:pt idx="1299">
                  <c:v>11/01/2013</c:v>
                </c:pt>
                <c:pt idx="1300">
                  <c:v>12/01/2013</c:v>
                </c:pt>
                <c:pt idx="1301">
                  <c:v>01/01/2014</c:v>
                </c:pt>
                <c:pt idx="1302">
                  <c:v>02/01/2014</c:v>
                </c:pt>
                <c:pt idx="1303">
                  <c:v>03/01/2014</c:v>
                </c:pt>
                <c:pt idx="1304">
                  <c:v>04/01/2014</c:v>
                </c:pt>
                <c:pt idx="1305">
                  <c:v>05/01/2014</c:v>
                </c:pt>
                <c:pt idx="1306">
                  <c:v>06/01/2014</c:v>
                </c:pt>
                <c:pt idx="1307">
                  <c:v>07/01/2014</c:v>
                </c:pt>
                <c:pt idx="1308">
                  <c:v>08/01/2014</c:v>
                </c:pt>
                <c:pt idx="1309">
                  <c:v>09/01/2014</c:v>
                </c:pt>
                <c:pt idx="1310">
                  <c:v>10/01/2014</c:v>
                </c:pt>
                <c:pt idx="1311">
                  <c:v>11/01/2014</c:v>
                </c:pt>
                <c:pt idx="1312">
                  <c:v>12/01/2014</c:v>
                </c:pt>
                <c:pt idx="1313">
                  <c:v>01/01/2015</c:v>
                </c:pt>
                <c:pt idx="1314">
                  <c:v>02/01/2015</c:v>
                </c:pt>
                <c:pt idx="1315">
                  <c:v>03/01/2015</c:v>
                </c:pt>
                <c:pt idx="1316">
                  <c:v>04/01/2015</c:v>
                </c:pt>
                <c:pt idx="1317">
                  <c:v>05/01/2015</c:v>
                </c:pt>
                <c:pt idx="1318">
                  <c:v>06/01/2015</c:v>
                </c:pt>
                <c:pt idx="1319">
                  <c:v>07/01/2015</c:v>
                </c:pt>
                <c:pt idx="1320">
                  <c:v>08/01/2015</c:v>
                </c:pt>
                <c:pt idx="1321">
                  <c:v>09/01/2015</c:v>
                </c:pt>
                <c:pt idx="1322">
                  <c:v>10/01/2015</c:v>
                </c:pt>
                <c:pt idx="1323">
                  <c:v>11/01/2015</c:v>
                </c:pt>
                <c:pt idx="1324">
                  <c:v>12/01/2015</c:v>
                </c:pt>
                <c:pt idx="1325">
                  <c:v>01/01/2016</c:v>
                </c:pt>
                <c:pt idx="1326">
                  <c:v>02/01/2016</c:v>
                </c:pt>
                <c:pt idx="1327">
                  <c:v>03/01/2016</c:v>
                </c:pt>
                <c:pt idx="1328">
                  <c:v>04/01/2016</c:v>
                </c:pt>
                <c:pt idx="1329">
                  <c:v>05/01/2016</c:v>
                </c:pt>
                <c:pt idx="1330">
                  <c:v>06/01/2016</c:v>
                </c:pt>
                <c:pt idx="1331">
                  <c:v>07/01/2016</c:v>
                </c:pt>
                <c:pt idx="1332">
                  <c:v>08/01/2016</c:v>
                </c:pt>
                <c:pt idx="1333">
                  <c:v>09/01/2016</c:v>
                </c:pt>
                <c:pt idx="1334">
                  <c:v>10/01/2016</c:v>
                </c:pt>
                <c:pt idx="1335">
                  <c:v>11/01/2016</c:v>
                </c:pt>
                <c:pt idx="1336">
                  <c:v>12/01/2016</c:v>
                </c:pt>
                <c:pt idx="1337">
                  <c:v>01/01/2017</c:v>
                </c:pt>
                <c:pt idx="1338">
                  <c:v>02/01/2017</c:v>
                </c:pt>
                <c:pt idx="1339">
                  <c:v>03/01/2017</c:v>
                </c:pt>
                <c:pt idx="1340">
                  <c:v>04/01/2017</c:v>
                </c:pt>
                <c:pt idx="1341">
                  <c:v>05/01/2017</c:v>
                </c:pt>
                <c:pt idx="1342">
                  <c:v>06/01/2017</c:v>
                </c:pt>
              </c:strCache>
            </c:strRef>
          </c:cat>
          <c:val>
            <c:numRef>
              <c:f>Sheet1!$B$2:$B$150</c:f>
              <c:numCache>
                <c:formatCode>General</c:formatCode>
                <c:ptCount val="149"/>
                <c:pt idx="0">
                  <c:v>3.2</c:v>
                </c:pt>
                <c:pt idx="1">
                  <c:v>3.2</c:v>
                </c:pt>
                <c:pt idx="2">
                  <c:v>3.2</c:v>
                </c:pt>
                <c:pt idx="3">
                  <c:v>3.2</c:v>
                </c:pt>
                <c:pt idx="4">
                  <c:v>3.3</c:v>
                </c:pt>
                <c:pt idx="5">
                  <c:v>3.2</c:v>
                </c:pt>
                <c:pt idx="6">
                  <c:v>3.1</c:v>
                </c:pt>
                <c:pt idx="7">
                  <c:v>3.1</c:v>
                </c:pt>
                <c:pt idx="8">
                  <c:v>3.1</c:v>
                </c:pt>
                <c:pt idx="9">
                  <c:v>3.0</c:v>
                </c:pt>
                <c:pt idx="10">
                  <c:v>2.9</c:v>
                </c:pt>
                <c:pt idx="11">
                  <c:v>2.8</c:v>
                </c:pt>
                <c:pt idx="12">
                  <c:v>2.7</c:v>
                </c:pt>
                <c:pt idx="13">
                  <c:v>2.7</c:v>
                </c:pt>
                <c:pt idx="14">
                  <c:v>2.9</c:v>
                </c:pt>
                <c:pt idx="15">
                  <c:v>2.9</c:v>
                </c:pt>
                <c:pt idx="16">
                  <c:v>2.9</c:v>
                </c:pt>
                <c:pt idx="17">
                  <c:v>2.9</c:v>
                </c:pt>
                <c:pt idx="18">
                  <c:v>3.0</c:v>
                </c:pt>
                <c:pt idx="19">
                  <c:v>3.1</c:v>
                </c:pt>
                <c:pt idx="20">
                  <c:v>3.1</c:v>
                </c:pt>
                <c:pt idx="21">
                  <c:v>3.1</c:v>
                </c:pt>
                <c:pt idx="22">
                  <c:v>3.0</c:v>
                </c:pt>
                <c:pt idx="23">
                  <c:v>3.0</c:v>
                </c:pt>
                <c:pt idx="24">
                  <c:v>2.9</c:v>
                </c:pt>
                <c:pt idx="25">
                  <c:v>3.0</c:v>
                </c:pt>
                <c:pt idx="26">
                  <c:v>3.0</c:v>
                </c:pt>
                <c:pt idx="27">
                  <c:v>3.0</c:v>
                </c:pt>
                <c:pt idx="28">
                  <c:v>3.0</c:v>
                </c:pt>
                <c:pt idx="29">
                  <c:v>3.0</c:v>
                </c:pt>
                <c:pt idx="30">
                  <c:v>3.1</c:v>
                </c:pt>
                <c:pt idx="31">
                  <c:v>3.2</c:v>
                </c:pt>
                <c:pt idx="32">
                  <c:v>3.3</c:v>
                </c:pt>
                <c:pt idx="33">
                  <c:v>3.3</c:v>
                </c:pt>
                <c:pt idx="34">
                  <c:v>3.3</c:v>
                </c:pt>
                <c:pt idx="35">
                  <c:v>3.4</c:v>
                </c:pt>
                <c:pt idx="36">
                  <c:v>3.5</c:v>
                </c:pt>
                <c:pt idx="37">
                  <c:v>3.5</c:v>
                </c:pt>
                <c:pt idx="38">
                  <c:v>3.7</c:v>
                </c:pt>
                <c:pt idx="39">
                  <c:v>3.8</c:v>
                </c:pt>
                <c:pt idx="40">
                  <c:v>4.0</c:v>
                </c:pt>
                <c:pt idx="41">
                  <c:v>4.1</c:v>
                </c:pt>
                <c:pt idx="42">
                  <c:v>4.2</c:v>
                </c:pt>
                <c:pt idx="43">
                  <c:v>4.3</c:v>
                </c:pt>
                <c:pt idx="44">
                  <c:v>4.5</c:v>
                </c:pt>
                <c:pt idx="45">
                  <c:v>4.7</c:v>
                </c:pt>
                <c:pt idx="46">
                  <c:v>5.0</c:v>
                </c:pt>
                <c:pt idx="47">
                  <c:v>6.2</c:v>
                </c:pt>
                <c:pt idx="48">
                  <c:v>6.5</c:v>
                </c:pt>
                <c:pt idx="49">
                  <c:v>7.6</c:v>
                </c:pt>
                <c:pt idx="50">
                  <c:v>7.7</c:v>
                </c:pt>
                <c:pt idx="51">
                  <c:v>7.7</c:v>
                </c:pt>
                <c:pt idx="52">
                  <c:v>7.8</c:v>
                </c:pt>
                <c:pt idx="53">
                  <c:v>7.9</c:v>
                </c:pt>
                <c:pt idx="54">
                  <c:v>7.9</c:v>
                </c:pt>
                <c:pt idx="55">
                  <c:v>7.9</c:v>
                </c:pt>
                <c:pt idx="56">
                  <c:v>7.9</c:v>
                </c:pt>
                <c:pt idx="57">
                  <c:v>7.9</c:v>
                </c:pt>
                <c:pt idx="58">
                  <c:v>8.0</c:v>
                </c:pt>
                <c:pt idx="59">
                  <c:v>8.1</c:v>
                </c:pt>
                <c:pt idx="60">
                  <c:v>8.4</c:v>
                </c:pt>
                <c:pt idx="61">
                  <c:v>8.5</c:v>
                </c:pt>
                <c:pt idx="62">
                  <c:v>8.4</c:v>
                </c:pt>
                <c:pt idx="63">
                  <c:v>8.1</c:v>
                </c:pt>
                <c:pt idx="64">
                  <c:v>7.9</c:v>
                </c:pt>
                <c:pt idx="65">
                  <c:v>7.8</c:v>
                </c:pt>
                <c:pt idx="66">
                  <c:v>7.7</c:v>
                </c:pt>
                <c:pt idx="67">
                  <c:v>7.7</c:v>
                </c:pt>
                <c:pt idx="68">
                  <c:v>7.6</c:v>
                </c:pt>
                <c:pt idx="69">
                  <c:v>7.6</c:v>
                </c:pt>
                <c:pt idx="70">
                  <c:v>7.6</c:v>
                </c:pt>
                <c:pt idx="71">
                  <c:v>7.5</c:v>
                </c:pt>
                <c:pt idx="72">
                  <c:v>7.3</c:v>
                </c:pt>
                <c:pt idx="73">
                  <c:v>7.2</c:v>
                </c:pt>
                <c:pt idx="74">
                  <c:v>7.1</c:v>
                </c:pt>
                <c:pt idx="75">
                  <c:v>7.0</c:v>
                </c:pt>
                <c:pt idx="76">
                  <c:v>7.0</c:v>
                </c:pt>
                <c:pt idx="77">
                  <c:v>7.0</c:v>
                </c:pt>
                <c:pt idx="78">
                  <c:v>7.0</c:v>
                </c:pt>
                <c:pt idx="79">
                  <c:v>7.1</c:v>
                </c:pt>
                <c:pt idx="80">
                  <c:v>7.1</c:v>
                </c:pt>
                <c:pt idx="81">
                  <c:v>7.0</c:v>
                </c:pt>
                <c:pt idx="82">
                  <c:v>6.9</c:v>
                </c:pt>
                <c:pt idx="83">
                  <c:v>6.8</c:v>
                </c:pt>
                <c:pt idx="84">
                  <c:v>6.6</c:v>
                </c:pt>
                <c:pt idx="85">
                  <c:v>6.5</c:v>
                </c:pt>
                <c:pt idx="86">
                  <c:v>6.4</c:v>
                </c:pt>
                <c:pt idx="87">
                  <c:v>6.3</c:v>
                </c:pt>
                <c:pt idx="88">
                  <c:v>6.4</c:v>
                </c:pt>
                <c:pt idx="89">
                  <c:v>6.4</c:v>
                </c:pt>
                <c:pt idx="90">
                  <c:v>6.4</c:v>
                </c:pt>
                <c:pt idx="91">
                  <c:v>6.3</c:v>
                </c:pt>
                <c:pt idx="92">
                  <c:v>6.1</c:v>
                </c:pt>
                <c:pt idx="93">
                  <c:v>6.0</c:v>
                </c:pt>
                <c:pt idx="94">
                  <c:v>5.9</c:v>
                </c:pt>
                <c:pt idx="95">
                  <c:v>6.0</c:v>
                </c:pt>
                <c:pt idx="96">
                  <c:v>6.0</c:v>
                </c:pt>
                <c:pt idx="97">
                  <c:v>5.8</c:v>
                </c:pt>
                <c:pt idx="98">
                  <c:v>5.7</c:v>
                </c:pt>
                <c:pt idx="99">
                  <c:v>5.7</c:v>
                </c:pt>
                <c:pt idx="100">
                  <c:v>5.8</c:v>
                </c:pt>
                <c:pt idx="101">
                  <c:v>5.8</c:v>
                </c:pt>
                <c:pt idx="102">
                  <c:v>5.7</c:v>
                </c:pt>
                <c:pt idx="103">
                  <c:v>5.5</c:v>
                </c:pt>
                <c:pt idx="104">
                  <c:v>5.6</c:v>
                </c:pt>
                <c:pt idx="105">
                  <c:v>5.5</c:v>
                </c:pt>
                <c:pt idx="106">
                  <c:v>5.4</c:v>
                </c:pt>
                <c:pt idx="107">
                  <c:v>5.3</c:v>
                </c:pt>
                <c:pt idx="108">
                  <c:v>5.2</c:v>
                </c:pt>
                <c:pt idx="109">
                  <c:v>5.3</c:v>
                </c:pt>
                <c:pt idx="110">
                  <c:v>5.3</c:v>
                </c:pt>
                <c:pt idx="111">
                  <c:v>5.2</c:v>
                </c:pt>
                <c:pt idx="112">
                  <c:v>5.1</c:v>
                </c:pt>
                <c:pt idx="113">
                  <c:v>5.1</c:v>
                </c:pt>
                <c:pt idx="114">
                  <c:v>5.0</c:v>
                </c:pt>
                <c:pt idx="115">
                  <c:v>5.0</c:v>
                </c:pt>
                <c:pt idx="116">
                  <c:v>4.9</c:v>
                </c:pt>
                <c:pt idx="117">
                  <c:v>4.8</c:v>
                </c:pt>
                <c:pt idx="118">
                  <c:v>4.7</c:v>
                </c:pt>
                <c:pt idx="119">
                  <c:v>4.7</c:v>
                </c:pt>
                <c:pt idx="120">
                  <c:v>4.7</c:v>
                </c:pt>
                <c:pt idx="121">
                  <c:v>4.6</c:v>
                </c:pt>
                <c:pt idx="122">
                  <c:v>4.6</c:v>
                </c:pt>
                <c:pt idx="123">
                  <c:v>4.6</c:v>
                </c:pt>
                <c:pt idx="124">
                  <c:v>4.5</c:v>
                </c:pt>
                <c:pt idx="125">
                  <c:v>4.4</c:v>
                </c:pt>
                <c:pt idx="126">
                  <c:v>4.2</c:v>
                </c:pt>
                <c:pt idx="127">
                  <c:v>4.0</c:v>
                </c:pt>
                <c:pt idx="128">
                  <c:v>4.0</c:v>
                </c:pt>
                <c:pt idx="129">
                  <c:v>4.0</c:v>
                </c:pt>
                <c:pt idx="130">
                  <c:v>3.9</c:v>
                </c:pt>
                <c:pt idx="131">
                  <c:v>3.9</c:v>
                </c:pt>
                <c:pt idx="132">
                  <c:v>3.7</c:v>
                </c:pt>
                <c:pt idx="133">
                  <c:v>3.7</c:v>
                </c:pt>
                <c:pt idx="134">
                  <c:v>3.7</c:v>
                </c:pt>
                <c:pt idx="135">
                  <c:v>3.6</c:v>
                </c:pt>
                <c:pt idx="136">
                  <c:v>3.6</c:v>
                </c:pt>
                <c:pt idx="137">
                  <c:v>3.6</c:v>
                </c:pt>
                <c:pt idx="138">
                  <c:v>3.7</c:v>
                </c:pt>
                <c:pt idx="139">
                  <c:v>3.7</c:v>
                </c:pt>
                <c:pt idx="140">
                  <c:v>3.8</c:v>
                </c:pt>
                <c:pt idx="141">
                  <c:v>3.7</c:v>
                </c:pt>
                <c:pt idx="142">
                  <c:v>3.7</c:v>
                </c:pt>
                <c:pt idx="143">
                  <c:v>3.6</c:v>
                </c:pt>
                <c:pt idx="144">
                  <c:v>3.5</c:v>
                </c:pt>
                <c:pt idx="145">
                  <c:v>3.4</c:v>
                </c:pt>
                <c:pt idx="146">
                  <c:v>3.3</c:v>
                </c:pt>
                <c:pt idx="147">
                  <c:v>3.5</c:v>
                </c:pt>
                <c:pt idx="148">
                  <c:v>3.5</c:v>
                </c:pt>
              </c:numCache>
            </c:numRef>
          </c:val>
          <c:smooth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WINC051UR</c:v>
                </c:pt>
              </c:strCache>
            </c:strRef>
          </c:tx>
          <c:marker>
            <c:symbol val="none"/>
          </c:marker>
          <c:cat>
            <c:strRef>
              <c:f>Sheet1!$A$2:$A$1344</c:f>
              <c:strCache>
                <c:ptCount val="1343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07/01/2005</c:v>
                </c:pt>
                <c:pt idx="150">
                  <c:v>08/01/2005</c:v>
                </c:pt>
                <c:pt idx="151">
                  <c:v>09/01/2005</c:v>
                </c:pt>
                <c:pt idx="152">
                  <c:v>10/01/2005</c:v>
                </c:pt>
                <c:pt idx="153">
                  <c:v>11/01/2005</c:v>
                </c:pt>
                <c:pt idx="154">
                  <c:v>12/01/2005</c:v>
                </c:pt>
                <c:pt idx="155">
                  <c:v>01/01/2006</c:v>
                </c:pt>
                <c:pt idx="156">
                  <c:v>02/01/2006</c:v>
                </c:pt>
                <c:pt idx="157">
                  <c:v>03/01/2006</c:v>
                </c:pt>
                <c:pt idx="158">
                  <c:v>04/01/2006</c:v>
                </c:pt>
                <c:pt idx="159">
                  <c:v>05/01/2006</c:v>
                </c:pt>
                <c:pt idx="160">
                  <c:v>06/01/2006</c:v>
                </c:pt>
                <c:pt idx="161">
                  <c:v>07/01/2006</c:v>
                </c:pt>
                <c:pt idx="162">
                  <c:v>08/01/2006</c:v>
                </c:pt>
                <c:pt idx="163">
                  <c:v>09/01/2006</c:v>
                </c:pt>
                <c:pt idx="164">
                  <c:v>10/01/2006</c:v>
                </c:pt>
                <c:pt idx="165">
                  <c:v>11/01/2006</c:v>
                </c:pt>
                <c:pt idx="166">
                  <c:v>12/01/2006</c:v>
                </c:pt>
                <c:pt idx="167">
                  <c:v>01/01/2007</c:v>
                </c:pt>
                <c:pt idx="168">
                  <c:v>02/01/2007</c:v>
                </c:pt>
                <c:pt idx="169">
                  <c:v>03/01/2007</c:v>
                </c:pt>
                <c:pt idx="170">
                  <c:v>04/01/2007</c:v>
                </c:pt>
                <c:pt idx="171">
                  <c:v>05/01/2007</c:v>
                </c:pt>
                <c:pt idx="172">
                  <c:v>06/01/2007</c:v>
                </c:pt>
                <c:pt idx="173">
                  <c:v>07/01/2007</c:v>
                </c:pt>
                <c:pt idx="174">
                  <c:v>08/01/2007</c:v>
                </c:pt>
                <c:pt idx="175">
                  <c:v>09/01/2007</c:v>
                </c:pt>
                <c:pt idx="176">
                  <c:v>10/01/2007</c:v>
                </c:pt>
                <c:pt idx="177">
                  <c:v>11/01/2007</c:v>
                </c:pt>
                <c:pt idx="178">
                  <c:v>12/01/2007</c:v>
                </c:pt>
                <c:pt idx="179">
                  <c:v>01/01/2008</c:v>
                </c:pt>
                <c:pt idx="180">
                  <c:v>02/01/2008</c:v>
                </c:pt>
                <c:pt idx="181">
                  <c:v>03/01/2008</c:v>
                </c:pt>
                <c:pt idx="182">
                  <c:v>04/01/2008</c:v>
                </c:pt>
                <c:pt idx="183">
                  <c:v>05/01/2008</c:v>
                </c:pt>
                <c:pt idx="184">
                  <c:v>06/01/2008</c:v>
                </c:pt>
                <c:pt idx="185">
                  <c:v>07/01/2008</c:v>
                </c:pt>
                <c:pt idx="186">
                  <c:v>08/01/2008</c:v>
                </c:pt>
                <c:pt idx="187">
                  <c:v>09/01/2008</c:v>
                </c:pt>
                <c:pt idx="188">
                  <c:v>10/01/2008</c:v>
                </c:pt>
                <c:pt idx="189">
                  <c:v>11/01/2008</c:v>
                </c:pt>
                <c:pt idx="190">
                  <c:v>12/01/2008</c:v>
                </c:pt>
                <c:pt idx="191">
                  <c:v>01/01/2009</c:v>
                </c:pt>
                <c:pt idx="192">
                  <c:v>02/01/2009</c:v>
                </c:pt>
                <c:pt idx="193">
                  <c:v>03/01/2009</c:v>
                </c:pt>
                <c:pt idx="194">
                  <c:v>04/01/2009</c:v>
                </c:pt>
                <c:pt idx="195">
                  <c:v>05/01/2009</c:v>
                </c:pt>
                <c:pt idx="196">
                  <c:v>06/01/2009</c:v>
                </c:pt>
                <c:pt idx="197">
                  <c:v>07/01/2009</c:v>
                </c:pt>
                <c:pt idx="198">
                  <c:v>08/01/2009</c:v>
                </c:pt>
                <c:pt idx="199">
                  <c:v>09/01/2009</c:v>
                </c:pt>
                <c:pt idx="200">
                  <c:v>10/01/2009</c:v>
                </c:pt>
                <c:pt idx="201">
                  <c:v>11/01/2009</c:v>
                </c:pt>
                <c:pt idx="202">
                  <c:v>12/01/2009</c:v>
                </c:pt>
                <c:pt idx="203">
                  <c:v>01/01/2010</c:v>
                </c:pt>
                <c:pt idx="204">
                  <c:v>02/01/2010</c:v>
                </c:pt>
                <c:pt idx="205">
                  <c:v>03/01/2010</c:v>
                </c:pt>
                <c:pt idx="206">
                  <c:v>04/01/2010</c:v>
                </c:pt>
                <c:pt idx="207">
                  <c:v>05/01/2010</c:v>
                </c:pt>
                <c:pt idx="208">
                  <c:v>06/01/2010</c:v>
                </c:pt>
                <c:pt idx="209">
                  <c:v>07/01/2010</c:v>
                </c:pt>
                <c:pt idx="210">
                  <c:v>08/01/2010</c:v>
                </c:pt>
                <c:pt idx="211">
                  <c:v>09/01/2010</c:v>
                </c:pt>
                <c:pt idx="212">
                  <c:v>10/01/2010</c:v>
                </c:pt>
                <c:pt idx="213">
                  <c:v>11/01/2010</c:v>
                </c:pt>
                <c:pt idx="214">
                  <c:v>12/01/2010</c:v>
                </c:pt>
                <c:pt idx="215">
                  <c:v>01/01/2011</c:v>
                </c:pt>
                <c:pt idx="216">
                  <c:v>02/01/2011</c:v>
                </c:pt>
                <c:pt idx="217">
                  <c:v>03/01/2011</c:v>
                </c:pt>
                <c:pt idx="218">
                  <c:v>04/01/2011</c:v>
                </c:pt>
                <c:pt idx="219">
                  <c:v>05/01/2011</c:v>
                </c:pt>
                <c:pt idx="220">
                  <c:v>06/01/2011</c:v>
                </c:pt>
                <c:pt idx="221">
                  <c:v>07/01/2011</c:v>
                </c:pt>
                <c:pt idx="222">
                  <c:v>08/01/2011</c:v>
                </c:pt>
                <c:pt idx="223">
                  <c:v>09/01/2011</c:v>
                </c:pt>
                <c:pt idx="224">
                  <c:v>10/01/2011</c:v>
                </c:pt>
                <c:pt idx="225">
                  <c:v>11/01/2011</c:v>
                </c:pt>
                <c:pt idx="226">
                  <c:v>12/01/2011</c:v>
                </c:pt>
                <c:pt idx="227">
                  <c:v>01/01/2012</c:v>
                </c:pt>
                <c:pt idx="228">
                  <c:v>02/01/2012</c:v>
                </c:pt>
                <c:pt idx="229">
                  <c:v>03/01/2012</c:v>
                </c:pt>
                <c:pt idx="230">
                  <c:v>04/01/2012</c:v>
                </c:pt>
                <c:pt idx="231">
                  <c:v>05/01/2012</c:v>
                </c:pt>
                <c:pt idx="232">
                  <c:v>06/01/2012</c:v>
                </c:pt>
                <c:pt idx="233">
                  <c:v>07/01/2012</c:v>
                </c:pt>
                <c:pt idx="234">
                  <c:v>08/01/2012</c:v>
                </c:pt>
                <c:pt idx="235">
                  <c:v>09/01/2012</c:v>
                </c:pt>
                <c:pt idx="236">
                  <c:v>10/01/2012</c:v>
                </c:pt>
                <c:pt idx="237">
                  <c:v>11/01/2012</c:v>
                </c:pt>
                <c:pt idx="238">
                  <c:v>12/01/2012</c:v>
                </c:pt>
                <c:pt idx="239">
                  <c:v>01/01/2013</c:v>
                </c:pt>
                <c:pt idx="240">
                  <c:v>02/01/2013</c:v>
                </c:pt>
                <c:pt idx="241">
                  <c:v>03/01/2013</c:v>
                </c:pt>
                <c:pt idx="242">
                  <c:v>04/01/2013</c:v>
                </c:pt>
                <c:pt idx="243">
                  <c:v>05/01/2013</c:v>
                </c:pt>
                <c:pt idx="244">
                  <c:v>06/01/2013</c:v>
                </c:pt>
                <c:pt idx="245">
                  <c:v>07/01/2013</c:v>
                </c:pt>
                <c:pt idx="246">
                  <c:v>08/01/2013</c:v>
                </c:pt>
                <c:pt idx="247">
                  <c:v>09/01/2013</c:v>
                </c:pt>
                <c:pt idx="248">
                  <c:v>10/01/2013</c:v>
                </c:pt>
                <c:pt idx="249">
                  <c:v>11/01/2013</c:v>
                </c:pt>
                <c:pt idx="250">
                  <c:v>12/01/2013</c:v>
                </c:pt>
                <c:pt idx="251">
                  <c:v>01/01/2014</c:v>
                </c:pt>
                <c:pt idx="252">
                  <c:v>02/01/2014</c:v>
                </c:pt>
                <c:pt idx="253">
                  <c:v>03/01/2014</c:v>
                </c:pt>
                <c:pt idx="254">
                  <c:v>04/01/2014</c:v>
                </c:pt>
                <c:pt idx="255">
                  <c:v>05/01/2014</c:v>
                </c:pt>
                <c:pt idx="256">
                  <c:v>06/01/2014</c:v>
                </c:pt>
                <c:pt idx="257">
                  <c:v>07/01/2014</c:v>
                </c:pt>
                <c:pt idx="258">
                  <c:v>08/01/2014</c:v>
                </c:pt>
                <c:pt idx="259">
                  <c:v>09/01/2014</c:v>
                </c:pt>
                <c:pt idx="260">
                  <c:v>10/01/2014</c:v>
                </c:pt>
                <c:pt idx="261">
                  <c:v>11/01/2014</c:v>
                </c:pt>
                <c:pt idx="262">
                  <c:v>12/01/2014</c:v>
                </c:pt>
                <c:pt idx="263">
                  <c:v>01/01/2015</c:v>
                </c:pt>
                <c:pt idx="264">
                  <c:v>02/01/2015</c:v>
                </c:pt>
                <c:pt idx="265">
                  <c:v>03/01/2015</c:v>
                </c:pt>
                <c:pt idx="266">
                  <c:v>04/01/2015</c:v>
                </c:pt>
                <c:pt idx="267">
                  <c:v>05/01/2015</c:v>
                </c:pt>
                <c:pt idx="268">
                  <c:v>06/01/2015</c:v>
                </c:pt>
                <c:pt idx="269">
                  <c:v>07/01/2015</c:v>
                </c:pt>
                <c:pt idx="270">
                  <c:v>08/01/2015</c:v>
                </c:pt>
                <c:pt idx="271">
                  <c:v>09/01/2015</c:v>
                </c:pt>
                <c:pt idx="272">
                  <c:v>10/01/2015</c:v>
                </c:pt>
                <c:pt idx="273">
                  <c:v>11/01/2015</c:v>
                </c:pt>
                <c:pt idx="274">
                  <c:v>12/01/2015</c:v>
                </c:pt>
                <c:pt idx="275">
                  <c:v>01/01/2016</c:v>
                </c:pt>
                <c:pt idx="276">
                  <c:v>02/01/2016</c:v>
                </c:pt>
                <c:pt idx="277">
                  <c:v>03/01/2016</c:v>
                </c:pt>
                <c:pt idx="278">
                  <c:v>04/01/2016</c:v>
                </c:pt>
                <c:pt idx="279">
                  <c:v>05/01/2016</c:v>
                </c:pt>
                <c:pt idx="280">
                  <c:v>06/01/2016</c:v>
                </c:pt>
                <c:pt idx="281">
                  <c:v>07/01/2016</c:v>
                </c:pt>
                <c:pt idx="282">
                  <c:v>08/01/2016</c:v>
                </c:pt>
                <c:pt idx="283">
                  <c:v>09/01/2016</c:v>
                </c:pt>
                <c:pt idx="284">
                  <c:v>10/01/2016</c:v>
                </c:pt>
                <c:pt idx="285">
                  <c:v>11/01/2016</c:v>
                </c:pt>
                <c:pt idx="286">
                  <c:v>12/01/2016</c:v>
                </c:pt>
                <c:pt idx="287">
                  <c:v>01/01/2017</c:v>
                </c:pt>
                <c:pt idx="288">
                  <c:v>02/01/2017</c:v>
                </c:pt>
                <c:pt idx="289">
                  <c:v>03/01/2017</c:v>
                </c:pt>
                <c:pt idx="290">
                  <c:v>04/01/2017</c:v>
                </c:pt>
                <c:pt idx="291">
                  <c:v>05/01/2017</c:v>
                </c:pt>
                <c:pt idx="292">
                  <c:v>06/01/2017</c:v>
                </c:pt>
                <c:pt idx="293">
                  <c:v>01/01/2005</c:v>
                </c:pt>
                <c:pt idx="294">
                  <c:v>02/01/2005</c:v>
                </c:pt>
                <c:pt idx="295">
                  <c:v>03/01/2005</c:v>
                </c:pt>
                <c:pt idx="296">
                  <c:v>04/01/2005</c:v>
                </c:pt>
                <c:pt idx="297">
                  <c:v>05/01/2005</c:v>
                </c:pt>
                <c:pt idx="298">
                  <c:v>06/01/2005</c:v>
                </c:pt>
                <c:pt idx="299">
                  <c:v>07/01/2005</c:v>
                </c:pt>
                <c:pt idx="300">
                  <c:v>08/01/2005</c:v>
                </c:pt>
                <c:pt idx="301">
                  <c:v>09/01/2005</c:v>
                </c:pt>
                <c:pt idx="302">
                  <c:v>10/01/2005</c:v>
                </c:pt>
                <c:pt idx="303">
                  <c:v>11/01/2005</c:v>
                </c:pt>
                <c:pt idx="304">
                  <c:v>12/01/2005</c:v>
                </c:pt>
                <c:pt idx="305">
                  <c:v>01/01/2006</c:v>
                </c:pt>
                <c:pt idx="306">
                  <c:v>02/01/2006</c:v>
                </c:pt>
                <c:pt idx="307">
                  <c:v>03/01/2006</c:v>
                </c:pt>
                <c:pt idx="308">
                  <c:v>04/01/2006</c:v>
                </c:pt>
                <c:pt idx="309">
                  <c:v>05/01/2006</c:v>
                </c:pt>
                <c:pt idx="310">
                  <c:v>06/01/2006</c:v>
                </c:pt>
                <c:pt idx="311">
                  <c:v>07/01/2006</c:v>
                </c:pt>
                <c:pt idx="312">
                  <c:v>08/01/2006</c:v>
                </c:pt>
                <c:pt idx="313">
                  <c:v>09/01/2006</c:v>
                </c:pt>
                <c:pt idx="314">
                  <c:v>10/01/2006</c:v>
                </c:pt>
                <c:pt idx="315">
                  <c:v>11/01/2006</c:v>
                </c:pt>
                <c:pt idx="316">
                  <c:v>12/01/2006</c:v>
                </c:pt>
                <c:pt idx="317">
                  <c:v>01/01/2007</c:v>
                </c:pt>
                <c:pt idx="318">
                  <c:v>02/01/2007</c:v>
                </c:pt>
                <c:pt idx="319">
                  <c:v>03/01/2007</c:v>
                </c:pt>
                <c:pt idx="320">
                  <c:v>04/01/2007</c:v>
                </c:pt>
                <c:pt idx="321">
                  <c:v>05/01/2007</c:v>
                </c:pt>
                <c:pt idx="322">
                  <c:v>06/01/2007</c:v>
                </c:pt>
                <c:pt idx="323">
                  <c:v>07/01/2007</c:v>
                </c:pt>
                <c:pt idx="324">
                  <c:v>08/01/2007</c:v>
                </c:pt>
                <c:pt idx="325">
                  <c:v>09/01/2007</c:v>
                </c:pt>
                <c:pt idx="326">
                  <c:v>10/01/2007</c:v>
                </c:pt>
                <c:pt idx="327">
                  <c:v>11/01/2007</c:v>
                </c:pt>
                <c:pt idx="328">
                  <c:v>12/01/2007</c:v>
                </c:pt>
                <c:pt idx="329">
                  <c:v>01/01/2008</c:v>
                </c:pt>
                <c:pt idx="330">
                  <c:v>02/01/2008</c:v>
                </c:pt>
                <c:pt idx="331">
                  <c:v>03/01/2008</c:v>
                </c:pt>
                <c:pt idx="332">
                  <c:v>04/01/2008</c:v>
                </c:pt>
                <c:pt idx="333">
                  <c:v>05/01/2008</c:v>
                </c:pt>
                <c:pt idx="334">
                  <c:v>06/01/2008</c:v>
                </c:pt>
                <c:pt idx="335">
                  <c:v>07/01/2008</c:v>
                </c:pt>
                <c:pt idx="336">
                  <c:v>08/01/2008</c:v>
                </c:pt>
                <c:pt idx="337">
                  <c:v>09/01/2008</c:v>
                </c:pt>
                <c:pt idx="338">
                  <c:v>10/01/2008</c:v>
                </c:pt>
                <c:pt idx="339">
                  <c:v>11/01/2008</c:v>
                </c:pt>
                <c:pt idx="340">
                  <c:v>12/01/2008</c:v>
                </c:pt>
                <c:pt idx="341">
                  <c:v>01/01/2009</c:v>
                </c:pt>
                <c:pt idx="342">
                  <c:v>02/01/2009</c:v>
                </c:pt>
                <c:pt idx="343">
                  <c:v>03/01/2009</c:v>
                </c:pt>
                <c:pt idx="344">
                  <c:v>04/01/2009</c:v>
                </c:pt>
                <c:pt idx="345">
                  <c:v>05/01/2009</c:v>
                </c:pt>
                <c:pt idx="346">
                  <c:v>06/01/2009</c:v>
                </c:pt>
                <c:pt idx="347">
                  <c:v>07/01/2009</c:v>
                </c:pt>
                <c:pt idx="348">
                  <c:v>08/01/2009</c:v>
                </c:pt>
                <c:pt idx="349">
                  <c:v>09/01/2009</c:v>
                </c:pt>
                <c:pt idx="350">
                  <c:v>10/01/2009</c:v>
                </c:pt>
                <c:pt idx="351">
                  <c:v>11/01/2009</c:v>
                </c:pt>
                <c:pt idx="352">
                  <c:v>12/01/2009</c:v>
                </c:pt>
                <c:pt idx="353">
                  <c:v>01/01/2010</c:v>
                </c:pt>
                <c:pt idx="354">
                  <c:v>02/01/2010</c:v>
                </c:pt>
                <c:pt idx="355">
                  <c:v>03/01/2010</c:v>
                </c:pt>
                <c:pt idx="356">
                  <c:v>04/01/2010</c:v>
                </c:pt>
                <c:pt idx="357">
                  <c:v>05/01/2010</c:v>
                </c:pt>
                <c:pt idx="358">
                  <c:v>06/01/2010</c:v>
                </c:pt>
                <c:pt idx="359">
                  <c:v>07/01/2010</c:v>
                </c:pt>
                <c:pt idx="360">
                  <c:v>08/01/2010</c:v>
                </c:pt>
                <c:pt idx="361">
                  <c:v>09/01/2010</c:v>
                </c:pt>
                <c:pt idx="362">
                  <c:v>10/01/2010</c:v>
                </c:pt>
                <c:pt idx="363">
                  <c:v>11/01/2010</c:v>
                </c:pt>
                <c:pt idx="364">
                  <c:v>12/01/2010</c:v>
                </c:pt>
                <c:pt idx="365">
                  <c:v>01/01/2011</c:v>
                </c:pt>
                <c:pt idx="366">
                  <c:v>02/01/2011</c:v>
                </c:pt>
                <c:pt idx="367">
                  <c:v>03/01/2011</c:v>
                </c:pt>
                <c:pt idx="368">
                  <c:v>04/01/2011</c:v>
                </c:pt>
                <c:pt idx="369">
                  <c:v>05/01/2011</c:v>
                </c:pt>
                <c:pt idx="370">
                  <c:v>06/01/2011</c:v>
                </c:pt>
                <c:pt idx="371">
                  <c:v>07/01/2011</c:v>
                </c:pt>
                <c:pt idx="372">
                  <c:v>08/01/2011</c:v>
                </c:pt>
                <c:pt idx="373">
                  <c:v>09/01/2011</c:v>
                </c:pt>
                <c:pt idx="374">
                  <c:v>10/01/2011</c:v>
                </c:pt>
                <c:pt idx="375">
                  <c:v>11/01/2011</c:v>
                </c:pt>
                <c:pt idx="376">
                  <c:v>12/01/2011</c:v>
                </c:pt>
                <c:pt idx="377">
                  <c:v>01/01/2012</c:v>
                </c:pt>
                <c:pt idx="378">
                  <c:v>02/01/2012</c:v>
                </c:pt>
                <c:pt idx="379">
                  <c:v>03/01/2012</c:v>
                </c:pt>
                <c:pt idx="380">
                  <c:v>04/01/2012</c:v>
                </c:pt>
                <c:pt idx="381">
                  <c:v>05/01/2012</c:v>
                </c:pt>
                <c:pt idx="382">
                  <c:v>06/01/2012</c:v>
                </c:pt>
                <c:pt idx="383">
                  <c:v>07/01/2012</c:v>
                </c:pt>
                <c:pt idx="384">
                  <c:v>08/01/2012</c:v>
                </c:pt>
                <c:pt idx="385">
                  <c:v>09/01/2012</c:v>
                </c:pt>
                <c:pt idx="386">
                  <c:v>10/01/2012</c:v>
                </c:pt>
                <c:pt idx="387">
                  <c:v>11/01/2012</c:v>
                </c:pt>
                <c:pt idx="388">
                  <c:v>12/01/2012</c:v>
                </c:pt>
                <c:pt idx="389">
                  <c:v>01/01/2013</c:v>
                </c:pt>
                <c:pt idx="390">
                  <c:v>02/01/2013</c:v>
                </c:pt>
                <c:pt idx="391">
                  <c:v>03/01/2013</c:v>
                </c:pt>
                <c:pt idx="392">
                  <c:v>04/01/2013</c:v>
                </c:pt>
                <c:pt idx="393">
                  <c:v>05/01/2013</c:v>
                </c:pt>
                <c:pt idx="394">
                  <c:v>06/01/2013</c:v>
                </c:pt>
                <c:pt idx="395">
                  <c:v>07/01/2013</c:v>
                </c:pt>
                <c:pt idx="396">
                  <c:v>08/01/2013</c:v>
                </c:pt>
                <c:pt idx="397">
                  <c:v>09/01/2013</c:v>
                </c:pt>
                <c:pt idx="398">
                  <c:v>10/01/2013</c:v>
                </c:pt>
                <c:pt idx="399">
                  <c:v>11/01/2013</c:v>
                </c:pt>
                <c:pt idx="400">
                  <c:v>12/01/2013</c:v>
                </c:pt>
                <c:pt idx="401">
                  <c:v>01/01/2014</c:v>
                </c:pt>
                <c:pt idx="402">
                  <c:v>02/01/2014</c:v>
                </c:pt>
                <c:pt idx="403">
                  <c:v>03/01/2014</c:v>
                </c:pt>
                <c:pt idx="404">
                  <c:v>04/01/2014</c:v>
                </c:pt>
                <c:pt idx="405">
                  <c:v>05/01/2014</c:v>
                </c:pt>
                <c:pt idx="406">
                  <c:v>06/01/2014</c:v>
                </c:pt>
                <c:pt idx="407">
                  <c:v>07/01/2014</c:v>
                </c:pt>
                <c:pt idx="408">
                  <c:v>08/01/2014</c:v>
                </c:pt>
                <c:pt idx="409">
                  <c:v>09/01/2014</c:v>
                </c:pt>
                <c:pt idx="410">
                  <c:v>10/01/2014</c:v>
                </c:pt>
                <c:pt idx="411">
                  <c:v>11/01/2014</c:v>
                </c:pt>
                <c:pt idx="412">
                  <c:v>12/01/2014</c:v>
                </c:pt>
                <c:pt idx="413">
                  <c:v>01/01/2015</c:v>
                </c:pt>
                <c:pt idx="414">
                  <c:v>02/01/2015</c:v>
                </c:pt>
                <c:pt idx="415">
                  <c:v>03/01/2015</c:v>
                </c:pt>
                <c:pt idx="416">
                  <c:v>04/01/2015</c:v>
                </c:pt>
                <c:pt idx="417">
                  <c:v>05/01/2015</c:v>
                </c:pt>
                <c:pt idx="418">
                  <c:v>06/01/2015</c:v>
                </c:pt>
                <c:pt idx="419">
                  <c:v>07/01/2015</c:v>
                </c:pt>
                <c:pt idx="420">
                  <c:v>08/01/2015</c:v>
                </c:pt>
                <c:pt idx="421">
                  <c:v>09/01/2015</c:v>
                </c:pt>
                <c:pt idx="422">
                  <c:v>10/01/2015</c:v>
                </c:pt>
                <c:pt idx="423">
                  <c:v>11/01/2015</c:v>
                </c:pt>
                <c:pt idx="424">
                  <c:v>12/01/2015</c:v>
                </c:pt>
                <c:pt idx="425">
                  <c:v>01/01/2016</c:v>
                </c:pt>
                <c:pt idx="426">
                  <c:v>02/01/2016</c:v>
                </c:pt>
                <c:pt idx="427">
                  <c:v>03/01/2016</c:v>
                </c:pt>
                <c:pt idx="428">
                  <c:v>04/01/2016</c:v>
                </c:pt>
                <c:pt idx="429">
                  <c:v>05/01/2016</c:v>
                </c:pt>
                <c:pt idx="430">
                  <c:v>06/01/2016</c:v>
                </c:pt>
                <c:pt idx="431">
                  <c:v>07/01/2016</c:v>
                </c:pt>
                <c:pt idx="432">
                  <c:v>08/01/2016</c:v>
                </c:pt>
                <c:pt idx="433">
                  <c:v>09/01/2016</c:v>
                </c:pt>
                <c:pt idx="434">
                  <c:v>10/01/2016</c:v>
                </c:pt>
                <c:pt idx="435">
                  <c:v>11/01/2016</c:v>
                </c:pt>
                <c:pt idx="436">
                  <c:v>12/01/2016</c:v>
                </c:pt>
                <c:pt idx="437">
                  <c:v>01/01/2017</c:v>
                </c:pt>
                <c:pt idx="438">
                  <c:v>02/01/2017</c:v>
                </c:pt>
                <c:pt idx="439">
                  <c:v>03/01/2017</c:v>
                </c:pt>
                <c:pt idx="440">
                  <c:v>04/01/2017</c:v>
                </c:pt>
                <c:pt idx="441">
                  <c:v>05/01/2017</c:v>
                </c:pt>
                <c:pt idx="442">
                  <c:v>06/01/2017</c:v>
                </c:pt>
                <c:pt idx="443">
                  <c:v>01/01/2005</c:v>
                </c:pt>
                <c:pt idx="444">
                  <c:v>02/01/2005</c:v>
                </c:pt>
                <c:pt idx="445">
                  <c:v>03/01/2005</c:v>
                </c:pt>
                <c:pt idx="446">
                  <c:v>04/01/2005</c:v>
                </c:pt>
                <c:pt idx="447">
                  <c:v>05/01/2005</c:v>
                </c:pt>
                <c:pt idx="448">
                  <c:v>06/01/2005</c:v>
                </c:pt>
                <c:pt idx="449">
                  <c:v>07/01/2005</c:v>
                </c:pt>
                <c:pt idx="450">
                  <c:v>08/01/2005</c:v>
                </c:pt>
                <c:pt idx="451">
                  <c:v>09/01/2005</c:v>
                </c:pt>
                <c:pt idx="452">
                  <c:v>10/01/2005</c:v>
                </c:pt>
                <c:pt idx="453">
                  <c:v>11/01/2005</c:v>
                </c:pt>
                <c:pt idx="454">
                  <c:v>12/01/2005</c:v>
                </c:pt>
                <c:pt idx="455">
                  <c:v>01/01/2006</c:v>
                </c:pt>
                <c:pt idx="456">
                  <c:v>02/01/2006</c:v>
                </c:pt>
                <c:pt idx="457">
                  <c:v>03/01/2006</c:v>
                </c:pt>
                <c:pt idx="458">
                  <c:v>04/01/2006</c:v>
                </c:pt>
                <c:pt idx="459">
                  <c:v>05/01/2006</c:v>
                </c:pt>
                <c:pt idx="460">
                  <c:v>06/01/2006</c:v>
                </c:pt>
                <c:pt idx="461">
                  <c:v>07/01/2006</c:v>
                </c:pt>
                <c:pt idx="462">
                  <c:v>08/01/2006</c:v>
                </c:pt>
                <c:pt idx="463">
                  <c:v>09/01/2006</c:v>
                </c:pt>
                <c:pt idx="464">
                  <c:v>10/01/2006</c:v>
                </c:pt>
                <c:pt idx="465">
                  <c:v>11/01/2006</c:v>
                </c:pt>
                <c:pt idx="466">
                  <c:v>12/01/2006</c:v>
                </c:pt>
                <c:pt idx="467">
                  <c:v>01/01/2007</c:v>
                </c:pt>
                <c:pt idx="468">
                  <c:v>02/01/2007</c:v>
                </c:pt>
                <c:pt idx="469">
                  <c:v>03/01/2007</c:v>
                </c:pt>
                <c:pt idx="470">
                  <c:v>04/01/2007</c:v>
                </c:pt>
                <c:pt idx="471">
                  <c:v>05/01/2007</c:v>
                </c:pt>
                <c:pt idx="472">
                  <c:v>06/01/2007</c:v>
                </c:pt>
                <c:pt idx="473">
                  <c:v>07/01/2007</c:v>
                </c:pt>
                <c:pt idx="474">
                  <c:v>08/01/2007</c:v>
                </c:pt>
                <c:pt idx="475">
                  <c:v>09/01/2007</c:v>
                </c:pt>
                <c:pt idx="476">
                  <c:v>10/01/2007</c:v>
                </c:pt>
                <c:pt idx="477">
                  <c:v>11/01/2007</c:v>
                </c:pt>
                <c:pt idx="478">
                  <c:v>12/01/2007</c:v>
                </c:pt>
                <c:pt idx="479">
                  <c:v>01/01/2008</c:v>
                </c:pt>
                <c:pt idx="480">
                  <c:v>02/01/2008</c:v>
                </c:pt>
                <c:pt idx="481">
                  <c:v>03/01/2008</c:v>
                </c:pt>
                <c:pt idx="482">
                  <c:v>04/01/2008</c:v>
                </c:pt>
                <c:pt idx="483">
                  <c:v>05/01/2008</c:v>
                </c:pt>
                <c:pt idx="484">
                  <c:v>06/01/2008</c:v>
                </c:pt>
                <c:pt idx="485">
                  <c:v>07/01/2008</c:v>
                </c:pt>
                <c:pt idx="486">
                  <c:v>08/01/2008</c:v>
                </c:pt>
                <c:pt idx="487">
                  <c:v>09/01/2008</c:v>
                </c:pt>
                <c:pt idx="488">
                  <c:v>10/01/2008</c:v>
                </c:pt>
                <c:pt idx="489">
                  <c:v>11/01/2008</c:v>
                </c:pt>
                <c:pt idx="490">
                  <c:v>12/01/2008</c:v>
                </c:pt>
                <c:pt idx="491">
                  <c:v>01/01/2009</c:v>
                </c:pt>
                <c:pt idx="492">
                  <c:v>02/01/2009</c:v>
                </c:pt>
                <c:pt idx="493">
                  <c:v>03/01/2009</c:v>
                </c:pt>
                <c:pt idx="494">
                  <c:v>04/01/2009</c:v>
                </c:pt>
                <c:pt idx="495">
                  <c:v>05/01/2009</c:v>
                </c:pt>
                <c:pt idx="496">
                  <c:v>06/01/2009</c:v>
                </c:pt>
                <c:pt idx="497">
                  <c:v>07/01/2009</c:v>
                </c:pt>
                <c:pt idx="498">
                  <c:v>08/01/2009</c:v>
                </c:pt>
                <c:pt idx="499">
                  <c:v>09/01/2009</c:v>
                </c:pt>
                <c:pt idx="500">
                  <c:v>10/01/2009</c:v>
                </c:pt>
                <c:pt idx="501">
                  <c:v>11/01/2009</c:v>
                </c:pt>
                <c:pt idx="502">
                  <c:v>12/01/2009</c:v>
                </c:pt>
                <c:pt idx="503">
                  <c:v>01/01/2010</c:v>
                </c:pt>
                <c:pt idx="504">
                  <c:v>02/01/2010</c:v>
                </c:pt>
                <c:pt idx="505">
                  <c:v>03/01/2010</c:v>
                </c:pt>
                <c:pt idx="506">
                  <c:v>04/01/2010</c:v>
                </c:pt>
                <c:pt idx="507">
                  <c:v>05/01/2010</c:v>
                </c:pt>
                <c:pt idx="508">
                  <c:v>06/01/2010</c:v>
                </c:pt>
                <c:pt idx="509">
                  <c:v>07/01/2010</c:v>
                </c:pt>
                <c:pt idx="510">
                  <c:v>08/01/2010</c:v>
                </c:pt>
                <c:pt idx="511">
                  <c:v>09/01/2010</c:v>
                </c:pt>
                <c:pt idx="512">
                  <c:v>10/01/2010</c:v>
                </c:pt>
                <c:pt idx="513">
                  <c:v>11/01/2010</c:v>
                </c:pt>
                <c:pt idx="514">
                  <c:v>12/01/2010</c:v>
                </c:pt>
                <c:pt idx="515">
                  <c:v>01/01/2011</c:v>
                </c:pt>
                <c:pt idx="516">
                  <c:v>02/01/2011</c:v>
                </c:pt>
                <c:pt idx="517">
                  <c:v>03/01/2011</c:v>
                </c:pt>
                <c:pt idx="518">
                  <c:v>04/01/2011</c:v>
                </c:pt>
                <c:pt idx="519">
                  <c:v>05/01/2011</c:v>
                </c:pt>
                <c:pt idx="520">
                  <c:v>06/01/2011</c:v>
                </c:pt>
                <c:pt idx="521">
                  <c:v>07/01/2011</c:v>
                </c:pt>
                <c:pt idx="522">
                  <c:v>08/01/2011</c:v>
                </c:pt>
                <c:pt idx="523">
                  <c:v>09/01/2011</c:v>
                </c:pt>
                <c:pt idx="524">
                  <c:v>10/01/2011</c:v>
                </c:pt>
                <c:pt idx="525">
                  <c:v>11/01/2011</c:v>
                </c:pt>
                <c:pt idx="526">
                  <c:v>12/01/2011</c:v>
                </c:pt>
                <c:pt idx="527">
                  <c:v>01/01/2012</c:v>
                </c:pt>
                <c:pt idx="528">
                  <c:v>02/01/2012</c:v>
                </c:pt>
                <c:pt idx="529">
                  <c:v>03/01/2012</c:v>
                </c:pt>
                <c:pt idx="530">
                  <c:v>04/01/2012</c:v>
                </c:pt>
                <c:pt idx="531">
                  <c:v>05/01/2012</c:v>
                </c:pt>
                <c:pt idx="532">
                  <c:v>06/01/2012</c:v>
                </c:pt>
                <c:pt idx="533">
                  <c:v>07/01/2012</c:v>
                </c:pt>
                <c:pt idx="534">
                  <c:v>08/01/2012</c:v>
                </c:pt>
                <c:pt idx="535">
                  <c:v>09/01/2012</c:v>
                </c:pt>
                <c:pt idx="536">
                  <c:v>10/01/2012</c:v>
                </c:pt>
                <c:pt idx="537">
                  <c:v>11/01/2012</c:v>
                </c:pt>
                <c:pt idx="538">
                  <c:v>12/01/2012</c:v>
                </c:pt>
                <c:pt idx="539">
                  <c:v>01/01/2013</c:v>
                </c:pt>
                <c:pt idx="540">
                  <c:v>02/01/2013</c:v>
                </c:pt>
                <c:pt idx="541">
                  <c:v>03/01/2013</c:v>
                </c:pt>
                <c:pt idx="542">
                  <c:v>04/01/2013</c:v>
                </c:pt>
                <c:pt idx="543">
                  <c:v>05/01/2013</c:v>
                </c:pt>
                <c:pt idx="544">
                  <c:v>06/01/2013</c:v>
                </c:pt>
                <c:pt idx="545">
                  <c:v>07/01/2013</c:v>
                </c:pt>
                <c:pt idx="546">
                  <c:v>08/01/2013</c:v>
                </c:pt>
                <c:pt idx="547">
                  <c:v>09/01/2013</c:v>
                </c:pt>
                <c:pt idx="548">
                  <c:v>10/01/2013</c:v>
                </c:pt>
                <c:pt idx="549">
                  <c:v>11/01/2013</c:v>
                </c:pt>
                <c:pt idx="550">
                  <c:v>12/01/2013</c:v>
                </c:pt>
                <c:pt idx="551">
                  <c:v>01/01/2014</c:v>
                </c:pt>
                <c:pt idx="552">
                  <c:v>02/01/2014</c:v>
                </c:pt>
                <c:pt idx="553">
                  <c:v>03/01/2014</c:v>
                </c:pt>
                <c:pt idx="554">
                  <c:v>04/01/2014</c:v>
                </c:pt>
                <c:pt idx="555">
                  <c:v>05/01/2014</c:v>
                </c:pt>
                <c:pt idx="556">
                  <c:v>06/01/2014</c:v>
                </c:pt>
                <c:pt idx="557">
                  <c:v>07/01/2014</c:v>
                </c:pt>
                <c:pt idx="558">
                  <c:v>08/01/2014</c:v>
                </c:pt>
                <c:pt idx="559">
                  <c:v>09/01/2014</c:v>
                </c:pt>
                <c:pt idx="560">
                  <c:v>10/01/2014</c:v>
                </c:pt>
                <c:pt idx="561">
                  <c:v>11/01/2014</c:v>
                </c:pt>
                <c:pt idx="562">
                  <c:v>12/01/2014</c:v>
                </c:pt>
                <c:pt idx="563">
                  <c:v>01/01/2015</c:v>
                </c:pt>
                <c:pt idx="564">
                  <c:v>02/01/2015</c:v>
                </c:pt>
                <c:pt idx="565">
                  <c:v>03/01/2015</c:v>
                </c:pt>
                <c:pt idx="566">
                  <c:v>04/01/2015</c:v>
                </c:pt>
                <c:pt idx="567">
                  <c:v>05/01/2015</c:v>
                </c:pt>
                <c:pt idx="568">
                  <c:v>06/01/2015</c:v>
                </c:pt>
                <c:pt idx="569">
                  <c:v>07/01/2015</c:v>
                </c:pt>
                <c:pt idx="570">
                  <c:v>08/01/2015</c:v>
                </c:pt>
                <c:pt idx="571">
                  <c:v>09/01/2015</c:v>
                </c:pt>
                <c:pt idx="572">
                  <c:v>10/01/2015</c:v>
                </c:pt>
                <c:pt idx="573">
                  <c:v>11/01/2015</c:v>
                </c:pt>
                <c:pt idx="574">
                  <c:v>12/01/2015</c:v>
                </c:pt>
                <c:pt idx="575">
                  <c:v>01/01/2016</c:v>
                </c:pt>
                <c:pt idx="576">
                  <c:v>02/01/2016</c:v>
                </c:pt>
                <c:pt idx="577">
                  <c:v>03/01/2016</c:v>
                </c:pt>
                <c:pt idx="578">
                  <c:v>04/01/2016</c:v>
                </c:pt>
                <c:pt idx="579">
                  <c:v>05/01/2016</c:v>
                </c:pt>
                <c:pt idx="580">
                  <c:v>06/01/2016</c:v>
                </c:pt>
                <c:pt idx="581">
                  <c:v>07/01/2016</c:v>
                </c:pt>
                <c:pt idx="582">
                  <c:v>08/01/2016</c:v>
                </c:pt>
                <c:pt idx="583">
                  <c:v>09/01/2016</c:v>
                </c:pt>
                <c:pt idx="584">
                  <c:v>10/01/2016</c:v>
                </c:pt>
                <c:pt idx="585">
                  <c:v>11/01/2016</c:v>
                </c:pt>
                <c:pt idx="586">
                  <c:v>12/01/2016</c:v>
                </c:pt>
                <c:pt idx="587">
                  <c:v>01/01/2017</c:v>
                </c:pt>
                <c:pt idx="588">
                  <c:v>02/01/2017</c:v>
                </c:pt>
                <c:pt idx="589">
                  <c:v>03/01/2017</c:v>
                </c:pt>
                <c:pt idx="590">
                  <c:v>04/01/2017</c:v>
                </c:pt>
                <c:pt idx="591">
                  <c:v>05/01/2017</c:v>
                </c:pt>
                <c:pt idx="592">
                  <c:v>06/01/2017</c:v>
                </c:pt>
                <c:pt idx="593">
                  <c:v>01/01/2005</c:v>
                </c:pt>
                <c:pt idx="594">
                  <c:v>02/01/2005</c:v>
                </c:pt>
                <c:pt idx="595">
                  <c:v>03/01/2005</c:v>
                </c:pt>
                <c:pt idx="596">
                  <c:v>04/01/2005</c:v>
                </c:pt>
                <c:pt idx="597">
                  <c:v>05/01/2005</c:v>
                </c:pt>
                <c:pt idx="598">
                  <c:v>06/01/2005</c:v>
                </c:pt>
                <c:pt idx="599">
                  <c:v>07/01/2005</c:v>
                </c:pt>
                <c:pt idx="600">
                  <c:v>08/01/2005</c:v>
                </c:pt>
                <c:pt idx="601">
                  <c:v>09/01/2005</c:v>
                </c:pt>
                <c:pt idx="602">
                  <c:v>10/01/2005</c:v>
                </c:pt>
                <c:pt idx="603">
                  <c:v>11/01/2005</c:v>
                </c:pt>
                <c:pt idx="604">
                  <c:v>12/01/2005</c:v>
                </c:pt>
                <c:pt idx="605">
                  <c:v>01/01/2006</c:v>
                </c:pt>
                <c:pt idx="606">
                  <c:v>02/01/2006</c:v>
                </c:pt>
                <c:pt idx="607">
                  <c:v>03/01/2006</c:v>
                </c:pt>
                <c:pt idx="608">
                  <c:v>04/01/2006</c:v>
                </c:pt>
                <c:pt idx="609">
                  <c:v>05/01/2006</c:v>
                </c:pt>
                <c:pt idx="610">
                  <c:v>06/01/2006</c:v>
                </c:pt>
                <c:pt idx="611">
                  <c:v>07/01/2006</c:v>
                </c:pt>
                <c:pt idx="612">
                  <c:v>08/01/2006</c:v>
                </c:pt>
                <c:pt idx="613">
                  <c:v>09/01/2006</c:v>
                </c:pt>
                <c:pt idx="614">
                  <c:v>10/01/2006</c:v>
                </c:pt>
                <c:pt idx="615">
                  <c:v>11/01/2006</c:v>
                </c:pt>
                <c:pt idx="616">
                  <c:v>12/01/2006</c:v>
                </c:pt>
                <c:pt idx="617">
                  <c:v>01/01/2007</c:v>
                </c:pt>
                <c:pt idx="618">
                  <c:v>02/01/2007</c:v>
                </c:pt>
                <c:pt idx="619">
                  <c:v>03/01/2007</c:v>
                </c:pt>
                <c:pt idx="620">
                  <c:v>04/01/2007</c:v>
                </c:pt>
                <c:pt idx="621">
                  <c:v>05/01/2007</c:v>
                </c:pt>
                <c:pt idx="622">
                  <c:v>06/01/2007</c:v>
                </c:pt>
                <c:pt idx="623">
                  <c:v>07/01/2007</c:v>
                </c:pt>
                <c:pt idx="624">
                  <c:v>08/01/2007</c:v>
                </c:pt>
                <c:pt idx="625">
                  <c:v>09/01/2007</c:v>
                </c:pt>
                <c:pt idx="626">
                  <c:v>10/01/2007</c:v>
                </c:pt>
                <c:pt idx="627">
                  <c:v>11/01/2007</c:v>
                </c:pt>
                <c:pt idx="628">
                  <c:v>12/01/2007</c:v>
                </c:pt>
                <c:pt idx="629">
                  <c:v>01/01/2008</c:v>
                </c:pt>
                <c:pt idx="630">
                  <c:v>02/01/2008</c:v>
                </c:pt>
                <c:pt idx="631">
                  <c:v>03/01/2008</c:v>
                </c:pt>
                <c:pt idx="632">
                  <c:v>04/01/2008</c:v>
                </c:pt>
                <c:pt idx="633">
                  <c:v>05/01/2008</c:v>
                </c:pt>
                <c:pt idx="634">
                  <c:v>06/01/2008</c:v>
                </c:pt>
                <c:pt idx="635">
                  <c:v>07/01/2008</c:v>
                </c:pt>
                <c:pt idx="636">
                  <c:v>08/01/2008</c:v>
                </c:pt>
                <c:pt idx="637">
                  <c:v>09/01/2008</c:v>
                </c:pt>
                <c:pt idx="638">
                  <c:v>10/01/2008</c:v>
                </c:pt>
                <c:pt idx="639">
                  <c:v>11/01/2008</c:v>
                </c:pt>
                <c:pt idx="640">
                  <c:v>12/01/2008</c:v>
                </c:pt>
                <c:pt idx="641">
                  <c:v>01/01/2009</c:v>
                </c:pt>
                <c:pt idx="642">
                  <c:v>02/01/2009</c:v>
                </c:pt>
                <c:pt idx="643">
                  <c:v>03/01/2009</c:v>
                </c:pt>
                <c:pt idx="644">
                  <c:v>04/01/2009</c:v>
                </c:pt>
                <c:pt idx="645">
                  <c:v>05/01/2009</c:v>
                </c:pt>
                <c:pt idx="646">
                  <c:v>06/01/2009</c:v>
                </c:pt>
                <c:pt idx="647">
                  <c:v>07/01/2009</c:v>
                </c:pt>
                <c:pt idx="648">
                  <c:v>08/01/2009</c:v>
                </c:pt>
                <c:pt idx="649">
                  <c:v>09/01/2009</c:v>
                </c:pt>
                <c:pt idx="650">
                  <c:v>10/01/2009</c:v>
                </c:pt>
                <c:pt idx="651">
                  <c:v>11/01/2009</c:v>
                </c:pt>
                <c:pt idx="652">
                  <c:v>12/01/2009</c:v>
                </c:pt>
                <c:pt idx="653">
                  <c:v>01/01/2010</c:v>
                </c:pt>
                <c:pt idx="654">
                  <c:v>02/01/2010</c:v>
                </c:pt>
                <c:pt idx="655">
                  <c:v>03/01/2010</c:v>
                </c:pt>
                <c:pt idx="656">
                  <c:v>04/01/2010</c:v>
                </c:pt>
                <c:pt idx="657">
                  <c:v>05/01/2010</c:v>
                </c:pt>
                <c:pt idx="658">
                  <c:v>06/01/2010</c:v>
                </c:pt>
                <c:pt idx="659">
                  <c:v>07/01/2010</c:v>
                </c:pt>
                <c:pt idx="660">
                  <c:v>08/01/2010</c:v>
                </c:pt>
                <c:pt idx="661">
                  <c:v>09/01/2010</c:v>
                </c:pt>
                <c:pt idx="662">
                  <c:v>10/01/2010</c:v>
                </c:pt>
                <c:pt idx="663">
                  <c:v>11/01/2010</c:v>
                </c:pt>
                <c:pt idx="664">
                  <c:v>12/01/2010</c:v>
                </c:pt>
                <c:pt idx="665">
                  <c:v>01/01/2011</c:v>
                </c:pt>
                <c:pt idx="666">
                  <c:v>02/01/2011</c:v>
                </c:pt>
                <c:pt idx="667">
                  <c:v>03/01/2011</c:v>
                </c:pt>
                <c:pt idx="668">
                  <c:v>04/01/2011</c:v>
                </c:pt>
                <c:pt idx="669">
                  <c:v>05/01/2011</c:v>
                </c:pt>
                <c:pt idx="670">
                  <c:v>06/01/2011</c:v>
                </c:pt>
                <c:pt idx="671">
                  <c:v>07/01/2011</c:v>
                </c:pt>
                <c:pt idx="672">
                  <c:v>08/01/2011</c:v>
                </c:pt>
                <c:pt idx="673">
                  <c:v>09/01/2011</c:v>
                </c:pt>
                <c:pt idx="674">
                  <c:v>10/01/2011</c:v>
                </c:pt>
                <c:pt idx="675">
                  <c:v>11/01/2011</c:v>
                </c:pt>
                <c:pt idx="676">
                  <c:v>12/01/2011</c:v>
                </c:pt>
                <c:pt idx="677">
                  <c:v>01/01/2012</c:v>
                </c:pt>
                <c:pt idx="678">
                  <c:v>02/01/2012</c:v>
                </c:pt>
                <c:pt idx="679">
                  <c:v>03/01/2012</c:v>
                </c:pt>
                <c:pt idx="680">
                  <c:v>04/01/2012</c:v>
                </c:pt>
                <c:pt idx="681">
                  <c:v>05/01/2012</c:v>
                </c:pt>
                <c:pt idx="682">
                  <c:v>06/01/2012</c:v>
                </c:pt>
                <c:pt idx="683">
                  <c:v>07/01/2012</c:v>
                </c:pt>
                <c:pt idx="684">
                  <c:v>08/01/2012</c:v>
                </c:pt>
                <c:pt idx="685">
                  <c:v>09/01/2012</c:v>
                </c:pt>
                <c:pt idx="686">
                  <c:v>10/01/2012</c:v>
                </c:pt>
                <c:pt idx="687">
                  <c:v>11/01/2012</c:v>
                </c:pt>
                <c:pt idx="688">
                  <c:v>12/01/2012</c:v>
                </c:pt>
                <c:pt idx="689">
                  <c:v>01/01/2013</c:v>
                </c:pt>
                <c:pt idx="690">
                  <c:v>02/01/2013</c:v>
                </c:pt>
                <c:pt idx="691">
                  <c:v>03/01/2013</c:v>
                </c:pt>
                <c:pt idx="692">
                  <c:v>04/01/2013</c:v>
                </c:pt>
                <c:pt idx="693">
                  <c:v>05/01/2013</c:v>
                </c:pt>
                <c:pt idx="694">
                  <c:v>06/01/2013</c:v>
                </c:pt>
                <c:pt idx="695">
                  <c:v>07/01/2013</c:v>
                </c:pt>
                <c:pt idx="696">
                  <c:v>08/01/2013</c:v>
                </c:pt>
                <c:pt idx="697">
                  <c:v>09/01/2013</c:v>
                </c:pt>
                <c:pt idx="698">
                  <c:v>10/01/2013</c:v>
                </c:pt>
                <c:pt idx="699">
                  <c:v>11/01/2013</c:v>
                </c:pt>
                <c:pt idx="700">
                  <c:v>12/01/2013</c:v>
                </c:pt>
                <c:pt idx="701">
                  <c:v>01/01/2014</c:v>
                </c:pt>
                <c:pt idx="702">
                  <c:v>02/01/2014</c:v>
                </c:pt>
                <c:pt idx="703">
                  <c:v>03/01/2014</c:v>
                </c:pt>
                <c:pt idx="704">
                  <c:v>04/01/2014</c:v>
                </c:pt>
                <c:pt idx="705">
                  <c:v>05/01/2014</c:v>
                </c:pt>
                <c:pt idx="706">
                  <c:v>06/01/2014</c:v>
                </c:pt>
                <c:pt idx="707">
                  <c:v>07/01/2014</c:v>
                </c:pt>
                <c:pt idx="708">
                  <c:v>08/01/2014</c:v>
                </c:pt>
                <c:pt idx="709">
                  <c:v>09/01/2014</c:v>
                </c:pt>
                <c:pt idx="710">
                  <c:v>10/01/2014</c:v>
                </c:pt>
                <c:pt idx="711">
                  <c:v>11/01/2014</c:v>
                </c:pt>
                <c:pt idx="712">
                  <c:v>12/01/2014</c:v>
                </c:pt>
                <c:pt idx="713">
                  <c:v>01/01/2015</c:v>
                </c:pt>
                <c:pt idx="714">
                  <c:v>02/01/2015</c:v>
                </c:pt>
                <c:pt idx="715">
                  <c:v>03/01/2015</c:v>
                </c:pt>
                <c:pt idx="716">
                  <c:v>04/01/2015</c:v>
                </c:pt>
                <c:pt idx="717">
                  <c:v>05/01/2015</c:v>
                </c:pt>
                <c:pt idx="718">
                  <c:v>06/01/2015</c:v>
                </c:pt>
                <c:pt idx="719">
                  <c:v>07/01/2015</c:v>
                </c:pt>
                <c:pt idx="720">
                  <c:v>08/01/2015</c:v>
                </c:pt>
                <c:pt idx="721">
                  <c:v>09/01/2015</c:v>
                </c:pt>
                <c:pt idx="722">
                  <c:v>10/01/2015</c:v>
                </c:pt>
                <c:pt idx="723">
                  <c:v>11/01/2015</c:v>
                </c:pt>
                <c:pt idx="724">
                  <c:v>12/01/2015</c:v>
                </c:pt>
                <c:pt idx="725">
                  <c:v>01/01/2016</c:v>
                </c:pt>
                <c:pt idx="726">
                  <c:v>02/01/2016</c:v>
                </c:pt>
                <c:pt idx="727">
                  <c:v>03/01/2016</c:v>
                </c:pt>
                <c:pt idx="728">
                  <c:v>04/01/2016</c:v>
                </c:pt>
                <c:pt idx="729">
                  <c:v>05/01/2016</c:v>
                </c:pt>
                <c:pt idx="730">
                  <c:v>06/01/2016</c:v>
                </c:pt>
                <c:pt idx="731">
                  <c:v>07/01/2016</c:v>
                </c:pt>
                <c:pt idx="732">
                  <c:v>08/01/2016</c:v>
                </c:pt>
                <c:pt idx="733">
                  <c:v>09/01/2016</c:v>
                </c:pt>
                <c:pt idx="734">
                  <c:v>10/01/2016</c:v>
                </c:pt>
                <c:pt idx="735">
                  <c:v>11/01/2016</c:v>
                </c:pt>
                <c:pt idx="736">
                  <c:v>12/01/2016</c:v>
                </c:pt>
                <c:pt idx="737">
                  <c:v>01/01/2017</c:v>
                </c:pt>
                <c:pt idx="738">
                  <c:v>02/01/2017</c:v>
                </c:pt>
                <c:pt idx="739">
                  <c:v>03/01/2017</c:v>
                </c:pt>
                <c:pt idx="740">
                  <c:v>04/01/2017</c:v>
                </c:pt>
                <c:pt idx="741">
                  <c:v>05/01/2017</c:v>
                </c:pt>
                <c:pt idx="742">
                  <c:v>06/01/2017</c:v>
                </c:pt>
                <c:pt idx="743">
                  <c:v>01/01/2005</c:v>
                </c:pt>
                <c:pt idx="744">
                  <c:v>02/01/2005</c:v>
                </c:pt>
                <c:pt idx="745">
                  <c:v>03/01/2005</c:v>
                </c:pt>
                <c:pt idx="746">
                  <c:v>04/01/2005</c:v>
                </c:pt>
                <c:pt idx="747">
                  <c:v>05/01/2005</c:v>
                </c:pt>
                <c:pt idx="748">
                  <c:v>06/01/2005</c:v>
                </c:pt>
                <c:pt idx="749">
                  <c:v>07/01/2005</c:v>
                </c:pt>
                <c:pt idx="750">
                  <c:v>08/01/2005</c:v>
                </c:pt>
                <c:pt idx="751">
                  <c:v>09/01/2005</c:v>
                </c:pt>
                <c:pt idx="752">
                  <c:v>10/01/2005</c:v>
                </c:pt>
                <c:pt idx="753">
                  <c:v>11/01/2005</c:v>
                </c:pt>
                <c:pt idx="754">
                  <c:v>12/01/2005</c:v>
                </c:pt>
                <c:pt idx="755">
                  <c:v>01/01/2006</c:v>
                </c:pt>
                <c:pt idx="756">
                  <c:v>02/01/2006</c:v>
                </c:pt>
                <c:pt idx="757">
                  <c:v>03/01/2006</c:v>
                </c:pt>
                <c:pt idx="758">
                  <c:v>04/01/2006</c:v>
                </c:pt>
                <c:pt idx="759">
                  <c:v>05/01/2006</c:v>
                </c:pt>
                <c:pt idx="760">
                  <c:v>06/01/2006</c:v>
                </c:pt>
                <c:pt idx="761">
                  <c:v>07/01/2006</c:v>
                </c:pt>
                <c:pt idx="762">
                  <c:v>08/01/2006</c:v>
                </c:pt>
                <c:pt idx="763">
                  <c:v>09/01/2006</c:v>
                </c:pt>
                <c:pt idx="764">
                  <c:v>10/01/2006</c:v>
                </c:pt>
                <c:pt idx="765">
                  <c:v>11/01/2006</c:v>
                </c:pt>
                <c:pt idx="766">
                  <c:v>12/01/2006</c:v>
                </c:pt>
                <c:pt idx="767">
                  <c:v>01/01/2007</c:v>
                </c:pt>
                <c:pt idx="768">
                  <c:v>02/01/2007</c:v>
                </c:pt>
                <c:pt idx="769">
                  <c:v>03/01/2007</c:v>
                </c:pt>
                <c:pt idx="770">
                  <c:v>04/01/2007</c:v>
                </c:pt>
                <c:pt idx="771">
                  <c:v>05/01/2007</c:v>
                </c:pt>
                <c:pt idx="772">
                  <c:v>06/01/2007</c:v>
                </c:pt>
                <c:pt idx="773">
                  <c:v>07/01/2007</c:v>
                </c:pt>
                <c:pt idx="774">
                  <c:v>08/01/2007</c:v>
                </c:pt>
                <c:pt idx="775">
                  <c:v>09/01/2007</c:v>
                </c:pt>
                <c:pt idx="776">
                  <c:v>10/01/2007</c:v>
                </c:pt>
                <c:pt idx="777">
                  <c:v>11/01/2007</c:v>
                </c:pt>
                <c:pt idx="778">
                  <c:v>12/01/2007</c:v>
                </c:pt>
                <c:pt idx="779">
                  <c:v>01/01/2008</c:v>
                </c:pt>
                <c:pt idx="780">
                  <c:v>02/01/2008</c:v>
                </c:pt>
                <c:pt idx="781">
                  <c:v>03/01/2008</c:v>
                </c:pt>
                <c:pt idx="782">
                  <c:v>04/01/2008</c:v>
                </c:pt>
                <c:pt idx="783">
                  <c:v>05/01/2008</c:v>
                </c:pt>
                <c:pt idx="784">
                  <c:v>06/01/2008</c:v>
                </c:pt>
                <c:pt idx="785">
                  <c:v>07/01/2008</c:v>
                </c:pt>
                <c:pt idx="786">
                  <c:v>08/01/2008</c:v>
                </c:pt>
                <c:pt idx="787">
                  <c:v>09/01/2008</c:v>
                </c:pt>
                <c:pt idx="788">
                  <c:v>10/01/2008</c:v>
                </c:pt>
                <c:pt idx="789">
                  <c:v>11/01/2008</c:v>
                </c:pt>
                <c:pt idx="790">
                  <c:v>12/01/2008</c:v>
                </c:pt>
                <c:pt idx="791">
                  <c:v>01/01/2009</c:v>
                </c:pt>
                <c:pt idx="792">
                  <c:v>02/01/2009</c:v>
                </c:pt>
                <c:pt idx="793">
                  <c:v>03/01/2009</c:v>
                </c:pt>
                <c:pt idx="794">
                  <c:v>04/01/2009</c:v>
                </c:pt>
                <c:pt idx="795">
                  <c:v>05/01/2009</c:v>
                </c:pt>
                <c:pt idx="796">
                  <c:v>06/01/2009</c:v>
                </c:pt>
                <c:pt idx="797">
                  <c:v>07/01/2009</c:v>
                </c:pt>
                <c:pt idx="798">
                  <c:v>08/01/2009</c:v>
                </c:pt>
                <c:pt idx="799">
                  <c:v>09/01/2009</c:v>
                </c:pt>
                <c:pt idx="800">
                  <c:v>10/01/2009</c:v>
                </c:pt>
                <c:pt idx="801">
                  <c:v>11/01/2009</c:v>
                </c:pt>
                <c:pt idx="802">
                  <c:v>12/01/2009</c:v>
                </c:pt>
                <c:pt idx="803">
                  <c:v>01/01/2010</c:v>
                </c:pt>
                <c:pt idx="804">
                  <c:v>02/01/2010</c:v>
                </c:pt>
                <c:pt idx="805">
                  <c:v>03/01/2010</c:v>
                </c:pt>
                <c:pt idx="806">
                  <c:v>04/01/2010</c:v>
                </c:pt>
                <c:pt idx="807">
                  <c:v>05/01/2010</c:v>
                </c:pt>
                <c:pt idx="808">
                  <c:v>06/01/2010</c:v>
                </c:pt>
                <c:pt idx="809">
                  <c:v>07/01/2010</c:v>
                </c:pt>
                <c:pt idx="810">
                  <c:v>08/01/2010</c:v>
                </c:pt>
                <c:pt idx="811">
                  <c:v>09/01/2010</c:v>
                </c:pt>
                <c:pt idx="812">
                  <c:v>10/01/2010</c:v>
                </c:pt>
                <c:pt idx="813">
                  <c:v>11/01/2010</c:v>
                </c:pt>
                <c:pt idx="814">
                  <c:v>12/01/2010</c:v>
                </c:pt>
                <c:pt idx="815">
                  <c:v>01/01/2011</c:v>
                </c:pt>
                <c:pt idx="816">
                  <c:v>02/01/2011</c:v>
                </c:pt>
                <c:pt idx="817">
                  <c:v>03/01/2011</c:v>
                </c:pt>
                <c:pt idx="818">
                  <c:v>04/01/2011</c:v>
                </c:pt>
                <c:pt idx="819">
                  <c:v>05/01/2011</c:v>
                </c:pt>
                <c:pt idx="820">
                  <c:v>06/01/2011</c:v>
                </c:pt>
                <c:pt idx="821">
                  <c:v>07/01/2011</c:v>
                </c:pt>
                <c:pt idx="822">
                  <c:v>08/01/2011</c:v>
                </c:pt>
                <c:pt idx="823">
                  <c:v>09/01/2011</c:v>
                </c:pt>
                <c:pt idx="824">
                  <c:v>10/01/2011</c:v>
                </c:pt>
                <c:pt idx="825">
                  <c:v>11/01/2011</c:v>
                </c:pt>
                <c:pt idx="826">
                  <c:v>12/01/2011</c:v>
                </c:pt>
                <c:pt idx="827">
                  <c:v>01/01/2012</c:v>
                </c:pt>
                <c:pt idx="828">
                  <c:v>02/01/2012</c:v>
                </c:pt>
                <c:pt idx="829">
                  <c:v>03/01/2012</c:v>
                </c:pt>
                <c:pt idx="830">
                  <c:v>04/01/2012</c:v>
                </c:pt>
                <c:pt idx="831">
                  <c:v>05/01/2012</c:v>
                </c:pt>
                <c:pt idx="832">
                  <c:v>06/01/2012</c:v>
                </c:pt>
                <c:pt idx="833">
                  <c:v>07/01/2012</c:v>
                </c:pt>
                <c:pt idx="834">
                  <c:v>08/01/2012</c:v>
                </c:pt>
                <c:pt idx="835">
                  <c:v>09/01/2012</c:v>
                </c:pt>
                <c:pt idx="836">
                  <c:v>10/01/2012</c:v>
                </c:pt>
                <c:pt idx="837">
                  <c:v>11/01/2012</c:v>
                </c:pt>
                <c:pt idx="838">
                  <c:v>12/01/2012</c:v>
                </c:pt>
                <c:pt idx="839">
                  <c:v>01/01/2013</c:v>
                </c:pt>
                <c:pt idx="840">
                  <c:v>02/01/2013</c:v>
                </c:pt>
                <c:pt idx="841">
                  <c:v>03/01/2013</c:v>
                </c:pt>
                <c:pt idx="842">
                  <c:v>04/01/2013</c:v>
                </c:pt>
                <c:pt idx="843">
                  <c:v>05/01/2013</c:v>
                </c:pt>
                <c:pt idx="844">
                  <c:v>06/01/2013</c:v>
                </c:pt>
                <c:pt idx="845">
                  <c:v>07/01/2013</c:v>
                </c:pt>
                <c:pt idx="846">
                  <c:v>08/01/2013</c:v>
                </c:pt>
                <c:pt idx="847">
                  <c:v>09/01/2013</c:v>
                </c:pt>
                <c:pt idx="848">
                  <c:v>10/01/2013</c:v>
                </c:pt>
                <c:pt idx="849">
                  <c:v>11/01/2013</c:v>
                </c:pt>
                <c:pt idx="850">
                  <c:v>12/01/2013</c:v>
                </c:pt>
                <c:pt idx="851">
                  <c:v>01/01/2014</c:v>
                </c:pt>
                <c:pt idx="852">
                  <c:v>02/01/2014</c:v>
                </c:pt>
                <c:pt idx="853">
                  <c:v>03/01/2014</c:v>
                </c:pt>
                <c:pt idx="854">
                  <c:v>04/01/2014</c:v>
                </c:pt>
                <c:pt idx="855">
                  <c:v>05/01/2014</c:v>
                </c:pt>
                <c:pt idx="856">
                  <c:v>06/01/2014</c:v>
                </c:pt>
                <c:pt idx="857">
                  <c:v>07/01/2014</c:v>
                </c:pt>
                <c:pt idx="858">
                  <c:v>08/01/2014</c:v>
                </c:pt>
                <c:pt idx="859">
                  <c:v>09/01/2014</c:v>
                </c:pt>
                <c:pt idx="860">
                  <c:v>10/01/2014</c:v>
                </c:pt>
                <c:pt idx="861">
                  <c:v>11/01/2014</c:v>
                </c:pt>
                <c:pt idx="862">
                  <c:v>12/01/2014</c:v>
                </c:pt>
                <c:pt idx="863">
                  <c:v>01/01/2015</c:v>
                </c:pt>
                <c:pt idx="864">
                  <c:v>02/01/2015</c:v>
                </c:pt>
                <c:pt idx="865">
                  <c:v>03/01/2015</c:v>
                </c:pt>
                <c:pt idx="866">
                  <c:v>04/01/2015</c:v>
                </c:pt>
                <c:pt idx="867">
                  <c:v>05/01/2015</c:v>
                </c:pt>
                <c:pt idx="868">
                  <c:v>06/01/2015</c:v>
                </c:pt>
                <c:pt idx="869">
                  <c:v>07/01/2015</c:v>
                </c:pt>
                <c:pt idx="870">
                  <c:v>08/01/2015</c:v>
                </c:pt>
                <c:pt idx="871">
                  <c:v>09/01/2015</c:v>
                </c:pt>
                <c:pt idx="872">
                  <c:v>10/01/2015</c:v>
                </c:pt>
                <c:pt idx="873">
                  <c:v>11/01/2015</c:v>
                </c:pt>
                <c:pt idx="874">
                  <c:v>12/01/2015</c:v>
                </c:pt>
                <c:pt idx="875">
                  <c:v>01/01/2016</c:v>
                </c:pt>
                <c:pt idx="876">
                  <c:v>02/01/2016</c:v>
                </c:pt>
                <c:pt idx="877">
                  <c:v>03/01/2016</c:v>
                </c:pt>
                <c:pt idx="878">
                  <c:v>04/01/2016</c:v>
                </c:pt>
                <c:pt idx="879">
                  <c:v>05/01/2016</c:v>
                </c:pt>
                <c:pt idx="880">
                  <c:v>06/01/2016</c:v>
                </c:pt>
                <c:pt idx="881">
                  <c:v>07/01/2016</c:v>
                </c:pt>
                <c:pt idx="882">
                  <c:v>08/01/2016</c:v>
                </c:pt>
                <c:pt idx="883">
                  <c:v>09/01/2016</c:v>
                </c:pt>
                <c:pt idx="884">
                  <c:v>10/01/2016</c:v>
                </c:pt>
                <c:pt idx="885">
                  <c:v>11/01/2016</c:v>
                </c:pt>
                <c:pt idx="886">
                  <c:v>12/01/2016</c:v>
                </c:pt>
                <c:pt idx="887">
                  <c:v>01/01/2017</c:v>
                </c:pt>
                <c:pt idx="888">
                  <c:v>02/01/2017</c:v>
                </c:pt>
                <c:pt idx="889">
                  <c:v>03/01/2017</c:v>
                </c:pt>
                <c:pt idx="890">
                  <c:v>04/01/2017</c:v>
                </c:pt>
                <c:pt idx="891">
                  <c:v>05/01/2017</c:v>
                </c:pt>
                <c:pt idx="892">
                  <c:v>06/01/2017</c:v>
                </c:pt>
                <c:pt idx="893">
                  <c:v>01/01/2005</c:v>
                </c:pt>
                <c:pt idx="894">
                  <c:v>02/01/2005</c:v>
                </c:pt>
                <c:pt idx="895">
                  <c:v>03/01/2005</c:v>
                </c:pt>
                <c:pt idx="896">
                  <c:v>04/01/2005</c:v>
                </c:pt>
                <c:pt idx="897">
                  <c:v>05/01/2005</c:v>
                </c:pt>
                <c:pt idx="898">
                  <c:v>06/01/2005</c:v>
                </c:pt>
                <c:pt idx="899">
                  <c:v>07/01/2005</c:v>
                </c:pt>
                <c:pt idx="900">
                  <c:v>08/01/2005</c:v>
                </c:pt>
                <c:pt idx="901">
                  <c:v>09/01/2005</c:v>
                </c:pt>
                <c:pt idx="902">
                  <c:v>10/01/2005</c:v>
                </c:pt>
                <c:pt idx="903">
                  <c:v>11/01/2005</c:v>
                </c:pt>
                <c:pt idx="904">
                  <c:v>12/01/2005</c:v>
                </c:pt>
                <c:pt idx="905">
                  <c:v>01/01/2006</c:v>
                </c:pt>
                <c:pt idx="906">
                  <c:v>02/01/2006</c:v>
                </c:pt>
                <c:pt idx="907">
                  <c:v>03/01/2006</c:v>
                </c:pt>
                <c:pt idx="908">
                  <c:v>04/01/2006</c:v>
                </c:pt>
                <c:pt idx="909">
                  <c:v>05/01/2006</c:v>
                </c:pt>
                <c:pt idx="910">
                  <c:v>06/01/2006</c:v>
                </c:pt>
                <c:pt idx="911">
                  <c:v>07/01/2006</c:v>
                </c:pt>
                <c:pt idx="912">
                  <c:v>08/01/2006</c:v>
                </c:pt>
                <c:pt idx="913">
                  <c:v>09/01/2006</c:v>
                </c:pt>
                <c:pt idx="914">
                  <c:v>10/01/2006</c:v>
                </c:pt>
                <c:pt idx="915">
                  <c:v>11/01/2006</c:v>
                </c:pt>
                <c:pt idx="916">
                  <c:v>12/01/2006</c:v>
                </c:pt>
                <c:pt idx="917">
                  <c:v>01/01/2007</c:v>
                </c:pt>
                <c:pt idx="918">
                  <c:v>02/01/2007</c:v>
                </c:pt>
                <c:pt idx="919">
                  <c:v>03/01/2007</c:v>
                </c:pt>
                <c:pt idx="920">
                  <c:v>04/01/2007</c:v>
                </c:pt>
                <c:pt idx="921">
                  <c:v>05/01/2007</c:v>
                </c:pt>
                <c:pt idx="922">
                  <c:v>06/01/2007</c:v>
                </c:pt>
                <c:pt idx="923">
                  <c:v>07/01/2007</c:v>
                </c:pt>
                <c:pt idx="924">
                  <c:v>08/01/2007</c:v>
                </c:pt>
                <c:pt idx="925">
                  <c:v>09/01/2007</c:v>
                </c:pt>
                <c:pt idx="926">
                  <c:v>10/01/2007</c:v>
                </c:pt>
                <c:pt idx="927">
                  <c:v>11/01/2007</c:v>
                </c:pt>
                <c:pt idx="928">
                  <c:v>12/01/2007</c:v>
                </c:pt>
                <c:pt idx="929">
                  <c:v>01/01/2008</c:v>
                </c:pt>
                <c:pt idx="930">
                  <c:v>02/01/2008</c:v>
                </c:pt>
                <c:pt idx="931">
                  <c:v>03/01/2008</c:v>
                </c:pt>
                <c:pt idx="932">
                  <c:v>04/01/2008</c:v>
                </c:pt>
                <c:pt idx="933">
                  <c:v>05/01/2008</c:v>
                </c:pt>
                <c:pt idx="934">
                  <c:v>06/01/2008</c:v>
                </c:pt>
                <c:pt idx="935">
                  <c:v>07/01/2008</c:v>
                </c:pt>
                <c:pt idx="936">
                  <c:v>08/01/2008</c:v>
                </c:pt>
                <c:pt idx="937">
                  <c:v>09/01/2008</c:v>
                </c:pt>
                <c:pt idx="938">
                  <c:v>10/01/2008</c:v>
                </c:pt>
                <c:pt idx="939">
                  <c:v>11/01/2008</c:v>
                </c:pt>
                <c:pt idx="940">
                  <c:v>12/01/2008</c:v>
                </c:pt>
                <c:pt idx="941">
                  <c:v>01/01/2009</c:v>
                </c:pt>
                <c:pt idx="942">
                  <c:v>02/01/2009</c:v>
                </c:pt>
                <c:pt idx="943">
                  <c:v>03/01/2009</c:v>
                </c:pt>
                <c:pt idx="944">
                  <c:v>04/01/2009</c:v>
                </c:pt>
                <c:pt idx="945">
                  <c:v>05/01/2009</c:v>
                </c:pt>
                <c:pt idx="946">
                  <c:v>06/01/2009</c:v>
                </c:pt>
                <c:pt idx="947">
                  <c:v>07/01/2009</c:v>
                </c:pt>
                <c:pt idx="948">
                  <c:v>08/01/2009</c:v>
                </c:pt>
                <c:pt idx="949">
                  <c:v>09/01/2009</c:v>
                </c:pt>
                <c:pt idx="950">
                  <c:v>10/01/2009</c:v>
                </c:pt>
                <c:pt idx="951">
                  <c:v>11/01/2009</c:v>
                </c:pt>
                <c:pt idx="952">
                  <c:v>12/01/2009</c:v>
                </c:pt>
                <c:pt idx="953">
                  <c:v>01/01/2010</c:v>
                </c:pt>
                <c:pt idx="954">
                  <c:v>02/01/2010</c:v>
                </c:pt>
                <c:pt idx="955">
                  <c:v>03/01/2010</c:v>
                </c:pt>
                <c:pt idx="956">
                  <c:v>04/01/2010</c:v>
                </c:pt>
                <c:pt idx="957">
                  <c:v>05/01/2010</c:v>
                </c:pt>
                <c:pt idx="958">
                  <c:v>06/01/2010</c:v>
                </c:pt>
                <c:pt idx="959">
                  <c:v>07/01/2010</c:v>
                </c:pt>
                <c:pt idx="960">
                  <c:v>08/01/2010</c:v>
                </c:pt>
                <c:pt idx="961">
                  <c:v>09/01/2010</c:v>
                </c:pt>
                <c:pt idx="962">
                  <c:v>10/01/2010</c:v>
                </c:pt>
                <c:pt idx="963">
                  <c:v>11/01/2010</c:v>
                </c:pt>
                <c:pt idx="964">
                  <c:v>12/01/2010</c:v>
                </c:pt>
                <c:pt idx="965">
                  <c:v>01/01/2011</c:v>
                </c:pt>
                <c:pt idx="966">
                  <c:v>02/01/2011</c:v>
                </c:pt>
                <c:pt idx="967">
                  <c:v>03/01/2011</c:v>
                </c:pt>
                <c:pt idx="968">
                  <c:v>04/01/2011</c:v>
                </c:pt>
                <c:pt idx="969">
                  <c:v>05/01/2011</c:v>
                </c:pt>
                <c:pt idx="970">
                  <c:v>06/01/2011</c:v>
                </c:pt>
                <c:pt idx="971">
                  <c:v>07/01/2011</c:v>
                </c:pt>
                <c:pt idx="972">
                  <c:v>08/01/2011</c:v>
                </c:pt>
                <c:pt idx="973">
                  <c:v>09/01/2011</c:v>
                </c:pt>
                <c:pt idx="974">
                  <c:v>10/01/2011</c:v>
                </c:pt>
                <c:pt idx="975">
                  <c:v>11/01/2011</c:v>
                </c:pt>
                <c:pt idx="976">
                  <c:v>12/01/2011</c:v>
                </c:pt>
                <c:pt idx="977">
                  <c:v>01/01/2012</c:v>
                </c:pt>
                <c:pt idx="978">
                  <c:v>02/01/2012</c:v>
                </c:pt>
                <c:pt idx="979">
                  <c:v>03/01/2012</c:v>
                </c:pt>
                <c:pt idx="980">
                  <c:v>04/01/2012</c:v>
                </c:pt>
                <c:pt idx="981">
                  <c:v>05/01/2012</c:v>
                </c:pt>
                <c:pt idx="982">
                  <c:v>06/01/2012</c:v>
                </c:pt>
                <c:pt idx="983">
                  <c:v>07/01/2012</c:v>
                </c:pt>
                <c:pt idx="984">
                  <c:v>08/01/2012</c:v>
                </c:pt>
                <c:pt idx="985">
                  <c:v>09/01/2012</c:v>
                </c:pt>
                <c:pt idx="986">
                  <c:v>10/01/2012</c:v>
                </c:pt>
                <c:pt idx="987">
                  <c:v>11/01/2012</c:v>
                </c:pt>
                <c:pt idx="988">
                  <c:v>12/01/2012</c:v>
                </c:pt>
                <c:pt idx="989">
                  <c:v>01/01/2013</c:v>
                </c:pt>
                <c:pt idx="990">
                  <c:v>02/01/2013</c:v>
                </c:pt>
                <c:pt idx="991">
                  <c:v>03/01/2013</c:v>
                </c:pt>
                <c:pt idx="992">
                  <c:v>04/01/2013</c:v>
                </c:pt>
                <c:pt idx="993">
                  <c:v>05/01/2013</c:v>
                </c:pt>
                <c:pt idx="994">
                  <c:v>06/01/2013</c:v>
                </c:pt>
                <c:pt idx="995">
                  <c:v>07/01/2013</c:v>
                </c:pt>
                <c:pt idx="996">
                  <c:v>08/01/2013</c:v>
                </c:pt>
                <c:pt idx="997">
                  <c:v>09/01/2013</c:v>
                </c:pt>
                <c:pt idx="998">
                  <c:v>10/01/2013</c:v>
                </c:pt>
                <c:pt idx="999">
                  <c:v>11/01/2013</c:v>
                </c:pt>
                <c:pt idx="1000">
                  <c:v>12/01/2013</c:v>
                </c:pt>
                <c:pt idx="1001">
                  <c:v>01/01/2014</c:v>
                </c:pt>
                <c:pt idx="1002">
                  <c:v>02/01/2014</c:v>
                </c:pt>
                <c:pt idx="1003">
                  <c:v>03/01/2014</c:v>
                </c:pt>
                <c:pt idx="1004">
                  <c:v>04/01/2014</c:v>
                </c:pt>
                <c:pt idx="1005">
                  <c:v>05/01/2014</c:v>
                </c:pt>
                <c:pt idx="1006">
                  <c:v>06/01/2014</c:v>
                </c:pt>
                <c:pt idx="1007">
                  <c:v>07/01/2014</c:v>
                </c:pt>
                <c:pt idx="1008">
                  <c:v>08/01/2014</c:v>
                </c:pt>
                <c:pt idx="1009">
                  <c:v>09/01/2014</c:v>
                </c:pt>
                <c:pt idx="1010">
                  <c:v>10/01/2014</c:v>
                </c:pt>
                <c:pt idx="1011">
                  <c:v>11/01/2014</c:v>
                </c:pt>
                <c:pt idx="1012">
                  <c:v>12/01/2014</c:v>
                </c:pt>
                <c:pt idx="1013">
                  <c:v>01/01/2015</c:v>
                </c:pt>
                <c:pt idx="1014">
                  <c:v>02/01/2015</c:v>
                </c:pt>
                <c:pt idx="1015">
                  <c:v>03/01/2015</c:v>
                </c:pt>
                <c:pt idx="1016">
                  <c:v>04/01/2015</c:v>
                </c:pt>
                <c:pt idx="1017">
                  <c:v>05/01/2015</c:v>
                </c:pt>
                <c:pt idx="1018">
                  <c:v>06/01/2015</c:v>
                </c:pt>
                <c:pt idx="1019">
                  <c:v>07/01/2015</c:v>
                </c:pt>
                <c:pt idx="1020">
                  <c:v>08/01/2015</c:v>
                </c:pt>
                <c:pt idx="1021">
                  <c:v>09/01/2015</c:v>
                </c:pt>
                <c:pt idx="1022">
                  <c:v>10/01/2015</c:v>
                </c:pt>
                <c:pt idx="1023">
                  <c:v>11/01/2015</c:v>
                </c:pt>
                <c:pt idx="1024">
                  <c:v>12/01/2015</c:v>
                </c:pt>
                <c:pt idx="1025">
                  <c:v>01/01/2016</c:v>
                </c:pt>
                <c:pt idx="1026">
                  <c:v>02/01/2016</c:v>
                </c:pt>
                <c:pt idx="1027">
                  <c:v>03/01/2016</c:v>
                </c:pt>
                <c:pt idx="1028">
                  <c:v>04/01/2016</c:v>
                </c:pt>
                <c:pt idx="1029">
                  <c:v>05/01/2016</c:v>
                </c:pt>
                <c:pt idx="1030">
                  <c:v>06/01/2016</c:v>
                </c:pt>
                <c:pt idx="1031">
                  <c:v>07/01/2016</c:v>
                </c:pt>
                <c:pt idx="1032">
                  <c:v>08/01/2016</c:v>
                </c:pt>
                <c:pt idx="1033">
                  <c:v>09/01/2016</c:v>
                </c:pt>
                <c:pt idx="1034">
                  <c:v>10/01/2016</c:v>
                </c:pt>
                <c:pt idx="1035">
                  <c:v>11/01/2016</c:v>
                </c:pt>
                <c:pt idx="1036">
                  <c:v>12/01/2016</c:v>
                </c:pt>
                <c:pt idx="1037">
                  <c:v>01/01/2017</c:v>
                </c:pt>
                <c:pt idx="1038">
                  <c:v>02/01/2017</c:v>
                </c:pt>
                <c:pt idx="1039">
                  <c:v>03/01/2017</c:v>
                </c:pt>
                <c:pt idx="1040">
                  <c:v>04/01/2017</c:v>
                </c:pt>
                <c:pt idx="1041">
                  <c:v>05/01/2017</c:v>
                </c:pt>
                <c:pt idx="1042">
                  <c:v>06/01/2017</c:v>
                </c:pt>
                <c:pt idx="1043">
                  <c:v>01/01/2005</c:v>
                </c:pt>
                <c:pt idx="1044">
                  <c:v>02/01/2005</c:v>
                </c:pt>
                <c:pt idx="1045">
                  <c:v>03/01/2005</c:v>
                </c:pt>
                <c:pt idx="1046">
                  <c:v>04/01/2005</c:v>
                </c:pt>
                <c:pt idx="1047">
                  <c:v>05/01/2005</c:v>
                </c:pt>
                <c:pt idx="1048">
                  <c:v>06/01/2005</c:v>
                </c:pt>
                <c:pt idx="1049">
                  <c:v>07/01/2005</c:v>
                </c:pt>
                <c:pt idx="1050">
                  <c:v>08/01/2005</c:v>
                </c:pt>
                <c:pt idx="1051">
                  <c:v>09/01/2005</c:v>
                </c:pt>
                <c:pt idx="1052">
                  <c:v>10/01/2005</c:v>
                </c:pt>
                <c:pt idx="1053">
                  <c:v>11/01/2005</c:v>
                </c:pt>
                <c:pt idx="1054">
                  <c:v>12/01/2005</c:v>
                </c:pt>
                <c:pt idx="1055">
                  <c:v>01/01/2006</c:v>
                </c:pt>
                <c:pt idx="1056">
                  <c:v>02/01/2006</c:v>
                </c:pt>
                <c:pt idx="1057">
                  <c:v>03/01/2006</c:v>
                </c:pt>
                <c:pt idx="1058">
                  <c:v>04/01/2006</c:v>
                </c:pt>
                <c:pt idx="1059">
                  <c:v>05/01/2006</c:v>
                </c:pt>
                <c:pt idx="1060">
                  <c:v>06/01/2006</c:v>
                </c:pt>
                <c:pt idx="1061">
                  <c:v>07/01/2006</c:v>
                </c:pt>
                <c:pt idx="1062">
                  <c:v>08/01/2006</c:v>
                </c:pt>
                <c:pt idx="1063">
                  <c:v>09/01/2006</c:v>
                </c:pt>
                <c:pt idx="1064">
                  <c:v>10/01/2006</c:v>
                </c:pt>
                <c:pt idx="1065">
                  <c:v>11/01/2006</c:v>
                </c:pt>
                <c:pt idx="1066">
                  <c:v>12/01/2006</c:v>
                </c:pt>
                <c:pt idx="1067">
                  <c:v>01/01/2007</c:v>
                </c:pt>
                <c:pt idx="1068">
                  <c:v>02/01/2007</c:v>
                </c:pt>
                <c:pt idx="1069">
                  <c:v>03/01/2007</c:v>
                </c:pt>
                <c:pt idx="1070">
                  <c:v>04/01/2007</c:v>
                </c:pt>
                <c:pt idx="1071">
                  <c:v>05/01/2007</c:v>
                </c:pt>
                <c:pt idx="1072">
                  <c:v>06/01/2007</c:v>
                </c:pt>
                <c:pt idx="1073">
                  <c:v>07/01/2007</c:v>
                </c:pt>
                <c:pt idx="1074">
                  <c:v>08/01/2007</c:v>
                </c:pt>
                <c:pt idx="1075">
                  <c:v>09/01/2007</c:v>
                </c:pt>
                <c:pt idx="1076">
                  <c:v>10/01/2007</c:v>
                </c:pt>
                <c:pt idx="1077">
                  <c:v>11/01/2007</c:v>
                </c:pt>
                <c:pt idx="1078">
                  <c:v>12/01/2007</c:v>
                </c:pt>
                <c:pt idx="1079">
                  <c:v>01/01/2008</c:v>
                </c:pt>
                <c:pt idx="1080">
                  <c:v>02/01/2008</c:v>
                </c:pt>
                <c:pt idx="1081">
                  <c:v>03/01/2008</c:v>
                </c:pt>
                <c:pt idx="1082">
                  <c:v>04/01/2008</c:v>
                </c:pt>
                <c:pt idx="1083">
                  <c:v>05/01/2008</c:v>
                </c:pt>
                <c:pt idx="1084">
                  <c:v>06/01/2008</c:v>
                </c:pt>
                <c:pt idx="1085">
                  <c:v>07/01/2008</c:v>
                </c:pt>
                <c:pt idx="1086">
                  <c:v>08/01/2008</c:v>
                </c:pt>
                <c:pt idx="1087">
                  <c:v>09/01/2008</c:v>
                </c:pt>
                <c:pt idx="1088">
                  <c:v>10/01/2008</c:v>
                </c:pt>
                <c:pt idx="1089">
                  <c:v>11/01/2008</c:v>
                </c:pt>
                <c:pt idx="1090">
                  <c:v>12/01/2008</c:v>
                </c:pt>
                <c:pt idx="1091">
                  <c:v>01/01/2009</c:v>
                </c:pt>
                <c:pt idx="1092">
                  <c:v>02/01/2009</c:v>
                </c:pt>
                <c:pt idx="1093">
                  <c:v>03/01/2009</c:v>
                </c:pt>
                <c:pt idx="1094">
                  <c:v>04/01/2009</c:v>
                </c:pt>
                <c:pt idx="1095">
                  <c:v>05/01/2009</c:v>
                </c:pt>
                <c:pt idx="1096">
                  <c:v>06/01/2009</c:v>
                </c:pt>
                <c:pt idx="1097">
                  <c:v>07/01/2009</c:v>
                </c:pt>
                <c:pt idx="1098">
                  <c:v>08/01/2009</c:v>
                </c:pt>
                <c:pt idx="1099">
                  <c:v>09/01/2009</c:v>
                </c:pt>
                <c:pt idx="1100">
                  <c:v>10/01/2009</c:v>
                </c:pt>
                <c:pt idx="1101">
                  <c:v>11/01/2009</c:v>
                </c:pt>
                <c:pt idx="1102">
                  <c:v>12/01/2009</c:v>
                </c:pt>
                <c:pt idx="1103">
                  <c:v>01/01/2010</c:v>
                </c:pt>
                <c:pt idx="1104">
                  <c:v>02/01/2010</c:v>
                </c:pt>
                <c:pt idx="1105">
                  <c:v>03/01/2010</c:v>
                </c:pt>
                <c:pt idx="1106">
                  <c:v>04/01/2010</c:v>
                </c:pt>
                <c:pt idx="1107">
                  <c:v>05/01/2010</c:v>
                </c:pt>
                <c:pt idx="1108">
                  <c:v>06/01/2010</c:v>
                </c:pt>
                <c:pt idx="1109">
                  <c:v>07/01/2010</c:v>
                </c:pt>
                <c:pt idx="1110">
                  <c:v>08/01/2010</c:v>
                </c:pt>
                <c:pt idx="1111">
                  <c:v>09/01/2010</c:v>
                </c:pt>
                <c:pt idx="1112">
                  <c:v>10/01/2010</c:v>
                </c:pt>
                <c:pt idx="1113">
                  <c:v>11/01/2010</c:v>
                </c:pt>
                <c:pt idx="1114">
                  <c:v>12/01/2010</c:v>
                </c:pt>
                <c:pt idx="1115">
                  <c:v>01/01/2011</c:v>
                </c:pt>
                <c:pt idx="1116">
                  <c:v>02/01/2011</c:v>
                </c:pt>
                <c:pt idx="1117">
                  <c:v>03/01/2011</c:v>
                </c:pt>
                <c:pt idx="1118">
                  <c:v>04/01/2011</c:v>
                </c:pt>
                <c:pt idx="1119">
                  <c:v>05/01/2011</c:v>
                </c:pt>
                <c:pt idx="1120">
                  <c:v>06/01/2011</c:v>
                </c:pt>
                <c:pt idx="1121">
                  <c:v>07/01/2011</c:v>
                </c:pt>
                <c:pt idx="1122">
                  <c:v>08/01/2011</c:v>
                </c:pt>
                <c:pt idx="1123">
                  <c:v>09/01/2011</c:v>
                </c:pt>
                <c:pt idx="1124">
                  <c:v>10/01/2011</c:v>
                </c:pt>
                <c:pt idx="1125">
                  <c:v>11/01/2011</c:v>
                </c:pt>
                <c:pt idx="1126">
                  <c:v>12/01/2011</c:v>
                </c:pt>
                <c:pt idx="1127">
                  <c:v>01/01/2012</c:v>
                </c:pt>
                <c:pt idx="1128">
                  <c:v>02/01/2012</c:v>
                </c:pt>
                <c:pt idx="1129">
                  <c:v>03/01/2012</c:v>
                </c:pt>
                <c:pt idx="1130">
                  <c:v>04/01/2012</c:v>
                </c:pt>
                <c:pt idx="1131">
                  <c:v>05/01/2012</c:v>
                </c:pt>
                <c:pt idx="1132">
                  <c:v>06/01/2012</c:v>
                </c:pt>
                <c:pt idx="1133">
                  <c:v>07/01/2012</c:v>
                </c:pt>
                <c:pt idx="1134">
                  <c:v>08/01/2012</c:v>
                </c:pt>
                <c:pt idx="1135">
                  <c:v>09/01/2012</c:v>
                </c:pt>
                <c:pt idx="1136">
                  <c:v>10/01/2012</c:v>
                </c:pt>
                <c:pt idx="1137">
                  <c:v>11/01/2012</c:v>
                </c:pt>
                <c:pt idx="1138">
                  <c:v>12/01/2012</c:v>
                </c:pt>
                <c:pt idx="1139">
                  <c:v>01/01/2013</c:v>
                </c:pt>
                <c:pt idx="1140">
                  <c:v>02/01/2013</c:v>
                </c:pt>
                <c:pt idx="1141">
                  <c:v>03/01/2013</c:v>
                </c:pt>
                <c:pt idx="1142">
                  <c:v>04/01/2013</c:v>
                </c:pt>
                <c:pt idx="1143">
                  <c:v>05/01/2013</c:v>
                </c:pt>
                <c:pt idx="1144">
                  <c:v>06/01/2013</c:v>
                </c:pt>
                <c:pt idx="1145">
                  <c:v>07/01/2013</c:v>
                </c:pt>
                <c:pt idx="1146">
                  <c:v>08/01/2013</c:v>
                </c:pt>
                <c:pt idx="1147">
                  <c:v>09/01/2013</c:v>
                </c:pt>
                <c:pt idx="1148">
                  <c:v>10/01/2013</c:v>
                </c:pt>
                <c:pt idx="1149">
                  <c:v>11/01/2013</c:v>
                </c:pt>
                <c:pt idx="1150">
                  <c:v>12/01/2013</c:v>
                </c:pt>
                <c:pt idx="1151">
                  <c:v>01/01/2014</c:v>
                </c:pt>
                <c:pt idx="1152">
                  <c:v>02/01/2014</c:v>
                </c:pt>
                <c:pt idx="1153">
                  <c:v>03/01/2014</c:v>
                </c:pt>
                <c:pt idx="1154">
                  <c:v>04/01/2014</c:v>
                </c:pt>
                <c:pt idx="1155">
                  <c:v>05/01/2014</c:v>
                </c:pt>
                <c:pt idx="1156">
                  <c:v>06/01/2014</c:v>
                </c:pt>
                <c:pt idx="1157">
                  <c:v>07/01/2014</c:v>
                </c:pt>
                <c:pt idx="1158">
                  <c:v>08/01/2014</c:v>
                </c:pt>
                <c:pt idx="1159">
                  <c:v>09/01/2014</c:v>
                </c:pt>
                <c:pt idx="1160">
                  <c:v>10/01/2014</c:v>
                </c:pt>
                <c:pt idx="1161">
                  <c:v>11/01/2014</c:v>
                </c:pt>
                <c:pt idx="1162">
                  <c:v>12/01/2014</c:v>
                </c:pt>
                <c:pt idx="1163">
                  <c:v>01/01/2015</c:v>
                </c:pt>
                <c:pt idx="1164">
                  <c:v>02/01/2015</c:v>
                </c:pt>
                <c:pt idx="1165">
                  <c:v>03/01/2015</c:v>
                </c:pt>
                <c:pt idx="1166">
                  <c:v>04/01/2015</c:v>
                </c:pt>
                <c:pt idx="1167">
                  <c:v>05/01/2015</c:v>
                </c:pt>
                <c:pt idx="1168">
                  <c:v>06/01/2015</c:v>
                </c:pt>
                <c:pt idx="1169">
                  <c:v>07/01/2015</c:v>
                </c:pt>
                <c:pt idx="1170">
                  <c:v>08/01/2015</c:v>
                </c:pt>
                <c:pt idx="1171">
                  <c:v>09/01/2015</c:v>
                </c:pt>
                <c:pt idx="1172">
                  <c:v>10/01/2015</c:v>
                </c:pt>
                <c:pt idx="1173">
                  <c:v>11/01/2015</c:v>
                </c:pt>
                <c:pt idx="1174">
                  <c:v>12/01/2015</c:v>
                </c:pt>
                <c:pt idx="1175">
                  <c:v>01/01/2016</c:v>
                </c:pt>
                <c:pt idx="1176">
                  <c:v>02/01/2016</c:v>
                </c:pt>
                <c:pt idx="1177">
                  <c:v>03/01/2016</c:v>
                </c:pt>
                <c:pt idx="1178">
                  <c:v>04/01/2016</c:v>
                </c:pt>
                <c:pt idx="1179">
                  <c:v>05/01/2016</c:v>
                </c:pt>
                <c:pt idx="1180">
                  <c:v>06/01/2016</c:v>
                </c:pt>
                <c:pt idx="1181">
                  <c:v>07/01/2016</c:v>
                </c:pt>
                <c:pt idx="1182">
                  <c:v>08/01/2016</c:v>
                </c:pt>
                <c:pt idx="1183">
                  <c:v>09/01/2016</c:v>
                </c:pt>
                <c:pt idx="1184">
                  <c:v>10/01/2016</c:v>
                </c:pt>
                <c:pt idx="1185">
                  <c:v>11/01/2016</c:v>
                </c:pt>
                <c:pt idx="1186">
                  <c:v>12/01/2016</c:v>
                </c:pt>
                <c:pt idx="1187">
                  <c:v>01/01/2017</c:v>
                </c:pt>
                <c:pt idx="1188">
                  <c:v>02/01/2017</c:v>
                </c:pt>
                <c:pt idx="1189">
                  <c:v>03/01/2017</c:v>
                </c:pt>
                <c:pt idx="1190">
                  <c:v>04/01/2017</c:v>
                </c:pt>
                <c:pt idx="1191">
                  <c:v>05/01/2017</c:v>
                </c:pt>
                <c:pt idx="1192">
                  <c:v>06/01/2017</c:v>
                </c:pt>
                <c:pt idx="1193">
                  <c:v>01/01/2005</c:v>
                </c:pt>
                <c:pt idx="1194">
                  <c:v>02/01/2005</c:v>
                </c:pt>
                <c:pt idx="1195">
                  <c:v>03/01/2005</c:v>
                </c:pt>
                <c:pt idx="1196">
                  <c:v>04/01/2005</c:v>
                </c:pt>
                <c:pt idx="1197">
                  <c:v>05/01/2005</c:v>
                </c:pt>
                <c:pt idx="1198">
                  <c:v>06/01/2005</c:v>
                </c:pt>
                <c:pt idx="1199">
                  <c:v>07/01/2005</c:v>
                </c:pt>
                <c:pt idx="1200">
                  <c:v>08/01/2005</c:v>
                </c:pt>
                <c:pt idx="1201">
                  <c:v>09/01/2005</c:v>
                </c:pt>
                <c:pt idx="1202">
                  <c:v>10/01/2005</c:v>
                </c:pt>
                <c:pt idx="1203">
                  <c:v>11/01/2005</c:v>
                </c:pt>
                <c:pt idx="1204">
                  <c:v>12/01/2005</c:v>
                </c:pt>
                <c:pt idx="1205">
                  <c:v>01/01/2006</c:v>
                </c:pt>
                <c:pt idx="1206">
                  <c:v>02/01/2006</c:v>
                </c:pt>
                <c:pt idx="1207">
                  <c:v>03/01/2006</c:v>
                </c:pt>
                <c:pt idx="1208">
                  <c:v>04/01/2006</c:v>
                </c:pt>
                <c:pt idx="1209">
                  <c:v>05/01/2006</c:v>
                </c:pt>
                <c:pt idx="1210">
                  <c:v>06/01/2006</c:v>
                </c:pt>
                <c:pt idx="1211">
                  <c:v>07/01/2006</c:v>
                </c:pt>
                <c:pt idx="1212">
                  <c:v>08/01/2006</c:v>
                </c:pt>
                <c:pt idx="1213">
                  <c:v>09/01/2006</c:v>
                </c:pt>
                <c:pt idx="1214">
                  <c:v>10/01/2006</c:v>
                </c:pt>
                <c:pt idx="1215">
                  <c:v>11/01/2006</c:v>
                </c:pt>
                <c:pt idx="1216">
                  <c:v>12/01/2006</c:v>
                </c:pt>
                <c:pt idx="1217">
                  <c:v>01/01/2007</c:v>
                </c:pt>
                <c:pt idx="1218">
                  <c:v>02/01/2007</c:v>
                </c:pt>
                <c:pt idx="1219">
                  <c:v>03/01/2007</c:v>
                </c:pt>
                <c:pt idx="1220">
                  <c:v>04/01/2007</c:v>
                </c:pt>
                <c:pt idx="1221">
                  <c:v>05/01/2007</c:v>
                </c:pt>
                <c:pt idx="1222">
                  <c:v>06/01/2007</c:v>
                </c:pt>
                <c:pt idx="1223">
                  <c:v>07/01/2007</c:v>
                </c:pt>
                <c:pt idx="1224">
                  <c:v>08/01/2007</c:v>
                </c:pt>
                <c:pt idx="1225">
                  <c:v>09/01/2007</c:v>
                </c:pt>
                <c:pt idx="1226">
                  <c:v>10/01/2007</c:v>
                </c:pt>
                <c:pt idx="1227">
                  <c:v>11/01/2007</c:v>
                </c:pt>
                <c:pt idx="1228">
                  <c:v>12/01/2007</c:v>
                </c:pt>
                <c:pt idx="1229">
                  <c:v>01/01/2008</c:v>
                </c:pt>
                <c:pt idx="1230">
                  <c:v>02/01/2008</c:v>
                </c:pt>
                <c:pt idx="1231">
                  <c:v>03/01/2008</c:v>
                </c:pt>
                <c:pt idx="1232">
                  <c:v>04/01/2008</c:v>
                </c:pt>
                <c:pt idx="1233">
                  <c:v>05/01/2008</c:v>
                </c:pt>
                <c:pt idx="1234">
                  <c:v>06/01/2008</c:v>
                </c:pt>
                <c:pt idx="1235">
                  <c:v>07/01/2008</c:v>
                </c:pt>
                <c:pt idx="1236">
                  <c:v>08/01/2008</c:v>
                </c:pt>
                <c:pt idx="1237">
                  <c:v>09/01/2008</c:v>
                </c:pt>
                <c:pt idx="1238">
                  <c:v>10/01/2008</c:v>
                </c:pt>
                <c:pt idx="1239">
                  <c:v>11/01/2008</c:v>
                </c:pt>
                <c:pt idx="1240">
                  <c:v>12/01/2008</c:v>
                </c:pt>
                <c:pt idx="1241">
                  <c:v>01/01/2009</c:v>
                </c:pt>
                <c:pt idx="1242">
                  <c:v>02/01/2009</c:v>
                </c:pt>
                <c:pt idx="1243">
                  <c:v>03/01/2009</c:v>
                </c:pt>
                <c:pt idx="1244">
                  <c:v>04/01/2009</c:v>
                </c:pt>
                <c:pt idx="1245">
                  <c:v>05/01/2009</c:v>
                </c:pt>
                <c:pt idx="1246">
                  <c:v>06/01/2009</c:v>
                </c:pt>
                <c:pt idx="1247">
                  <c:v>07/01/2009</c:v>
                </c:pt>
                <c:pt idx="1248">
                  <c:v>08/01/2009</c:v>
                </c:pt>
                <c:pt idx="1249">
                  <c:v>09/01/2009</c:v>
                </c:pt>
                <c:pt idx="1250">
                  <c:v>10/01/2009</c:v>
                </c:pt>
                <c:pt idx="1251">
                  <c:v>11/01/2009</c:v>
                </c:pt>
                <c:pt idx="1252">
                  <c:v>12/01/2009</c:v>
                </c:pt>
                <c:pt idx="1253">
                  <c:v>01/01/2010</c:v>
                </c:pt>
                <c:pt idx="1254">
                  <c:v>02/01/2010</c:v>
                </c:pt>
                <c:pt idx="1255">
                  <c:v>03/01/2010</c:v>
                </c:pt>
                <c:pt idx="1256">
                  <c:v>04/01/2010</c:v>
                </c:pt>
                <c:pt idx="1257">
                  <c:v>05/01/2010</c:v>
                </c:pt>
                <c:pt idx="1258">
                  <c:v>06/01/2010</c:v>
                </c:pt>
                <c:pt idx="1259">
                  <c:v>07/01/2010</c:v>
                </c:pt>
                <c:pt idx="1260">
                  <c:v>08/01/2010</c:v>
                </c:pt>
                <c:pt idx="1261">
                  <c:v>09/01/2010</c:v>
                </c:pt>
                <c:pt idx="1262">
                  <c:v>10/01/2010</c:v>
                </c:pt>
                <c:pt idx="1263">
                  <c:v>11/01/2010</c:v>
                </c:pt>
                <c:pt idx="1264">
                  <c:v>12/01/2010</c:v>
                </c:pt>
                <c:pt idx="1265">
                  <c:v>01/01/2011</c:v>
                </c:pt>
                <c:pt idx="1266">
                  <c:v>02/01/2011</c:v>
                </c:pt>
                <c:pt idx="1267">
                  <c:v>03/01/2011</c:v>
                </c:pt>
                <c:pt idx="1268">
                  <c:v>04/01/2011</c:v>
                </c:pt>
                <c:pt idx="1269">
                  <c:v>05/01/2011</c:v>
                </c:pt>
                <c:pt idx="1270">
                  <c:v>06/01/2011</c:v>
                </c:pt>
                <c:pt idx="1271">
                  <c:v>07/01/2011</c:v>
                </c:pt>
                <c:pt idx="1272">
                  <c:v>08/01/2011</c:v>
                </c:pt>
                <c:pt idx="1273">
                  <c:v>09/01/2011</c:v>
                </c:pt>
                <c:pt idx="1274">
                  <c:v>10/01/2011</c:v>
                </c:pt>
                <c:pt idx="1275">
                  <c:v>11/01/2011</c:v>
                </c:pt>
                <c:pt idx="1276">
                  <c:v>12/01/2011</c:v>
                </c:pt>
                <c:pt idx="1277">
                  <c:v>01/01/2012</c:v>
                </c:pt>
                <c:pt idx="1278">
                  <c:v>02/01/2012</c:v>
                </c:pt>
                <c:pt idx="1279">
                  <c:v>03/01/2012</c:v>
                </c:pt>
                <c:pt idx="1280">
                  <c:v>04/01/2012</c:v>
                </c:pt>
                <c:pt idx="1281">
                  <c:v>05/01/2012</c:v>
                </c:pt>
                <c:pt idx="1282">
                  <c:v>06/01/2012</c:v>
                </c:pt>
                <c:pt idx="1283">
                  <c:v>07/01/2012</c:v>
                </c:pt>
                <c:pt idx="1284">
                  <c:v>08/01/2012</c:v>
                </c:pt>
                <c:pt idx="1285">
                  <c:v>09/01/2012</c:v>
                </c:pt>
                <c:pt idx="1286">
                  <c:v>10/01/2012</c:v>
                </c:pt>
                <c:pt idx="1287">
                  <c:v>11/01/2012</c:v>
                </c:pt>
                <c:pt idx="1288">
                  <c:v>12/01/2012</c:v>
                </c:pt>
                <c:pt idx="1289">
                  <c:v>01/01/2013</c:v>
                </c:pt>
                <c:pt idx="1290">
                  <c:v>02/01/2013</c:v>
                </c:pt>
                <c:pt idx="1291">
                  <c:v>03/01/2013</c:v>
                </c:pt>
                <c:pt idx="1292">
                  <c:v>04/01/2013</c:v>
                </c:pt>
                <c:pt idx="1293">
                  <c:v>05/01/2013</c:v>
                </c:pt>
                <c:pt idx="1294">
                  <c:v>06/01/2013</c:v>
                </c:pt>
                <c:pt idx="1295">
                  <c:v>07/01/2013</c:v>
                </c:pt>
                <c:pt idx="1296">
                  <c:v>08/01/2013</c:v>
                </c:pt>
                <c:pt idx="1297">
                  <c:v>09/01/2013</c:v>
                </c:pt>
                <c:pt idx="1298">
                  <c:v>10/01/2013</c:v>
                </c:pt>
                <c:pt idx="1299">
                  <c:v>11/01/2013</c:v>
                </c:pt>
                <c:pt idx="1300">
                  <c:v>12/01/2013</c:v>
                </c:pt>
                <c:pt idx="1301">
                  <c:v>01/01/2014</c:v>
                </c:pt>
                <c:pt idx="1302">
                  <c:v>02/01/2014</c:v>
                </c:pt>
                <c:pt idx="1303">
                  <c:v>03/01/2014</c:v>
                </c:pt>
                <c:pt idx="1304">
                  <c:v>04/01/2014</c:v>
                </c:pt>
                <c:pt idx="1305">
                  <c:v>05/01/2014</c:v>
                </c:pt>
                <c:pt idx="1306">
                  <c:v>06/01/2014</c:v>
                </c:pt>
                <c:pt idx="1307">
                  <c:v>07/01/2014</c:v>
                </c:pt>
                <c:pt idx="1308">
                  <c:v>08/01/2014</c:v>
                </c:pt>
                <c:pt idx="1309">
                  <c:v>09/01/2014</c:v>
                </c:pt>
                <c:pt idx="1310">
                  <c:v>10/01/2014</c:v>
                </c:pt>
                <c:pt idx="1311">
                  <c:v>11/01/2014</c:v>
                </c:pt>
                <c:pt idx="1312">
                  <c:v>12/01/2014</c:v>
                </c:pt>
                <c:pt idx="1313">
                  <c:v>01/01/2015</c:v>
                </c:pt>
                <c:pt idx="1314">
                  <c:v>02/01/2015</c:v>
                </c:pt>
                <c:pt idx="1315">
                  <c:v>03/01/2015</c:v>
                </c:pt>
                <c:pt idx="1316">
                  <c:v>04/01/2015</c:v>
                </c:pt>
                <c:pt idx="1317">
                  <c:v>05/01/2015</c:v>
                </c:pt>
                <c:pt idx="1318">
                  <c:v>06/01/2015</c:v>
                </c:pt>
                <c:pt idx="1319">
                  <c:v>07/01/2015</c:v>
                </c:pt>
                <c:pt idx="1320">
                  <c:v>08/01/2015</c:v>
                </c:pt>
                <c:pt idx="1321">
                  <c:v>09/01/2015</c:v>
                </c:pt>
                <c:pt idx="1322">
                  <c:v>10/01/2015</c:v>
                </c:pt>
                <c:pt idx="1323">
                  <c:v>11/01/2015</c:v>
                </c:pt>
                <c:pt idx="1324">
                  <c:v>12/01/2015</c:v>
                </c:pt>
                <c:pt idx="1325">
                  <c:v>01/01/2016</c:v>
                </c:pt>
                <c:pt idx="1326">
                  <c:v>02/01/2016</c:v>
                </c:pt>
                <c:pt idx="1327">
                  <c:v>03/01/2016</c:v>
                </c:pt>
                <c:pt idx="1328">
                  <c:v>04/01/2016</c:v>
                </c:pt>
                <c:pt idx="1329">
                  <c:v>05/01/2016</c:v>
                </c:pt>
                <c:pt idx="1330">
                  <c:v>06/01/2016</c:v>
                </c:pt>
                <c:pt idx="1331">
                  <c:v>07/01/2016</c:v>
                </c:pt>
                <c:pt idx="1332">
                  <c:v>08/01/2016</c:v>
                </c:pt>
                <c:pt idx="1333">
                  <c:v>09/01/2016</c:v>
                </c:pt>
                <c:pt idx="1334">
                  <c:v>10/01/2016</c:v>
                </c:pt>
                <c:pt idx="1335">
                  <c:v>11/01/2016</c:v>
                </c:pt>
                <c:pt idx="1336">
                  <c:v>12/01/2016</c:v>
                </c:pt>
                <c:pt idx="1337">
                  <c:v>01/01/2017</c:v>
                </c:pt>
                <c:pt idx="1338">
                  <c:v>02/01/2017</c:v>
                </c:pt>
                <c:pt idx="1339">
                  <c:v>03/01/2017</c:v>
                </c:pt>
                <c:pt idx="1340">
                  <c:v>04/01/2017</c:v>
                </c:pt>
                <c:pt idx="1341">
                  <c:v>05/01/2017</c:v>
                </c:pt>
                <c:pt idx="1342">
                  <c:v>06/01/2017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smooth val="0"/>
        </c:ser>
        <c:marker val="1"/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40495176"/>
        <c:crosses val="autoZero"/>
        <c:lblAlgn val="ctr"/>
        <c:lblOffset val="100"/>
        <c:noMultiLvlLbl val="0"/>
      </c:catAx>
      <c:valAx>
        <c:axId val="2140495176"/>
        <c:scaling>
          <c:min val="2.0"/>
        </c:scaling>
        <c:delete val="0"/>
        <c:axPos val="l"/>
        <c:majorGridlines/>
        <c:numFmt formatCode="0.0&quot;%&quot;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Harrisonburg, VA MSA</c:v>
                </c:pt>
              </c:strCache>
            </c:strRef>
          </c:tx>
          <c:marker>
            <c:symbol val="none"/>
          </c:marker>
          <c:cat>
            <c:strRef>
              <c:f>Sheet1!$A$2:$A$451</c:f>
              <c:strCache>
                <c:ptCount val="45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  <c:pt idx="150">
                  <c:v>01/01/2005</c:v>
                </c:pt>
                <c:pt idx="151">
                  <c:v>02/01/2005</c:v>
                </c:pt>
                <c:pt idx="152">
                  <c:v>03/01/2005</c:v>
                </c:pt>
                <c:pt idx="153">
                  <c:v>04/01/2005</c:v>
                </c:pt>
                <c:pt idx="154">
                  <c:v>05/01/2005</c:v>
                </c:pt>
                <c:pt idx="155">
                  <c:v>06/01/2005</c:v>
                </c:pt>
                <c:pt idx="156">
                  <c:v>07/01/2005</c:v>
                </c:pt>
                <c:pt idx="157">
                  <c:v>08/01/2005</c:v>
                </c:pt>
                <c:pt idx="158">
                  <c:v>09/01/2005</c:v>
                </c:pt>
                <c:pt idx="159">
                  <c:v>10/01/2005</c:v>
                </c:pt>
                <c:pt idx="160">
                  <c:v>11/01/2005</c:v>
                </c:pt>
                <c:pt idx="161">
                  <c:v>12/01/2005</c:v>
                </c:pt>
                <c:pt idx="162">
                  <c:v>01/01/2006</c:v>
                </c:pt>
                <c:pt idx="163">
                  <c:v>02/01/2006</c:v>
                </c:pt>
                <c:pt idx="164">
                  <c:v>03/01/2006</c:v>
                </c:pt>
                <c:pt idx="165">
                  <c:v>04/01/2006</c:v>
                </c:pt>
                <c:pt idx="166">
                  <c:v>05/01/2006</c:v>
                </c:pt>
                <c:pt idx="167">
                  <c:v>06/01/2006</c:v>
                </c:pt>
                <c:pt idx="168">
                  <c:v>07/01/2006</c:v>
                </c:pt>
                <c:pt idx="169">
                  <c:v>08/01/2006</c:v>
                </c:pt>
                <c:pt idx="170">
                  <c:v>09/01/2006</c:v>
                </c:pt>
                <c:pt idx="171">
                  <c:v>10/01/2006</c:v>
                </c:pt>
                <c:pt idx="172">
                  <c:v>11/01/2006</c:v>
                </c:pt>
                <c:pt idx="173">
                  <c:v>12/01/2006</c:v>
                </c:pt>
                <c:pt idx="174">
                  <c:v>01/01/2007</c:v>
                </c:pt>
                <c:pt idx="175">
                  <c:v>02/01/2007</c:v>
                </c:pt>
                <c:pt idx="176">
                  <c:v>03/01/2007</c:v>
                </c:pt>
                <c:pt idx="177">
                  <c:v>04/01/2007</c:v>
                </c:pt>
                <c:pt idx="178">
                  <c:v>05/01/2007</c:v>
                </c:pt>
                <c:pt idx="179">
                  <c:v>06/01/2007</c:v>
                </c:pt>
                <c:pt idx="180">
                  <c:v>07/01/2007</c:v>
                </c:pt>
                <c:pt idx="181">
                  <c:v>08/01/2007</c:v>
                </c:pt>
                <c:pt idx="182">
                  <c:v>09/01/2007</c:v>
                </c:pt>
                <c:pt idx="183">
                  <c:v>10/01/2007</c:v>
                </c:pt>
                <c:pt idx="184">
                  <c:v>11/01/2007</c:v>
                </c:pt>
                <c:pt idx="185">
                  <c:v>12/01/2007</c:v>
                </c:pt>
                <c:pt idx="186">
                  <c:v>01/01/2008</c:v>
                </c:pt>
                <c:pt idx="187">
                  <c:v>02/01/2008</c:v>
                </c:pt>
                <c:pt idx="188">
                  <c:v>03/01/2008</c:v>
                </c:pt>
                <c:pt idx="189">
                  <c:v>04/01/2008</c:v>
                </c:pt>
                <c:pt idx="190">
                  <c:v>05/01/2008</c:v>
                </c:pt>
                <c:pt idx="191">
                  <c:v>06/01/2008</c:v>
                </c:pt>
                <c:pt idx="192">
                  <c:v>07/01/2008</c:v>
                </c:pt>
                <c:pt idx="193">
                  <c:v>08/01/2008</c:v>
                </c:pt>
                <c:pt idx="194">
                  <c:v>09/01/2008</c:v>
                </c:pt>
                <c:pt idx="195">
                  <c:v>10/01/2008</c:v>
                </c:pt>
                <c:pt idx="196">
                  <c:v>11/01/2008</c:v>
                </c:pt>
                <c:pt idx="197">
                  <c:v>12/01/2008</c:v>
                </c:pt>
                <c:pt idx="198">
                  <c:v>01/01/2009</c:v>
                </c:pt>
                <c:pt idx="199">
                  <c:v>02/01/2009</c:v>
                </c:pt>
                <c:pt idx="200">
                  <c:v>03/01/2009</c:v>
                </c:pt>
                <c:pt idx="201">
                  <c:v>04/01/2009</c:v>
                </c:pt>
                <c:pt idx="202">
                  <c:v>05/01/2009</c:v>
                </c:pt>
                <c:pt idx="203">
                  <c:v>06/01/2009</c:v>
                </c:pt>
                <c:pt idx="204">
                  <c:v>07/01/2009</c:v>
                </c:pt>
                <c:pt idx="205">
                  <c:v>08/01/2009</c:v>
                </c:pt>
                <c:pt idx="206">
                  <c:v>09/01/2009</c:v>
                </c:pt>
                <c:pt idx="207">
                  <c:v>10/01/2009</c:v>
                </c:pt>
                <c:pt idx="208">
                  <c:v>11/01/2009</c:v>
                </c:pt>
                <c:pt idx="209">
                  <c:v>12/01/2009</c:v>
                </c:pt>
                <c:pt idx="210">
                  <c:v>01/01/2010</c:v>
                </c:pt>
                <c:pt idx="211">
                  <c:v>02/01/2010</c:v>
                </c:pt>
                <c:pt idx="212">
                  <c:v>03/01/2010</c:v>
                </c:pt>
                <c:pt idx="213">
                  <c:v>04/01/2010</c:v>
                </c:pt>
                <c:pt idx="214">
                  <c:v>05/01/2010</c:v>
                </c:pt>
                <c:pt idx="215">
                  <c:v>06/01/2010</c:v>
                </c:pt>
                <c:pt idx="216">
                  <c:v>07/01/2010</c:v>
                </c:pt>
                <c:pt idx="217">
                  <c:v>08/01/2010</c:v>
                </c:pt>
                <c:pt idx="218">
                  <c:v>09/01/2010</c:v>
                </c:pt>
                <c:pt idx="219">
                  <c:v>10/01/2010</c:v>
                </c:pt>
                <c:pt idx="220">
                  <c:v>11/01/2010</c:v>
                </c:pt>
                <c:pt idx="221">
                  <c:v>12/01/2010</c:v>
                </c:pt>
                <c:pt idx="222">
                  <c:v>01/01/2011</c:v>
                </c:pt>
                <c:pt idx="223">
                  <c:v>02/01/2011</c:v>
                </c:pt>
                <c:pt idx="224">
                  <c:v>03/01/2011</c:v>
                </c:pt>
                <c:pt idx="225">
                  <c:v>04/01/2011</c:v>
                </c:pt>
                <c:pt idx="226">
                  <c:v>05/01/2011</c:v>
                </c:pt>
                <c:pt idx="227">
                  <c:v>06/01/2011</c:v>
                </c:pt>
                <c:pt idx="228">
                  <c:v>07/01/2011</c:v>
                </c:pt>
                <c:pt idx="229">
                  <c:v>08/01/2011</c:v>
                </c:pt>
                <c:pt idx="230">
                  <c:v>09/01/2011</c:v>
                </c:pt>
                <c:pt idx="231">
                  <c:v>10/01/2011</c:v>
                </c:pt>
                <c:pt idx="232">
                  <c:v>11/01/2011</c:v>
                </c:pt>
                <c:pt idx="233">
                  <c:v>12/01/2011</c:v>
                </c:pt>
                <c:pt idx="234">
                  <c:v>01/01/2012</c:v>
                </c:pt>
                <c:pt idx="235">
                  <c:v>02/01/2012</c:v>
                </c:pt>
                <c:pt idx="236">
                  <c:v>03/01/2012</c:v>
                </c:pt>
                <c:pt idx="237">
                  <c:v>04/01/2012</c:v>
                </c:pt>
                <c:pt idx="238">
                  <c:v>05/01/2012</c:v>
                </c:pt>
                <c:pt idx="239">
                  <c:v>06/01/2012</c:v>
                </c:pt>
                <c:pt idx="240">
                  <c:v>07/01/2012</c:v>
                </c:pt>
                <c:pt idx="241">
                  <c:v>08/01/2012</c:v>
                </c:pt>
                <c:pt idx="242">
                  <c:v>09/01/2012</c:v>
                </c:pt>
                <c:pt idx="243">
                  <c:v>10/01/2012</c:v>
                </c:pt>
                <c:pt idx="244">
                  <c:v>11/01/2012</c:v>
                </c:pt>
                <c:pt idx="245">
                  <c:v>12/01/2012</c:v>
                </c:pt>
                <c:pt idx="246">
                  <c:v>01/01/2013</c:v>
                </c:pt>
                <c:pt idx="247">
                  <c:v>02/01/2013</c:v>
                </c:pt>
                <c:pt idx="248">
                  <c:v>03/01/2013</c:v>
                </c:pt>
                <c:pt idx="249">
                  <c:v>04/01/2013</c:v>
                </c:pt>
                <c:pt idx="250">
                  <c:v>05/01/2013</c:v>
                </c:pt>
                <c:pt idx="251">
                  <c:v>06/01/2013</c:v>
                </c:pt>
                <c:pt idx="252">
                  <c:v>07/01/2013</c:v>
                </c:pt>
                <c:pt idx="253">
                  <c:v>08/01/2013</c:v>
                </c:pt>
                <c:pt idx="254">
                  <c:v>09/01/2013</c:v>
                </c:pt>
                <c:pt idx="255">
                  <c:v>10/01/2013</c:v>
                </c:pt>
                <c:pt idx="256">
                  <c:v>11/01/2013</c:v>
                </c:pt>
                <c:pt idx="257">
                  <c:v>12/01/2013</c:v>
                </c:pt>
                <c:pt idx="258">
                  <c:v>01/01/2014</c:v>
                </c:pt>
                <c:pt idx="259">
                  <c:v>02/01/2014</c:v>
                </c:pt>
                <c:pt idx="260">
                  <c:v>03/01/2014</c:v>
                </c:pt>
                <c:pt idx="261">
                  <c:v>04/01/2014</c:v>
                </c:pt>
                <c:pt idx="262">
                  <c:v>05/01/2014</c:v>
                </c:pt>
                <c:pt idx="263">
                  <c:v>06/01/2014</c:v>
                </c:pt>
                <c:pt idx="264">
                  <c:v>07/01/2014</c:v>
                </c:pt>
                <c:pt idx="265">
                  <c:v>08/01/2014</c:v>
                </c:pt>
                <c:pt idx="266">
                  <c:v>09/01/2014</c:v>
                </c:pt>
                <c:pt idx="267">
                  <c:v>10/01/2014</c:v>
                </c:pt>
                <c:pt idx="268">
                  <c:v>11/01/2014</c:v>
                </c:pt>
                <c:pt idx="269">
                  <c:v>12/01/2014</c:v>
                </c:pt>
                <c:pt idx="270">
                  <c:v>01/01/2015</c:v>
                </c:pt>
                <c:pt idx="271">
                  <c:v>02/01/2015</c:v>
                </c:pt>
                <c:pt idx="272">
                  <c:v>03/01/2015</c:v>
                </c:pt>
                <c:pt idx="273">
                  <c:v>04/01/2015</c:v>
                </c:pt>
                <c:pt idx="274">
                  <c:v>05/01/2015</c:v>
                </c:pt>
                <c:pt idx="275">
                  <c:v>06/01/2015</c:v>
                </c:pt>
                <c:pt idx="276">
                  <c:v>07/01/2015</c:v>
                </c:pt>
                <c:pt idx="277">
                  <c:v>08/01/2015</c:v>
                </c:pt>
                <c:pt idx="278">
                  <c:v>09/01/2015</c:v>
                </c:pt>
                <c:pt idx="279">
                  <c:v>10/01/2015</c:v>
                </c:pt>
                <c:pt idx="280">
                  <c:v>11/01/2015</c:v>
                </c:pt>
                <c:pt idx="281">
                  <c:v>12/01/2015</c:v>
                </c:pt>
                <c:pt idx="282">
                  <c:v>01/01/2016</c:v>
                </c:pt>
                <c:pt idx="283">
                  <c:v>02/01/2016</c:v>
                </c:pt>
                <c:pt idx="284">
                  <c:v>03/01/2016</c:v>
                </c:pt>
                <c:pt idx="285">
                  <c:v>04/01/2016</c:v>
                </c:pt>
                <c:pt idx="286">
                  <c:v>05/01/2016</c:v>
                </c:pt>
                <c:pt idx="287">
                  <c:v>06/01/2016</c:v>
                </c:pt>
                <c:pt idx="288">
                  <c:v>07/01/2016</c:v>
                </c:pt>
                <c:pt idx="289">
                  <c:v>08/01/2016</c:v>
                </c:pt>
                <c:pt idx="290">
                  <c:v>09/01/2016</c:v>
                </c:pt>
                <c:pt idx="291">
                  <c:v>10/01/2016</c:v>
                </c:pt>
                <c:pt idx="292">
                  <c:v>11/01/2016</c:v>
                </c:pt>
                <c:pt idx="293">
                  <c:v>12/01/2016</c:v>
                </c:pt>
                <c:pt idx="294">
                  <c:v>01/01/2017</c:v>
                </c:pt>
                <c:pt idx="295">
                  <c:v>02/01/2017</c:v>
                </c:pt>
                <c:pt idx="296">
                  <c:v>03/01/2017</c:v>
                </c:pt>
                <c:pt idx="297">
                  <c:v>04/01/2017</c:v>
                </c:pt>
                <c:pt idx="298">
                  <c:v>05/01/2017</c:v>
                </c:pt>
                <c:pt idx="299">
                  <c:v>06/01/2017</c:v>
                </c:pt>
                <c:pt idx="300">
                  <c:v>01/01/2005</c:v>
                </c:pt>
                <c:pt idx="301">
                  <c:v>02/01/2005</c:v>
                </c:pt>
                <c:pt idx="302">
                  <c:v>03/01/2005</c:v>
                </c:pt>
                <c:pt idx="303">
                  <c:v>04/01/2005</c:v>
                </c:pt>
                <c:pt idx="304">
                  <c:v>05/01/2005</c:v>
                </c:pt>
                <c:pt idx="305">
                  <c:v>06/01/2005</c:v>
                </c:pt>
                <c:pt idx="306">
                  <c:v>07/01/2005</c:v>
                </c:pt>
                <c:pt idx="307">
                  <c:v>08/01/2005</c:v>
                </c:pt>
                <c:pt idx="308">
                  <c:v>09/01/2005</c:v>
                </c:pt>
                <c:pt idx="309">
                  <c:v>10/01/2005</c:v>
                </c:pt>
                <c:pt idx="310">
                  <c:v>11/01/2005</c:v>
                </c:pt>
                <c:pt idx="311">
                  <c:v>12/01/2005</c:v>
                </c:pt>
                <c:pt idx="312">
                  <c:v>01/01/2006</c:v>
                </c:pt>
                <c:pt idx="313">
                  <c:v>02/01/2006</c:v>
                </c:pt>
                <c:pt idx="314">
                  <c:v>03/01/2006</c:v>
                </c:pt>
                <c:pt idx="315">
                  <c:v>04/01/2006</c:v>
                </c:pt>
                <c:pt idx="316">
                  <c:v>05/01/2006</c:v>
                </c:pt>
                <c:pt idx="317">
                  <c:v>06/01/2006</c:v>
                </c:pt>
                <c:pt idx="318">
                  <c:v>07/01/2006</c:v>
                </c:pt>
                <c:pt idx="319">
                  <c:v>08/01/2006</c:v>
                </c:pt>
                <c:pt idx="320">
                  <c:v>09/01/2006</c:v>
                </c:pt>
                <c:pt idx="321">
                  <c:v>10/01/2006</c:v>
                </c:pt>
                <c:pt idx="322">
                  <c:v>11/01/2006</c:v>
                </c:pt>
                <c:pt idx="323">
                  <c:v>12/01/2006</c:v>
                </c:pt>
                <c:pt idx="324">
                  <c:v>01/01/2007</c:v>
                </c:pt>
                <c:pt idx="325">
                  <c:v>02/01/2007</c:v>
                </c:pt>
                <c:pt idx="326">
                  <c:v>03/01/2007</c:v>
                </c:pt>
                <c:pt idx="327">
                  <c:v>04/01/2007</c:v>
                </c:pt>
                <c:pt idx="328">
                  <c:v>05/01/2007</c:v>
                </c:pt>
                <c:pt idx="329">
                  <c:v>06/01/2007</c:v>
                </c:pt>
                <c:pt idx="330">
                  <c:v>07/01/2007</c:v>
                </c:pt>
                <c:pt idx="331">
                  <c:v>08/01/2007</c:v>
                </c:pt>
                <c:pt idx="332">
                  <c:v>09/01/2007</c:v>
                </c:pt>
                <c:pt idx="333">
                  <c:v>10/01/2007</c:v>
                </c:pt>
                <c:pt idx="334">
                  <c:v>11/01/2007</c:v>
                </c:pt>
                <c:pt idx="335">
                  <c:v>12/01/2007</c:v>
                </c:pt>
                <c:pt idx="336">
                  <c:v>01/01/2008</c:v>
                </c:pt>
                <c:pt idx="337">
                  <c:v>02/01/2008</c:v>
                </c:pt>
                <c:pt idx="338">
                  <c:v>03/01/2008</c:v>
                </c:pt>
                <c:pt idx="339">
                  <c:v>04/01/2008</c:v>
                </c:pt>
                <c:pt idx="340">
                  <c:v>05/01/2008</c:v>
                </c:pt>
                <c:pt idx="341">
                  <c:v>06/01/2008</c:v>
                </c:pt>
                <c:pt idx="342">
                  <c:v>07/01/2008</c:v>
                </c:pt>
                <c:pt idx="343">
                  <c:v>08/01/2008</c:v>
                </c:pt>
                <c:pt idx="344">
                  <c:v>09/01/2008</c:v>
                </c:pt>
                <c:pt idx="345">
                  <c:v>10/01/2008</c:v>
                </c:pt>
                <c:pt idx="346">
                  <c:v>11/01/2008</c:v>
                </c:pt>
                <c:pt idx="347">
                  <c:v>12/01/2008</c:v>
                </c:pt>
                <c:pt idx="348">
                  <c:v>01/01/2009</c:v>
                </c:pt>
                <c:pt idx="349">
                  <c:v>02/01/2009</c:v>
                </c:pt>
                <c:pt idx="350">
                  <c:v>03/01/2009</c:v>
                </c:pt>
                <c:pt idx="351">
                  <c:v>04/01/2009</c:v>
                </c:pt>
                <c:pt idx="352">
                  <c:v>05/01/2009</c:v>
                </c:pt>
                <c:pt idx="353">
                  <c:v>06/01/2009</c:v>
                </c:pt>
                <c:pt idx="354">
                  <c:v>07/01/2009</c:v>
                </c:pt>
                <c:pt idx="355">
                  <c:v>08/01/2009</c:v>
                </c:pt>
                <c:pt idx="356">
                  <c:v>09/01/2009</c:v>
                </c:pt>
                <c:pt idx="357">
                  <c:v>10/01/2009</c:v>
                </c:pt>
                <c:pt idx="358">
                  <c:v>11/01/2009</c:v>
                </c:pt>
                <c:pt idx="359">
                  <c:v>12/01/2009</c:v>
                </c:pt>
                <c:pt idx="360">
                  <c:v>01/01/2010</c:v>
                </c:pt>
                <c:pt idx="361">
                  <c:v>02/01/2010</c:v>
                </c:pt>
                <c:pt idx="362">
                  <c:v>03/01/2010</c:v>
                </c:pt>
                <c:pt idx="363">
                  <c:v>04/01/2010</c:v>
                </c:pt>
                <c:pt idx="364">
                  <c:v>05/01/2010</c:v>
                </c:pt>
                <c:pt idx="365">
                  <c:v>06/01/2010</c:v>
                </c:pt>
                <c:pt idx="366">
                  <c:v>07/01/2010</c:v>
                </c:pt>
                <c:pt idx="367">
                  <c:v>08/01/2010</c:v>
                </c:pt>
                <c:pt idx="368">
                  <c:v>09/01/2010</c:v>
                </c:pt>
                <c:pt idx="369">
                  <c:v>10/01/2010</c:v>
                </c:pt>
                <c:pt idx="370">
                  <c:v>11/01/2010</c:v>
                </c:pt>
                <c:pt idx="371">
                  <c:v>12/01/2010</c:v>
                </c:pt>
                <c:pt idx="372">
                  <c:v>01/01/2011</c:v>
                </c:pt>
                <c:pt idx="373">
                  <c:v>02/01/2011</c:v>
                </c:pt>
                <c:pt idx="374">
                  <c:v>03/01/2011</c:v>
                </c:pt>
                <c:pt idx="375">
                  <c:v>04/01/2011</c:v>
                </c:pt>
                <c:pt idx="376">
                  <c:v>05/01/2011</c:v>
                </c:pt>
                <c:pt idx="377">
                  <c:v>06/01/2011</c:v>
                </c:pt>
                <c:pt idx="378">
                  <c:v>07/01/2011</c:v>
                </c:pt>
                <c:pt idx="379">
                  <c:v>08/01/2011</c:v>
                </c:pt>
                <c:pt idx="380">
                  <c:v>09/01/2011</c:v>
                </c:pt>
                <c:pt idx="381">
                  <c:v>10/01/2011</c:v>
                </c:pt>
                <c:pt idx="382">
                  <c:v>11/01/2011</c:v>
                </c:pt>
                <c:pt idx="383">
                  <c:v>12/01/2011</c:v>
                </c:pt>
                <c:pt idx="384">
                  <c:v>01/01/2012</c:v>
                </c:pt>
                <c:pt idx="385">
                  <c:v>02/01/2012</c:v>
                </c:pt>
                <c:pt idx="386">
                  <c:v>03/01/2012</c:v>
                </c:pt>
                <c:pt idx="387">
                  <c:v>04/01/2012</c:v>
                </c:pt>
                <c:pt idx="388">
                  <c:v>05/01/2012</c:v>
                </c:pt>
                <c:pt idx="389">
                  <c:v>06/01/2012</c:v>
                </c:pt>
                <c:pt idx="390">
                  <c:v>07/01/2012</c:v>
                </c:pt>
                <c:pt idx="391">
                  <c:v>08/01/2012</c:v>
                </c:pt>
                <c:pt idx="392">
                  <c:v>09/01/2012</c:v>
                </c:pt>
                <c:pt idx="393">
                  <c:v>10/01/2012</c:v>
                </c:pt>
                <c:pt idx="394">
                  <c:v>11/01/2012</c:v>
                </c:pt>
                <c:pt idx="395">
                  <c:v>12/01/2012</c:v>
                </c:pt>
                <c:pt idx="396">
                  <c:v>01/01/2013</c:v>
                </c:pt>
                <c:pt idx="397">
                  <c:v>02/01/2013</c:v>
                </c:pt>
                <c:pt idx="398">
                  <c:v>03/01/2013</c:v>
                </c:pt>
                <c:pt idx="399">
                  <c:v>04/01/2013</c:v>
                </c:pt>
                <c:pt idx="400">
                  <c:v>05/01/2013</c:v>
                </c:pt>
                <c:pt idx="401">
                  <c:v>06/01/2013</c:v>
                </c:pt>
                <c:pt idx="402">
                  <c:v>07/01/2013</c:v>
                </c:pt>
                <c:pt idx="403">
                  <c:v>08/01/2013</c:v>
                </c:pt>
                <c:pt idx="404">
                  <c:v>09/01/2013</c:v>
                </c:pt>
                <c:pt idx="405">
                  <c:v>10/01/2013</c:v>
                </c:pt>
                <c:pt idx="406">
                  <c:v>11/01/2013</c:v>
                </c:pt>
                <c:pt idx="407">
                  <c:v>12/01/2013</c:v>
                </c:pt>
                <c:pt idx="408">
                  <c:v>01/01/2014</c:v>
                </c:pt>
                <c:pt idx="409">
                  <c:v>02/01/2014</c:v>
                </c:pt>
                <c:pt idx="410">
                  <c:v>03/01/2014</c:v>
                </c:pt>
                <c:pt idx="411">
                  <c:v>04/01/2014</c:v>
                </c:pt>
                <c:pt idx="412">
                  <c:v>05/01/2014</c:v>
                </c:pt>
                <c:pt idx="413">
                  <c:v>06/01/2014</c:v>
                </c:pt>
                <c:pt idx="414">
                  <c:v>07/01/2014</c:v>
                </c:pt>
                <c:pt idx="415">
                  <c:v>08/01/2014</c:v>
                </c:pt>
                <c:pt idx="416">
                  <c:v>09/01/2014</c:v>
                </c:pt>
                <c:pt idx="417">
                  <c:v>10/01/2014</c:v>
                </c:pt>
                <c:pt idx="418">
                  <c:v>11/01/2014</c:v>
                </c:pt>
                <c:pt idx="419">
                  <c:v>12/01/2014</c:v>
                </c:pt>
                <c:pt idx="420">
                  <c:v>01/01/2015</c:v>
                </c:pt>
                <c:pt idx="421">
                  <c:v>02/01/2015</c:v>
                </c:pt>
                <c:pt idx="422">
                  <c:v>03/01/2015</c:v>
                </c:pt>
                <c:pt idx="423">
                  <c:v>04/01/2015</c:v>
                </c:pt>
                <c:pt idx="424">
                  <c:v>05/01/2015</c:v>
                </c:pt>
                <c:pt idx="425">
                  <c:v>06/01/2015</c:v>
                </c:pt>
                <c:pt idx="426">
                  <c:v>07/01/2015</c:v>
                </c:pt>
                <c:pt idx="427">
                  <c:v>08/01/2015</c:v>
                </c:pt>
                <c:pt idx="428">
                  <c:v>09/01/2015</c:v>
                </c:pt>
                <c:pt idx="429">
                  <c:v>10/01/2015</c:v>
                </c:pt>
                <c:pt idx="430">
                  <c:v>11/01/2015</c:v>
                </c:pt>
                <c:pt idx="431">
                  <c:v>12/01/2015</c:v>
                </c:pt>
                <c:pt idx="432">
                  <c:v>01/01/2016</c:v>
                </c:pt>
                <c:pt idx="433">
                  <c:v>02/01/2016</c:v>
                </c:pt>
                <c:pt idx="434">
                  <c:v>03/01/2016</c:v>
                </c:pt>
                <c:pt idx="435">
                  <c:v>04/01/2016</c:v>
                </c:pt>
                <c:pt idx="436">
                  <c:v>05/01/2016</c:v>
                </c:pt>
                <c:pt idx="437">
                  <c:v>06/01/2016</c:v>
                </c:pt>
                <c:pt idx="438">
                  <c:v>07/01/2016</c:v>
                </c:pt>
                <c:pt idx="439">
                  <c:v>08/01/2016</c:v>
                </c:pt>
                <c:pt idx="440">
                  <c:v>09/01/2016</c:v>
                </c:pt>
                <c:pt idx="441">
                  <c:v>10/01/2016</c:v>
                </c:pt>
                <c:pt idx="442">
                  <c:v>11/01/2016</c:v>
                </c:pt>
                <c:pt idx="443">
                  <c:v>12/01/2016</c:v>
                </c:pt>
                <c:pt idx="444">
                  <c:v>01/01/2017</c:v>
                </c:pt>
                <c:pt idx="445">
                  <c:v>02/01/2017</c:v>
                </c:pt>
                <c:pt idx="446">
                  <c:v>03/01/2017</c:v>
                </c:pt>
                <c:pt idx="447">
                  <c:v>04/01/2017</c:v>
                </c:pt>
                <c:pt idx="448">
                  <c:v>05/01/2017</c:v>
                </c:pt>
                <c:pt idx="449">
                  <c:v>06/01/2017</c:v>
                </c:pt>
              </c:strCache>
            </c:strRef>
          </c:cat>
          <c:val>
            <c:numRef>
              <c:f>Sheet1!$B$2:$B$150</c:f>
              <c:numCache>
                <c:formatCode>General</c:formatCode>
                <c:ptCount val="149"/>
                <c:pt idx="0">
                  <c:v>60.3</c:v>
                </c:pt>
                <c:pt idx="1">
                  <c:v>61.1</c:v>
                </c:pt>
                <c:pt idx="2">
                  <c:v>61.0</c:v>
                </c:pt>
                <c:pt idx="3">
                  <c:v>61.3</c:v>
                </c:pt>
                <c:pt idx="4">
                  <c:v>60.4</c:v>
                </c:pt>
                <c:pt idx="5">
                  <c:v>59.9</c:v>
                </c:pt>
                <c:pt idx="6">
                  <c:v>59.6</c:v>
                </c:pt>
                <c:pt idx="7">
                  <c:v>59.7</c:v>
                </c:pt>
                <c:pt idx="8">
                  <c:v>61.2</c:v>
                </c:pt>
                <c:pt idx="9">
                  <c:v>61.7</c:v>
                </c:pt>
                <c:pt idx="10">
                  <c:v>62.1</c:v>
                </c:pt>
                <c:pt idx="11">
                  <c:v>62.2</c:v>
                </c:pt>
                <c:pt idx="12">
                  <c:v>61.6</c:v>
                </c:pt>
                <c:pt idx="13">
                  <c:v>62.9</c:v>
                </c:pt>
                <c:pt idx="14">
                  <c:v>63.2</c:v>
                </c:pt>
                <c:pt idx="15">
                  <c:v>63.6</c:v>
                </c:pt>
                <c:pt idx="16">
                  <c:v>63.1</c:v>
                </c:pt>
                <c:pt idx="17">
                  <c:v>63.5</c:v>
                </c:pt>
                <c:pt idx="18">
                  <c:v>63.5</c:v>
                </c:pt>
                <c:pt idx="19">
                  <c:v>62.9</c:v>
                </c:pt>
                <c:pt idx="20">
                  <c:v>64.8</c:v>
                </c:pt>
                <c:pt idx="21">
                  <c:v>65.8</c:v>
                </c:pt>
                <c:pt idx="22">
                  <c:v>65.5</c:v>
                </c:pt>
                <c:pt idx="23">
                  <c:v>65.8</c:v>
                </c:pt>
                <c:pt idx="24">
                  <c:v>63.7</c:v>
                </c:pt>
                <c:pt idx="25">
                  <c:v>64.1</c:v>
                </c:pt>
                <c:pt idx="26">
                  <c:v>64.2</c:v>
                </c:pt>
                <c:pt idx="27">
                  <c:v>64.3</c:v>
                </c:pt>
                <c:pt idx="28">
                  <c:v>63.2</c:v>
                </c:pt>
                <c:pt idx="29">
                  <c:v>63.6</c:v>
                </c:pt>
                <c:pt idx="30">
                  <c:v>61.8</c:v>
                </c:pt>
                <c:pt idx="31">
                  <c:v>61.7</c:v>
                </c:pt>
                <c:pt idx="32">
                  <c:v>63.8</c:v>
                </c:pt>
                <c:pt idx="33">
                  <c:v>64.6</c:v>
                </c:pt>
                <c:pt idx="34">
                  <c:v>64.7</c:v>
                </c:pt>
                <c:pt idx="35">
                  <c:v>64.9</c:v>
                </c:pt>
                <c:pt idx="36">
                  <c:v>63.5</c:v>
                </c:pt>
                <c:pt idx="37">
                  <c:v>63.9</c:v>
                </c:pt>
                <c:pt idx="38">
                  <c:v>63.9</c:v>
                </c:pt>
                <c:pt idx="39">
                  <c:v>63.7</c:v>
                </c:pt>
                <c:pt idx="40">
                  <c:v>61.9</c:v>
                </c:pt>
                <c:pt idx="41">
                  <c:v>62.4</c:v>
                </c:pt>
                <c:pt idx="42">
                  <c:v>61.5</c:v>
                </c:pt>
                <c:pt idx="43">
                  <c:v>61.2</c:v>
                </c:pt>
                <c:pt idx="44">
                  <c:v>63.5</c:v>
                </c:pt>
                <c:pt idx="45">
                  <c:v>63.7</c:v>
                </c:pt>
                <c:pt idx="46">
                  <c:v>63.7</c:v>
                </c:pt>
                <c:pt idx="47">
                  <c:v>64.1</c:v>
                </c:pt>
                <c:pt idx="48">
                  <c:v>62.2</c:v>
                </c:pt>
                <c:pt idx="49">
                  <c:v>62.0</c:v>
                </c:pt>
                <c:pt idx="50">
                  <c:v>62.0</c:v>
                </c:pt>
                <c:pt idx="51">
                  <c:v>62.3</c:v>
                </c:pt>
                <c:pt idx="52">
                  <c:v>60.8</c:v>
                </c:pt>
                <c:pt idx="53">
                  <c:v>60.6</c:v>
                </c:pt>
                <c:pt idx="54">
                  <c:v>59.7</c:v>
                </c:pt>
                <c:pt idx="55">
                  <c:v>59.2</c:v>
                </c:pt>
                <c:pt idx="56">
                  <c:v>61.2</c:v>
                </c:pt>
                <c:pt idx="57">
                  <c:v>62.3</c:v>
                </c:pt>
                <c:pt idx="58">
                  <c:v>62.3</c:v>
                </c:pt>
                <c:pt idx="59">
                  <c:v>62.5</c:v>
                </c:pt>
                <c:pt idx="60">
                  <c:v>60.9</c:v>
                </c:pt>
                <c:pt idx="61">
                  <c:v>60.9</c:v>
                </c:pt>
                <c:pt idx="62">
                  <c:v>61.3</c:v>
                </c:pt>
                <c:pt idx="63">
                  <c:v>62.1</c:v>
                </c:pt>
                <c:pt idx="64">
                  <c:v>61.1</c:v>
                </c:pt>
                <c:pt idx="65">
                  <c:v>61.3</c:v>
                </c:pt>
                <c:pt idx="66">
                  <c:v>60.3</c:v>
                </c:pt>
                <c:pt idx="67">
                  <c:v>59.9</c:v>
                </c:pt>
                <c:pt idx="68">
                  <c:v>62.0</c:v>
                </c:pt>
                <c:pt idx="69">
                  <c:v>62.7</c:v>
                </c:pt>
                <c:pt idx="70">
                  <c:v>62.9</c:v>
                </c:pt>
                <c:pt idx="71">
                  <c:v>63.0</c:v>
                </c:pt>
                <c:pt idx="72">
                  <c:v>62.3</c:v>
                </c:pt>
                <c:pt idx="73">
                  <c:v>63.3</c:v>
                </c:pt>
                <c:pt idx="74">
                  <c:v>63.2</c:v>
                </c:pt>
                <c:pt idx="75">
                  <c:v>64.5</c:v>
                </c:pt>
                <c:pt idx="76">
                  <c:v>62.8</c:v>
                </c:pt>
                <c:pt idx="77">
                  <c:v>62.2</c:v>
                </c:pt>
                <c:pt idx="78">
                  <c:v>61.0</c:v>
                </c:pt>
                <c:pt idx="79">
                  <c:v>60.4</c:v>
                </c:pt>
                <c:pt idx="80">
                  <c:v>63.1</c:v>
                </c:pt>
                <c:pt idx="81">
                  <c:v>64.0</c:v>
                </c:pt>
                <c:pt idx="82">
                  <c:v>64.1</c:v>
                </c:pt>
                <c:pt idx="83">
                  <c:v>64.2</c:v>
                </c:pt>
                <c:pt idx="84">
                  <c:v>63.1</c:v>
                </c:pt>
                <c:pt idx="85">
                  <c:v>63.7</c:v>
                </c:pt>
                <c:pt idx="86">
                  <c:v>63.3</c:v>
                </c:pt>
                <c:pt idx="87">
                  <c:v>64.2</c:v>
                </c:pt>
                <c:pt idx="88">
                  <c:v>62.1</c:v>
                </c:pt>
                <c:pt idx="89">
                  <c:v>62.0</c:v>
                </c:pt>
                <c:pt idx="90">
                  <c:v>61.1</c:v>
                </c:pt>
                <c:pt idx="91">
                  <c:v>61.2</c:v>
                </c:pt>
                <c:pt idx="92">
                  <c:v>64.3</c:v>
                </c:pt>
                <c:pt idx="93">
                  <c:v>65.0</c:v>
                </c:pt>
                <c:pt idx="94">
                  <c:v>64.8</c:v>
                </c:pt>
                <c:pt idx="95">
                  <c:v>64.8</c:v>
                </c:pt>
                <c:pt idx="96">
                  <c:v>63.9</c:v>
                </c:pt>
                <c:pt idx="97">
                  <c:v>64.2</c:v>
                </c:pt>
                <c:pt idx="98">
                  <c:v>64.0</c:v>
                </c:pt>
                <c:pt idx="99">
                  <c:v>64.7</c:v>
                </c:pt>
                <c:pt idx="100">
                  <c:v>61.8</c:v>
                </c:pt>
                <c:pt idx="101">
                  <c:v>62.0</c:v>
                </c:pt>
                <c:pt idx="102">
                  <c:v>61.1</c:v>
                </c:pt>
                <c:pt idx="103">
                  <c:v>61.4</c:v>
                </c:pt>
                <c:pt idx="104">
                  <c:v>64.4</c:v>
                </c:pt>
                <c:pt idx="105">
                  <c:v>65.0</c:v>
                </c:pt>
                <c:pt idx="106">
                  <c:v>65.4</c:v>
                </c:pt>
                <c:pt idx="107">
                  <c:v>65.4</c:v>
                </c:pt>
                <c:pt idx="108">
                  <c:v>63.4</c:v>
                </c:pt>
                <c:pt idx="109">
                  <c:v>64.1</c:v>
                </c:pt>
                <c:pt idx="110">
                  <c:v>63.8</c:v>
                </c:pt>
                <c:pt idx="111">
                  <c:v>65.0</c:v>
                </c:pt>
                <c:pt idx="112">
                  <c:v>63.3</c:v>
                </c:pt>
                <c:pt idx="113">
                  <c:v>62.6</c:v>
                </c:pt>
                <c:pt idx="114">
                  <c:v>62.0</c:v>
                </c:pt>
                <c:pt idx="115">
                  <c:v>61.9</c:v>
                </c:pt>
                <c:pt idx="116">
                  <c:v>64.8</c:v>
                </c:pt>
                <c:pt idx="117">
                  <c:v>65.3</c:v>
                </c:pt>
                <c:pt idx="118">
                  <c:v>65.4</c:v>
                </c:pt>
                <c:pt idx="119">
                  <c:v>65.6</c:v>
                </c:pt>
                <c:pt idx="120">
                  <c:v>63.9</c:v>
                </c:pt>
                <c:pt idx="121">
                  <c:v>64.8</c:v>
                </c:pt>
                <c:pt idx="122">
                  <c:v>64.5</c:v>
                </c:pt>
                <c:pt idx="123">
                  <c:v>65.3</c:v>
                </c:pt>
                <c:pt idx="124">
                  <c:v>63.9</c:v>
                </c:pt>
                <c:pt idx="125">
                  <c:v>63.6</c:v>
                </c:pt>
                <c:pt idx="126">
                  <c:v>63.4</c:v>
                </c:pt>
                <c:pt idx="127">
                  <c:v>62.4</c:v>
                </c:pt>
                <c:pt idx="128">
                  <c:v>65.8</c:v>
                </c:pt>
                <c:pt idx="129">
                  <c:v>66.5</c:v>
                </c:pt>
                <c:pt idx="130">
                  <c:v>67.0</c:v>
                </c:pt>
                <c:pt idx="131">
                  <c:v>67.2</c:v>
                </c:pt>
                <c:pt idx="132">
                  <c:v>65.5</c:v>
                </c:pt>
                <c:pt idx="133">
                  <c:v>66.6</c:v>
                </c:pt>
                <c:pt idx="134">
                  <c:v>66.6</c:v>
                </c:pt>
                <c:pt idx="135">
                  <c:v>67.8</c:v>
                </c:pt>
                <c:pt idx="136">
                  <c:v>65.9</c:v>
                </c:pt>
                <c:pt idx="137">
                  <c:v>65.7</c:v>
                </c:pt>
                <c:pt idx="138">
                  <c:v>64.9</c:v>
                </c:pt>
                <c:pt idx="139">
                  <c:v>64.7</c:v>
                </c:pt>
                <c:pt idx="140">
                  <c:v>67.8</c:v>
                </c:pt>
                <c:pt idx="141">
                  <c:v>68.6</c:v>
                </c:pt>
                <c:pt idx="142">
                  <c:v>68.9</c:v>
                </c:pt>
                <c:pt idx="143">
                  <c:v>68.7</c:v>
                </c:pt>
                <c:pt idx="144">
                  <c:v>67.6</c:v>
                </c:pt>
                <c:pt idx="145">
                  <c:v>68.7</c:v>
                </c:pt>
                <c:pt idx="146">
                  <c:v>68.2</c:v>
                </c:pt>
                <c:pt idx="147">
                  <c:v>68.1</c:v>
                </c:pt>
                <c:pt idx="148">
                  <c:v>68.1</c:v>
                </c:pt>
              </c:numCache>
            </c:numRef>
          </c:val>
          <c:smooth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Harrisonburg, VA MSA</c:v>
                </c:pt>
              </c:strCache>
            </c:strRef>
          </c:tx>
          <c:marker>
            <c:symbol val="none"/>
          </c:marker>
          <c:cat>
            <c:strRef>
              <c:f>Sheet1!$A$2:$A$451</c:f>
              <c:strCache>
                <c:ptCount val="45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  <c:pt idx="150">
                  <c:v>01/01/2005</c:v>
                </c:pt>
                <c:pt idx="151">
                  <c:v>02/01/2005</c:v>
                </c:pt>
                <c:pt idx="152">
                  <c:v>03/01/2005</c:v>
                </c:pt>
                <c:pt idx="153">
                  <c:v>04/01/2005</c:v>
                </c:pt>
                <c:pt idx="154">
                  <c:v>05/01/2005</c:v>
                </c:pt>
                <c:pt idx="155">
                  <c:v>06/01/2005</c:v>
                </c:pt>
                <c:pt idx="156">
                  <c:v>07/01/2005</c:v>
                </c:pt>
                <c:pt idx="157">
                  <c:v>08/01/2005</c:v>
                </c:pt>
                <c:pt idx="158">
                  <c:v>09/01/2005</c:v>
                </c:pt>
                <c:pt idx="159">
                  <c:v>10/01/2005</c:v>
                </c:pt>
                <c:pt idx="160">
                  <c:v>11/01/2005</c:v>
                </c:pt>
                <c:pt idx="161">
                  <c:v>12/01/2005</c:v>
                </c:pt>
                <c:pt idx="162">
                  <c:v>01/01/2006</c:v>
                </c:pt>
                <c:pt idx="163">
                  <c:v>02/01/2006</c:v>
                </c:pt>
                <c:pt idx="164">
                  <c:v>03/01/2006</c:v>
                </c:pt>
                <c:pt idx="165">
                  <c:v>04/01/2006</c:v>
                </c:pt>
                <c:pt idx="166">
                  <c:v>05/01/2006</c:v>
                </c:pt>
                <c:pt idx="167">
                  <c:v>06/01/2006</c:v>
                </c:pt>
                <c:pt idx="168">
                  <c:v>07/01/2006</c:v>
                </c:pt>
                <c:pt idx="169">
                  <c:v>08/01/2006</c:v>
                </c:pt>
                <c:pt idx="170">
                  <c:v>09/01/2006</c:v>
                </c:pt>
                <c:pt idx="171">
                  <c:v>10/01/2006</c:v>
                </c:pt>
                <c:pt idx="172">
                  <c:v>11/01/2006</c:v>
                </c:pt>
                <c:pt idx="173">
                  <c:v>12/01/2006</c:v>
                </c:pt>
                <c:pt idx="174">
                  <c:v>01/01/2007</c:v>
                </c:pt>
                <c:pt idx="175">
                  <c:v>02/01/2007</c:v>
                </c:pt>
                <c:pt idx="176">
                  <c:v>03/01/2007</c:v>
                </c:pt>
                <c:pt idx="177">
                  <c:v>04/01/2007</c:v>
                </c:pt>
                <c:pt idx="178">
                  <c:v>05/01/2007</c:v>
                </c:pt>
                <c:pt idx="179">
                  <c:v>06/01/2007</c:v>
                </c:pt>
                <c:pt idx="180">
                  <c:v>07/01/2007</c:v>
                </c:pt>
                <c:pt idx="181">
                  <c:v>08/01/2007</c:v>
                </c:pt>
                <c:pt idx="182">
                  <c:v>09/01/2007</c:v>
                </c:pt>
                <c:pt idx="183">
                  <c:v>10/01/2007</c:v>
                </c:pt>
                <c:pt idx="184">
                  <c:v>11/01/2007</c:v>
                </c:pt>
                <c:pt idx="185">
                  <c:v>12/01/2007</c:v>
                </c:pt>
                <c:pt idx="186">
                  <c:v>01/01/2008</c:v>
                </c:pt>
                <c:pt idx="187">
                  <c:v>02/01/2008</c:v>
                </c:pt>
                <c:pt idx="188">
                  <c:v>03/01/2008</c:v>
                </c:pt>
                <c:pt idx="189">
                  <c:v>04/01/2008</c:v>
                </c:pt>
                <c:pt idx="190">
                  <c:v>05/01/2008</c:v>
                </c:pt>
                <c:pt idx="191">
                  <c:v>06/01/2008</c:v>
                </c:pt>
                <c:pt idx="192">
                  <c:v>07/01/2008</c:v>
                </c:pt>
                <c:pt idx="193">
                  <c:v>08/01/2008</c:v>
                </c:pt>
                <c:pt idx="194">
                  <c:v>09/01/2008</c:v>
                </c:pt>
                <c:pt idx="195">
                  <c:v>10/01/2008</c:v>
                </c:pt>
                <c:pt idx="196">
                  <c:v>11/01/2008</c:v>
                </c:pt>
                <c:pt idx="197">
                  <c:v>12/01/2008</c:v>
                </c:pt>
                <c:pt idx="198">
                  <c:v>01/01/2009</c:v>
                </c:pt>
                <c:pt idx="199">
                  <c:v>02/01/2009</c:v>
                </c:pt>
                <c:pt idx="200">
                  <c:v>03/01/2009</c:v>
                </c:pt>
                <c:pt idx="201">
                  <c:v>04/01/2009</c:v>
                </c:pt>
                <c:pt idx="202">
                  <c:v>05/01/2009</c:v>
                </c:pt>
                <c:pt idx="203">
                  <c:v>06/01/2009</c:v>
                </c:pt>
                <c:pt idx="204">
                  <c:v>07/01/2009</c:v>
                </c:pt>
                <c:pt idx="205">
                  <c:v>08/01/2009</c:v>
                </c:pt>
                <c:pt idx="206">
                  <c:v>09/01/2009</c:v>
                </c:pt>
                <c:pt idx="207">
                  <c:v>10/01/2009</c:v>
                </c:pt>
                <c:pt idx="208">
                  <c:v>11/01/2009</c:v>
                </c:pt>
                <c:pt idx="209">
                  <c:v>12/01/2009</c:v>
                </c:pt>
                <c:pt idx="210">
                  <c:v>01/01/2010</c:v>
                </c:pt>
                <c:pt idx="211">
                  <c:v>02/01/2010</c:v>
                </c:pt>
                <c:pt idx="212">
                  <c:v>03/01/2010</c:v>
                </c:pt>
                <c:pt idx="213">
                  <c:v>04/01/2010</c:v>
                </c:pt>
                <c:pt idx="214">
                  <c:v>05/01/2010</c:v>
                </c:pt>
                <c:pt idx="215">
                  <c:v>06/01/2010</c:v>
                </c:pt>
                <c:pt idx="216">
                  <c:v>07/01/2010</c:v>
                </c:pt>
                <c:pt idx="217">
                  <c:v>08/01/2010</c:v>
                </c:pt>
                <c:pt idx="218">
                  <c:v>09/01/2010</c:v>
                </c:pt>
                <c:pt idx="219">
                  <c:v>10/01/2010</c:v>
                </c:pt>
                <c:pt idx="220">
                  <c:v>11/01/2010</c:v>
                </c:pt>
                <c:pt idx="221">
                  <c:v>12/01/2010</c:v>
                </c:pt>
                <c:pt idx="222">
                  <c:v>01/01/2011</c:v>
                </c:pt>
                <c:pt idx="223">
                  <c:v>02/01/2011</c:v>
                </c:pt>
                <c:pt idx="224">
                  <c:v>03/01/2011</c:v>
                </c:pt>
                <c:pt idx="225">
                  <c:v>04/01/2011</c:v>
                </c:pt>
                <c:pt idx="226">
                  <c:v>05/01/2011</c:v>
                </c:pt>
                <c:pt idx="227">
                  <c:v>06/01/2011</c:v>
                </c:pt>
                <c:pt idx="228">
                  <c:v>07/01/2011</c:v>
                </c:pt>
                <c:pt idx="229">
                  <c:v>08/01/2011</c:v>
                </c:pt>
                <c:pt idx="230">
                  <c:v>09/01/2011</c:v>
                </c:pt>
                <c:pt idx="231">
                  <c:v>10/01/2011</c:v>
                </c:pt>
                <c:pt idx="232">
                  <c:v>11/01/2011</c:v>
                </c:pt>
                <c:pt idx="233">
                  <c:v>12/01/2011</c:v>
                </c:pt>
                <c:pt idx="234">
                  <c:v>01/01/2012</c:v>
                </c:pt>
                <c:pt idx="235">
                  <c:v>02/01/2012</c:v>
                </c:pt>
                <c:pt idx="236">
                  <c:v>03/01/2012</c:v>
                </c:pt>
                <c:pt idx="237">
                  <c:v>04/01/2012</c:v>
                </c:pt>
                <c:pt idx="238">
                  <c:v>05/01/2012</c:v>
                </c:pt>
                <c:pt idx="239">
                  <c:v>06/01/2012</c:v>
                </c:pt>
                <c:pt idx="240">
                  <c:v>07/01/2012</c:v>
                </c:pt>
                <c:pt idx="241">
                  <c:v>08/01/2012</c:v>
                </c:pt>
                <c:pt idx="242">
                  <c:v>09/01/2012</c:v>
                </c:pt>
                <c:pt idx="243">
                  <c:v>10/01/2012</c:v>
                </c:pt>
                <c:pt idx="244">
                  <c:v>11/01/2012</c:v>
                </c:pt>
                <c:pt idx="245">
                  <c:v>12/01/2012</c:v>
                </c:pt>
                <c:pt idx="246">
                  <c:v>01/01/2013</c:v>
                </c:pt>
                <c:pt idx="247">
                  <c:v>02/01/2013</c:v>
                </c:pt>
                <c:pt idx="248">
                  <c:v>03/01/2013</c:v>
                </c:pt>
                <c:pt idx="249">
                  <c:v>04/01/2013</c:v>
                </c:pt>
                <c:pt idx="250">
                  <c:v>05/01/2013</c:v>
                </c:pt>
                <c:pt idx="251">
                  <c:v>06/01/2013</c:v>
                </c:pt>
                <c:pt idx="252">
                  <c:v>07/01/2013</c:v>
                </c:pt>
                <c:pt idx="253">
                  <c:v>08/01/2013</c:v>
                </c:pt>
                <c:pt idx="254">
                  <c:v>09/01/2013</c:v>
                </c:pt>
                <c:pt idx="255">
                  <c:v>10/01/2013</c:v>
                </c:pt>
                <c:pt idx="256">
                  <c:v>11/01/2013</c:v>
                </c:pt>
                <c:pt idx="257">
                  <c:v>12/01/2013</c:v>
                </c:pt>
                <c:pt idx="258">
                  <c:v>01/01/2014</c:v>
                </c:pt>
                <c:pt idx="259">
                  <c:v>02/01/2014</c:v>
                </c:pt>
                <c:pt idx="260">
                  <c:v>03/01/2014</c:v>
                </c:pt>
                <c:pt idx="261">
                  <c:v>04/01/2014</c:v>
                </c:pt>
                <c:pt idx="262">
                  <c:v>05/01/2014</c:v>
                </c:pt>
                <c:pt idx="263">
                  <c:v>06/01/2014</c:v>
                </c:pt>
                <c:pt idx="264">
                  <c:v>07/01/2014</c:v>
                </c:pt>
                <c:pt idx="265">
                  <c:v>08/01/2014</c:v>
                </c:pt>
                <c:pt idx="266">
                  <c:v>09/01/2014</c:v>
                </c:pt>
                <c:pt idx="267">
                  <c:v>10/01/2014</c:v>
                </c:pt>
                <c:pt idx="268">
                  <c:v>11/01/2014</c:v>
                </c:pt>
                <c:pt idx="269">
                  <c:v>12/01/2014</c:v>
                </c:pt>
                <c:pt idx="270">
                  <c:v>01/01/2015</c:v>
                </c:pt>
                <c:pt idx="271">
                  <c:v>02/01/2015</c:v>
                </c:pt>
                <c:pt idx="272">
                  <c:v>03/01/2015</c:v>
                </c:pt>
                <c:pt idx="273">
                  <c:v>04/01/2015</c:v>
                </c:pt>
                <c:pt idx="274">
                  <c:v>05/01/2015</c:v>
                </c:pt>
                <c:pt idx="275">
                  <c:v>06/01/2015</c:v>
                </c:pt>
                <c:pt idx="276">
                  <c:v>07/01/2015</c:v>
                </c:pt>
                <c:pt idx="277">
                  <c:v>08/01/2015</c:v>
                </c:pt>
                <c:pt idx="278">
                  <c:v>09/01/2015</c:v>
                </c:pt>
                <c:pt idx="279">
                  <c:v>10/01/2015</c:v>
                </c:pt>
                <c:pt idx="280">
                  <c:v>11/01/2015</c:v>
                </c:pt>
                <c:pt idx="281">
                  <c:v>12/01/2015</c:v>
                </c:pt>
                <c:pt idx="282">
                  <c:v>01/01/2016</c:v>
                </c:pt>
                <c:pt idx="283">
                  <c:v>02/01/2016</c:v>
                </c:pt>
                <c:pt idx="284">
                  <c:v>03/01/2016</c:v>
                </c:pt>
                <c:pt idx="285">
                  <c:v>04/01/2016</c:v>
                </c:pt>
                <c:pt idx="286">
                  <c:v>05/01/2016</c:v>
                </c:pt>
                <c:pt idx="287">
                  <c:v>06/01/2016</c:v>
                </c:pt>
                <c:pt idx="288">
                  <c:v>07/01/2016</c:v>
                </c:pt>
                <c:pt idx="289">
                  <c:v>08/01/2016</c:v>
                </c:pt>
                <c:pt idx="290">
                  <c:v>09/01/2016</c:v>
                </c:pt>
                <c:pt idx="291">
                  <c:v>10/01/2016</c:v>
                </c:pt>
                <c:pt idx="292">
                  <c:v>11/01/2016</c:v>
                </c:pt>
                <c:pt idx="293">
                  <c:v>12/01/2016</c:v>
                </c:pt>
                <c:pt idx="294">
                  <c:v>01/01/2017</c:v>
                </c:pt>
                <c:pt idx="295">
                  <c:v>02/01/2017</c:v>
                </c:pt>
                <c:pt idx="296">
                  <c:v>03/01/2017</c:v>
                </c:pt>
                <c:pt idx="297">
                  <c:v>04/01/2017</c:v>
                </c:pt>
                <c:pt idx="298">
                  <c:v>05/01/2017</c:v>
                </c:pt>
                <c:pt idx="299">
                  <c:v>06/01/2017</c:v>
                </c:pt>
                <c:pt idx="300">
                  <c:v>01/01/2005</c:v>
                </c:pt>
                <c:pt idx="301">
                  <c:v>02/01/2005</c:v>
                </c:pt>
                <c:pt idx="302">
                  <c:v>03/01/2005</c:v>
                </c:pt>
                <c:pt idx="303">
                  <c:v>04/01/2005</c:v>
                </c:pt>
                <c:pt idx="304">
                  <c:v>05/01/2005</c:v>
                </c:pt>
                <c:pt idx="305">
                  <c:v>06/01/2005</c:v>
                </c:pt>
                <c:pt idx="306">
                  <c:v>07/01/2005</c:v>
                </c:pt>
                <c:pt idx="307">
                  <c:v>08/01/2005</c:v>
                </c:pt>
                <c:pt idx="308">
                  <c:v>09/01/2005</c:v>
                </c:pt>
                <c:pt idx="309">
                  <c:v>10/01/2005</c:v>
                </c:pt>
                <c:pt idx="310">
                  <c:v>11/01/2005</c:v>
                </c:pt>
                <c:pt idx="311">
                  <c:v>12/01/2005</c:v>
                </c:pt>
                <c:pt idx="312">
                  <c:v>01/01/2006</c:v>
                </c:pt>
                <c:pt idx="313">
                  <c:v>02/01/2006</c:v>
                </c:pt>
                <c:pt idx="314">
                  <c:v>03/01/2006</c:v>
                </c:pt>
                <c:pt idx="315">
                  <c:v>04/01/2006</c:v>
                </c:pt>
                <c:pt idx="316">
                  <c:v>05/01/2006</c:v>
                </c:pt>
                <c:pt idx="317">
                  <c:v>06/01/2006</c:v>
                </c:pt>
                <c:pt idx="318">
                  <c:v>07/01/2006</c:v>
                </c:pt>
                <c:pt idx="319">
                  <c:v>08/01/2006</c:v>
                </c:pt>
                <c:pt idx="320">
                  <c:v>09/01/2006</c:v>
                </c:pt>
                <c:pt idx="321">
                  <c:v>10/01/2006</c:v>
                </c:pt>
                <c:pt idx="322">
                  <c:v>11/01/2006</c:v>
                </c:pt>
                <c:pt idx="323">
                  <c:v>12/01/2006</c:v>
                </c:pt>
                <c:pt idx="324">
                  <c:v>01/01/2007</c:v>
                </c:pt>
                <c:pt idx="325">
                  <c:v>02/01/2007</c:v>
                </c:pt>
                <c:pt idx="326">
                  <c:v>03/01/2007</c:v>
                </c:pt>
                <c:pt idx="327">
                  <c:v>04/01/2007</c:v>
                </c:pt>
                <c:pt idx="328">
                  <c:v>05/01/2007</c:v>
                </c:pt>
                <c:pt idx="329">
                  <c:v>06/01/2007</c:v>
                </c:pt>
                <c:pt idx="330">
                  <c:v>07/01/2007</c:v>
                </c:pt>
                <c:pt idx="331">
                  <c:v>08/01/2007</c:v>
                </c:pt>
                <c:pt idx="332">
                  <c:v>09/01/2007</c:v>
                </c:pt>
                <c:pt idx="333">
                  <c:v>10/01/2007</c:v>
                </c:pt>
                <c:pt idx="334">
                  <c:v>11/01/2007</c:v>
                </c:pt>
                <c:pt idx="335">
                  <c:v>12/01/2007</c:v>
                </c:pt>
                <c:pt idx="336">
                  <c:v>01/01/2008</c:v>
                </c:pt>
                <c:pt idx="337">
                  <c:v>02/01/2008</c:v>
                </c:pt>
                <c:pt idx="338">
                  <c:v>03/01/2008</c:v>
                </c:pt>
                <c:pt idx="339">
                  <c:v>04/01/2008</c:v>
                </c:pt>
                <c:pt idx="340">
                  <c:v>05/01/2008</c:v>
                </c:pt>
                <c:pt idx="341">
                  <c:v>06/01/2008</c:v>
                </c:pt>
                <c:pt idx="342">
                  <c:v>07/01/2008</c:v>
                </c:pt>
                <c:pt idx="343">
                  <c:v>08/01/2008</c:v>
                </c:pt>
                <c:pt idx="344">
                  <c:v>09/01/2008</c:v>
                </c:pt>
                <c:pt idx="345">
                  <c:v>10/01/2008</c:v>
                </c:pt>
                <c:pt idx="346">
                  <c:v>11/01/2008</c:v>
                </c:pt>
                <c:pt idx="347">
                  <c:v>12/01/2008</c:v>
                </c:pt>
                <c:pt idx="348">
                  <c:v>01/01/2009</c:v>
                </c:pt>
                <c:pt idx="349">
                  <c:v>02/01/2009</c:v>
                </c:pt>
                <c:pt idx="350">
                  <c:v>03/01/2009</c:v>
                </c:pt>
                <c:pt idx="351">
                  <c:v>04/01/2009</c:v>
                </c:pt>
                <c:pt idx="352">
                  <c:v>05/01/2009</c:v>
                </c:pt>
                <c:pt idx="353">
                  <c:v>06/01/2009</c:v>
                </c:pt>
                <c:pt idx="354">
                  <c:v>07/01/2009</c:v>
                </c:pt>
                <c:pt idx="355">
                  <c:v>08/01/2009</c:v>
                </c:pt>
                <c:pt idx="356">
                  <c:v>09/01/2009</c:v>
                </c:pt>
                <c:pt idx="357">
                  <c:v>10/01/2009</c:v>
                </c:pt>
                <c:pt idx="358">
                  <c:v>11/01/2009</c:v>
                </c:pt>
                <c:pt idx="359">
                  <c:v>12/01/2009</c:v>
                </c:pt>
                <c:pt idx="360">
                  <c:v>01/01/2010</c:v>
                </c:pt>
                <c:pt idx="361">
                  <c:v>02/01/2010</c:v>
                </c:pt>
                <c:pt idx="362">
                  <c:v>03/01/2010</c:v>
                </c:pt>
                <c:pt idx="363">
                  <c:v>04/01/2010</c:v>
                </c:pt>
                <c:pt idx="364">
                  <c:v>05/01/2010</c:v>
                </c:pt>
                <c:pt idx="365">
                  <c:v>06/01/2010</c:v>
                </c:pt>
                <c:pt idx="366">
                  <c:v>07/01/2010</c:v>
                </c:pt>
                <c:pt idx="367">
                  <c:v>08/01/2010</c:v>
                </c:pt>
                <c:pt idx="368">
                  <c:v>09/01/2010</c:v>
                </c:pt>
                <c:pt idx="369">
                  <c:v>10/01/2010</c:v>
                </c:pt>
                <c:pt idx="370">
                  <c:v>11/01/2010</c:v>
                </c:pt>
                <c:pt idx="371">
                  <c:v>12/01/2010</c:v>
                </c:pt>
                <c:pt idx="372">
                  <c:v>01/01/2011</c:v>
                </c:pt>
                <c:pt idx="373">
                  <c:v>02/01/2011</c:v>
                </c:pt>
                <c:pt idx="374">
                  <c:v>03/01/2011</c:v>
                </c:pt>
                <c:pt idx="375">
                  <c:v>04/01/2011</c:v>
                </c:pt>
                <c:pt idx="376">
                  <c:v>05/01/2011</c:v>
                </c:pt>
                <c:pt idx="377">
                  <c:v>06/01/2011</c:v>
                </c:pt>
                <c:pt idx="378">
                  <c:v>07/01/2011</c:v>
                </c:pt>
                <c:pt idx="379">
                  <c:v>08/01/2011</c:v>
                </c:pt>
                <c:pt idx="380">
                  <c:v>09/01/2011</c:v>
                </c:pt>
                <c:pt idx="381">
                  <c:v>10/01/2011</c:v>
                </c:pt>
                <c:pt idx="382">
                  <c:v>11/01/2011</c:v>
                </c:pt>
                <c:pt idx="383">
                  <c:v>12/01/2011</c:v>
                </c:pt>
                <c:pt idx="384">
                  <c:v>01/01/2012</c:v>
                </c:pt>
                <c:pt idx="385">
                  <c:v>02/01/2012</c:v>
                </c:pt>
                <c:pt idx="386">
                  <c:v>03/01/2012</c:v>
                </c:pt>
                <c:pt idx="387">
                  <c:v>04/01/2012</c:v>
                </c:pt>
                <c:pt idx="388">
                  <c:v>05/01/2012</c:v>
                </c:pt>
                <c:pt idx="389">
                  <c:v>06/01/2012</c:v>
                </c:pt>
                <c:pt idx="390">
                  <c:v>07/01/2012</c:v>
                </c:pt>
                <c:pt idx="391">
                  <c:v>08/01/2012</c:v>
                </c:pt>
                <c:pt idx="392">
                  <c:v>09/01/2012</c:v>
                </c:pt>
                <c:pt idx="393">
                  <c:v>10/01/2012</c:v>
                </c:pt>
                <c:pt idx="394">
                  <c:v>11/01/2012</c:v>
                </c:pt>
                <c:pt idx="395">
                  <c:v>12/01/2012</c:v>
                </c:pt>
                <c:pt idx="396">
                  <c:v>01/01/2013</c:v>
                </c:pt>
                <c:pt idx="397">
                  <c:v>02/01/2013</c:v>
                </c:pt>
                <c:pt idx="398">
                  <c:v>03/01/2013</c:v>
                </c:pt>
                <c:pt idx="399">
                  <c:v>04/01/2013</c:v>
                </c:pt>
                <c:pt idx="400">
                  <c:v>05/01/2013</c:v>
                </c:pt>
                <c:pt idx="401">
                  <c:v>06/01/2013</c:v>
                </c:pt>
                <c:pt idx="402">
                  <c:v>07/01/2013</c:v>
                </c:pt>
                <c:pt idx="403">
                  <c:v>08/01/2013</c:v>
                </c:pt>
                <c:pt idx="404">
                  <c:v>09/01/2013</c:v>
                </c:pt>
                <c:pt idx="405">
                  <c:v>10/01/2013</c:v>
                </c:pt>
                <c:pt idx="406">
                  <c:v>11/01/2013</c:v>
                </c:pt>
                <c:pt idx="407">
                  <c:v>12/01/2013</c:v>
                </c:pt>
                <c:pt idx="408">
                  <c:v>01/01/2014</c:v>
                </c:pt>
                <c:pt idx="409">
                  <c:v>02/01/2014</c:v>
                </c:pt>
                <c:pt idx="410">
                  <c:v>03/01/2014</c:v>
                </c:pt>
                <c:pt idx="411">
                  <c:v>04/01/2014</c:v>
                </c:pt>
                <c:pt idx="412">
                  <c:v>05/01/2014</c:v>
                </c:pt>
                <c:pt idx="413">
                  <c:v>06/01/2014</c:v>
                </c:pt>
                <c:pt idx="414">
                  <c:v>07/01/2014</c:v>
                </c:pt>
                <c:pt idx="415">
                  <c:v>08/01/2014</c:v>
                </c:pt>
                <c:pt idx="416">
                  <c:v>09/01/2014</c:v>
                </c:pt>
                <c:pt idx="417">
                  <c:v>10/01/2014</c:v>
                </c:pt>
                <c:pt idx="418">
                  <c:v>11/01/2014</c:v>
                </c:pt>
                <c:pt idx="419">
                  <c:v>12/01/2014</c:v>
                </c:pt>
                <c:pt idx="420">
                  <c:v>01/01/2015</c:v>
                </c:pt>
                <c:pt idx="421">
                  <c:v>02/01/2015</c:v>
                </c:pt>
                <c:pt idx="422">
                  <c:v>03/01/2015</c:v>
                </c:pt>
                <c:pt idx="423">
                  <c:v>04/01/2015</c:v>
                </c:pt>
                <c:pt idx="424">
                  <c:v>05/01/2015</c:v>
                </c:pt>
                <c:pt idx="425">
                  <c:v>06/01/2015</c:v>
                </c:pt>
                <c:pt idx="426">
                  <c:v>07/01/2015</c:v>
                </c:pt>
                <c:pt idx="427">
                  <c:v>08/01/2015</c:v>
                </c:pt>
                <c:pt idx="428">
                  <c:v>09/01/2015</c:v>
                </c:pt>
                <c:pt idx="429">
                  <c:v>10/01/2015</c:v>
                </c:pt>
                <c:pt idx="430">
                  <c:v>11/01/2015</c:v>
                </c:pt>
                <c:pt idx="431">
                  <c:v>12/01/2015</c:v>
                </c:pt>
                <c:pt idx="432">
                  <c:v>01/01/2016</c:v>
                </c:pt>
                <c:pt idx="433">
                  <c:v>02/01/2016</c:v>
                </c:pt>
                <c:pt idx="434">
                  <c:v>03/01/2016</c:v>
                </c:pt>
                <c:pt idx="435">
                  <c:v>04/01/2016</c:v>
                </c:pt>
                <c:pt idx="436">
                  <c:v>05/01/2016</c:v>
                </c:pt>
                <c:pt idx="437">
                  <c:v>06/01/2016</c:v>
                </c:pt>
                <c:pt idx="438">
                  <c:v>07/01/2016</c:v>
                </c:pt>
                <c:pt idx="439">
                  <c:v>08/01/2016</c:v>
                </c:pt>
                <c:pt idx="440">
                  <c:v>09/01/2016</c:v>
                </c:pt>
                <c:pt idx="441">
                  <c:v>10/01/2016</c:v>
                </c:pt>
                <c:pt idx="442">
                  <c:v>11/01/2016</c:v>
                </c:pt>
                <c:pt idx="443">
                  <c:v>12/01/2016</c:v>
                </c:pt>
                <c:pt idx="444">
                  <c:v>01/01/2017</c:v>
                </c:pt>
                <c:pt idx="445">
                  <c:v>02/01/2017</c:v>
                </c:pt>
                <c:pt idx="446">
                  <c:v>03/01/2017</c:v>
                </c:pt>
                <c:pt idx="447">
                  <c:v>04/01/2017</c:v>
                </c:pt>
                <c:pt idx="448">
                  <c:v>05/01/2017</c:v>
                </c:pt>
                <c:pt idx="449">
                  <c:v>06/01/2017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smooth val="0"/>
        </c:ser>
        <c:marker val="1"/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40495176"/>
        <c:crosses val="autoZero"/>
        <c:lblAlgn val="ctr"/>
        <c:lblOffset val="100"/>
        <c:noMultiLvlLbl val="0"/>
      </c:catAx>
      <c:valAx>
        <c:axId val="2140495176"/>
        <c:scaling>
          <c:min val="55.0"/>
        </c:scaling>
        <c:delete val="0"/>
        <c:axPos val="l"/>
        <c:majorGridlines/>
        <c:numFmt formatCode="0.00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0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WASH911UR</c:v>
                </c:pt>
              </c:strCache>
            </c:strRef>
          </c:tx>
          <c:marker>
            <c:symbol val="none"/>
          </c:marker>
          <c:cat>
            <c:strRef>
              <c:f>Sheet1!$A$2:$A$1493</c:f>
              <c:strCache>
                <c:ptCount val="1492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08/01/2005</c:v>
                </c:pt>
                <c:pt idx="150">
                  <c:v>09/01/2005</c:v>
                </c:pt>
                <c:pt idx="151">
                  <c:v>10/01/2005</c:v>
                </c:pt>
                <c:pt idx="152">
                  <c:v>11/01/2005</c:v>
                </c:pt>
                <c:pt idx="153">
                  <c:v>12/01/2005</c:v>
                </c:pt>
                <c:pt idx="154">
                  <c:v>01/01/2006</c:v>
                </c:pt>
                <c:pt idx="155">
                  <c:v>02/01/2006</c:v>
                </c:pt>
                <c:pt idx="156">
                  <c:v>03/01/2006</c:v>
                </c:pt>
                <c:pt idx="157">
                  <c:v>04/01/2006</c:v>
                </c:pt>
                <c:pt idx="158">
                  <c:v>05/01/2006</c:v>
                </c:pt>
                <c:pt idx="159">
                  <c:v>06/01/2006</c:v>
                </c:pt>
                <c:pt idx="160">
                  <c:v>07/01/2006</c:v>
                </c:pt>
                <c:pt idx="161">
                  <c:v>08/01/2006</c:v>
                </c:pt>
                <c:pt idx="162">
                  <c:v>09/01/2006</c:v>
                </c:pt>
                <c:pt idx="163">
                  <c:v>10/01/2006</c:v>
                </c:pt>
                <c:pt idx="164">
                  <c:v>11/01/2006</c:v>
                </c:pt>
                <c:pt idx="165">
                  <c:v>12/01/2006</c:v>
                </c:pt>
                <c:pt idx="166">
                  <c:v>01/01/2007</c:v>
                </c:pt>
                <c:pt idx="167">
                  <c:v>02/01/2007</c:v>
                </c:pt>
                <c:pt idx="168">
                  <c:v>03/01/2007</c:v>
                </c:pt>
                <c:pt idx="169">
                  <c:v>04/01/2007</c:v>
                </c:pt>
                <c:pt idx="170">
                  <c:v>05/01/2007</c:v>
                </c:pt>
                <c:pt idx="171">
                  <c:v>06/01/2007</c:v>
                </c:pt>
                <c:pt idx="172">
                  <c:v>07/01/2007</c:v>
                </c:pt>
                <c:pt idx="173">
                  <c:v>08/01/2007</c:v>
                </c:pt>
                <c:pt idx="174">
                  <c:v>09/01/2007</c:v>
                </c:pt>
                <c:pt idx="175">
                  <c:v>10/01/2007</c:v>
                </c:pt>
                <c:pt idx="176">
                  <c:v>11/01/2007</c:v>
                </c:pt>
                <c:pt idx="177">
                  <c:v>12/01/2007</c:v>
                </c:pt>
                <c:pt idx="178">
                  <c:v>01/01/2008</c:v>
                </c:pt>
                <c:pt idx="179">
                  <c:v>02/01/2008</c:v>
                </c:pt>
                <c:pt idx="180">
                  <c:v>03/01/2008</c:v>
                </c:pt>
                <c:pt idx="181">
                  <c:v>04/01/2008</c:v>
                </c:pt>
                <c:pt idx="182">
                  <c:v>05/01/2008</c:v>
                </c:pt>
                <c:pt idx="183">
                  <c:v>06/01/2008</c:v>
                </c:pt>
                <c:pt idx="184">
                  <c:v>07/01/2008</c:v>
                </c:pt>
                <c:pt idx="185">
                  <c:v>08/01/2008</c:v>
                </c:pt>
                <c:pt idx="186">
                  <c:v>09/01/2008</c:v>
                </c:pt>
                <c:pt idx="187">
                  <c:v>10/01/2008</c:v>
                </c:pt>
                <c:pt idx="188">
                  <c:v>11/01/2008</c:v>
                </c:pt>
                <c:pt idx="189">
                  <c:v>12/01/2008</c:v>
                </c:pt>
                <c:pt idx="190">
                  <c:v>01/01/2009</c:v>
                </c:pt>
                <c:pt idx="191">
                  <c:v>02/01/2009</c:v>
                </c:pt>
                <c:pt idx="192">
                  <c:v>03/01/2009</c:v>
                </c:pt>
                <c:pt idx="193">
                  <c:v>04/01/2009</c:v>
                </c:pt>
                <c:pt idx="194">
                  <c:v>05/01/2009</c:v>
                </c:pt>
                <c:pt idx="195">
                  <c:v>06/01/2009</c:v>
                </c:pt>
                <c:pt idx="196">
                  <c:v>07/01/2009</c:v>
                </c:pt>
                <c:pt idx="197">
                  <c:v>08/01/2009</c:v>
                </c:pt>
                <c:pt idx="198">
                  <c:v>09/01/2009</c:v>
                </c:pt>
                <c:pt idx="199">
                  <c:v>10/01/2009</c:v>
                </c:pt>
                <c:pt idx="200">
                  <c:v>11/01/2009</c:v>
                </c:pt>
                <c:pt idx="201">
                  <c:v>12/01/2009</c:v>
                </c:pt>
                <c:pt idx="202">
                  <c:v>01/01/2010</c:v>
                </c:pt>
                <c:pt idx="203">
                  <c:v>02/01/2010</c:v>
                </c:pt>
                <c:pt idx="204">
                  <c:v>03/01/2010</c:v>
                </c:pt>
                <c:pt idx="205">
                  <c:v>04/01/2010</c:v>
                </c:pt>
                <c:pt idx="206">
                  <c:v>05/01/2010</c:v>
                </c:pt>
                <c:pt idx="207">
                  <c:v>06/01/2010</c:v>
                </c:pt>
                <c:pt idx="208">
                  <c:v>07/01/2010</c:v>
                </c:pt>
                <c:pt idx="209">
                  <c:v>08/01/2010</c:v>
                </c:pt>
                <c:pt idx="210">
                  <c:v>09/01/2010</c:v>
                </c:pt>
                <c:pt idx="211">
                  <c:v>10/01/2010</c:v>
                </c:pt>
                <c:pt idx="212">
                  <c:v>11/01/2010</c:v>
                </c:pt>
                <c:pt idx="213">
                  <c:v>12/01/2010</c:v>
                </c:pt>
                <c:pt idx="214">
                  <c:v>01/01/2011</c:v>
                </c:pt>
                <c:pt idx="215">
                  <c:v>02/01/2011</c:v>
                </c:pt>
                <c:pt idx="216">
                  <c:v>03/01/2011</c:v>
                </c:pt>
                <c:pt idx="217">
                  <c:v>04/01/2011</c:v>
                </c:pt>
                <c:pt idx="218">
                  <c:v>05/01/2011</c:v>
                </c:pt>
                <c:pt idx="219">
                  <c:v>06/01/2011</c:v>
                </c:pt>
                <c:pt idx="220">
                  <c:v>07/01/2011</c:v>
                </c:pt>
                <c:pt idx="221">
                  <c:v>08/01/2011</c:v>
                </c:pt>
                <c:pt idx="222">
                  <c:v>09/01/2011</c:v>
                </c:pt>
                <c:pt idx="223">
                  <c:v>10/01/2011</c:v>
                </c:pt>
                <c:pt idx="224">
                  <c:v>11/01/2011</c:v>
                </c:pt>
                <c:pt idx="225">
                  <c:v>12/01/2011</c:v>
                </c:pt>
                <c:pt idx="226">
                  <c:v>01/01/2012</c:v>
                </c:pt>
                <c:pt idx="227">
                  <c:v>02/01/2012</c:v>
                </c:pt>
                <c:pt idx="228">
                  <c:v>03/01/2012</c:v>
                </c:pt>
                <c:pt idx="229">
                  <c:v>04/01/2012</c:v>
                </c:pt>
                <c:pt idx="230">
                  <c:v>05/01/2012</c:v>
                </c:pt>
                <c:pt idx="231">
                  <c:v>06/01/2012</c:v>
                </c:pt>
                <c:pt idx="232">
                  <c:v>07/01/2012</c:v>
                </c:pt>
                <c:pt idx="233">
                  <c:v>08/01/2012</c:v>
                </c:pt>
                <c:pt idx="234">
                  <c:v>09/01/2012</c:v>
                </c:pt>
                <c:pt idx="235">
                  <c:v>10/01/2012</c:v>
                </c:pt>
                <c:pt idx="236">
                  <c:v>11/01/2012</c:v>
                </c:pt>
                <c:pt idx="237">
                  <c:v>12/01/2012</c:v>
                </c:pt>
                <c:pt idx="238">
                  <c:v>01/01/2013</c:v>
                </c:pt>
                <c:pt idx="239">
                  <c:v>02/01/2013</c:v>
                </c:pt>
                <c:pt idx="240">
                  <c:v>03/01/2013</c:v>
                </c:pt>
                <c:pt idx="241">
                  <c:v>04/01/2013</c:v>
                </c:pt>
                <c:pt idx="242">
                  <c:v>05/01/2013</c:v>
                </c:pt>
                <c:pt idx="243">
                  <c:v>06/01/2013</c:v>
                </c:pt>
                <c:pt idx="244">
                  <c:v>07/01/2013</c:v>
                </c:pt>
                <c:pt idx="245">
                  <c:v>08/01/2013</c:v>
                </c:pt>
                <c:pt idx="246">
                  <c:v>09/01/2013</c:v>
                </c:pt>
                <c:pt idx="247">
                  <c:v>10/01/2013</c:v>
                </c:pt>
                <c:pt idx="248">
                  <c:v>11/01/2013</c:v>
                </c:pt>
                <c:pt idx="249">
                  <c:v>12/01/2013</c:v>
                </c:pt>
                <c:pt idx="250">
                  <c:v>01/01/2014</c:v>
                </c:pt>
                <c:pt idx="251">
                  <c:v>02/01/2014</c:v>
                </c:pt>
                <c:pt idx="252">
                  <c:v>03/01/2014</c:v>
                </c:pt>
                <c:pt idx="253">
                  <c:v>04/01/2014</c:v>
                </c:pt>
                <c:pt idx="254">
                  <c:v>05/01/2014</c:v>
                </c:pt>
                <c:pt idx="255">
                  <c:v>06/01/2014</c:v>
                </c:pt>
                <c:pt idx="256">
                  <c:v>07/01/2014</c:v>
                </c:pt>
                <c:pt idx="257">
                  <c:v>08/01/2014</c:v>
                </c:pt>
                <c:pt idx="258">
                  <c:v>09/01/2014</c:v>
                </c:pt>
                <c:pt idx="259">
                  <c:v>10/01/2014</c:v>
                </c:pt>
                <c:pt idx="260">
                  <c:v>11/01/2014</c:v>
                </c:pt>
                <c:pt idx="261">
                  <c:v>12/01/2014</c:v>
                </c:pt>
                <c:pt idx="262">
                  <c:v>01/01/2015</c:v>
                </c:pt>
                <c:pt idx="263">
                  <c:v>02/01/2015</c:v>
                </c:pt>
                <c:pt idx="264">
                  <c:v>03/01/2015</c:v>
                </c:pt>
                <c:pt idx="265">
                  <c:v>04/01/2015</c:v>
                </c:pt>
                <c:pt idx="266">
                  <c:v>05/01/2015</c:v>
                </c:pt>
                <c:pt idx="267">
                  <c:v>06/01/2015</c:v>
                </c:pt>
                <c:pt idx="268">
                  <c:v>07/01/2015</c:v>
                </c:pt>
                <c:pt idx="269">
                  <c:v>08/01/2015</c:v>
                </c:pt>
                <c:pt idx="270">
                  <c:v>09/01/2015</c:v>
                </c:pt>
                <c:pt idx="271">
                  <c:v>10/01/2015</c:v>
                </c:pt>
                <c:pt idx="272">
                  <c:v>11/01/2015</c:v>
                </c:pt>
                <c:pt idx="273">
                  <c:v>12/01/2015</c:v>
                </c:pt>
                <c:pt idx="274">
                  <c:v>01/01/2016</c:v>
                </c:pt>
                <c:pt idx="275">
                  <c:v>02/01/2016</c:v>
                </c:pt>
                <c:pt idx="276">
                  <c:v>03/01/2016</c:v>
                </c:pt>
                <c:pt idx="277">
                  <c:v>04/01/2016</c:v>
                </c:pt>
                <c:pt idx="278">
                  <c:v>05/01/2016</c:v>
                </c:pt>
                <c:pt idx="279">
                  <c:v>06/01/2016</c:v>
                </c:pt>
                <c:pt idx="280">
                  <c:v>07/01/2016</c:v>
                </c:pt>
                <c:pt idx="281">
                  <c:v>08/01/2016</c:v>
                </c:pt>
                <c:pt idx="282">
                  <c:v>09/01/2016</c:v>
                </c:pt>
                <c:pt idx="283">
                  <c:v>10/01/2016</c:v>
                </c:pt>
                <c:pt idx="284">
                  <c:v>11/01/2016</c:v>
                </c:pt>
                <c:pt idx="285">
                  <c:v>12/01/2016</c:v>
                </c:pt>
                <c:pt idx="286">
                  <c:v>01/01/2017</c:v>
                </c:pt>
                <c:pt idx="287">
                  <c:v>02/01/2017</c:v>
                </c:pt>
                <c:pt idx="288">
                  <c:v>03/01/2017</c:v>
                </c:pt>
                <c:pt idx="289">
                  <c:v>04/01/2017</c:v>
                </c:pt>
                <c:pt idx="290">
                  <c:v>05/01/2017</c:v>
                </c:pt>
                <c:pt idx="291">
                  <c:v>06/01/2017</c:v>
                </c:pt>
                <c:pt idx="292">
                  <c:v>01/01/2005</c:v>
                </c:pt>
                <c:pt idx="293">
                  <c:v>02/01/2005</c:v>
                </c:pt>
                <c:pt idx="294">
                  <c:v>03/01/2005</c:v>
                </c:pt>
                <c:pt idx="295">
                  <c:v>04/01/2005</c:v>
                </c:pt>
                <c:pt idx="296">
                  <c:v>05/01/2005</c:v>
                </c:pt>
                <c:pt idx="297">
                  <c:v>06/01/2005</c:v>
                </c:pt>
                <c:pt idx="298">
                  <c:v>07/01/2005</c:v>
                </c:pt>
                <c:pt idx="299">
                  <c:v>08/01/2005</c:v>
                </c:pt>
                <c:pt idx="300">
                  <c:v>09/01/2005</c:v>
                </c:pt>
                <c:pt idx="301">
                  <c:v>10/01/2005</c:v>
                </c:pt>
                <c:pt idx="302">
                  <c:v>11/01/2005</c:v>
                </c:pt>
                <c:pt idx="303">
                  <c:v>12/01/2005</c:v>
                </c:pt>
                <c:pt idx="304">
                  <c:v>01/01/2006</c:v>
                </c:pt>
                <c:pt idx="305">
                  <c:v>02/01/2006</c:v>
                </c:pt>
                <c:pt idx="306">
                  <c:v>03/01/2006</c:v>
                </c:pt>
                <c:pt idx="307">
                  <c:v>04/01/2006</c:v>
                </c:pt>
                <c:pt idx="308">
                  <c:v>05/01/2006</c:v>
                </c:pt>
                <c:pt idx="309">
                  <c:v>06/01/2006</c:v>
                </c:pt>
                <c:pt idx="310">
                  <c:v>07/01/2006</c:v>
                </c:pt>
                <c:pt idx="311">
                  <c:v>08/01/2006</c:v>
                </c:pt>
                <c:pt idx="312">
                  <c:v>09/01/2006</c:v>
                </c:pt>
                <c:pt idx="313">
                  <c:v>10/01/2006</c:v>
                </c:pt>
                <c:pt idx="314">
                  <c:v>11/01/2006</c:v>
                </c:pt>
                <c:pt idx="315">
                  <c:v>12/01/2006</c:v>
                </c:pt>
                <c:pt idx="316">
                  <c:v>01/01/2007</c:v>
                </c:pt>
                <c:pt idx="317">
                  <c:v>02/01/2007</c:v>
                </c:pt>
                <c:pt idx="318">
                  <c:v>03/01/2007</c:v>
                </c:pt>
                <c:pt idx="319">
                  <c:v>04/01/2007</c:v>
                </c:pt>
                <c:pt idx="320">
                  <c:v>05/01/2007</c:v>
                </c:pt>
                <c:pt idx="321">
                  <c:v>06/01/2007</c:v>
                </c:pt>
                <c:pt idx="322">
                  <c:v>07/01/2007</c:v>
                </c:pt>
                <c:pt idx="323">
                  <c:v>08/01/2007</c:v>
                </c:pt>
                <c:pt idx="324">
                  <c:v>09/01/2007</c:v>
                </c:pt>
                <c:pt idx="325">
                  <c:v>10/01/2007</c:v>
                </c:pt>
                <c:pt idx="326">
                  <c:v>11/01/2007</c:v>
                </c:pt>
                <c:pt idx="327">
                  <c:v>12/01/2007</c:v>
                </c:pt>
                <c:pt idx="328">
                  <c:v>01/01/2008</c:v>
                </c:pt>
                <c:pt idx="329">
                  <c:v>02/01/2008</c:v>
                </c:pt>
                <c:pt idx="330">
                  <c:v>03/01/2008</c:v>
                </c:pt>
                <c:pt idx="331">
                  <c:v>04/01/2008</c:v>
                </c:pt>
                <c:pt idx="332">
                  <c:v>05/01/2008</c:v>
                </c:pt>
                <c:pt idx="333">
                  <c:v>06/01/2008</c:v>
                </c:pt>
                <c:pt idx="334">
                  <c:v>07/01/2008</c:v>
                </c:pt>
                <c:pt idx="335">
                  <c:v>08/01/2008</c:v>
                </c:pt>
                <c:pt idx="336">
                  <c:v>09/01/2008</c:v>
                </c:pt>
                <c:pt idx="337">
                  <c:v>10/01/2008</c:v>
                </c:pt>
                <c:pt idx="338">
                  <c:v>11/01/2008</c:v>
                </c:pt>
                <c:pt idx="339">
                  <c:v>12/01/2008</c:v>
                </c:pt>
                <c:pt idx="340">
                  <c:v>01/01/2009</c:v>
                </c:pt>
                <c:pt idx="341">
                  <c:v>02/01/2009</c:v>
                </c:pt>
                <c:pt idx="342">
                  <c:v>03/01/2009</c:v>
                </c:pt>
                <c:pt idx="343">
                  <c:v>04/01/2009</c:v>
                </c:pt>
                <c:pt idx="344">
                  <c:v>05/01/2009</c:v>
                </c:pt>
                <c:pt idx="345">
                  <c:v>06/01/2009</c:v>
                </c:pt>
                <c:pt idx="346">
                  <c:v>07/01/2009</c:v>
                </c:pt>
                <c:pt idx="347">
                  <c:v>08/01/2009</c:v>
                </c:pt>
                <c:pt idx="348">
                  <c:v>09/01/2009</c:v>
                </c:pt>
                <c:pt idx="349">
                  <c:v>10/01/2009</c:v>
                </c:pt>
                <c:pt idx="350">
                  <c:v>11/01/2009</c:v>
                </c:pt>
                <c:pt idx="351">
                  <c:v>12/01/2009</c:v>
                </c:pt>
                <c:pt idx="352">
                  <c:v>01/01/2010</c:v>
                </c:pt>
                <c:pt idx="353">
                  <c:v>02/01/2010</c:v>
                </c:pt>
                <c:pt idx="354">
                  <c:v>03/01/2010</c:v>
                </c:pt>
                <c:pt idx="355">
                  <c:v>04/01/2010</c:v>
                </c:pt>
                <c:pt idx="356">
                  <c:v>05/01/2010</c:v>
                </c:pt>
                <c:pt idx="357">
                  <c:v>06/01/2010</c:v>
                </c:pt>
                <c:pt idx="358">
                  <c:v>07/01/2010</c:v>
                </c:pt>
                <c:pt idx="359">
                  <c:v>08/01/2010</c:v>
                </c:pt>
                <c:pt idx="360">
                  <c:v>09/01/2010</c:v>
                </c:pt>
                <c:pt idx="361">
                  <c:v>10/01/2010</c:v>
                </c:pt>
                <c:pt idx="362">
                  <c:v>11/01/2010</c:v>
                </c:pt>
                <c:pt idx="363">
                  <c:v>12/01/2010</c:v>
                </c:pt>
                <c:pt idx="364">
                  <c:v>01/01/2011</c:v>
                </c:pt>
                <c:pt idx="365">
                  <c:v>02/01/2011</c:v>
                </c:pt>
                <c:pt idx="366">
                  <c:v>03/01/2011</c:v>
                </c:pt>
                <c:pt idx="367">
                  <c:v>04/01/2011</c:v>
                </c:pt>
                <c:pt idx="368">
                  <c:v>05/01/2011</c:v>
                </c:pt>
                <c:pt idx="369">
                  <c:v>06/01/2011</c:v>
                </c:pt>
                <c:pt idx="370">
                  <c:v>07/01/2011</c:v>
                </c:pt>
                <c:pt idx="371">
                  <c:v>08/01/2011</c:v>
                </c:pt>
                <c:pt idx="372">
                  <c:v>09/01/2011</c:v>
                </c:pt>
                <c:pt idx="373">
                  <c:v>10/01/2011</c:v>
                </c:pt>
                <c:pt idx="374">
                  <c:v>11/01/2011</c:v>
                </c:pt>
                <c:pt idx="375">
                  <c:v>12/01/2011</c:v>
                </c:pt>
                <c:pt idx="376">
                  <c:v>01/01/2012</c:v>
                </c:pt>
                <c:pt idx="377">
                  <c:v>02/01/2012</c:v>
                </c:pt>
                <c:pt idx="378">
                  <c:v>03/01/2012</c:v>
                </c:pt>
                <c:pt idx="379">
                  <c:v>04/01/2012</c:v>
                </c:pt>
                <c:pt idx="380">
                  <c:v>05/01/2012</c:v>
                </c:pt>
                <c:pt idx="381">
                  <c:v>06/01/2012</c:v>
                </c:pt>
                <c:pt idx="382">
                  <c:v>07/01/2012</c:v>
                </c:pt>
                <c:pt idx="383">
                  <c:v>08/01/2012</c:v>
                </c:pt>
                <c:pt idx="384">
                  <c:v>09/01/2012</c:v>
                </c:pt>
                <c:pt idx="385">
                  <c:v>10/01/2012</c:v>
                </c:pt>
                <c:pt idx="386">
                  <c:v>11/01/2012</c:v>
                </c:pt>
                <c:pt idx="387">
                  <c:v>12/01/2012</c:v>
                </c:pt>
                <c:pt idx="388">
                  <c:v>01/01/2013</c:v>
                </c:pt>
                <c:pt idx="389">
                  <c:v>02/01/2013</c:v>
                </c:pt>
                <c:pt idx="390">
                  <c:v>03/01/2013</c:v>
                </c:pt>
                <c:pt idx="391">
                  <c:v>04/01/2013</c:v>
                </c:pt>
                <c:pt idx="392">
                  <c:v>05/01/2013</c:v>
                </c:pt>
                <c:pt idx="393">
                  <c:v>06/01/2013</c:v>
                </c:pt>
                <c:pt idx="394">
                  <c:v>07/01/2013</c:v>
                </c:pt>
                <c:pt idx="395">
                  <c:v>08/01/2013</c:v>
                </c:pt>
                <c:pt idx="396">
                  <c:v>09/01/2013</c:v>
                </c:pt>
                <c:pt idx="397">
                  <c:v>10/01/2013</c:v>
                </c:pt>
                <c:pt idx="398">
                  <c:v>11/01/2013</c:v>
                </c:pt>
                <c:pt idx="399">
                  <c:v>12/01/2013</c:v>
                </c:pt>
                <c:pt idx="400">
                  <c:v>01/01/2014</c:v>
                </c:pt>
                <c:pt idx="401">
                  <c:v>02/01/2014</c:v>
                </c:pt>
                <c:pt idx="402">
                  <c:v>03/01/2014</c:v>
                </c:pt>
                <c:pt idx="403">
                  <c:v>04/01/2014</c:v>
                </c:pt>
                <c:pt idx="404">
                  <c:v>05/01/2014</c:v>
                </c:pt>
                <c:pt idx="405">
                  <c:v>06/01/2014</c:v>
                </c:pt>
                <c:pt idx="406">
                  <c:v>07/01/2014</c:v>
                </c:pt>
                <c:pt idx="407">
                  <c:v>08/01/2014</c:v>
                </c:pt>
                <c:pt idx="408">
                  <c:v>09/01/2014</c:v>
                </c:pt>
                <c:pt idx="409">
                  <c:v>10/01/2014</c:v>
                </c:pt>
                <c:pt idx="410">
                  <c:v>11/01/2014</c:v>
                </c:pt>
                <c:pt idx="411">
                  <c:v>12/01/2014</c:v>
                </c:pt>
                <c:pt idx="412">
                  <c:v>01/01/2015</c:v>
                </c:pt>
                <c:pt idx="413">
                  <c:v>02/01/2015</c:v>
                </c:pt>
                <c:pt idx="414">
                  <c:v>03/01/2015</c:v>
                </c:pt>
                <c:pt idx="415">
                  <c:v>04/01/2015</c:v>
                </c:pt>
                <c:pt idx="416">
                  <c:v>05/01/2015</c:v>
                </c:pt>
                <c:pt idx="417">
                  <c:v>06/01/2015</c:v>
                </c:pt>
                <c:pt idx="418">
                  <c:v>07/01/2015</c:v>
                </c:pt>
                <c:pt idx="419">
                  <c:v>08/01/2015</c:v>
                </c:pt>
                <c:pt idx="420">
                  <c:v>09/01/2015</c:v>
                </c:pt>
                <c:pt idx="421">
                  <c:v>10/01/2015</c:v>
                </c:pt>
                <c:pt idx="422">
                  <c:v>11/01/2015</c:v>
                </c:pt>
                <c:pt idx="423">
                  <c:v>12/01/2015</c:v>
                </c:pt>
                <c:pt idx="424">
                  <c:v>01/01/2016</c:v>
                </c:pt>
                <c:pt idx="425">
                  <c:v>02/01/2016</c:v>
                </c:pt>
                <c:pt idx="426">
                  <c:v>03/01/2016</c:v>
                </c:pt>
                <c:pt idx="427">
                  <c:v>04/01/2016</c:v>
                </c:pt>
                <c:pt idx="428">
                  <c:v>05/01/2016</c:v>
                </c:pt>
                <c:pt idx="429">
                  <c:v>06/01/2016</c:v>
                </c:pt>
                <c:pt idx="430">
                  <c:v>07/01/2016</c:v>
                </c:pt>
                <c:pt idx="431">
                  <c:v>08/01/2016</c:v>
                </c:pt>
                <c:pt idx="432">
                  <c:v>09/01/2016</c:v>
                </c:pt>
                <c:pt idx="433">
                  <c:v>10/01/2016</c:v>
                </c:pt>
                <c:pt idx="434">
                  <c:v>11/01/2016</c:v>
                </c:pt>
                <c:pt idx="435">
                  <c:v>12/01/2016</c:v>
                </c:pt>
                <c:pt idx="436">
                  <c:v>01/01/2017</c:v>
                </c:pt>
                <c:pt idx="437">
                  <c:v>02/01/2017</c:v>
                </c:pt>
                <c:pt idx="438">
                  <c:v>03/01/2017</c:v>
                </c:pt>
                <c:pt idx="439">
                  <c:v>04/01/2017</c:v>
                </c:pt>
                <c:pt idx="440">
                  <c:v>05/01/2017</c:v>
                </c:pt>
                <c:pt idx="441">
                  <c:v>06/01/2017</c:v>
                </c:pt>
                <c:pt idx="442">
                  <c:v>01/01/2005</c:v>
                </c:pt>
                <c:pt idx="443">
                  <c:v>02/01/2005</c:v>
                </c:pt>
                <c:pt idx="444">
                  <c:v>03/01/2005</c:v>
                </c:pt>
                <c:pt idx="445">
                  <c:v>04/01/2005</c:v>
                </c:pt>
                <c:pt idx="446">
                  <c:v>05/01/2005</c:v>
                </c:pt>
                <c:pt idx="447">
                  <c:v>06/01/2005</c:v>
                </c:pt>
                <c:pt idx="448">
                  <c:v>07/01/2005</c:v>
                </c:pt>
                <c:pt idx="449">
                  <c:v>08/01/2005</c:v>
                </c:pt>
                <c:pt idx="450">
                  <c:v>09/01/2005</c:v>
                </c:pt>
                <c:pt idx="451">
                  <c:v>10/01/2005</c:v>
                </c:pt>
                <c:pt idx="452">
                  <c:v>11/01/2005</c:v>
                </c:pt>
                <c:pt idx="453">
                  <c:v>12/01/2005</c:v>
                </c:pt>
                <c:pt idx="454">
                  <c:v>01/01/2006</c:v>
                </c:pt>
                <c:pt idx="455">
                  <c:v>02/01/2006</c:v>
                </c:pt>
                <c:pt idx="456">
                  <c:v>03/01/2006</c:v>
                </c:pt>
                <c:pt idx="457">
                  <c:v>04/01/2006</c:v>
                </c:pt>
                <c:pt idx="458">
                  <c:v>05/01/2006</c:v>
                </c:pt>
                <c:pt idx="459">
                  <c:v>06/01/2006</c:v>
                </c:pt>
                <c:pt idx="460">
                  <c:v>07/01/2006</c:v>
                </c:pt>
                <c:pt idx="461">
                  <c:v>08/01/2006</c:v>
                </c:pt>
                <c:pt idx="462">
                  <c:v>09/01/2006</c:v>
                </c:pt>
                <c:pt idx="463">
                  <c:v>10/01/2006</c:v>
                </c:pt>
                <c:pt idx="464">
                  <c:v>11/01/2006</c:v>
                </c:pt>
                <c:pt idx="465">
                  <c:v>12/01/2006</c:v>
                </c:pt>
                <c:pt idx="466">
                  <c:v>01/01/2007</c:v>
                </c:pt>
                <c:pt idx="467">
                  <c:v>02/01/2007</c:v>
                </c:pt>
                <c:pt idx="468">
                  <c:v>03/01/2007</c:v>
                </c:pt>
                <c:pt idx="469">
                  <c:v>04/01/2007</c:v>
                </c:pt>
                <c:pt idx="470">
                  <c:v>05/01/2007</c:v>
                </c:pt>
                <c:pt idx="471">
                  <c:v>06/01/2007</c:v>
                </c:pt>
                <c:pt idx="472">
                  <c:v>07/01/2007</c:v>
                </c:pt>
                <c:pt idx="473">
                  <c:v>08/01/2007</c:v>
                </c:pt>
                <c:pt idx="474">
                  <c:v>09/01/2007</c:v>
                </c:pt>
                <c:pt idx="475">
                  <c:v>10/01/2007</c:v>
                </c:pt>
                <c:pt idx="476">
                  <c:v>11/01/2007</c:v>
                </c:pt>
                <c:pt idx="477">
                  <c:v>12/01/2007</c:v>
                </c:pt>
                <c:pt idx="478">
                  <c:v>01/01/2008</c:v>
                </c:pt>
                <c:pt idx="479">
                  <c:v>02/01/2008</c:v>
                </c:pt>
                <c:pt idx="480">
                  <c:v>03/01/2008</c:v>
                </c:pt>
                <c:pt idx="481">
                  <c:v>04/01/2008</c:v>
                </c:pt>
                <c:pt idx="482">
                  <c:v>05/01/2008</c:v>
                </c:pt>
                <c:pt idx="483">
                  <c:v>06/01/2008</c:v>
                </c:pt>
                <c:pt idx="484">
                  <c:v>07/01/2008</c:v>
                </c:pt>
                <c:pt idx="485">
                  <c:v>08/01/2008</c:v>
                </c:pt>
                <c:pt idx="486">
                  <c:v>09/01/2008</c:v>
                </c:pt>
                <c:pt idx="487">
                  <c:v>10/01/2008</c:v>
                </c:pt>
                <c:pt idx="488">
                  <c:v>11/01/2008</c:v>
                </c:pt>
                <c:pt idx="489">
                  <c:v>12/01/2008</c:v>
                </c:pt>
                <c:pt idx="490">
                  <c:v>01/01/2009</c:v>
                </c:pt>
                <c:pt idx="491">
                  <c:v>02/01/2009</c:v>
                </c:pt>
                <c:pt idx="492">
                  <c:v>03/01/2009</c:v>
                </c:pt>
                <c:pt idx="493">
                  <c:v>04/01/2009</c:v>
                </c:pt>
                <c:pt idx="494">
                  <c:v>05/01/2009</c:v>
                </c:pt>
                <c:pt idx="495">
                  <c:v>06/01/2009</c:v>
                </c:pt>
                <c:pt idx="496">
                  <c:v>07/01/2009</c:v>
                </c:pt>
                <c:pt idx="497">
                  <c:v>08/01/2009</c:v>
                </c:pt>
                <c:pt idx="498">
                  <c:v>09/01/2009</c:v>
                </c:pt>
                <c:pt idx="499">
                  <c:v>10/01/2009</c:v>
                </c:pt>
                <c:pt idx="500">
                  <c:v>11/01/2009</c:v>
                </c:pt>
                <c:pt idx="501">
                  <c:v>12/01/2009</c:v>
                </c:pt>
                <c:pt idx="502">
                  <c:v>01/01/2010</c:v>
                </c:pt>
                <c:pt idx="503">
                  <c:v>02/01/2010</c:v>
                </c:pt>
                <c:pt idx="504">
                  <c:v>03/01/2010</c:v>
                </c:pt>
                <c:pt idx="505">
                  <c:v>04/01/2010</c:v>
                </c:pt>
                <c:pt idx="506">
                  <c:v>05/01/2010</c:v>
                </c:pt>
                <c:pt idx="507">
                  <c:v>06/01/2010</c:v>
                </c:pt>
                <c:pt idx="508">
                  <c:v>07/01/2010</c:v>
                </c:pt>
                <c:pt idx="509">
                  <c:v>08/01/2010</c:v>
                </c:pt>
                <c:pt idx="510">
                  <c:v>09/01/2010</c:v>
                </c:pt>
                <c:pt idx="511">
                  <c:v>10/01/2010</c:v>
                </c:pt>
                <c:pt idx="512">
                  <c:v>11/01/2010</c:v>
                </c:pt>
                <c:pt idx="513">
                  <c:v>12/01/2010</c:v>
                </c:pt>
                <c:pt idx="514">
                  <c:v>01/01/2011</c:v>
                </c:pt>
                <c:pt idx="515">
                  <c:v>02/01/2011</c:v>
                </c:pt>
                <c:pt idx="516">
                  <c:v>03/01/2011</c:v>
                </c:pt>
                <c:pt idx="517">
                  <c:v>04/01/2011</c:v>
                </c:pt>
                <c:pt idx="518">
                  <c:v>05/01/2011</c:v>
                </c:pt>
                <c:pt idx="519">
                  <c:v>06/01/2011</c:v>
                </c:pt>
                <c:pt idx="520">
                  <c:v>07/01/2011</c:v>
                </c:pt>
                <c:pt idx="521">
                  <c:v>08/01/2011</c:v>
                </c:pt>
                <c:pt idx="522">
                  <c:v>09/01/2011</c:v>
                </c:pt>
                <c:pt idx="523">
                  <c:v>10/01/2011</c:v>
                </c:pt>
                <c:pt idx="524">
                  <c:v>11/01/2011</c:v>
                </c:pt>
                <c:pt idx="525">
                  <c:v>12/01/2011</c:v>
                </c:pt>
                <c:pt idx="526">
                  <c:v>01/01/2012</c:v>
                </c:pt>
                <c:pt idx="527">
                  <c:v>02/01/2012</c:v>
                </c:pt>
                <c:pt idx="528">
                  <c:v>03/01/2012</c:v>
                </c:pt>
                <c:pt idx="529">
                  <c:v>04/01/2012</c:v>
                </c:pt>
                <c:pt idx="530">
                  <c:v>05/01/2012</c:v>
                </c:pt>
                <c:pt idx="531">
                  <c:v>06/01/2012</c:v>
                </c:pt>
                <c:pt idx="532">
                  <c:v>07/01/2012</c:v>
                </c:pt>
                <c:pt idx="533">
                  <c:v>08/01/2012</c:v>
                </c:pt>
                <c:pt idx="534">
                  <c:v>09/01/2012</c:v>
                </c:pt>
                <c:pt idx="535">
                  <c:v>10/01/2012</c:v>
                </c:pt>
                <c:pt idx="536">
                  <c:v>11/01/2012</c:v>
                </c:pt>
                <c:pt idx="537">
                  <c:v>12/01/2012</c:v>
                </c:pt>
                <c:pt idx="538">
                  <c:v>01/01/2013</c:v>
                </c:pt>
                <c:pt idx="539">
                  <c:v>02/01/2013</c:v>
                </c:pt>
                <c:pt idx="540">
                  <c:v>03/01/2013</c:v>
                </c:pt>
                <c:pt idx="541">
                  <c:v>04/01/2013</c:v>
                </c:pt>
                <c:pt idx="542">
                  <c:v>05/01/2013</c:v>
                </c:pt>
                <c:pt idx="543">
                  <c:v>06/01/2013</c:v>
                </c:pt>
                <c:pt idx="544">
                  <c:v>07/01/2013</c:v>
                </c:pt>
                <c:pt idx="545">
                  <c:v>08/01/2013</c:v>
                </c:pt>
                <c:pt idx="546">
                  <c:v>09/01/2013</c:v>
                </c:pt>
                <c:pt idx="547">
                  <c:v>10/01/2013</c:v>
                </c:pt>
                <c:pt idx="548">
                  <c:v>11/01/2013</c:v>
                </c:pt>
                <c:pt idx="549">
                  <c:v>12/01/2013</c:v>
                </c:pt>
                <c:pt idx="550">
                  <c:v>01/01/2014</c:v>
                </c:pt>
                <c:pt idx="551">
                  <c:v>02/01/2014</c:v>
                </c:pt>
                <c:pt idx="552">
                  <c:v>03/01/2014</c:v>
                </c:pt>
                <c:pt idx="553">
                  <c:v>04/01/2014</c:v>
                </c:pt>
                <c:pt idx="554">
                  <c:v>05/01/2014</c:v>
                </c:pt>
                <c:pt idx="555">
                  <c:v>06/01/2014</c:v>
                </c:pt>
                <c:pt idx="556">
                  <c:v>07/01/2014</c:v>
                </c:pt>
                <c:pt idx="557">
                  <c:v>08/01/2014</c:v>
                </c:pt>
                <c:pt idx="558">
                  <c:v>09/01/2014</c:v>
                </c:pt>
                <c:pt idx="559">
                  <c:v>10/01/2014</c:v>
                </c:pt>
                <c:pt idx="560">
                  <c:v>11/01/2014</c:v>
                </c:pt>
                <c:pt idx="561">
                  <c:v>12/01/2014</c:v>
                </c:pt>
                <c:pt idx="562">
                  <c:v>01/01/2015</c:v>
                </c:pt>
                <c:pt idx="563">
                  <c:v>02/01/2015</c:v>
                </c:pt>
                <c:pt idx="564">
                  <c:v>03/01/2015</c:v>
                </c:pt>
                <c:pt idx="565">
                  <c:v>04/01/2015</c:v>
                </c:pt>
                <c:pt idx="566">
                  <c:v>05/01/2015</c:v>
                </c:pt>
                <c:pt idx="567">
                  <c:v>06/01/2015</c:v>
                </c:pt>
                <c:pt idx="568">
                  <c:v>07/01/2015</c:v>
                </c:pt>
                <c:pt idx="569">
                  <c:v>08/01/2015</c:v>
                </c:pt>
                <c:pt idx="570">
                  <c:v>09/01/2015</c:v>
                </c:pt>
                <c:pt idx="571">
                  <c:v>10/01/2015</c:v>
                </c:pt>
                <c:pt idx="572">
                  <c:v>11/01/2015</c:v>
                </c:pt>
                <c:pt idx="573">
                  <c:v>12/01/2015</c:v>
                </c:pt>
                <c:pt idx="574">
                  <c:v>01/01/2016</c:v>
                </c:pt>
                <c:pt idx="575">
                  <c:v>02/01/2016</c:v>
                </c:pt>
                <c:pt idx="576">
                  <c:v>03/01/2016</c:v>
                </c:pt>
                <c:pt idx="577">
                  <c:v>04/01/2016</c:v>
                </c:pt>
                <c:pt idx="578">
                  <c:v>05/01/2016</c:v>
                </c:pt>
                <c:pt idx="579">
                  <c:v>06/01/2016</c:v>
                </c:pt>
                <c:pt idx="580">
                  <c:v>07/01/2016</c:v>
                </c:pt>
                <c:pt idx="581">
                  <c:v>08/01/2016</c:v>
                </c:pt>
                <c:pt idx="582">
                  <c:v>09/01/2016</c:v>
                </c:pt>
                <c:pt idx="583">
                  <c:v>10/01/2016</c:v>
                </c:pt>
                <c:pt idx="584">
                  <c:v>11/01/2016</c:v>
                </c:pt>
                <c:pt idx="585">
                  <c:v>12/01/2016</c:v>
                </c:pt>
                <c:pt idx="586">
                  <c:v>01/01/2017</c:v>
                </c:pt>
                <c:pt idx="587">
                  <c:v>02/01/2017</c:v>
                </c:pt>
                <c:pt idx="588">
                  <c:v>03/01/2017</c:v>
                </c:pt>
                <c:pt idx="589">
                  <c:v>04/01/2017</c:v>
                </c:pt>
                <c:pt idx="590">
                  <c:v>05/01/2017</c:v>
                </c:pt>
                <c:pt idx="591">
                  <c:v>06/01/2017</c:v>
                </c:pt>
                <c:pt idx="592">
                  <c:v>01/01/2005</c:v>
                </c:pt>
                <c:pt idx="593">
                  <c:v>02/01/2005</c:v>
                </c:pt>
                <c:pt idx="594">
                  <c:v>03/01/2005</c:v>
                </c:pt>
                <c:pt idx="595">
                  <c:v>04/01/2005</c:v>
                </c:pt>
                <c:pt idx="596">
                  <c:v>05/01/2005</c:v>
                </c:pt>
                <c:pt idx="597">
                  <c:v>06/01/2005</c:v>
                </c:pt>
                <c:pt idx="598">
                  <c:v>07/01/2005</c:v>
                </c:pt>
                <c:pt idx="599">
                  <c:v>08/01/2005</c:v>
                </c:pt>
                <c:pt idx="600">
                  <c:v>09/01/2005</c:v>
                </c:pt>
                <c:pt idx="601">
                  <c:v>10/01/2005</c:v>
                </c:pt>
                <c:pt idx="602">
                  <c:v>11/01/2005</c:v>
                </c:pt>
                <c:pt idx="603">
                  <c:v>12/01/2005</c:v>
                </c:pt>
                <c:pt idx="604">
                  <c:v>01/01/2006</c:v>
                </c:pt>
                <c:pt idx="605">
                  <c:v>02/01/2006</c:v>
                </c:pt>
                <c:pt idx="606">
                  <c:v>03/01/2006</c:v>
                </c:pt>
                <c:pt idx="607">
                  <c:v>04/01/2006</c:v>
                </c:pt>
                <c:pt idx="608">
                  <c:v>05/01/2006</c:v>
                </c:pt>
                <c:pt idx="609">
                  <c:v>06/01/2006</c:v>
                </c:pt>
                <c:pt idx="610">
                  <c:v>07/01/2006</c:v>
                </c:pt>
                <c:pt idx="611">
                  <c:v>08/01/2006</c:v>
                </c:pt>
                <c:pt idx="612">
                  <c:v>09/01/2006</c:v>
                </c:pt>
                <c:pt idx="613">
                  <c:v>10/01/2006</c:v>
                </c:pt>
                <c:pt idx="614">
                  <c:v>11/01/2006</c:v>
                </c:pt>
                <c:pt idx="615">
                  <c:v>12/01/2006</c:v>
                </c:pt>
                <c:pt idx="616">
                  <c:v>01/01/2007</c:v>
                </c:pt>
                <c:pt idx="617">
                  <c:v>02/01/2007</c:v>
                </c:pt>
                <c:pt idx="618">
                  <c:v>03/01/2007</c:v>
                </c:pt>
                <c:pt idx="619">
                  <c:v>04/01/2007</c:v>
                </c:pt>
                <c:pt idx="620">
                  <c:v>05/01/2007</c:v>
                </c:pt>
                <c:pt idx="621">
                  <c:v>06/01/2007</c:v>
                </c:pt>
                <c:pt idx="622">
                  <c:v>07/01/2007</c:v>
                </c:pt>
                <c:pt idx="623">
                  <c:v>08/01/2007</c:v>
                </c:pt>
                <c:pt idx="624">
                  <c:v>09/01/2007</c:v>
                </c:pt>
                <c:pt idx="625">
                  <c:v>10/01/2007</c:v>
                </c:pt>
                <c:pt idx="626">
                  <c:v>11/01/2007</c:v>
                </c:pt>
                <c:pt idx="627">
                  <c:v>12/01/2007</c:v>
                </c:pt>
                <c:pt idx="628">
                  <c:v>01/01/2008</c:v>
                </c:pt>
                <c:pt idx="629">
                  <c:v>02/01/2008</c:v>
                </c:pt>
                <c:pt idx="630">
                  <c:v>03/01/2008</c:v>
                </c:pt>
                <c:pt idx="631">
                  <c:v>04/01/2008</c:v>
                </c:pt>
                <c:pt idx="632">
                  <c:v>05/01/2008</c:v>
                </c:pt>
                <c:pt idx="633">
                  <c:v>06/01/2008</c:v>
                </c:pt>
                <c:pt idx="634">
                  <c:v>07/01/2008</c:v>
                </c:pt>
                <c:pt idx="635">
                  <c:v>08/01/2008</c:v>
                </c:pt>
                <c:pt idx="636">
                  <c:v>09/01/2008</c:v>
                </c:pt>
                <c:pt idx="637">
                  <c:v>10/01/2008</c:v>
                </c:pt>
                <c:pt idx="638">
                  <c:v>11/01/2008</c:v>
                </c:pt>
                <c:pt idx="639">
                  <c:v>12/01/2008</c:v>
                </c:pt>
                <c:pt idx="640">
                  <c:v>01/01/2009</c:v>
                </c:pt>
                <c:pt idx="641">
                  <c:v>02/01/2009</c:v>
                </c:pt>
                <c:pt idx="642">
                  <c:v>03/01/2009</c:v>
                </c:pt>
                <c:pt idx="643">
                  <c:v>04/01/2009</c:v>
                </c:pt>
                <c:pt idx="644">
                  <c:v>05/01/2009</c:v>
                </c:pt>
                <c:pt idx="645">
                  <c:v>06/01/2009</c:v>
                </c:pt>
                <c:pt idx="646">
                  <c:v>07/01/2009</c:v>
                </c:pt>
                <c:pt idx="647">
                  <c:v>08/01/2009</c:v>
                </c:pt>
                <c:pt idx="648">
                  <c:v>09/01/2009</c:v>
                </c:pt>
                <c:pt idx="649">
                  <c:v>10/01/2009</c:v>
                </c:pt>
                <c:pt idx="650">
                  <c:v>11/01/2009</c:v>
                </c:pt>
                <c:pt idx="651">
                  <c:v>12/01/2009</c:v>
                </c:pt>
                <c:pt idx="652">
                  <c:v>01/01/2010</c:v>
                </c:pt>
                <c:pt idx="653">
                  <c:v>02/01/2010</c:v>
                </c:pt>
                <c:pt idx="654">
                  <c:v>03/01/2010</c:v>
                </c:pt>
                <c:pt idx="655">
                  <c:v>04/01/2010</c:v>
                </c:pt>
                <c:pt idx="656">
                  <c:v>05/01/2010</c:v>
                </c:pt>
                <c:pt idx="657">
                  <c:v>06/01/2010</c:v>
                </c:pt>
                <c:pt idx="658">
                  <c:v>07/01/2010</c:v>
                </c:pt>
                <c:pt idx="659">
                  <c:v>08/01/2010</c:v>
                </c:pt>
                <c:pt idx="660">
                  <c:v>09/01/2010</c:v>
                </c:pt>
                <c:pt idx="661">
                  <c:v>10/01/2010</c:v>
                </c:pt>
                <c:pt idx="662">
                  <c:v>11/01/2010</c:v>
                </c:pt>
                <c:pt idx="663">
                  <c:v>12/01/2010</c:v>
                </c:pt>
                <c:pt idx="664">
                  <c:v>01/01/2011</c:v>
                </c:pt>
                <c:pt idx="665">
                  <c:v>02/01/2011</c:v>
                </c:pt>
                <c:pt idx="666">
                  <c:v>03/01/2011</c:v>
                </c:pt>
                <c:pt idx="667">
                  <c:v>04/01/2011</c:v>
                </c:pt>
                <c:pt idx="668">
                  <c:v>05/01/2011</c:v>
                </c:pt>
                <c:pt idx="669">
                  <c:v>06/01/2011</c:v>
                </c:pt>
                <c:pt idx="670">
                  <c:v>07/01/2011</c:v>
                </c:pt>
                <c:pt idx="671">
                  <c:v>08/01/2011</c:v>
                </c:pt>
                <c:pt idx="672">
                  <c:v>09/01/2011</c:v>
                </c:pt>
                <c:pt idx="673">
                  <c:v>10/01/2011</c:v>
                </c:pt>
                <c:pt idx="674">
                  <c:v>11/01/2011</c:v>
                </c:pt>
                <c:pt idx="675">
                  <c:v>12/01/2011</c:v>
                </c:pt>
                <c:pt idx="676">
                  <c:v>01/01/2012</c:v>
                </c:pt>
                <c:pt idx="677">
                  <c:v>02/01/2012</c:v>
                </c:pt>
                <c:pt idx="678">
                  <c:v>03/01/2012</c:v>
                </c:pt>
                <c:pt idx="679">
                  <c:v>04/01/2012</c:v>
                </c:pt>
                <c:pt idx="680">
                  <c:v>05/01/2012</c:v>
                </c:pt>
                <c:pt idx="681">
                  <c:v>06/01/2012</c:v>
                </c:pt>
                <c:pt idx="682">
                  <c:v>07/01/2012</c:v>
                </c:pt>
                <c:pt idx="683">
                  <c:v>08/01/2012</c:v>
                </c:pt>
                <c:pt idx="684">
                  <c:v>09/01/2012</c:v>
                </c:pt>
                <c:pt idx="685">
                  <c:v>10/01/2012</c:v>
                </c:pt>
                <c:pt idx="686">
                  <c:v>11/01/2012</c:v>
                </c:pt>
                <c:pt idx="687">
                  <c:v>12/01/2012</c:v>
                </c:pt>
                <c:pt idx="688">
                  <c:v>01/01/2013</c:v>
                </c:pt>
                <c:pt idx="689">
                  <c:v>02/01/2013</c:v>
                </c:pt>
                <c:pt idx="690">
                  <c:v>03/01/2013</c:v>
                </c:pt>
                <c:pt idx="691">
                  <c:v>04/01/2013</c:v>
                </c:pt>
                <c:pt idx="692">
                  <c:v>05/01/2013</c:v>
                </c:pt>
                <c:pt idx="693">
                  <c:v>06/01/2013</c:v>
                </c:pt>
                <c:pt idx="694">
                  <c:v>07/01/2013</c:v>
                </c:pt>
                <c:pt idx="695">
                  <c:v>08/01/2013</c:v>
                </c:pt>
                <c:pt idx="696">
                  <c:v>09/01/2013</c:v>
                </c:pt>
                <c:pt idx="697">
                  <c:v>10/01/2013</c:v>
                </c:pt>
                <c:pt idx="698">
                  <c:v>11/01/2013</c:v>
                </c:pt>
                <c:pt idx="699">
                  <c:v>12/01/2013</c:v>
                </c:pt>
                <c:pt idx="700">
                  <c:v>01/01/2014</c:v>
                </c:pt>
                <c:pt idx="701">
                  <c:v>02/01/2014</c:v>
                </c:pt>
                <c:pt idx="702">
                  <c:v>03/01/2014</c:v>
                </c:pt>
                <c:pt idx="703">
                  <c:v>04/01/2014</c:v>
                </c:pt>
                <c:pt idx="704">
                  <c:v>05/01/2014</c:v>
                </c:pt>
                <c:pt idx="705">
                  <c:v>06/01/2014</c:v>
                </c:pt>
                <c:pt idx="706">
                  <c:v>07/01/2014</c:v>
                </c:pt>
                <c:pt idx="707">
                  <c:v>08/01/2014</c:v>
                </c:pt>
                <c:pt idx="708">
                  <c:v>09/01/2014</c:v>
                </c:pt>
                <c:pt idx="709">
                  <c:v>10/01/2014</c:v>
                </c:pt>
                <c:pt idx="710">
                  <c:v>11/01/2014</c:v>
                </c:pt>
                <c:pt idx="711">
                  <c:v>12/01/2014</c:v>
                </c:pt>
                <c:pt idx="712">
                  <c:v>01/01/2015</c:v>
                </c:pt>
                <c:pt idx="713">
                  <c:v>02/01/2015</c:v>
                </c:pt>
                <c:pt idx="714">
                  <c:v>03/01/2015</c:v>
                </c:pt>
                <c:pt idx="715">
                  <c:v>04/01/2015</c:v>
                </c:pt>
                <c:pt idx="716">
                  <c:v>05/01/2015</c:v>
                </c:pt>
                <c:pt idx="717">
                  <c:v>06/01/2015</c:v>
                </c:pt>
                <c:pt idx="718">
                  <c:v>07/01/2015</c:v>
                </c:pt>
                <c:pt idx="719">
                  <c:v>08/01/2015</c:v>
                </c:pt>
                <c:pt idx="720">
                  <c:v>09/01/2015</c:v>
                </c:pt>
                <c:pt idx="721">
                  <c:v>10/01/2015</c:v>
                </c:pt>
                <c:pt idx="722">
                  <c:v>11/01/2015</c:v>
                </c:pt>
                <c:pt idx="723">
                  <c:v>12/01/2015</c:v>
                </c:pt>
                <c:pt idx="724">
                  <c:v>01/01/2016</c:v>
                </c:pt>
                <c:pt idx="725">
                  <c:v>02/01/2016</c:v>
                </c:pt>
                <c:pt idx="726">
                  <c:v>03/01/2016</c:v>
                </c:pt>
                <c:pt idx="727">
                  <c:v>04/01/2016</c:v>
                </c:pt>
                <c:pt idx="728">
                  <c:v>05/01/2016</c:v>
                </c:pt>
                <c:pt idx="729">
                  <c:v>06/01/2016</c:v>
                </c:pt>
                <c:pt idx="730">
                  <c:v>07/01/2016</c:v>
                </c:pt>
                <c:pt idx="731">
                  <c:v>08/01/2016</c:v>
                </c:pt>
                <c:pt idx="732">
                  <c:v>09/01/2016</c:v>
                </c:pt>
                <c:pt idx="733">
                  <c:v>10/01/2016</c:v>
                </c:pt>
                <c:pt idx="734">
                  <c:v>11/01/2016</c:v>
                </c:pt>
                <c:pt idx="735">
                  <c:v>12/01/2016</c:v>
                </c:pt>
                <c:pt idx="736">
                  <c:v>01/01/2017</c:v>
                </c:pt>
                <c:pt idx="737">
                  <c:v>02/01/2017</c:v>
                </c:pt>
                <c:pt idx="738">
                  <c:v>03/01/2017</c:v>
                </c:pt>
                <c:pt idx="739">
                  <c:v>04/01/2017</c:v>
                </c:pt>
                <c:pt idx="740">
                  <c:v>05/01/2017</c:v>
                </c:pt>
                <c:pt idx="741">
                  <c:v>06/01/2017</c:v>
                </c:pt>
                <c:pt idx="742">
                  <c:v>01/01/2005</c:v>
                </c:pt>
                <c:pt idx="743">
                  <c:v>02/01/2005</c:v>
                </c:pt>
                <c:pt idx="744">
                  <c:v>03/01/2005</c:v>
                </c:pt>
                <c:pt idx="745">
                  <c:v>04/01/2005</c:v>
                </c:pt>
                <c:pt idx="746">
                  <c:v>05/01/2005</c:v>
                </c:pt>
                <c:pt idx="747">
                  <c:v>06/01/2005</c:v>
                </c:pt>
                <c:pt idx="748">
                  <c:v>07/01/2005</c:v>
                </c:pt>
                <c:pt idx="749">
                  <c:v>08/01/2005</c:v>
                </c:pt>
                <c:pt idx="750">
                  <c:v>09/01/2005</c:v>
                </c:pt>
                <c:pt idx="751">
                  <c:v>10/01/2005</c:v>
                </c:pt>
                <c:pt idx="752">
                  <c:v>11/01/2005</c:v>
                </c:pt>
                <c:pt idx="753">
                  <c:v>12/01/2005</c:v>
                </c:pt>
                <c:pt idx="754">
                  <c:v>01/01/2006</c:v>
                </c:pt>
                <c:pt idx="755">
                  <c:v>02/01/2006</c:v>
                </c:pt>
                <c:pt idx="756">
                  <c:v>03/01/2006</c:v>
                </c:pt>
                <c:pt idx="757">
                  <c:v>04/01/2006</c:v>
                </c:pt>
                <c:pt idx="758">
                  <c:v>05/01/2006</c:v>
                </c:pt>
                <c:pt idx="759">
                  <c:v>06/01/2006</c:v>
                </c:pt>
                <c:pt idx="760">
                  <c:v>07/01/2006</c:v>
                </c:pt>
                <c:pt idx="761">
                  <c:v>08/01/2006</c:v>
                </c:pt>
                <c:pt idx="762">
                  <c:v>09/01/2006</c:v>
                </c:pt>
                <c:pt idx="763">
                  <c:v>10/01/2006</c:v>
                </c:pt>
                <c:pt idx="764">
                  <c:v>11/01/2006</c:v>
                </c:pt>
                <c:pt idx="765">
                  <c:v>12/01/2006</c:v>
                </c:pt>
                <c:pt idx="766">
                  <c:v>01/01/2007</c:v>
                </c:pt>
                <c:pt idx="767">
                  <c:v>02/01/2007</c:v>
                </c:pt>
                <c:pt idx="768">
                  <c:v>03/01/2007</c:v>
                </c:pt>
                <c:pt idx="769">
                  <c:v>04/01/2007</c:v>
                </c:pt>
                <c:pt idx="770">
                  <c:v>05/01/2007</c:v>
                </c:pt>
                <c:pt idx="771">
                  <c:v>06/01/2007</c:v>
                </c:pt>
                <c:pt idx="772">
                  <c:v>07/01/2007</c:v>
                </c:pt>
                <c:pt idx="773">
                  <c:v>08/01/2007</c:v>
                </c:pt>
                <c:pt idx="774">
                  <c:v>09/01/2007</c:v>
                </c:pt>
                <c:pt idx="775">
                  <c:v>10/01/2007</c:v>
                </c:pt>
                <c:pt idx="776">
                  <c:v>11/01/2007</c:v>
                </c:pt>
                <c:pt idx="777">
                  <c:v>12/01/2007</c:v>
                </c:pt>
                <c:pt idx="778">
                  <c:v>01/01/2008</c:v>
                </c:pt>
                <c:pt idx="779">
                  <c:v>02/01/2008</c:v>
                </c:pt>
                <c:pt idx="780">
                  <c:v>03/01/2008</c:v>
                </c:pt>
                <c:pt idx="781">
                  <c:v>04/01/2008</c:v>
                </c:pt>
                <c:pt idx="782">
                  <c:v>05/01/2008</c:v>
                </c:pt>
                <c:pt idx="783">
                  <c:v>06/01/2008</c:v>
                </c:pt>
                <c:pt idx="784">
                  <c:v>07/01/2008</c:v>
                </c:pt>
                <c:pt idx="785">
                  <c:v>08/01/2008</c:v>
                </c:pt>
                <c:pt idx="786">
                  <c:v>09/01/2008</c:v>
                </c:pt>
                <c:pt idx="787">
                  <c:v>10/01/2008</c:v>
                </c:pt>
                <c:pt idx="788">
                  <c:v>11/01/2008</c:v>
                </c:pt>
                <c:pt idx="789">
                  <c:v>12/01/2008</c:v>
                </c:pt>
                <c:pt idx="790">
                  <c:v>01/01/2009</c:v>
                </c:pt>
                <c:pt idx="791">
                  <c:v>02/01/2009</c:v>
                </c:pt>
                <c:pt idx="792">
                  <c:v>03/01/2009</c:v>
                </c:pt>
                <c:pt idx="793">
                  <c:v>04/01/2009</c:v>
                </c:pt>
                <c:pt idx="794">
                  <c:v>05/01/2009</c:v>
                </c:pt>
                <c:pt idx="795">
                  <c:v>06/01/2009</c:v>
                </c:pt>
                <c:pt idx="796">
                  <c:v>07/01/2009</c:v>
                </c:pt>
                <c:pt idx="797">
                  <c:v>08/01/2009</c:v>
                </c:pt>
                <c:pt idx="798">
                  <c:v>09/01/2009</c:v>
                </c:pt>
                <c:pt idx="799">
                  <c:v>10/01/2009</c:v>
                </c:pt>
                <c:pt idx="800">
                  <c:v>11/01/2009</c:v>
                </c:pt>
                <c:pt idx="801">
                  <c:v>12/01/2009</c:v>
                </c:pt>
                <c:pt idx="802">
                  <c:v>01/01/2010</c:v>
                </c:pt>
                <c:pt idx="803">
                  <c:v>02/01/2010</c:v>
                </c:pt>
                <c:pt idx="804">
                  <c:v>03/01/2010</c:v>
                </c:pt>
                <c:pt idx="805">
                  <c:v>04/01/2010</c:v>
                </c:pt>
                <c:pt idx="806">
                  <c:v>05/01/2010</c:v>
                </c:pt>
                <c:pt idx="807">
                  <c:v>06/01/2010</c:v>
                </c:pt>
                <c:pt idx="808">
                  <c:v>07/01/2010</c:v>
                </c:pt>
                <c:pt idx="809">
                  <c:v>08/01/2010</c:v>
                </c:pt>
                <c:pt idx="810">
                  <c:v>09/01/2010</c:v>
                </c:pt>
                <c:pt idx="811">
                  <c:v>10/01/2010</c:v>
                </c:pt>
                <c:pt idx="812">
                  <c:v>11/01/2010</c:v>
                </c:pt>
                <c:pt idx="813">
                  <c:v>12/01/2010</c:v>
                </c:pt>
                <c:pt idx="814">
                  <c:v>01/01/2011</c:v>
                </c:pt>
                <c:pt idx="815">
                  <c:v>02/01/2011</c:v>
                </c:pt>
                <c:pt idx="816">
                  <c:v>03/01/2011</c:v>
                </c:pt>
                <c:pt idx="817">
                  <c:v>04/01/2011</c:v>
                </c:pt>
                <c:pt idx="818">
                  <c:v>05/01/2011</c:v>
                </c:pt>
                <c:pt idx="819">
                  <c:v>06/01/2011</c:v>
                </c:pt>
                <c:pt idx="820">
                  <c:v>07/01/2011</c:v>
                </c:pt>
                <c:pt idx="821">
                  <c:v>08/01/2011</c:v>
                </c:pt>
                <c:pt idx="822">
                  <c:v>09/01/2011</c:v>
                </c:pt>
                <c:pt idx="823">
                  <c:v>10/01/2011</c:v>
                </c:pt>
                <c:pt idx="824">
                  <c:v>11/01/2011</c:v>
                </c:pt>
                <c:pt idx="825">
                  <c:v>12/01/2011</c:v>
                </c:pt>
                <c:pt idx="826">
                  <c:v>01/01/2012</c:v>
                </c:pt>
                <c:pt idx="827">
                  <c:v>02/01/2012</c:v>
                </c:pt>
                <c:pt idx="828">
                  <c:v>03/01/2012</c:v>
                </c:pt>
                <c:pt idx="829">
                  <c:v>04/01/2012</c:v>
                </c:pt>
                <c:pt idx="830">
                  <c:v>05/01/2012</c:v>
                </c:pt>
                <c:pt idx="831">
                  <c:v>06/01/2012</c:v>
                </c:pt>
                <c:pt idx="832">
                  <c:v>07/01/2012</c:v>
                </c:pt>
                <c:pt idx="833">
                  <c:v>08/01/2012</c:v>
                </c:pt>
                <c:pt idx="834">
                  <c:v>09/01/2012</c:v>
                </c:pt>
                <c:pt idx="835">
                  <c:v>10/01/2012</c:v>
                </c:pt>
                <c:pt idx="836">
                  <c:v>11/01/2012</c:v>
                </c:pt>
                <c:pt idx="837">
                  <c:v>12/01/2012</c:v>
                </c:pt>
                <c:pt idx="838">
                  <c:v>01/01/2013</c:v>
                </c:pt>
                <c:pt idx="839">
                  <c:v>02/01/2013</c:v>
                </c:pt>
                <c:pt idx="840">
                  <c:v>03/01/2013</c:v>
                </c:pt>
                <c:pt idx="841">
                  <c:v>04/01/2013</c:v>
                </c:pt>
                <c:pt idx="842">
                  <c:v>05/01/2013</c:v>
                </c:pt>
                <c:pt idx="843">
                  <c:v>06/01/2013</c:v>
                </c:pt>
                <c:pt idx="844">
                  <c:v>07/01/2013</c:v>
                </c:pt>
                <c:pt idx="845">
                  <c:v>08/01/2013</c:v>
                </c:pt>
                <c:pt idx="846">
                  <c:v>09/01/2013</c:v>
                </c:pt>
                <c:pt idx="847">
                  <c:v>10/01/2013</c:v>
                </c:pt>
                <c:pt idx="848">
                  <c:v>11/01/2013</c:v>
                </c:pt>
                <c:pt idx="849">
                  <c:v>12/01/2013</c:v>
                </c:pt>
                <c:pt idx="850">
                  <c:v>01/01/2014</c:v>
                </c:pt>
                <c:pt idx="851">
                  <c:v>02/01/2014</c:v>
                </c:pt>
                <c:pt idx="852">
                  <c:v>03/01/2014</c:v>
                </c:pt>
                <c:pt idx="853">
                  <c:v>04/01/2014</c:v>
                </c:pt>
                <c:pt idx="854">
                  <c:v>05/01/2014</c:v>
                </c:pt>
                <c:pt idx="855">
                  <c:v>06/01/2014</c:v>
                </c:pt>
                <c:pt idx="856">
                  <c:v>07/01/2014</c:v>
                </c:pt>
                <c:pt idx="857">
                  <c:v>08/01/2014</c:v>
                </c:pt>
                <c:pt idx="858">
                  <c:v>09/01/2014</c:v>
                </c:pt>
                <c:pt idx="859">
                  <c:v>10/01/2014</c:v>
                </c:pt>
                <c:pt idx="860">
                  <c:v>11/01/2014</c:v>
                </c:pt>
                <c:pt idx="861">
                  <c:v>12/01/2014</c:v>
                </c:pt>
                <c:pt idx="862">
                  <c:v>01/01/2015</c:v>
                </c:pt>
                <c:pt idx="863">
                  <c:v>02/01/2015</c:v>
                </c:pt>
                <c:pt idx="864">
                  <c:v>03/01/2015</c:v>
                </c:pt>
                <c:pt idx="865">
                  <c:v>04/01/2015</c:v>
                </c:pt>
                <c:pt idx="866">
                  <c:v>05/01/2015</c:v>
                </c:pt>
                <c:pt idx="867">
                  <c:v>06/01/2015</c:v>
                </c:pt>
                <c:pt idx="868">
                  <c:v>07/01/2015</c:v>
                </c:pt>
                <c:pt idx="869">
                  <c:v>08/01/2015</c:v>
                </c:pt>
                <c:pt idx="870">
                  <c:v>09/01/2015</c:v>
                </c:pt>
                <c:pt idx="871">
                  <c:v>10/01/2015</c:v>
                </c:pt>
                <c:pt idx="872">
                  <c:v>11/01/2015</c:v>
                </c:pt>
                <c:pt idx="873">
                  <c:v>12/01/2015</c:v>
                </c:pt>
                <c:pt idx="874">
                  <c:v>01/01/2016</c:v>
                </c:pt>
                <c:pt idx="875">
                  <c:v>02/01/2016</c:v>
                </c:pt>
                <c:pt idx="876">
                  <c:v>03/01/2016</c:v>
                </c:pt>
                <c:pt idx="877">
                  <c:v>04/01/2016</c:v>
                </c:pt>
                <c:pt idx="878">
                  <c:v>05/01/2016</c:v>
                </c:pt>
                <c:pt idx="879">
                  <c:v>06/01/2016</c:v>
                </c:pt>
                <c:pt idx="880">
                  <c:v>07/01/2016</c:v>
                </c:pt>
                <c:pt idx="881">
                  <c:v>08/01/2016</c:v>
                </c:pt>
                <c:pt idx="882">
                  <c:v>09/01/2016</c:v>
                </c:pt>
                <c:pt idx="883">
                  <c:v>10/01/2016</c:v>
                </c:pt>
                <c:pt idx="884">
                  <c:v>11/01/2016</c:v>
                </c:pt>
                <c:pt idx="885">
                  <c:v>12/01/2016</c:v>
                </c:pt>
                <c:pt idx="886">
                  <c:v>01/01/2017</c:v>
                </c:pt>
                <c:pt idx="887">
                  <c:v>02/01/2017</c:v>
                </c:pt>
                <c:pt idx="888">
                  <c:v>03/01/2017</c:v>
                </c:pt>
                <c:pt idx="889">
                  <c:v>04/01/2017</c:v>
                </c:pt>
                <c:pt idx="890">
                  <c:v>05/01/2017</c:v>
                </c:pt>
                <c:pt idx="891">
                  <c:v>06/01/2017</c:v>
                </c:pt>
                <c:pt idx="892">
                  <c:v>01/01/2005</c:v>
                </c:pt>
                <c:pt idx="893">
                  <c:v>02/01/2005</c:v>
                </c:pt>
                <c:pt idx="894">
                  <c:v>03/01/2005</c:v>
                </c:pt>
                <c:pt idx="895">
                  <c:v>04/01/2005</c:v>
                </c:pt>
                <c:pt idx="896">
                  <c:v>05/01/2005</c:v>
                </c:pt>
                <c:pt idx="897">
                  <c:v>06/01/2005</c:v>
                </c:pt>
                <c:pt idx="898">
                  <c:v>07/01/2005</c:v>
                </c:pt>
                <c:pt idx="899">
                  <c:v>08/01/2005</c:v>
                </c:pt>
                <c:pt idx="900">
                  <c:v>09/01/2005</c:v>
                </c:pt>
                <c:pt idx="901">
                  <c:v>10/01/2005</c:v>
                </c:pt>
                <c:pt idx="902">
                  <c:v>11/01/2005</c:v>
                </c:pt>
                <c:pt idx="903">
                  <c:v>12/01/2005</c:v>
                </c:pt>
                <c:pt idx="904">
                  <c:v>01/01/2006</c:v>
                </c:pt>
                <c:pt idx="905">
                  <c:v>02/01/2006</c:v>
                </c:pt>
                <c:pt idx="906">
                  <c:v>03/01/2006</c:v>
                </c:pt>
                <c:pt idx="907">
                  <c:v>04/01/2006</c:v>
                </c:pt>
                <c:pt idx="908">
                  <c:v>05/01/2006</c:v>
                </c:pt>
                <c:pt idx="909">
                  <c:v>06/01/2006</c:v>
                </c:pt>
                <c:pt idx="910">
                  <c:v>07/01/2006</c:v>
                </c:pt>
                <c:pt idx="911">
                  <c:v>08/01/2006</c:v>
                </c:pt>
                <c:pt idx="912">
                  <c:v>09/01/2006</c:v>
                </c:pt>
                <c:pt idx="913">
                  <c:v>10/01/2006</c:v>
                </c:pt>
                <c:pt idx="914">
                  <c:v>11/01/2006</c:v>
                </c:pt>
                <c:pt idx="915">
                  <c:v>12/01/2006</c:v>
                </c:pt>
                <c:pt idx="916">
                  <c:v>01/01/2007</c:v>
                </c:pt>
                <c:pt idx="917">
                  <c:v>02/01/2007</c:v>
                </c:pt>
                <c:pt idx="918">
                  <c:v>03/01/2007</c:v>
                </c:pt>
                <c:pt idx="919">
                  <c:v>04/01/2007</c:v>
                </c:pt>
                <c:pt idx="920">
                  <c:v>05/01/2007</c:v>
                </c:pt>
                <c:pt idx="921">
                  <c:v>06/01/2007</c:v>
                </c:pt>
                <c:pt idx="922">
                  <c:v>07/01/2007</c:v>
                </c:pt>
                <c:pt idx="923">
                  <c:v>08/01/2007</c:v>
                </c:pt>
                <c:pt idx="924">
                  <c:v>09/01/2007</c:v>
                </c:pt>
                <c:pt idx="925">
                  <c:v>10/01/2007</c:v>
                </c:pt>
                <c:pt idx="926">
                  <c:v>11/01/2007</c:v>
                </c:pt>
                <c:pt idx="927">
                  <c:v>12/01/2007</c:v>
                </c:pt>
                <c:pt idx="928">
                  <c:v>01/01/2008</c:v>
                </c:pt>
                <c:pt idx="929">
                  <c:v>02/01/2008</c:v>
                </c:pt>
                <c:pt idx="930">
                  <c:v>03/01/2008</c:v>
                </c:pt>
                <c:pt idx="931">
                  <c:v>04/01/2008</c:v>
                </c:pt>
                <c:pt idx="932">
                  <c:v>05/01/2008</c:v>
                </c:pt>
                <c:pt idx="933">
                  <c:v>06/01/2008</c:v>
                </c:pt>
                <c:pt idx="934">
                  <c:v>07/01/2008</c:v>
                </c:pt>
                <c:pt idx="935">
                  <c:v>08/01/2008</c:v>
                </c:pt>
                <c:pt idx="936">
                  <c:v>09/01/2008</c:v>
                </c:pt>
                <c:pt idx="937">
                  <c:v>10/01/2008</c:v>
                </c:pt>
                <c:pt idx="938">
                  <c:v>11/01/2008</c:v>
                </c:pt>
                <c:pt idx="939">
                  <c:v>12/01/2008</c:v>
                </c:pt>
                <c:pt idx="940">
                  <c:v>01/01/2009</c:v>
                </c:pt>
                <c:pt idx="941">
                  <c:v>02/01/2009</c:v>
                </c:pt>
                <c:pt idx="942">
                  <c:v>03/01/2009</c:v>
                </c:pt>
                <c:pt idx="943">
                  <c:v>04/01/2009</c:v>
                </c:pt>
                <c:pt idx="944">
                  <c:v>05/01/2009</c:v>
                </c:pt>
                <c:pt idx="945">
                  <c:v>06/01/2009</c:v>
                </c:pt>
                <c:pt idx="946">
                  <c:v>07/01/2009</c:v>
                </c:pt>
                <c:pt idx="947">
                  <c:v>08/01/2009</c:v>
                </c:pt>
                <c:pt idx="948">
                  <c:v>09/01/2009</c:v>
                </c:pt>
                <c:pt idx="949">
                  <c:v>10/01/2009</c:v>
                </c:pt>
                <c:pt idx="950">
                  <c:v>11/01/2009</c:v>
                </c:pt>
                <c:pt idx="951">
                  <c:v>12/01/2009</c:v>
                </c:pt>
                <c:pt idx="952">
                  <c:v>01/01/2010</c:v>
                </c:pt>
                <c:pt idx="953">
                  <c:v>02/01/2010</c:v>
                </c:pt>
                <c:pt idx="954">
                  <c:v>03/01/2010</c:v>
                </c:pt>
                <c:pt idx="955">
                  <c:v>04/01/2010</c:v>
                </c:pt>
                <c:pt idx="956">
                  <c:v>05/01/2010</c:v>
                </c:pt>
                <c:pt idx="957">
                  <c:v>06/01/2010</c:v>
                </c:pt>
                <c:pt idx="958">
                  <c:v>07/01/2010</c:v>
                </c:pt>
                <c:pt idx="959">
                  <c:v>08/01/2010</c:v>
                </c:pt>
                <c:pt idx="960">
                  <c:v>09/01/2010</c:v>
                </c:pt>
                <c:pt idx="961">
                  <c:v>10/01/2010</c:v>
                </c:pt>
                <c:pt idx="962">
                  <c:v>11/01/2010</c:v>
                </c:pt>
                <c:pt idx="963">
                  <c:v>12/01/2010</c:v>
                </c:pt>
                <c:pt idx="964">
                  <c:v>01/01/2011</c:v>
                </c:pt>
                <c:pt idx="965">
                  <c:v>02/01/2011</c:v>
                </c:pt>
                <c:pt idx="966">
                  <c:v>03/01/2011</c:v>
                </c:pt>
                <c:pt idx="967">
                  <c:v>04/01/2011</c:v>
                </c:pt>
                <c:pt idx="968">
                  <c:v>05/01/2011</c:v>
                </c:pt>
                <c:pt idx="969">
                  <c:v>06/01/2011</c:v>
                </c:pt>
                <c:pt idx="970">
                  <c:v>07/01/2011</c:v>
                </c:pt>
                <c:pt idx="971">
                  <c:v>08/01/2011</c:v>
                </c:pt>
                <c:pt idx="972">
                  <c:v>09/01/2011</c:v>
                </c:pt>
                <c:pt idx="973">
                  <c:v>10/01/2011</c:v>
                </c:pt>
                <c:pt idx="974">
                  <c:v>11/01/2011</c:v>
                </c:pt>
                <c:pt idx="975">
                  <c:v>12/01/2011</c:v>
                </c:pt>
                <c:pt idx="976">
                  <c:v>01/01/2012</c:v>
                </c:pt>
                <c:pt idx="977">
                  <c:v>02/01/2012</c:v>
                </c:pt>
                <c:pt idx="978">
                  <c:v>03/01/2012</c:v>
                </c:pt>
                <c:pt idx="979">
                  <c:v>04/01/2012</c:v>
                </c:pt>
                <c:pt idx="980">
                  <c:v>05/01/2012</c:v>
                </c:pt>
                <c:pt idx="981">
                  <c:v>06/01/2012</c:v>
                </c:pt>
                <c:pt idx="982">
                  <c:v>07/01/2012</c:v>
                </c:pt>
                <c:pt idx="983">
                  <c:v>08/01/2012</c:v>
                </c:pt>
                <c:pt idx="984">
                  <c:v>09/01/2012</c:v>
                </c:pt>
                <c:pt idx="985">
                  <c:v>10/01/2012</c:v>
                </c:pt>
                <c:pt idx="986">
                  <c:v>11/01/2012</c:v>
                </c:pt>
                <c:pt idx="987">
                  <c:v>12/01/2012</c:v>
                </c:pt>
                <c:pt idx="988">
                  <c:v>01/01/2013</c:v>
                </c:pt>
                <c:pt idx="989">
                  <c:v>02/01/2013</c:v>
                </c:pt>
                <c:pt idx="990">
                  <c:v>03/01/2013</c:v>
                </c:pt>
                <c:pt idx="991">
                  <c:v>04/01/2013</c:v>
                </c:pt>
                <c:pt idx="992">
                  <c:v>05/01/2013</c:v>
                </c:pt>
                <c:pt idx="993">
                  <c:v>06/01/2013</c:v>
                </c:pt>
                <c:pt idx="994">
                  <c:v>07/01/2013</c:v>
                </c:pt>
                <c:pt idx="995">
                  <c:v>08/01/2013</c:v>
                </c:pt>
                <c:pt idx="996">
                  <c:v>09/01/2013</c:v>
                </c:pt>
                <c:pt idx="997">
                  <c:v>10/01/2013</c:v>
                </c:pt>
                <c:pt idx="998">
                  <c:v>11/01/2013</c:v>
                </c:pt>
                <c:pt idx="999">
                  <c:v>12/01/2013</c:v>
                </c:pt>
                <c:pt idx="1000">
                  <c:v>01/01/2014</c:v>
                </c:pt>
                <c:pt idx="1001">
                  <c:v>02/01/2014</c:v>
                </c:pt>
                <c:pt idx="1002">
                  <c:v>03/01/2014</c:v>
                </c:pt>
                <c:pt idx="1003">
                  <c:v>04/01/2014</c:v>
                </c:pt>
                <c:pt idx="1004">
                  <c:v>05/01/2014</c:v>
                </c:pt>
                <c:pt idx="1005">
                  <c:v>06/01/2014</c:v>
                </c:pt>
                <c:pt idx="1006">
                  <c:v>07/01/2014</c:v>
                </c:pt>
                <c:pt idx="1007">
                  <c:v>08/01/2014</c:v>
                </c:pt>
                <c:pt idx="1008">
                  <c:v>09/01/2014</c:v>
                </c:pt>
                <c:pt idx="1009">
                  <c:v>10/01/2014</c:v>
                </c:pt>
                <c:pt idx="1010">
                  <c:v>11/01/2014</c:v>
                </c:pt>
                <c:pt idx="1011">
                  <c:v>12/01/2014</c:v>
                </c:pt>
                <c:pt idx="1012">
                  <c:v>01/01/2015</c:v>
                </c:pt>
                <c:pt idx="1013">
                  <c:v>02/01/2015</c:v>
                </c:pt>
                <c:pt idx="1014">
                  <c:v>03/01/2015</c:v>
                </c:pt>
                <c:pt idx="1015">
                  <c:v>04/01/2015</c:v>
                </c:pt>
                <c:pt idx="1016">
                  <c:v>05/01/2015</c:v>
                </c:pt>
                <c:pt idx="1017">
                  <c:v>06/01/2015</c:v>
                </c:pt>
                <c:pt idx="1018">
                  <c:v>07/01/2015</c:v>
                </c:pt>
                <c:pt idx="1019">
                  <c:v>08/01/2015</c:v>
                </c:pt>
                <c:pt idx="1020">
                  <c:v>09/01/2015</c:v>
                </c:pt>
                <c:pt idx="1021">
                  <c:v>10/01/2015</c:v>
                </c:pt>
                <c:pt idx="1022">
                  <c:v>11/01/2015</c:v>
                </c:pt>
                <c:pt idx="1023">
                  <c:v>12/01/2015</c:v>
                </c:pt>
                <c:pt idx="1024">
                  <c:v>01/01/2016</c:v>
                </c:pt>
                <c:pt idx="1025">
                  <c:v>02/01/2016</c:v>
                </c:pt>
                <c:pt idx="1026">
                  <c:v>03/01/2016</c:v>
                </c:pt>
                <c:pt idx="1027">
                  <c:v>04/01/2016</c:v>
                </c:pt>
                <c:pt idx="1028">
                  <c:v>05/01/2016</c:v>
                </c:pt>
                <c:pt idx="1029">
                  <c:v>06/01/2016</c:v>
                </c:pt>
                <c:pt idx="1030">
                  <c:v>07/01/2016</c:v>
                </c:pt>
                <c:pt idx="1031">
                  <c:v>08/01/2016</c:v>
                </c:pt>
                <c:pt idx="1032">
                  <c:v>09/01/2016</c:v>
                </c:pt>
                <c:pt idx="1033">
                  <c:v>10/01/2016</c:v>
                </c:pt>
                <c:pt idx="1034">
                  <c:v>11/01/2016</c:v>
                </c:pt>
                <c:pt idx="1035">
                  <c:v>12/01/2016</c:v>
                </c:pt>
                <c:pt idx="1036">
                  <c:v>01/01/2017</c:v>
                </c:pt>
                <c:pt idx="1037">
                  <c:v>02/01/2017</c:v>
                </c:pt>
                <c:pt idx="1038">
                  <c:v>03/01/2017</c:v>
                </c:pt>
                <c:pt idx="1039">
                  <c:v>04/01/2017</c:v>
                </c:pt>
                <c:pt idx="1040">
                  <c:v>05/01/2017</c:v>
                </c:pt>
                <c:pt idx="1041">
                  <c:v>06/01/2017</c:v>
                </c:pt>
                <c:pt idx="1042">
                  <c:v>01/01/2005</c:v>
                </c:pt>
                <c:pt idx="1043">
                  <c:v>02/01/2005</c:v>
                </c:pt>
                <c:pt idx="1044">
                  <c:v>03/01/2005</c:v>
                </c:pt>
                <c:pt idx="1045">
                  <c:v>04/01/2005</c:v>
                </c:pt>
                <c:pt idx="1046">
                  <c:v>05/01/2005</c:v>
                </c:pt>
                <c:pt idx="1047">
                  <c:v>06/01/2005</c:v>
                </c:pt>
                <c:pt idx="1048">
                  <c:v>07/01/2005</c:v>
                </c:pt>
                <c:pt idx="1049">
                  <c:v>08/01/2005</c:v>
                </c:pt>
                <c:pt idx="1050">
                  <c:v>09/01/2005</c:v>
                </c:pt>
                <c:pt idx="1051">
                  <c:v>10/01/2005</c:v>
                </c:pt>
                <c:pt idx="1052">
                  <c:v>11/01/2005</c:v>
                </c:pt>
                <c:pt idx="1053">
                  <c:v>12/01/2005</c:v>
                </c:pt>
                <c:pt idx="1054">
                  <c:v>01/01/2006</c:v>
                </c:pt>
                <c:pt idx="1055">
                  <c:v>02/01/2006</c:v>
                </c:pt>
                <c:pt idx="1056">
                  <c:v>03/01/2006</c:v>
                </c:pt>
                <c:pt idx="1057">
                  <c:v>04/01/2006</c:v>
                </c:pt>
                <c:pt idx="1058">
                  <c:v>05/01/2006</c:v>
                </c:pt>
                <c:pt idx="1059">
                  <c:v>06/01/2006</c:v>
                </c:pt>
                <c:pt idx="1060">
                  <c:v>07/01/2006</c:v>
                </c:pt>
                <c:pt idx="1061">
                  <c:v>08/01/2006</c:v>
                </c:pt>
                <c:pt idx="1062">
                  <c:v>09/01/2006</c:v>
                </c:pt>
                <c:pt idx="1063">
                  <c:v>10/01/2006</c:v>
                </c:pt>
                <c:pt idx="1064">
                  <c:v>11/01/2006</c:v>
                </c:pt>
                <c:pt idx="1065">
                  <c:v>12/01/2006</c:v>
                </c:pt>
                <c:pt idx="1066">
                  <c:v>01/01/2007</c:v>
                </c:pt>
                <c:pt idx="1067">
                  <c:v>02/01/2007</c:v>
                </c:pt>
                <c:pt idx="1068">
                  <c:v>03/01/2007</c:v>
                </c:pt>
                <c:pt idx="1069">
                  <c:v>04/01/2007</c:v>
                </c:pt>
                <c:pt idx="1070">
                  <c:v>05/01/2007</c:v>
                </c:pt>
                <c:pt idx="1071">
                  <c:v>06/01/2007</c:v>
                </c:pt>
                <c:pt idx="1072">
                  <c:v>07/01/2007</c:v>
                </c:pt>
                <c:pt idx="1073">
                  <c:v>08/01/2007</c:v>
                </c:pt>
                <c:pt idx="1074">
                  <c:v>09/01/2007</c:v>
                </c:pt>
                <c:pt idx="1075">
                  <c:v>10/01/2007</c:v>
                </c:pt>
                <c:pt idx="1076">
                  <c:v>11/01/2007</c:v>
                </c:pt>
                <c:pt idx="1077">
                  <c:v>12/01/2007</c:v>
                </c:pt>
                <c:pt idx="1078">
                  <c:v>01/01/2008</c:v>
                </c:pt>
                <c:pt idx="1079">
                  <c:v>02/01/2008</c:v>
                </c:pt>
                <c:pt idx="1080">
                  <c:v>03/01/2008</c:v>
                </c:pt>
                <c:pt idx="1081">
                  <c:v>04/01/2008</c:v>
                </c:pt>
                <c:pt idx="1082">
                  <c:v>05/01/2008</c:v>
                </c:pt>
                <c:pt idx="1083">
                  <c:v>06/01/2008</c:v>
                </c:pt>
                <c:pt idx="1084">
                  <c:v>07/01/2008</c:v>
                </c:pt>
                <c:pt idx="1085">
                  <c:v>08/01/2008</c:v>
                </c:pt>
                <c:pt idx="1086">
                  <c:v>09/01/2008</c:v>
                </c:pt>
                <c:pt idx="1087">
                  <c:v>10/01/2008</c:v>
                </c:pt>
                <c:pt idx="1088">
                  <c:v>11/01/2008</c:v>
                </c:pt>
                <c:pt idx="1089">
                  <c:v>12/01/2008</c:v>
                </c:pt>
                <c:pt idx="1090">
                  <c:v>01/01/2009</c:v>
                </c:pt>
                <c:pt idx="1091">
                  <c:v>02/01/2009</c:v>
                </c:pt>
                <c:pt idx="1092">
                  <c:v>03/01/2009</c:v>
                </c:pt>
                <c:pt idx="1093">
                  <c:v>04/01/2009</c:v>
                </c:pt>
                <c:pt idx="1094">
                  <c:v>05/01/2009</c:v>
                </c:pt>
                <c:pt idx="1095">
                  <c:v>06/01/2009</c:v>
                </c:pt>
                <c:pt idx="1096">
                  <c:v>07/01/2009</c:v>
                </c:pt>
                <c:pt idx="1097">
                  <c:v>08/01/2009</c:v>
                </c:pt>
                <c:pt idx="1098">
                  <c:v>09/01/2009</c:v>
                </c:pt>
                <c:pt idx="1099">
                  <c:v>10/01/2009</c:v>
                </c:pt>
                <c:pt idx="1100">
                  <c:v>11/01/2009</c:v>
                </c:pt>
                <c:pt idx="1101">
                  <c:v>12/01/2009</c:v>
                </c:pt>
                <c:pt idx="1102">
                  <c:v>01/01/2010</c:v>
                </c:pt>
                <c:pt idx="1103">
                  <c:v>02/01/2010</c:v>
                </c:pt>
                <c:pt idx="1104">
                  <c:v>03/01/2010</c:v>
                </c:pt>
                <c:pt idx="1105">
                  <c:v>04/01/2010</c:v>
                </c:pt>
                <c:pt idx="1106">
                  <c:v>05/01/2010</c:v>
                </c:pt>
                <c:pt idx="1107">
                  <c:v>06/01/2010</c:v>
                </c:pt>
                <c:pt idx="1108">
                  <c:v>07/01/2010</c:v>
                </c:pt>
                <c:pt idx="1109">
                  <c:v>08/01/2010</c:v>
                </c:pt>
                <c:pt idx="1110">
                  <c:v>09/01/2010</c:v>
                </c:pt>
                <c:pt idx="1111">
                  <c:v>10/01/2010</c:v>
                </c:pt>
                <c:pt idx="1112">
                  <c:v>11/01/2010</c:v>
                </c:pt>
                <c:pt idx="1113">
                  <c:v>12/01/2010</c:v>
                </c:pt>
                <c:pt idx="1114">
                  <c:v>01/01/2011</c:v>
                </c:pt>
                <c:pt idx="1115">
                  <c:v>02/01/2011</c:v>
                </c:pt>
                <c:pt idx="1116">
                  <c:v>03/01/2011</c:v>
                </c:pt>
                <c:pt idx="1117">
                  <c:v>04/01/2011</c:v>
                </c:pt>
                <c:pt idx="1118">
                  <c:v>05/01/2011</c:v>
                </c:pt>
                <c:pt idx="1119">
                  <c:v>06/01/2011</c:v>
                </c:pt>
                <c:pt idx="1120">
                  <c:v>07/01/2011</c:v>
                </c:pt>
                <c:pt idx="1121">
                  <c:v>08/01/2011</c:v>
                </c:pt>
                <c:pt idx="1122">
                  <c:v>09/01/2011</c:v>
                </c:pt>
                <c:pt idx="1123">
                  <c:v>10/01/2011</c:v>
                </c:pt>
                <c:pt idx="1124">
                  <c:v>11/01/2011</c:v>
                </c:pt>
                <c:pt idx="1125">
                  <c:v>12/01/2011</c:v>
                </c:pt>
                <c:pt idx="1126">
                  <c:v>01/01/2012</c:v>
                </c:pt>
                <c:pt idx="1127">
                  <c:v>02/01/2012</c:v>
                </c:pt>
                <c:pt idx="1128">
                  <c:v>03/01/2012</c:v>
                </c:pt>
                <c:pt idx="1129">
                  <c:v>04/01/2012</c:v>
                </c:pt>
                <c:pt idx="1130">
                  <c:v>05/01/2012</c:v>
                </c:pt>
                <c:pt idx="1131">
                  <c:v>06/01/2012</c:v>
                </c:pt>
                <c:pt idx="1132">
                  <c:v>07/01/2012</c:v>
                </c:pt>
                <c:pt idx="1133">
                  <c:v>08/01/2012</c:v>
                </c:pt>
                <c:pt idx="1134">
                  <c:v>09/01/2012</c:v>
                </c:pt>
                <c:pt idx="1135">
                  <c:v>10/01/2012</c:v>
                </c:pt>
                <c:pt idx="1136">
                  <c:v>11/01/2012</c:v>
                </c:pt>
                <c:pt idx="1137">
                  <c:v>12/01/2012</c:v>
                </c:pt>
                <c:pt idx="1138">
                  <c:v>01/01/2013</c:v>
                </c:pt>
                <c:pt idx="1139">
                  <c:v>02/01/2013</c:v>
                </c:pt>
                <c:pt idx="1140">
                  <c:v>03/01/2013</c:v>
                </c:pt>
                <c:pt idx="1141">
                  <c:v>04/01/2013</c:v>
                </c:pt>
                <c:pt idx="1142">
                  <c:v>05/01/2013</c:v>
                </c:pt>
                <c:pt idx="1143">
                  <c:v>06/01/2013</c:v>
                </c:pt>
                <c:pt idx="1144">
                  <c:v>07/01/2013</c:v>
                </c:pt>
                <c:pt idx="1145">
                  <c:v>08/01/2013</c:v>
                </c:pt>
                <c:pt idx="1146">
                  <c:v>09/01/2013</c:v>
                </c:pt>
                <c:pt idx="1147">
                  <c:v>10/01/2013</c:v>
                </c:pt>
                <c:pt idx="1148">
                  <c:v>11/01/2013</c:v>
                </c:pt>
                <c:pt idx="1149">
                  <c:v>12/01/2013</c:v>
                </c:pt>
                <c:pt idx="1150">
                  <c:v>01/01/2014</c:v>
                </c:pt>
                <c:pt idx="1151">
                  <c:v>02/01/2014</c:v>
                </c:pt>
                <c:pt idx="1152">
                  <c:v>03/01/2014</c:v>
                </c:pt>
                <c:pt idx="1153">
                  <c:v>04/01/2014</c:v>
                </c:pt>
                <c:pt idx="1154">
                  <c:v>05/01/2014</c:v>
                </c:pt>
                <c:pt idx="1155">
                  <c:v>06/01/2014</c:v>
                </c:pt>
                <c:pt idx="1156">
                  <c:v>07/01/2014</c:v>
                </c:pt>
                <c:pt idx="1157">
                  <c:v>08/01/2014</c:v>
                </c:pt>
                <c:pt idx="1158">
                  <c:v>09/01/2014</c:v>
                </c:pt>
                <c:pt idx="1159">
                  <c:v>10/01/2014</c:v>
                </c:pt>
                <c:pt idx="1160">
                  <c:v>11/01/2014</c:v>
                </c:pt>
                <c:pt idx="1161">
                  <c:v>12/01/2014</c:v>
                </c:pt>
                <c:pt idx="1162">
                  <c:v>01/01/2015</c:v>
                </c:pt>
                <c:pt idx="1163">
                  <c:v>02/01/2015</c:v>
                </c:pt>
                <c:pt idx="1164">
                  <c:v>03/01/2015</c:v>
                </c:pt>
                <c:pt idx="1165">
                  <c:v>04/01/2015</c:v>
                </c:pt>
                <c:pt idx="1166">
                  <c:v>05/01/2015</c:v>
                </c:pt>
                <c:pt idx="1167">
                  <c:v>06/01/2015</c:v>
                </c:pt>
                <c:pt idx="1168">
                  <c:v>07/01/2015</c:v>
                </c:pt>
                <c:pt idx="1169">
                  <c:v>08/01/2015</c:v>
                </c:pt>
                <c:pt idx="1170">
                  <c:v>09/01/2015</c:v>
                </c:pt>
                <c:pt idx="1171">
                  <c:v>10/01/2015</c:v>
                </c:pt>
                <c:pt idx="1172">
                  <c:v>11/01/2015</c:v>
                </c:pt>
                <c:pt idx="1173">
                  <c:v>12/01/2015</c:v>
                </c:pt>
                <c:pt idx="1174">
                  <c:v>01/01/2016</c:v>
                </c:pt>
                <c:pt idx="1175">
                  <c:v>02/01/2016</c:v>
                </c:pt>
                <c:pt idx="1176">
                  <c:v>03/01/2016</c:v>
                </c:pt>
                <c:pt idx="1177">
                  <c:v>04/01/2016</c:v>
                </c:pt>
                <c:pt idx="1178">
                  <c:v>05/01/2016</c:v>
                </c:pt>
                <c:pt idx="1179">
                  <c:v>06/01/2016</c:v>
                </c:pt>
                <c:pt idx="1180">
                  <c:v>07/01/2016</c:v>
                </c:pt>
                <c:pt idx="1181">
                  <c:v>08/01/2016</c:v>
                </c:pt>
                <c:pt idx="1182">
                  <c:v>09/01/2016</c:v>
                </c:pt>
                <c:pt idx="1183">
                  <c:v>10/01/2016</c:v>
                </c:pt>
                <c:pt idx="1184">
                  <c:v>11/01/2016</c:v>
                </c:pt>
                <c:pt idx="1185">
                  <c:v>12/01/2016</c:v>
                </c:pt>
                <c:pt idx="1186">
                  <c:v>01/01/2017</c:v>
                </c:pt>
                <c:pt idx="1187">
                  <c:v>02/01/2017</c:v>
                </c:pt>
                <c:pt idx="1188">
                  <c:v>03/01/2017</c:v>
                </c:pt>
                <c:pt idx="1189">
                  <c:v>04/01/2017</c:v>
                </c:pt>
                <c:pt idx="1190">
                  <c:v>05/01/2017</c:v>
                </c:pt>
                <c:pt idx="1191">
                  <c:v>06/01/2017</c:v>
                </c:pt>
                <c:pt idx="1192">
                  <c:v>01/01/2005</c:v>
                </c:pt>
                <c:pt idx="1193">
                  <c:v>02/01/2005</c:v>
                </c:pt>
                <c:pt idx="1194">
                  <c:v>03/01/2005</c:v>
                </c:pt>
                <c:pt idx="1195">
                  <c:v>04/01/2005</c:v>
                </c:pt>
                <c:pt idx="1196">
                  <c:v>05/01/2005</c:v>
                </c:pt>
                <c:pt idx="1197">
                  <c:v>06/01/2005</c:v>
                </c:pt>
                <c:pt idx="1198">
                  <c:v>07/01/2005</c:v>
                </c:pt>
                <c:pt idx="1199">
                  <c:v>08/01/2005</c:v>
                </c:pt>
                <c:pt idx="1200">
                  <c:v>09/01/2005</c:v>
                </c:pt>
                <c:pt idx="1201">
                  <c:v>10/01/2005</c:v>
                </c:pt>
                <c:pt idx="1202">
                  <c:v>11/01/2005</c:v>
                </c:pt>
                <c:pt idx="1203">
                  <c:v>12/01/2005</c:v>
                </c:pt>
                <c:pt idx="1204">
                  <c:v>01/01/2006</c:v>
                </c:pt>
                <c:pt idx="1205">
                  <c:v>02/01/2006</c:v>
                </c:pt>
                <c:pt idx="1206">
                  <c:v>03/01/2006</c:v>
                </c:pt>
                <c:pt idx="1207">
                  <c:v>04/01/2006</c:v>
                </c:pt>
                <c:pt idx="1208">
                  <c:v>05/01/2006</c:v>
                </c:pt>
                <c:pt idx="1209">
                  <c:v>06/01/2006</c:v>
                </c:pt>
                <c:pt idx="1210">
                  <c:v>07/01/2006</c:v>
                </c:pt>
                <c:pt idx="1211">
                  <c:v>08/01/2006</c:v>
                </c:pt>
                <c:pt idx="1212">
                  <c:v>09/01/2006</c:v>
                </c:pt>
                <c:pt idx="1213">
                  <c:v>10/01/2006</c:v>
                </c:pt>
                <c:pt idx="1214">
                  <c:v>11/01/2006</c:v>
                </c:pt>
                <c:pt idx="1215">
                  <c:v>12/01/2006</c:v>
                </c:pt>
                <c:pt idx="1216">
                  <c:v>01/01/2007</c:v>
                </c:pt>
                <c:pt idx="1217">
                  <c:v>02/01/2007</c:v>
                </c:pt>
                <c:pt idx="1218">
                  <c:v>03/01/2007</c:v>
                </c:pt>
                <c:pt idx="1219">
                  <c:v>04/01/2007</c:v>
                </c:pt>
                <c:pt idx="1220">
                  <c:v>05/01/2007</c:v>
                </c:pt>
                <c:pt idx="1221">
                  <c:v>06/01/2007</c:v>
                </c:pt>
                <c:pt idx="1222">
                  <c:v>07/01/2007</c:v>
                </c:pt>
                <c:pt idx="1223">
                  <c:v>08/01/2007</c:v>
                </c:pt>
                <c:pt idx="1224">
                  <c:v>09/01/2007</c:v>
                </c:pt>
                <c:pt idx="1225">
                  <c:v>10/01/2007</c:v>
                </c:pt>
                <c:pt idx="1226">
                  <c:v>11/01/2007</c:v>
                </c:pt>
                <c:pt idx="1227">
                  <c:v>12/01/2007</c:v>
                </c:pt>
                <c:pt idx="1228">
                  <c:v>01/01/2008</c:v>
                </c:pt>
                <c:pt idx="1229">
                  <c:v>02/01/2008</c:v>
                </c:pt>
                <c:pt idx="1230">
                  <c:v>03/01/2008</c:v>
                </c:pt>
                <c:pt idx="1231">
                  <c:v>04/01/2008</c:v>
                </c:pt>
                <c:pt idx="1232">
                  <c:v>05/01/2008</c:v>
                </c:pt>
                <c:pt idx="1233">
                  <c:v>06/01/2008</c:v>
                </c:pt>
                <c:pt idx="1234">
                  <c:v>07/01/2008</c:v>
                </c:pt>
                <c:pt idx="1235">
                  <c:v>08/01/2008</c:v>
                </c:pt>
                <c:pt idx="1236">
                  <c:v>09/01/2008</c:v>
                </c:pt>
                <c:pt idx="1237">
                  <c:v>10/01/2008</c:v>
                </c:pt>
                <c:pt idx="1238">
                  <c:v>11/01/2008</c:v>
                </c:pt>
                <c:pt idx="1239">
                  <c:v>12/01/2008</c:v>
                </c:pt>
                <c:pt idx="1240">
                  <c:v>01/01/2009</c:v>
                </c:pt>
                <c:pt idx="1241">
                  <c:v>02/01/2009</c:v>
                </c:pt>
                <c:pt idx="1242">
                  <c:v>03/01/2009</c:v>
                </c:pt>
                <c:pt idx="1243">
                  <c:v>04/01/2009</c:v>
                </c:pt>
                <c:pt idx="1244">
                  <c:v>05/01/2009</c:v>
                </c:pt>
                <c:pt idx="1245">
                  <c:v>06/01/2009</c:v>
                </c:pt>
                <c:pt idx="1246">
                  <c:v>07/01/2009</c:v>
                </c:pt>
                <c:pt idx="1247">
                  <c:v>08/01/2009</c:v>
                </c:pt>
                <c:pt idx="1248">
                  <c:v>09/01/2009</c:v>
                </c:pt>
                <c:pt idx="1249">
                  <c:v>10/01/2009</c:v>
                </c:pt>
                <c:pt idx="1250">
                  <c:v>11/01/2009</c:v>
                </c:pt>
                <c:pt idx="1251">
                  <c:v>12/01/2009</c:v>
                </c:pt>
                <c:pt idx="1252">
                  <c:v>01/01/2010</c:v>
                </c:pt>
                <c:pt idx="1253">
                  <c:v>02/01/2010</c:v>
                </c:pt>
                <c:pt idx="1254">
                  <c:v>03/01/2010</c:v>
                </c:pt>
                <c:pt idx="1255">
                  <c:v>04/01/2010</c:v>
                </c:pt>
                <c:pt idx="1256">
                  <c:v>05/01/2010</c:v>
                </c:pt>
                <c:pt idx="1257">
                  <c:v>06/01/2010</c:v>
                </c:pt>
                <c:pt idx="1258">
                  <c:v>07/01/2010</c:v>
                </c:pt>
                <c:pt idx="1259">
                  <c:v>08/01/2010</c:v>
                </c:pt>
                <c:pt idx="1260">
                  <c:v>09/01/2010</c:v>
                </c:pt>
                <c:pt idx="1261">
                  <c:v>10/01/2010</c:v>
                </c:pt>
                <c:pt idx="1262">
                  <c:v>11/01/2010</c:v>
                </c:pt>
                <c:pt idx="1263">
                  <c:v>12/01/2010</c:v>
                </c:pt>
                <c:pt idx="1264">
                  <c:v>01/01/2011</c:v>
                </c:pt>
                <c:pt idx="1265">
                  <c:v>02/01/2011</c:v>
                </c:pt>
                <c:pt idx="1266">
                  <c:v>03/01/2011</c:v>
                </c:pt>
                <c:pt idx="1267">
                  <c:v>04/01/2011</c:v>
                </c:pt>
                <c:pt idx="1268">
                  <c:v>05/01/2011</c:v>
                </c:pt>
                <c:pt idx="1269">
                  <c:v>06/01/2011</c:v>
                </c:pt>
                <c:pt idx="1270">
                  <c:v>07/01/2011</c:v>
                </c:pt>
                <c:pt idx="1271">
                  <c:v>08/01/2011</c:v>
                </c:pt>
                <c:pt idx="1272">
                  <c:v>09/01/2011</c:v>
                </c:pt>
                <c:pt idx="1273">
                  <c:v>10/01/2011</c:v>
                </c:pt>
                <c:pt idx="1274">
                  <c:v>11/01/2011</c:v>
                </c:pt>
                <c:pt idx="1275">
                  <c:v>12/01/2011</c:v>
                </c:pt>
                <c:pt idx="1276">
                  <c:v>01/01/2012</c:v>
                </c:pt>
                <c:pt idx="1277">
                  <c:v>02/01/2012</c:v>
                </c:pt>
                <c:pt idx="1278">
                  <c:v>03/01/2012</c:v>
                </c:pt>
                <c:pt idx="1279">
                  <c:v>04/01/2012</c:v>
                </c:pt>
                <c:pt idx="1280">
                  <c:v>05/01/2012</c:v>
                </c:pt>
                <c:pt idx="1281">
                  <c:v>06/01/2012</c:v>
                </c:pt>
                <c:pt idx="1282">
                  <c:v>07/01/2012</c:v>
                </c:pt>
                <c:pt idx="1283">
                  <c:v>08/01/2012</c:v>
                </c:pt>
                <c:pt idx="1284">
                  <c:v>09/01/2012</c:v>
                </c:pt>
                <c:pt idx="1285">
                  <c:v>10/01/2012</c:v>
                </c:pt>
                <c:pt idx="1286">
                  <c:v>11/01/2012</c:v>
                </c:pt>
                <c:pt idx="1287">
                  <c:v>12/01/2012</c:v>
                </c:pt>
                <c:pt idx="1288">
                  <c:v>01/01/2013</c:v>
                </c:pt>
                <c:pt idx="1289">
                  <c:v>02/01/2013</c:v>
                </c:pt>
                <c:pt idx="1290">
                  <c:v>03/01/2013</c:v>
                </c:pt>
                <c:pt idx="1291">
                  <c:v>04/01/2013</c:v>
                </c:pt>
                <c:pt idx="1292">
                  <c:v>05/01/2013</c:v>
                </c:pt>
                <c:pt idx="1293">
                  <c:v>06/01/2013</c:v>
                </c:pt>
                <c:pt idx="1294">
                  <c:v>07/01/2013</c:v>
                </c:pt>
                <c:pt idx="1295">
                  <c:v>08/01/2013</c:v>
                </c:pt>
                <c:pt idx="1296">
                  <c:v>09/01/2013</c:v>
                </c:pt>
                <c:pt idx="1297">
                  <c:v>10/01/2013</c:v>
                </c:pt>
                <c:pt idx="1298">
                  <c:v>11/01/2013</c:v>
                </c:pt>
                <c:pt idx="1299">
                  <c:v>12/01/2013</c:v>
                </c:pt>
                <c:pt idx="1300">
                  <c:v>01/01/2014</c:v>
                </c:pt>
                <c:pt idx="1301">
                  <c:v>02/01/2014</c:v>
                </c:pt>
                <c:pt idx="1302">
                  <c:v>03/01/2014</c:v>
                </c:pt>
                <c:pt idx="1303">
                  <c:v>04/01/2014</c:v>
                </c:pt>
                <c:pt idx="1304">
                  <c:v>05/01/2014</c:v>
                </c:pt>
                <c:pt idx="1305">
                  <c:v>06/01/2014</c:v>
                </c:pt>
                <c:pt idx="1306">
                  <c:v>07/01/2014</c:v>
                </c:pt>
                <c:pt idx="1307">
                  <c:v>08/01/2014</c:v>
                </c:pt>
                <c:pt idx="1308">
                  <c:v>09/01/2014</c:v>
                </c:pt>
                <c:pt idx="1309">
                  <c:v>10/01/2014</c:v>
                </c:pt>
                <c:pt idx="1310">
                  <c:v>11/01/2014</c:v>
                </c:pt>
                <c:pt idx="1311">
                  <c:v>12/01/2014</c:v>
                </c:pt>
                <c:pt idx="1312">
                  <c:v>01/01/2015</c:v>
                </c:pt>
                <c:pt idx="1313">
                  <c:v>02/01/2015</c:v>
                </c:pt>
                <c:pt idx="1314">
                  <c:v>03/01/2015</c:v>
                </c:pt>
                <c:pt idx="1315">
                  <c:v>04/01/2015</c:v>
                </c:pt>
                <c:pt idx="1316">
                  <c:v>05/01/2015</c:v>
                </c:pt>
                <c:pt idx="1317">
                  <c:v>06/01/2015</c:v>
                </c:pt>
                <c:pt idx="1318">
                  <c:v>07/01/2015</c:v>
                </c:pt>
                <c:pt idx="1319">
                  <c:v>08/01/2015</c:v>
                </c:pt>
                <c:pt idx="1320">
                  <c:v>09/01/2015</c:v>
                </c:pt>
                <c:pt idx="1321">
                  <c:v>10/01/2015</c:v>
                </c:pt>
                <c:pt idx="1322">
                  <c:v>11/01/2015</c:v>
                </c:pt>
                <c:pt idx="1323">
                  <c:v>12/01/2015</c:v>
                </c:pt>
                <c:pt idx="1324">
                  <c:v>01/01/2016</c:v>
                </c:pt>
                <c:pt idx="1325">
                  <c:v>02/01/2016</c:v>
                </c:pt>
                <c:pt idx="1326">
                  <c:v>03/01/2016</c:v>
                </c:pt>
                <c:pt idx="1327">
                  <c:v>04/01/2016</c:v>
                </c:pt>
                <c:pt idx="1328">
                  <c:v>05/01/2016</c:v>
                </c:pt>
                <c:pt idx="1329">
                  <c:v>06/01/2016</c:v>
                </c:pt>
                <c:pt idx="1330">
                  <c:v>07/01/2016</c:v>
                </c:pt>
                <c:pt idx="1331">
                  <c:v>08/01/2016</c:v>
                </c:pt>
                <c:pt idx="1332">
                  <c:v>09/01/2016</c:v>
                </c:pt>
                <c:pt idx="1333">
                  <c:v>10/01/2016</c:v>
                </c:pt>
                <c:pt idx="1334">
                  <c:v>11/01/2016</c:v>
                </c:pt>
                <c:pt idx="1335">
                  <c:v>12/01/2016</c:v>
                </c:pt>
                <c:pt idx="1336">
                  <c:v>01/01/2017</c:v>
                </c:pt>
                <c:pt idx="1337">
                  <c:v>02/01/2017</c:v>
                </c:pt>
                <c:pt idx="1338">
                  <c:v>03/01/2017</c:v>
                </c:pt>
                <c:pt idx="1339">
                  <c:v>04/01/2017</c:v>
                </c:pt>
                <c:pt idx="1340">
                  <c:v>05/01/2017</c:v>
                </c:pt>
                <c:pt idx="1341">
                  <c:v>06/01/2017</c:v>
                </c:pt>
                <c:pt idx="1342">
                  <c:v>01/01/2005</c:v>
                </c:pt>
                <c:pt idx="1343">
                  <c:v>02/01/2005</c:v>
                </c:pt>
                <c:pt idx="1344">
                  <c:v>03/01/2005</c:v>
                </c:pt>
                <c:pt idx="1345">
                  <c:v>04/01/2005</c:v>
                </c:pt>
                <c:pt idx="1346">
                  <c:v>05/01/2005</c:v>
                </c:pt>
                <c:pt idx="1347">
                  <c:v>06/01/2005</c:v>
                </c:pt>
                <c:pt idx="1348">
                  <c:v>07/01/2005</c:v>
                </c:pt>
                <c:pt idx="1349">
                  <c:v>08/01/2005</c:v>
                </c:pt>
                <c:pt idx="1350">
                  <c:v>09/01/2005</c:v>
                </c:pt>
                <c:pt idx="1351">
                  <c:v>10/01/2005</c:v>
                </c:pt>
                <c:pt idx="1352">
                  <c:v>11/01/2005</c:v>
                </c:pt>
                <c:pt idx="1353">
                  <c:v>12/01/2005</c:v>
                </c:pt>
                <c:pt idx="1354">
                  <c:v>01/01/2006</c:v>
                </c:pt>
                <c:pt idx="1355">
                  <c:v>02/01/2006</c:v>
                </c:pt>
                <c:pt idx="1356">
                  <c:v>03/01/2006</c:v>
                </c:pt>
                <c:pt idx="1357">
                  <c:v>04/01/2006</c:v>
                </c:pt>
                <c:pt idx="1358">
                  <c:v>05/01/2006</c:v>
                </c:pt>
                <c:pt idx="1359">
                  <c:v>06/01/2006</c:v>
                </c:pt>
                <c:pt idx="1360">
                  <c:v>07/01/2006</c:v>
                </c:pt>
                <c:pt idx="1361">
                  <c:v>08/01/2006</c:v>
                </c:pt>
                <c:pt idx="1362">
                  <c:v>09/01/2006</c:v>
                </c:pt>
                <c:pt idx="1363">
                  <c:v>10/01/2006</c:v>
                </c:pt>
                <c:pt idx="1364">
                  <c:v>11/01/2006</c:v>
                </c:pt>
                <c:pt idx="1365">
                  <c:v>12/01/2006</c:v>
                </c:pt>
                <c:pt idx="1366">
                  <c:v>01/01/2007</c:v>
                </c:pt>
                <c:pt idx="1367">
                  <c:v>02/01/2007</c:v>
                </c:pt>
                <c:pt idx="1368">
                  <c:v>03/01/2007</c:v>
                </c:pt>
                <c:pt idx="1369">
                  <c:v>04/01/2007</c:v>
                </c:pt>
                <c:pt idx="1370">
                  <c:v>05/01/2007</c:v>
                </c:pt>
                <c:pt idx="1371">
                  <c:v>06/01/2007</c:v>
                </c:pt>
                <c:pt idx="1372">
                  <c:v>07/01/2007</c:v>
                </c:pt>
                <c:pt idx="1373">
                  <c:v>08/01/2007</c:v>
                </c:pt>
                <c:pt idx="1374">
                  <c:v>09/01/2007</c:v>
                </c:pt>
                <c:pt idx="1375">
                  <c:v>10/01/2007</c:v>
                </c:pt>
                <c:pt idx="1376">
                  <c:v>11/01/2007</c:v>
                </c:pt>
                <c:pt idx="1377">
                  <c:v>12/01/2007</c:v>
                </c:pt>
                <c:pt idx="1378">
                  <c:v>01/01/2008</c:v>
                </c:pt>
                <c:pt idx="1379">
                  <c:v>02/01/2008</c:v>
                </c:pt>
                <c:pt idx="1380">
                  <c:v>03/01/2008</c:v>
                </c:pt>
                <c:pt idx="1381">
                  <c:v>04/01/2008</c:v>
                </c:pt>
                <c:pt idx="1382">
                  <c:v>05/01/2008</c:v>
                </c:pt>
                <c:pt idx="1383">
                  <c:v>06/01/2008</c:v>
                </c:pt>
                <c:pt idx="1384">
                  <c:v>07/01/2008</c:v>
                </c:pt>
                <c:pt idx="1385">
                  <c:v>08/01/2008</c:v>
                </c:pt>
                <c:pt idx="1386">
                  <c:v>09/01/2008</c:v>
                </c:pt>
                <c:pt idx="1387">
                  <c:v>10/01/2008</c:v>
                </c:pt>
                <c:pt idx="1388">
                  <c:v>11/01/2008</c:v>
                </c:pt>
                <c:pt idx="1389">
                  <c:v>12/01/2008</c:v>
                </c:pt>
                <c:pt idx="1390">
                  <c:v>01/01/2009</c:v>
                </c:pt>
                <c:pt idx="1391">
                  <c:v>02/01/2009</c:v>
                </c:pt>
                <c:pt idx="1392">
                  <c:v>03/01/2009</c:v>
                </c:pt>
                <c:pt idx="1393">
                  <c:v>04/01/2009</c:v>
                </c:pt>
                <c:pt idx="1394">
                  <c:v>05/01/2009</c:v>
                </c:pt>
                <c:pt idx="1395">
                  <c:v>06/01/2009</c:v>
                </c:pt>
                <c:pt idx="1396">
                  <c:v>07/01/2009</c:v>
                </c:pt>
                <c:pt idx="1397">
                  <c:v>08/01/2009</c:v>
                </c:pt>
                <c:pt idx="1398">
                  <c:v>09/01/2009</c:v>
                </c:pt>
                <c:pt idx="1399">
                  <c:v>10/01/2009</c:v>
                </c:pt>
                <c:pt idx="1400">
                  <c:v>11/01/2009</c:v>
                </c:pt>
                <c:pt idx="1401">
                  <c:v>12/01/2009</c:v>
                </c:pt>
                <c:pt idx="1402">
                  <c:v>01/01/2010</c:v>
                </c:pt>
                <c:pt idx="1403">
                  <c:v>02/01/2010</c:v>
                </c:pt>
                <c:pt idx="1404">
                  <c:v>03/01/2010</c:v>
                </c:pt>
                <c:pt idx="1405">
                  <c:v>04/01/2010</c:v>
                </c:pt>
                <c:pt idx="1406">
                  <c:v>05/01/2010</c:v>
                </c:pt>
                <c:pt idx="1407">
                  <c:v>06/01/2010</c:v>
                </c:pt>
                <c:pt idx="1408">
                  <c:v>07/01/2010</c:v>
                </c:pt>
                <c:pt idx="1409">
                  <c:v>08/01/2010</c:v>
                </c:pt>
                <c:pt idx="1410">
                  <c:v>09/01/2010</c:v>
                </c:pt>
                <c:pt idx="1411">
                  <c:v>10/01/2010</c:v>
                </c:pt>
                <c:pt idx="1412">
                  <c:v>11/01/2010</c:v>
                </c:pt>
                <c:pt idx="1413">
                  <c:v>12/01/2010</c:v>
                </c:pt>
                <c:pt idx="1414">
                  <c:v>01/01/2011</c:v>
                </c:pt>
                <c:pt idx="1415">
                  <c:v>02/01/2011</c:v>
                </c:pt>
                <c:pt idx="1416">
                  <c:v>03/01/2011</c:v>
                </c:pt>
                <c:pt idx="1417">
                  <c:v>04/01/2011</c:v>
                </c:pt>
                <c:pt idx="1418">
                  <c:v>05/01/2011</c:v>
                </c:pt>
                <c:pt idx="1419">
                  <c:v>06/01/2011</c:v>
                </c:pt>
                <c:pt idx="1420">
                  <c:v>07/01/2011</c:v>
                </c:pt>
                <c:pt idx="1421">
                  <c:v>08/01/2011</c:v>
                </c:pt>
                <c:pt idx="1422">
                  <c:v>09/01/2011</c:v>
                </c:pt>
                <c:pt idx="1423">
                  <c:v>10/01/2011</c:v>
                </c:pt>
                <c:pt idx="1424">
                  <c:v>11/01/2011</c:v>
                </c:pt>
                <c:pt idx="1425">
                  <c:v>12/01/2011</c:v>
                </c:pt>
                <c:pt idx="1426">
                  <c:v>01/01/2012</c:v>
                </c:pt>
                <c:pt idx="1427">
                  <c:v>02/01/2012</c:v>
                </c:pt>
                <c:pt idx="1428">
                  <c:v>03/01/2012</c:v>
                </c:pt>
                <c:pt idx="1429">
                  <c:v>04/01/2012</c:v>
                </c:pt>
                <c:pt idx="1430">
                  <c:v>05/01/2012</c:v>
                </c:pt>
                <c:pt idx="1431">
                  <c:v>06/01/2012</c:v>
                </c:pt>
                <c:pt idx="1432">
                  <c:v>07/01/2012</c:v>
                </c:pt>
                <c:pt idx="1433">
                  <c:v>08/01/2012</c:v>
                </c:pt>
                <c:pt idx="1434">
                  <c:v>09/01/2012</c:v>
                </c:pt>
                <c:pt idx="1435">
                  <c:v>10/01/2012</c:v>
                </c:pt>
                <c:pt idx="1436">
                  <c:v>11/01/2012</c:v>
                </c:pt>
                <c:pt idx="1437">
                  <c:v>12/01/2012</c:v>
                </c:pt>
                <c:pt idx="1438">
                  <c:v>01/01/2013</c:v>
                </c:pt>
                <c:pt idx="1439">
                  <c:v>02/01/2013</c:v>
                </c:pt>
                <c:pt idx="1440">
                  <c:v>03/01/2013</c:v>
                </c:pt>
                <c:pt idx="1441">
                  <c:v>04/01/2013</c:v>
                </c:pt>
                <c:pt idx="1442">
                  <c:v>05/01/2013</c:v>
                </c:pt>
                <c:pt idx="1443">
                  <c:v>06/01/2013</c:v>
                </c:pt>
                <c:pt idx="1444">
                  <c:v>07/01/2013</c:v>
                </c:pt>
                <c:pt idx="1445">
                  <c:v>08/01/2013</c:v>
                </c:pt>
                <c:pt idx="1446">
                  <c:v>09/01/2013</c:v>
                </c:pt>
                <c:pt idx="1447">
                  <c:v>10/01/2013</c:v>
                </c:pt>
                <c:pt idx="1448">
                  <c:v>11/01/2013</c:v>
                </c:pt>
                <c:pt idx="1449">
                  <c:v>12/01/2013</c:v>
                </c:pt>
                <c:pt idx="1450">
                  <c:v>01/01/2014</c:v>
                </c:pt>
                <c:pt idx="1451">
                  <c:v>02/01/2014</c:v>
                </c:pt>
                <c:pt idx="1452">
                  <c:v>03/01/2014</c:v>
                </c:pt>
                <c:pt idx="1453">
                  <c:v>04/01/2014</c:v>
                </c:pt>
                <c:pt idx="1454">
                  <c:v>05/01/2014</c:v>
                </c:pt>
                <c:pt idx="1455">
                  <c:v>06/01/2014</c:v>
                </c:pt>
                <c:pt idx="1456">
                  <c:v>07/01/2014</c:v>
                </c:pt>
                <c:pt idx="1457">
                  <c:v>08/01/2014</c:v>
                </c:pt>
                <c:pt idx="1458">
                  <c:v>09/01/2014</c:v>
                </c:pt>
                <c:pt idx="1459">
                  <c:v>10/01/2014</c:v>
                </c:pt>
                <c:pt idx="1460">
                  <c:v>11/01/2014</c:v>
                </c:pt>
                <c:pt idx="1461">
                  <c:v>12/01/2014</c:v>
                </c:pt>
                <c:pt idx="1462">
                  <c:v>01/01/2015</c:v>
                </c:pt>
                <c:pt idx="1463">
                  <c:v>02/01/2015</c:v>
                </c:pt>
                <c:pt idx="1464">
                  <c:v>03/01/2015</c:v>
                </c:pt>
                <c:pt idx="1465">
                  <c:v>04/01/2015</c:v>
                </c:pt>
                <c:pt idx="1466">
                  <c:v>05/01/2015</c:v>
                </c:pt>
                <c:pt idx="1467">
                  <c:v>06/01/2015</c:v>
                </c:pt>
                <c:pt idx="1468">
                  <c:v>07/01/2015</c:v>
                </c:pt>
                <c:pt idx="1469">
                  <c:v>08/01/2015</c:v>
                </c:pt>
                <c:pt idx="1470">
                  <c:v>09/01/2015</c:v>
                </c:pt>
                <c:pt idx="1471">
                  <c:v>10/01/2015</c:v>
                </c:pt>
                <c:pt idx="1472">
                  <c:v>11/01/2015</c:v>
                </c:pt>
                <c:pt idx="1473">
                  <c:v>12/01/2015</c:v>
                </c:pt>
                <c:pt idx="1474">
                  <c:v>01/01/2016</c:v>
                </c:pt>
                <c:pt idx="1475">
                  <c:v>02/01/2016</c:v>
                </c:pt>
                <c:pt idx="1476">
                  <c:v>03/01/2016</c:v>
                </c:pt>
                <c:pt idx="1477">
                  <c:v>04/01/2016</c:v>
                </c:pt>
                <c:pt idx="1478">
                  <c:v>05/01/2016</c:v>
                </c:pt>
                <c:pt idx="1479">
                  <c:v>06/01/2016</c:v>
                </c:pt>
                <c:pt idx="1480">
                  <c:v>07/01/2016</c:v>
                </c:pt>
                <c:pt idx="1481">
                  <c:v>08/01/2016</c:v>
                </c:pt>
                <c:pt idx="1482">
                  <c:v>09/01/2016</c:v>
                </c:pt>
                <c:pt idx="1483">
                  <c:v>10/01/2016</c:v>
                </c:pt>
                <c:pt idx="1484">
                  <c:v>11/01/2016</c:v>
                </c:pt>
                <c:pt idx="1485">
                  <c:v>12/01/2016</c:v>
                </c:pt>
                <c:pt idx="1486">
                  <c:v>01/01/2017</c:v>
                </c:pt>
                <c:pt idx="1487">
                  <c:v>02/01/2017</c:v>
                </c:pt>
                <c:pt idx="1488">
                  <c:v>03/01/2017</c:v>
                </c:pt>
                <c:pt idx="1489">
                  <c:v>04/01/2017</c:v>
                </c:pt>
                <c:pt idx="1490">
                  <c:v>05/01/2017</c:v>
                </c:pt>
                <c:pt idx="1491">
                  <c:v>06/01/2017</c:v>
                </c:pt>
              </c:strCache>
            </c:strRef>
          </c:cat>
          <c:val>
            <c:numRef>
              <c:f>Sheet1!$B$2:$B$150</c:f>
              <c:numCache>
                <c:formatCode>General</c:formatCode>
                <c:ptCount val="149"/>
                <c:pt idx="0">
                  <c:v>3.7</c:v>
                </c:pt>
                <c:pt idx="1">
                  <c:v>3.7</c:v>
                </c:pt>
                <c:pt idx="2">
                  <c:v>3.6</c:v>
                </c:pt>
                <c:pt idx="3">
                  <c:v>3.6</c:v>
                </c:pt>
                <c:pt idx="4">
                  <c:v>3.6</c:v>
                </c:pt>
                <c:pt idx="5">
                  <c:v>3.5</c:v>
                </c:pt>
                <c:pt idx="6">
                  <c:v>3.4</c:v>
                </c:pt>
                <c:pt idx="7">
                  <c:v>3.3</c:v>
                </c:pt>
                <c:pt idx="8">
                  <c:v>3.3</c:v>
                </c:pt>
                <c:pt idx="9">
                  <c:v>3.3</c:v>
                </c:pt>
                <c:pt idx="10">
                  <c:v>3.3</c:v>
                </c:pt>
                <c:pt idx="11">
                  <c:v>3.2</c:v>
                </c:pt>
                <c:pt idx="12">
                  <c:v>3.0</c:v>
                </c:pt>
                <c:pt idx="13">
                  <c:v>3.0</c:v>
                </c:pt>
                <c:pt idx="14">
                  <c:v>3.0</c:v>
                </c:pt>
                <c:pt idx="15">
                  <c:v>3.1</c:v>
                </c:pt>
                <c:pt idx="16">
                  <c:v>3.2</c:v>
                </c:pt>
                <c:pt idx="17">
                  <c:v>3.2</c:v>
                </c:pt>
                <c:pt idx="18">
                  <c:v>3.3</c:v>
                </c:pt>
                <c:pt idx="19">
                  <c:v>3.3</c:v>
                </c:pt>
                <c:pt idx="20">
                  <c:v>3.2</c:v>
                </c:pt>
                <c:pt idx="21">
                  <c:v>3.1</c:v>
                </c:pt>
                <c:pt idx="22">
                  <c:v>3.1</c:v>
                </c:pt>
                <c:pt idx="23">
                  <c:v>3.1</c:v>
                </c:pt>
                <c:pt idx="24">
                  <c:v>3.0</c:v>
                </c:pt>
                <c:pt idx="25">
                  <c:v>2.9</c:v>
                </c:pt>
                <c:pt idx="26">
                  <c:v>2.9</c:v>
                </c:pt>
                <c:pt idx="27">
                  <c:v>2.9</c:v>
                </c:pt>
                <c:pt idx="28">
                  <c:v>2.8</c:v>
                </c:pt>
                <c:pt idx="29">
                  <c:v>2.9</c:v>
                </c:pt>
                <c:pt idx="30">
                  <c:v>2.9</c:v>
                </c:pt>
                <c:pt idx="31">
                  <c:v>2.9</c:v>
                </c:pt>
                <c:pt idx="32">
                  <c:v>3.0</c:v>
                </c:pt>
                <c:pt idx="33">
                  <c:v>3.0</c:v>
                </c:pt>
                <c:pt idx="34">
                  <c:v>3.0</c:v>
                </c:pt>
                <c:pt idx="35">
                  <c:v>3.1</c:v>
                </c:pt>
                <c:pt idx="36">
                  <c:v>3.1</c:v>
                </c:pt>
                <c:pt idx="37">
                  <c:v>3.1</c:v>
                </c:pt>
                <c:pt idx="38">
                  <c:v>3.1</c:v>
                </c:pt>
                <c:pt idx="39">
                  <c:v>3.2</c:v>
                </c:pt>
                <c:pt idx="40">
                  <c:v>3.4</c:v>
                </c:pt>
                <c:pt idx="41">
                  <c:v>3.5</c:v>
                </c:pt>
                <c:pt idx="42">
                  <c:v>3.7</c:v>
                </c:pt>
                <c:pt idx="43">
                  <c:v>3.8</c:v>
                </c:pt>
                <c:pt idx="44">
                  <c:v>4.0</c:v>
                </c:pt>
                <c:pt idx="45">
                  <c:v>4.1</c:v>
                </c:pt>
                <c:pt idx="46">
                  <c:v>4.4</c:v>
                </c:pt>
                <c:pt idx="47">
                  <c:v>4.7</c:v>
                </c:pt>
                <c:pt idx="48">
                  <c:v>5.1</c:v>
                </c:pt>
                <c:pt idx="49">
                  <c:v>5.4</c:v>
                </c:pt>
                <c:pt idx="50">
                  <c:v>5.6</c:v>
                </c:pt>
                <c:pt idx="51">
                  <c:v>5.7</c:v>
                </c:pt>
                <c:pt idx="52">
                  <c:v>5.9</c:v>
                </c:pt>
                <c:pt idx="53">
                  <c:v>6.0</c:v>
                </c:pt>
                <c:pt idx="54">
                  <c:v>6.0</c:v>
                </c:pt>
                <c:pt idx="55">
                  <c:v>6.1</c:v>
                </c:pt>
                <c:pt idx="56">
                  <c:v>6.3</c:v>
                </c:pt>
                <c:pt idx="57">
                  <c:v>6.3</c:v>
                </c:pt>
                <c:pt idx="58">
                  <c:v>6.4</c:v>
                </c:pt>
                <c:pt idx="59">
                  <c:v>6.5</c:v>
                </c:pt>
                <c:pt idx="60">
                  <c:v>6.6</c:v>
                </c:pt>
                <c:pt idx="61">
                  <c:v>6.7</c:v>
                </c:pt>
                <c:pt idx="62">
                  <c:v>6.7</c:v>
                </c:pt>
                <c:pt idx="63">
                  <c:v>6.5</c:v>
                </c:pt>
                <c:pt idx="64">
                  <c:v>6.3</c:v>
                </c:pt>
                <c:pt idx="65">
                  <c:v>6.2</c:v>
                </c:pt>
                <c:pt idx="66">
                  <c:v>6.2</c:v>
                </c:pt>
                <c:pt idx="67">
                  <c:v>6.2</c:v>
                </c:pt>
                <c:pt idx="68">
                  <c:v>6.2</c:v>
                </c:pt>
                <c:pt idx="69">
                  <c:v>6.2</c:v>
                </c:pt>
                <c:pt idx="70">
                  <c:v>6.2</c:v>
                </c:pt>
                <c:pt idx="71">
                  <c:v>6.2</c:v>
                </c:pt>
                <c:pt idx="72">
                  <c:v>6.1</c:v>
                </c:pt>
                <c:pt idx="73">
                  <c:v>6.1</c:v>
                </c:pt>
                <c:pt idx="74">
                  <c:v>6.1</c:v>
                </c:pt>
                <c:pt idx="75">
                  <c:v>6.1</c:v>
                </c:pt>
                <c:pt idx="76">
                  <c:v>6.2</c:v>
                </c:pt>
                <c:pt idx="77">
                  <c:v>6.2</c:v>
                </c:pt>
                <c:pt idx="78">
                  <c:v>6.2</c:v>
                </c:pt>
                <c:pt idx="79">
                  <c:v>6.2</c:v>
                </c:pt>
                <c:pt idx="80">
                  <c:v>6.2</c:v>
                </c:pt>
                <c:pt idx="81">
                  <c:v>6.1</c:v>
                </c:pt>
                <c:pt idx="82">
                  <c:v>6.0</c:v>
                </c:pt>
                <c:pt idx="83">
                  <c:v>6.0</c:v>
                </c:pt>
                <c:pt idx="84">
                  <c:v>6.0</c:v>
                </c:pt>
                <c:pt idx="85">
                  <c:v>6.0</c:v>
                </c:pt>
                <c:pt idx="86">
                  <c:v>5.9</c:v>
                </c:pt>
                <c:pt idx="87">
                  <c:v>5.9</c:v>
                </c:pt>
                <c:pt idx="88">
                  <c:v>5.9</c:v>
                </c:pt>
                <c:pt idx="89">
                  <c:v>5.9</c:v>
                </c:pt>
                <c:pt idx="90">
                  <c:v>5.8</c:v>
                </c:pt>
                <c:pt idx="91">
                  <c:v>5.7</c:v>
                </c:pt>
                <c:pt idx="92">
                  <c:v>5.6</c:v>
                </c:pt>
                <c:pt idx="93">
                  <c:v>5.6</c:v>
                </c:pt>
                <c:pt idx="94">
                  <c:v>5.6</c:v>
                </c:pt>
                <c:pt idx="95">
                  <c:v>5.7</c:v>
                </c:pt>
                <c:pt idx="96">
                  <c:v>5.7</c:v>
                </c:pt>
                <c:pt idx="97">
                  <c:v>5.7</c:v>
                </c:pt>
                <c:pt idx="98">
                  <c:v>5.6</c:v>
                </c:pt>
                <c:pt idx="99">
                  <c:v>5.6</c:v>
                </c:pt>
                <c:pt idx="100">
                  <c:v>5.7</c:v>
                </c:pt>
                <c:pt idx="101">
                  <c:v>5.7</c:v>
                </c:pt>
                <c:pt idx="102">
                  <c:v>5.6</c:v>
                </c:pt>
                <c:pt idx="103">
                  <c:v>5.5</c:v>
                </c:pt>
                <c:pt idx="104">
                  <c:v>5.5</c:v>
                </c:pt>
                <c:pt idx="105">
                  <c:v>5.4</c:v>
                </c:pt>
                <c:pt idx="106">
                  <c:v>5.3</c:v>
                </c:pt>
                <c:pt idx="107">
                  <c:v>5.2</c:v>
                </c:pt>
                <c:pt idx="108">
                  <c:v>5.2</c:v>
                </c:pt>
                <c:pt idx="109">
                  <c:v>5.2</c:v>
                </c:pt>
                <c:pt idx="110">
                  <c:v>5.2</c:v>
                </c:pt>
                <c:pt idx="111">
                  <c:v>5.2</c:v>
                </c:pt>
                <c:pt idx="112">
                  <c:v>5.2</c:v>
                </c:pt>
                <c:pt idx="113">
                  <c:v>5.1</c:v>
                </c:pt>
                <c:pt idx="114">
                  <c:v>5.2</c:v>
                </c:pt>
                <c:pt idx="115">
                  <c:v>5.2</c:v>
                </c:pt>
                <c:pt idx="116">
                  <c:v>5.0</c:v>
                </c:pt>
                <c:pt idx="117">
                  <c:v>4.9</c:v>
                </c:pt>
                <c:pt idx="118">
                  <c:v>4.9</c:v>
                </c:pt>
                <c:pt idx="119">
                  <c:v>4.8</c:v>
                </c:pt>
                <c:pt idx="120">
                  <c:v>4.8</c:v>
                </c:pt>
                <c:pt idx="121">
                  <c:v>4.7</c:v>
                </c:pt>
                <c:pt idx="122">
                  <c:v>4.6</c:v>
                </c:pt>
                <c:pt idx="123">
                  <c:v>4.6</c:v>
                </c:pt>
                <c:pt idx="124">
                  <c:v>4.6</c:v>
                </c:pt>
                <c:pt idx="125">
                  <c:v>4.5</c:v>
                </c:pt>
                <c:pt idx="126">
                  <c:v>4.3</c:v>
                </c:pt>
                <c:pt idx="127">
                  <c:v>4.3</c:v>
                </c:pt>
                <c:pt idx="128">
                  <c:v>4.2</c:v>
                </c:pt>
                <c:pt idx="129">
                  <c:v>4.2</c:v>
                </c:pt>
                <c:pt idx="130">
                  <c:v>4.2</c:v>
                </c:pt>
                <c:pt idx="131">
                  <c:v>4.0</c:v>
                </c:pt>
                <c:pt idx="132">
                  <c:v>3.9</c:v>
                </c:pt>
                <c:pt idx="133">
                  <c:v>3.8</c:v>
                </c:pt>
                <c:pt idx="134">
                  <c:v>3.8</c:v>
                </c:pt>
                <c:pt idx="135">
                  <c:v>3.8</c:v>
                </c:pt>
                <c:pt idx="136">
                  <c:v>3.8</c:v>
                </c:pt>
                <c:pt idx="137">
                  <c:v>3.8</c:v>
                </c:pt>
                <c:pt idx="138">
                  <c:v>3.8</c:v>
                </c:pt>
                <c:pt idx="139">
                  <c:v>3.8</c:v>
                </c:pt>
                <c:pt idx="140">
                  <c:v>3.9</c:v>
                </c:pt>
                <c:pt idx="141">
                  <c:v>3.9</c:v>
                </c:pt>
                <c:pt idx="142">
                  <c:v>3.8</c:v>
                </c:pt>
                <c:pt idx="143">
                  <c:v>3.7</c:v>
                </c:pt>
                <c:pt idx="144">
                  <c:v>3.7</c:v>
                </c:pt>
                <c:pt idx="145">
                  <c:v>3.7</c:v>
                </c:pt>
                <c:pt idx="146">
                  <c:v>3.7</c:v>
                </c:pt>
                <c:pt idx="147">
                  <c:v>3.7</c:v>
                </c:pt>
                <c:pt idx="148">
                  <c:v>3.7</c:v>
                </c:pt>
              </c:numCache>
            </c:numRef>
          </c:val>
          <c:smooth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WASH911UR</c:v>
                </c:pt>
              </c:strCache>
            </c:strRef>
          </c:tx>
          <c:marker>
            <c:symbol val="none"/>
          </c:marker>
          <c:cat>
            <c:strRef>
              <c:f>Sheet1!$A$2:$A$1493</c:f>
              <c:strCache>
                <c:ptCount val="1492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08/01/2005</c:v>
                </c:pt>
                <c:pt idx="150">
                  <c:v>09/01/2005</c:v>
                </c:pt>
                <c:pt idx="151">
                  <c:v>10/01/2005</c:v>
                </c:pt>
                <c:pt idx="152">
                  <c:v>11/01/2005</c:v>
                </c:pt>
                <c:pt idx="153">
                  <c:v>12/01/2005</c:v>
                </c:pt>
                <c:pt idx="154">
                  <c:v>01/01/2006</c:v>
                </c:pt>
                <c:pt idx="155">
                  <c:v>02/01/2006</c:v>
                </c:pt>
                <c:pt idx="156">
                  <c:v>03/01/2006</c:v>
                </c:pt>
                <c:pt idx="157">
                  <c:v>04/01/2006</c:v>
                </c:pt>
                <c:pt idx="158">
                  <c:v>05/01/2006</c:v>
                </c:pt>
                <c:pt idx="159">
                  <c:v>06/01/2006</c:v>
                </c:pt>
                <c:pt idx="160">
                  <c:v>07/01/2006</c:v>
                </c:pt>
                <c:pt idx="161">
                  <c:v>08/01/2006</c:v>
                </c:pt>
                <c:pt idx="162">
                  <c:v>09/01/2006</c:v>
                </c:pt>
                <c:pt idx="163">
                  <c:v>10/01/2006</c:v>
                </c:pt>
                <c:pt idx="164">
                  <c:v>11/01/2006</c:v>
                </c:pt>
                <c:pt idx="165">
                  <c:v>12/01/2006</c:v>
                </c:pt>
                <c:pt idx="166">
                  <c:v>01/01/2007</c:v>
                </c:pt>
                <c:pt idx="167">
                  <c:v>02/01/2007</c:v>
                </c:pt>
                <c:pt idx="168">
                  <c:v>03/01/2007</c:v>
                </c:pt>
                <c:pt idx="169">
                  <c:v>04/01/2007</c:v>
                </c:pt>
                <c:pt idx="170">
                  <c:v>05/01/2007</c:v>
                </c:pt>
                <c:pt idx="171">
                  <c:v>06/01/2007</c:v>
                </c:pt>
                <c:pt idx="172">
                  <c:v>07/01/2007</c:v>
                </c:pt>
                <c:pt idx="173">
                  <c:v>08/01/2007</c:v>
                </c:pt>
                <c:pt idx="174">
                  <c:v>09/01/2007</c:v>
                </c:pt>
                <c:pt idx="175">
                  <c:v>10/01/2007</c:v>
                </c:pt>
                <c:pt idx="176">
                  <c:v>11/01/2007</c:v>
                </c:pt>
                <c:pt idx="177">
                  <c:v>12/01/2007</c:v>
                </c:pt>
                <c:pt idx="178">
                  <c:v>01/01/2008</c:v>
                </c:pt>
                <c:pt idx="179">
                  <c:v>02/01/2008</c:v>
                </c:pt>
                <c:pt idx="180">
                  <c:v>03/01/2008</c:v>
                </c:pt>
                <c:pt idx="181">
                  <c:v>04/01/2008</c:v>
                </c:pt>
                <c:pt idx="182">
                  <c:v>05/01/2008</c:v>
                </c:pt>
                <c:pt idx="183">
                  <c:v>06/01/2008</c:v>
                </c:pt>
                <c:pt idx="184">
                  <c:v>07/01/2008</c:v>
                </c:pt>
                <c:pt idx="185">
                  <c:v>08/01/2008</c:v>
                </c:pt>
                <c:pt idx="186">
                  <c:v>09/01/2008</c:v>
                </c:pt>
                <c:pt idx="187">
                  <c:v>10/01/2008</c:v>
                </c:pt>
                <c:pt idx="188">
                  <c:v>11/01/2008</c:v>
                </c:pt>
                <c:pt idx="189">
                  <c:v>12/01/2008</c:v>
                </c:pt>
                <c:pt idx="190">
                  <c:v>01/01/2009</c:v>
                </c:pt>
                <c:pt idx="191">
                  <c:v>02/01/2009</c:v>
                </c:pt>
                <c:pt idx="192">
                  <c:v>03/01/2009</c:v>
                </c:pt>
                <c:pt idx="193">
                  <c:v>04/01/2009</c:v>
                </c:pt>
                <c:pt idx="194">
                  <c:v>05/01/2009</c:v>
                </c:pt>
                <c:pt idx="195">
                  <c:v>06/01/2009</c:v>
                </c:pt>
                <c:pt idx="196">
                  <c:v>07/01/2009</c:v>
                </c:pt>
                <c:pt idx="197">
                  <c:v>08/01/2009</c:v>
                </c:pt>
                <c:pt idx="198">
                  <c:v>09/01/2009</c:v>
                </c:pt>
                <c:pt idx="199">
                  <c:v>10/01/2009</c:v>
                </c:pt>
                <c:pt idx="200">
                  <c:v>11/01/2009</c:v>
                </c:pt>
                <c:pt idx="201">
                  <c:v>12/01/2009</c:v>
                </c:pt>
                <c:pt idx="202">
                  <c:v>01/01/2010</c:v>
                </c:pt>
                <c:pt idx="203">
                  <c:v>02/01/2010</c:v>
                </c:pt>
                <c:pt idx="204">
                  <c:v>03/01/2010</c:v>
                </c:pt>
                <c:pt idx="205">
                  <c:v>04/01/2010</c:v>
                </c:pt>
                <c:pt idx="206">
                  <c:v>05/01/2010</c:v>
                </c:pt>
                <c:pt idx="207">
                  <c:v>06/01/2010</c:v>
                </c:pt>
                <c:pt idx="208">
                  <c:v>07/01/2010</c:v>
                </c:pt>
                <c:pt idx="209">
                  <c:v>08/01/2010</c:v>
                </c:pt>
                <c:pt idx="210">
                  <c:v>09/01/2010</c:v>
                </c:pt>
                <c:pt idx="211">
                  <c:v>10/01/2010</c:v>
                </c:pt>
                <c:pt idx="212">
                  <c:v>11/01/2010</c:v>
                </c:pt>
                <c:pt idx="213">
                  <c:v>12/01/2010</c:v>
                </c:pt>
                <c:pt idx="214">
                  <c:v>01/01/2011</c:v>
                </c:pt>
                <c:pt idx="215">
                  <c:v>02/01/2011</c:v>
                </c:pt>
                <c:pt idx="216">
                  <c:v>03/01/2011</c:v>
                </c:pt>
                <c:pt idx="217">
                  <c:v>04/01/2011</c:v>
                </c:pt>
                <c:pt idx="218">
                  <c:v>05/01/2011</c:v>
                </c:pt>
                <c:pt idx="219">
                  <c:v>06/01/2011</c:v>
                </c:pt>
                <c:pt idx="220">
                  <c:v>07/01/2011</c:v>
                </c:pt>
                <c:pt idx="221">
                  <c:v>08/01/2011</c:v>
                </c:pt>
                <c:pt idx="222">
                  <c:v>09/01/2011</c:v>
                </c:pt>
                <c:pt idx="223">
                  <c:v>10/01/2011</c:v>
                </c:pt>
                <c:pt idx="224">
                  <c:v>11/01/2011</c:v>
                </c:pt>
                <c:pt idx="225">
                  <c:v>12/01/2011</c:v>
                </c:pt>
                <c:pt idx="226">
                  <c:v>01/01/2012</c:v>
                </c:pt>
                <c:pt idx="227">
                  <c:v>02/01/2012</c:v>
                </c:pt>
                <c:pt idx="228">
                  <c:v>03/01/2012</c:v>
                </c:pt>
                <c:pt idx="229">
                  <c:v>04/01/2012</c:v>
                </c:pt>
                <c:pt idx="230">
                  <c:v>05/01/2012</c:v>
                </c:pt>
                <c:pt idx="231">
                  <c:v>06/01/2012</c:v>
                </c:pt>
                <c:pt idx="232">
                  <c:v>07/01/2012</c:v>
                </c:pt>
                <c:pt idx="233">
                  <c:v>08/01/2012</c:v>
                </c:pt>
                <c:pt idx="234">
                  <c:v>09/01/2012</c:v>
                </c:pt>
                <c:pt idx="235">
                  <c:v>10/01/2012</c:v>
                </c:pt>
                <c:pt idx="236">
                  <c:v>11/01/2012</c:v>
                </c:pt>
                <c:pt idx="237">
                  <c:v>12/01/2012</c:v>
                </c:pt>
                <c:pt idx="238">
                  <c:v>01/01/2013</c:v>
                </c:pt>
                <c:pt idx="239">
                  <c:v>02/01/2013</c:v>
                </c:pt>
                <c:pt idx="240">
                  <c:v>03/01/2013</c:v>
                </c:pt>
                <c:pt idx="241">
                  <c:v>04/01/2013</c:v>
                </c:pt>
                <c:pt idx="242">
                  <c:v>05/01/2013</c:v>
                </c:pt>
                <c:pt idx="243">
                  <c:v>06/01/2013</c:v>
                </c:pt>
                <c:pt idx="244">
                  <c:v>07/01/2013</c:v>
                </c:pt>
                <c:pt idx="245">
                  <c:v>08/01/2013</c:v>
                </c:pt>
                <c:pt idx="246">
                  <c:v>09/01/2013</c:v>
                </c:pt>
                <c:pt idx="247">
                  <c:v>10/01/2013</c:v>
                </c:pt>
                <c:pt idx="248">
                  <c:v>11/01/2013</c:v>
                </c:pt>
                <c:pt idx="249">
                  <c:v>12/01/2013</c:v>
                </c:pt>
                <c:pt idx="250">
                  <c:v>01/01/2014</c:v>
                </c:pt>
                <c:pt idx="251">
                  <c:v>02/01/2014</c:v>
                </c:pt>
                <c:pt idx="252">
                  <c:v>03/01/2014</c:v>
                </c:pt>
                <c:pt idx="253">
                  <c:v>04/01/2014</c:v>
                </c:pt>
                <c:pt idx="254">
                  <c:v>05/01/2014</c:v>
                </c:pt>
                <c:pt idx="255">
                  <c:v>06/01/2014</c:v>
                </c:pt>
                <c:pt idx="256">
                  <c:v>07/01/2014</c:v>
                </c:pt>
                <c:pt idx="257">
                  <c:v>08/01/2014</c:v>
                </c:pt>
                <c:pt idx="258">
                  <c:v>09/01/2014</c:v>
                </c:pt>
                <c:pt idx="259">
                  <c:v>10/01/2014</c:v>
                </c:pt>
                <c:pt idx="260">
                  <c:v>11/01/2014</c:v>
                </c:pt>
                <c:pt idx="261">
                  <c:v>12/01/2014</c:v>
                </c:pt>
                <c:pt idx="262">
                  <c:v>01/01/2015</c:v>
                </c:pt>
                <c:pt idx="263">
                  <c:v>02/01/2015</c:v>
                </c:pt>
                <c:pt idx="264">
                  <c:v>03/01/2015</c:v>
                </c:pt>
                <c:pt idx="265">
                  <c:v>04/01/2015</c:v>
                </c:pt>
                <c:pt idx="266">
                  <c:v>05/01/2015</c:v>
                </c:pt>
                <c:pt idx="267">
                  <c:v>06/01/2015</c:v>
                </c:pt>
                <c:pt idx="268">
                  <c:v>07/01/2015</c:v>
                </c:pt>
                <c:pt idx="269">
                  <c:v>08/01/2015</c:v>
                </c:pt>
                <c:pt idx="270">
                  <c:v>09/01/2015</c:v>
                </c:pt>
                <c:pt idx="271">
                  <c:v>10/01/2015</c:v>
                </c:pt>
                <c:pt idx="272">
                  <c:v>11/01/2015</c:v>
                </c:pt>
                <c:pt idx="273">
                  <c:v>12/01/2015</c:v>
                </c:pt>
                <c:pt idx="274">
                  <c:v>01/01/2016</c:v>
                </c:pt>
                <c:pt idx="275">
                  <c:v>02/01/2016</c:v>
                </c:pt>
                <c:pt idx="276">
                  <c:v>03/01/2016</c:v>
                </c:pt>
                <c:pt idx="277">
                  <c:v>04/01/2016</c:v>
                </c:pt>
                <c:pt idx="278">
                  <c:v>05/01/2016</c:v>
                </c:pt>
                <c:pt idx="279">
                  <c:v>06/01/2016</c:v>
                </c:pt>
                <c:pt idx="280">
                  <c:v>07/01/2016</c:v>
                </c:pt>
                <c:pt idx="281">
                  <c:v>08/01/2016</c:v>
                </c:pt>
                <c:pt idx="282">
                  <c:v>09/01/2016</c:v>
                </c:pt>
                <c:pt idx="283">
                  <c:v>10/01/2016</c:v>
                </c:pt>
                <c:pt idx="284">
                  <c:v>11/01/2016</c:v>
                </c:pt>
                <c:pt idx="285">
                  <c:v>12/01/2016</c:v>
                </c:pt>
                <c:pt idx="286">
                  <c:v>01/01/2017</c:v>
                </c:pt>
                <c:pt idx="287">
                  <c:v>02/01/2017</c:v>
                </c:pt>
                <c:pt idx="288">
                  <c:v>03/01/2017</c:v>
                </c:pt>
                <c:pt idx="289">
                  <c:v>04/01/2017</c:v>
                </c:pt>
                <c:pt idx="290">
                  <c:v>05/01/2017</c:v>
                </c:pt>
                <c:pt idx="291">
                  <c:v>06/01/2017</c:v>
                </c:pt>
                <c:pt idx="292">
                  <c:v>01/01/2005</c:v>
                </c:pt>
                <c:pt idx="293">
                  <c:v>02/01/2005</c:v>
                </c:pt>
                <c:pt idx="294">
                  <c:v>03/01/2005</c:v>
                </c:pt>
                <c:pt idx="295">
                  <c:v>04/01/2005</c:v>
                </c:pt>
                <c:pt idx="296">
                  <c:v>05/01/2005</c:v>
                </c:pt>
                <c:pt idx="297">
                  <c:v>06/01/2005</c:v>
                </c:pt>
                <c:pt idx="298">
                  <c:v>07/01/2005</c:v>
                </c:pt>
                <c:pt idx="299">
                  <c:v>08/01/2005</c:v>
                </c:pt>
                <c:pt idx="300">
                  <c:v>09/01/2005</c:v>
                </c:pt>
                <c:pt idx="301">
                  <c:v>10/01/2005</c:v>
                </c:pt>
                <c:pt idx="302">
                  <c:v>11/01/2005</c:v>
                </c:pt>
                <c:pt idx="303">
                  <c:v>12/01/2005</c:v>
                </c:pt>
                <c:pt idx="304">
                  <c:v>01/01/2006</c:v>
                </c:pt>
                <c:pt idx="305">
                  <c:v>02/01/2006</c:v>
                </c:pt>
                <c:pt idx="306">
                  <c:v>03/01/2006</c:v>
                </c:pt>
                <c:pt idx="307">
                  <c:v>04/01/2006</c:v>
                </c:pt>
                <c:pt idx="308">
                  <c:v>05/01/2006</c:v>
                </c:pt>
                <c:pt idx="309">
                  <c:v>06/01/2006</c:v>
                </c:pt>
                <c:pt idx="310">
                  <c:v>07/01/2006</c:v>
                </c:pt>
                <c:pt idx="311">
                  <c:v>08/01/2006</c:v>
                </c:pt>
                <c:pt idx="312">
                  <c:v>09/01/2006</c:v>
                </c:pt>
                <c:pt idx="313">
                  <c:v>10/01/2006</c:v>
                </c:pt>
                <c:pt idx="314">
                  <c:v>11/01/2006</c:v>
                </c:pt>
                <c:pt idx="315">
                  <c:v>12/01/2006</c:v>
                </c:pt>
                <c:pt idx="316">
                  <c:v>01/01/2007</c:v>
                </c:pt>
                <c:pt idx="317">
                  <c:v>02/01/2007</c:v>
                </c:pt>
                <c:pt idx="318">
                  <c:v>03/01/2007</c:v>
                </c:pt>
                <c:pt idx="319">
                  <c:v>04/01/2007</c:v>
                </c:pt>
                <c:pt idx="320">
                  <c:v>05/01/2007</c:v>
                </c:pt>
                <c:pt idx="321">
                  <c:v>06/01/2007</c:v>
                </c:pt>
                <c:pt idx="322">
                  <c:v>07/01/2007</c:v>
                </c:pt>
                <c:pt idx="323">
                  <c:v>08/01/2007</c:v>
                </c:pt>
                <c:pt idx="324">
                  <c:v>09/01/2007</c:v>
                </c:pt>
                <c:pt idx="325">
                  <c:v>10/01/2007</c:v>
                </c:pt>
                <c:pt idx="326">
                  <c:v>11/01/2007</c:v>
                </c:pt>
                <c:pt idx="327">
                  <c:v>12/01/2007</c:v>
                </c:pt>
                <c:pt idx="328">
                  <c:v>01/01/2008</c:v>
                </c:pt>
                <c:pt idx="329">
                  <c:v>02/01/2008</c:v>
                </c:pt>
                <c:pt idx="330">
                  <c:v>03/01/2008</c:v>
                </c:pt>
                <c:pt idx="331">
                  <c:v>04/01/2008</c:v>
                </c:pt>
                <c:pt idx="332">
                  <c:v>05/01/2008</c:v>
                </c:pt>
                <c:pt idx="333">
                  <c:v>06/01/2008</c:v>
                </c:pt>
                <c:pt idx="334">
                  <c:v>07/01/2008</c:v>
                </c:pt>
                <c:pt idx="335">
                  <c:v>08/01/2008</c:v>
                </c:pt>
                <c:pt idx="336">
                  <c:v>09/01/2008</c:v>
                </c:pt>
                <c:pt idx="337">
                  <c:v>10/01/2008</c:v>
                </c:pt>
                <c:pt idx="338">
                  <c:v>11/01/2008</c:v>
                </c:pt>
                <c:pt idx="339">
                  <c:v>12/01/2008</c:v>
                </c:pt>
                <c:pt idx="340">
                  <c:v>01/01/2009</c:v>
                </c:pt>
                <c:pt idx="341">
                  <c:v>02/01/2009</c:v>
                </c:pt>
                <c:pt idx="342">
                  <c:v>03/01/2009</c:v>
                </c:pt>
                <c:pt idx="343">
                  <c:v>04/01/2009</c:v>
                </c:pt>
                <c:pt idx="344">
                  <c:v>05/01/2009</c:v>
                </c:pt>
                <c:pt idx="345">
                  <c:v>06/01/2009</c:v>
                </c:pt>
                <c:pt idx="346">
                  <c:v>07/01/2009</c:v>
                </c:pt>
                <c:pt idx="347">
                  <c:v>08/01/2009</c:v>
                </c:pt>
                <c:pt idx="348">
                  <c:v>09/01/2009</c:v>
                </c:pt>
                <c:pt idx="349">
                  <c:v>10/01/2009</c:v>
                </c:pt>
                <c:pt idx="350">
                  <c:v>11/01/2009</c:v>
                </c:pt>
                <c:pt idx="351">
                  <c:v>12/01/2009</c:v>
                </c:pt>
                <c:pt idx="352">
                  <c:v>01/01/2010</c:v>
                </c:pt>
                <c:pt idx="353">
                  <c:v>02/01/2010</c:v>
                </c:pt>
                <c:pt idx="354">
                  <c:v>03/01/2010</c:v>
                </c:pt>
                <c:pt idx="355">
                  <c:v>04/01/2010</c:v>
                </c:pt>
                <c:pt idx="356">
                  <c:v>05/01/2010</c:v>
                </c:pt>
                <c:pt idx="357">
                  <c:v>06/01/2010</c:v>
                </c:pt>
                <c:pt idx="358">
                  <c:v>07/01/2010</c:v>
                </c:pt>
                <c:pt idx="359">
                  <c:v>08/01/2010</c:v>
                </c:pt>
                <c:pt idx="360">
                  <c:v>09/01/2010</c:v>
                </c:pt>
                <c:pt idx="361">
                  <c:v>10/01/2010</c:v>
                </c:pt>
                <c:pt idx="362">
                  <c:v>11/01/2010</c:v>
                </c:pt>
                <c:pt idx="363">
                  <c:v>12/01/2010</c:v>
                </c:pt>
                <c:pt idx="364">
                  <c:v>01/01/2011</c:v>
                </c:pt>
                <c:pt idx="365">
                  <c:v>02/01/2011</c:v>
                </c:pt>
                <c:pt idx="366">
                  <c:v>03/01/2011</c:v>
                </c:pt>
                <c:pt idx="367">
                  <c:v>04/01/2011</c:v>
                </c:pt>
                <c:pt idx="368">
                  <c:v>05/01/2011</c:v>
                </c:pt>
                <c:pt idx="369">
                  <c:v>06/01/2011</c:v>
                </c:pt>
                <c:pt idx="370">
                  <c:v>07/01/2011</c:v>
                </c:pt>
                <c:pt idx="371">
                  <c:v>08/01/2011</c:v>
                </c:pt>
                <c:pt idx="372">
                  <c:v>09/01/2011</c:v>
                </c:pt>
                <c:pt idx="373">
                  <c:v>10/01/2011</c:v>
                </c:pt>
                <c:pt idx="374">
                  <c:v>11/01/2011</c:v>
                </c:pt>
                <c:pt idx="375">
                  <c:v>12/01/2011</c:v>
                </c:pt>
                <c:pt idx="376">
                  <c:v>01/01/2012</c:v>
                </c:pt>
                <c:pt idx="377">
                  <c:v>02/01/2012</c:v>
                </c:pt>
                <c:pt idx="378">
                  <c:v>03/01/2012</c:v>
                </c:pt>
                <c:pt idx="379">
                  <c:v>04/01/2012</c:v>
                </c:pt>
                <c:pt idx="380">
                  <c:v>05/01/2012</c:v>
                </c:pt>
                <c:pt idx="381">
                  <c:v>06/01/2012</c:v>
                </c:pt>
                <c:pt idx="382">
                  <c:v>07/01/2012</c:v>
                </c:pt>
                <c:pt idx="383">
                  <c:v>08/01/2012</c:v>
                </c:pt>
                <c:pt idx="384">
                  <c:v>09/01/2012</c:v>
                </c:pt>
                <c:pt idx="385">
                  <c:v>10/01/2012</c:v>
                </c:pt>
                <c:pt idx="386">
                  <c:v>11/01/2012</c:v>
                </c:pt>
                <c:pt idx="387">
                  <c:v>12/01/2012</c:v>
                </c:pt>
                <c:pt idx="388">
                  <c:v>01/01/2013</c:v>
                </c:pt>
                <c:pt idx="389">
                  <c:v>02/01/2013</c:v>
                </c:pt>
                <c:pt idx="390">
                  <c:v>03/01/2013</c:v>
                </c:pt>
                <c:pt idx="391">
                  <c:v>04/01/2013</c:v>
                </c:pt>
                <c:pt idx="392">
                  <c:v>05/01/2013</c:v>
                </c:pt>
                <c:pt idx="393">
                  <c:v>06/01/2013</c:v>
                </c:pt>
                <c:pt idx="394">
                  <c:v>07/01/2013</c:v>
                </c:pt>
                <c:pt idx="395">
                  <c:v>08/01/2013</c:v>
                </c:pt>
                <c:pt idx="396">
                  <c:v>09/01/2013</c:v>
                </c:pt>
                <c:pt idx="397">
                  <c:v>10/01/2013</c:v>
                </c:pt>
                <c:pt idx="398">
                  <c:v>11/01/2013</c:v>
                </c:pt>
                <c:pt idx="399">
                  <c:v>12/01/2013</c:v>
                </c:pt>
                <c:pt idx="400">
                  <c:v>01/01/2014</c:v>
                </c:pt>
                <c:pt idx="401">
                  <c:v>02/01/2014</c:v>
                </c:pt>
                <c:pt idx="402">
                  <c:v>03/01/2014</c:v>
                </c:pt>
                <c:pt idx="403">
                  <c:v>04/01/2014</c:v>
                </c:pt>
                <c:pt idx="404">
                  <c:v>05/01/2014</c:v>
                </c:pt>
                <c:pt idx="405">
                  <c:v>06/01/2014</c:v>
                </c:pt>
                <c:pt idx="406">
                  <c:v>07/01/2014</c:v>
                </c:pt>
                <c:pt idx="407">
                  <c:v>08/01/2014</c:v>
                </c:pt>
                <c:pt idx="408">
                  <c:v>09/01/2014</c:v>
                </c:pt>
                <c:pt idx="409">
                  <c:v>10/01/2014</c:v>
                </c:pt>
                <c:pt idx="410">
                  <c:v>11/01/2014</c:v>
                </c:pt>
                <c:pt idx="411">
                  <c:v>12/01/2014</c:v>
                </c:pt>
                <c:pt idx="412">
                  <c:v>01/01/2015</c:v>
                </c:pt>
                <c:pt idx="413">
                  <c:v>02/01/2015</c:v>
                </c:pt>
                <c:pt idx="414">
                  <c:v>03/01/2015</c:v>
                </c:pt>
                <c:pt idx="415">
                  <c:v>04/01/2015</c:v>
                </c:pt>
                <c:pt idx="416">
                  <c:v>05/01/2015</c:v>
                </c:pt>
                <c:pt idx="417">
                  <c:v>06/01/2015</c:v>
                </c:pt>
                <c:pt idx="418">
                  <c:v>07/01/2015</c:v>
                </c:pt>
                <c:pt idx="419">
                  <c:v>08/01/2015</c:v>
                </c:pt>
                <c:pt idx="420">
                  <c:v>09/01/2015</c:v>
                </c:pt>
                <c:pt idx="421">
                  <c:v>10/01/2015</c:v>
                </c:pt>
                <c:pt idx="422">
                  <c:v>11/01/2015</c:v>
                </c:pt>
                <c:pt idx="423">
                  <c:v>12/01/2015</c:v>
                </c:pt>
                <c:pt idx="424">
                  <c:v>01/01/2016</c:v>
                </c:pt>
                <c:pt idx="425">
                  <c:v>02/01/2016</c:v>
                </c:pt>
                <c:pt idx="426">
                  <c:v>03/01/2016</c:v>
                </c:pt>
                <c:pt idx="427">
                  <c:v>04/01/2016</c:v>
                </c:pt>
                <c:pt idx="428">
                  <c:v>05/01/2016</c:v>
                </c:pt>
                <c:pt idx="429">
                  <c:v>06/01/2016</c:v>
                </c:pt>
                <c:pt idx="430">
                  <c:v>07/01/2016</c:v>
                </c:pt>
                <c:pt idx="431">
                  <c:v>08/01/2016</c:v>
                </c:pt>
                <c:pt idx="432">
                  <c:v>09/01/2016</c:v>
                </c:pt>
                <c:pt idx="433">
                  <c:v>10/01/2016</c:v>
                </c:pt>
                <c:pt idx="434">
                  <c:v>11/01/2016</c:v>
                </c:pt>
                <c:pt idx="435">
                  <c:v>12/01/2016</c:v>
                </c:pt>
                <c:pt idx="436">
                  <c:v>01/01/2017</c:v>
                </c:pt>
                <c:pt idx="437">
                  <c:v>02/01/2017</c:v>
                </c:pt>
                <c:pt idx="438">
                  <c:v>03/01/2017</c:v>
                </c:pt>
                <c:pt idx="439">
                  <c:v>04/01/2017</c:v>
                </c:pt>
                <c:pt idx="440">
                  <c:v>05/01/2017</c:v>
                </c:pt>
                <c:pt idx="441">
                  <c:v>06/01/2017</c:v>
                </c:pt>
                <c:pt idx="442">
                  <c:v>01/01/2005</c:v>
                </c:pt>
                <c:pt idx="443">
                  <c:v>02/01/2005</c:v>
                </c:pt>
                <c:pt idx="444">
                  <c:v>03/01/2005</c:v>
                </c:pt>
                <c:pt idx="445">
                  <c:v>04/01/2005</c:v>
                </c:pt>
                <c:pt idx="446">
                  <c:v>05/01/2005</c:v>
                </c:pt>
                <c:pt idx="447">
                  <c:v>06/01/2005</c:v>
                </c:pt>
                <c:pt idx="448">
                  <c:v>07/01/2005</c:v>
                </c:pt>
                <c:pt idx="449">
                  <c:v>08/01/2005</c:v>
                </c:pt>
                <c:pt idx="450">
                  <c:v>09/01/2005</c:v>
                </c:pt>
                <c:pt idx="451">
                  <c:v>10/01/2005</c:v>
                </c:pt>
                <c:pt idx="452">
                  <c:v>11/01/2005</c:v>
                </c:pt>
                <c:pt idx="453">
                  <c:v>12/01/2005</c:v>
                </c:pt>
                <c:pt idx="454">
                  <c:v>01/01/2006</c:v>
                </c:pt>
                <c:pt idx="455">
                  <c:v>02/01/2006</c:v>
                </c:pt>
                <c:pt idx="456">
                  <c:v>03/01/2006</c:v>
                </c:pt>
                <c:pt idx="457">
                  <c:v>04/01/2006</c:v>
                </c:pt>
                <c:pt idx="458">
                  <c:v>05/01/2006</c:v>
                </c:pt>
                <c:pt idx="459">
                  <c:v>06/01/2006</c:v>
                </c:pt>
                <c:pt idx="460">
                  <c:v>07/01/2006</c:v>
                </c:pt>
                <c:pt idx="461">
                  <c:v>08/01/2006</c:v>
                </c:pt>
                <c:pt idx="462">
                  <c:v>09/01/2006</c:v>
                </c:pt>
                <c:pt idx="463">
                  <c:v>10/01/2006</c:v>
                </c:pt>
                <c:pt idx="464">
                  <c:v>11/01/2006</c:v>
                </c:pt>
                <c:pt idx="465">
                  <c:v>12/01/2006</c:v>
                </c:pt>
                <c:pt idx="466">
                  <c:v>01/01/2007</c:v>
                </c:pt>
                <c:pt idx="467">
                  <c:v>02/01/2007</c:v>
                </c:pt>
                <c:pt idx="468">
                  <c:v>03/01/2007</c:v>
                </c:pt>
                <c:pt idx="469">
                  <c:v>04/01/2007</c:v>
                </c:pt>
                <c:pt idx="470">
                  <c:v>05/01/2007</c:v>
                </c:pt>
                <c:pt idx="471">
                  <c:v>06/01/2007</c:v>
                </c:pt>
                <c:pt idx="472">
                  <c:v>07/01/2007</c:v>
                </c:pt>
                <c:pt idx="473">
                  <c:v>08/01/2007</c:v>
                </c:pt>
                <c:pt idx="474">
                  <c:v>09/01/2007</c:v>
                </c:pt>
                <c:pt idx="475">
                  <c:v>10/01/2007</c:v>
                </c:pt>
                <c:pt idx="476">
                  <c:v>11/01/2007</c:v>
                </c:pt>
                <c:pt idx="477">
                  <c:v>12/01/2007</c:v>
                </c:pt>
                <c:pt idx="478">
                  <c:v>01/01/2008</c:v>
                </c:pt>
                <c:pt idx="479">
                  <c:v>02/01/2008</c:v>
                </c:pt>
                <c:pt idx="480">
                  <c:v>03/01/2008</c:v>
                </c:pt>
                <c:pt idx="481">
                  <c:v>04/01/2008</c:v>
                </c:pt>
                <c:pt idx="482">
                  <c:v>05/01/2008</c:v>
                </c:pt>
                <c:pt idx="483">
                  <c:v>06/01/2008</c:v>
                </c:pt>
                <c:pt idx="484">
                  <c:v>07/01/2008</c:v>
                </c:pt>
                <c:pt idx="485">
                  <c:v>08/01/2008</c:v>
                </c:pt>
                <c:pt idx="486">
                  <c:v>09/01/2008</c:v>
                </c:pt>
                <c:pt idx="487">
                  <c:v>10/01/2008</c:v>
                </c:pt>
                <c:pt idx="488">
                  <c:v>11/01/2008</c:v>
                </c:pt>
                <c:pt idx="489">
                  <c:v>12/01/2008</c:v>
                </c:pt>
                <c:pt idx="490">
                  <c:v>01/01/2009</c:v>
                </c:pt>
                <c:pt idx="491">
                  <c:v>02/01/2009</c:v>
                </c:pt>
                <c:pt idx="492">
                  <c:v>03/01/2009</c:v>
                </c:pt>
                <c:pt idx="493">
                  <c:v>04/01/2009</c:v>
                </c:pt>
                <c:pt idx="494">
                  <c:v>05/01/2009</c:v>
                </c:pt>
                <c:pt idx="495">
                  <c:v>06/01/2009</c:v>
                </c:pt>
                <c:pt idx="496">
                  <c:v>07/01/2009</c:v>
                </c:pt>
                <c:pt idx="497">
                  <c:v>08/01/2009</c:v>
                </c:pt>
                <c:pt idx="498">
                  <c:v>09/01/2009</c:v>
                </c:pt>
                <c:pt idx="499">
                  <c:v>10/01/2009</c:v>
                </c:pt>
                <c:pt idx="500">
                  <c:v>11/01/2009</c:v>
                </c:pt>
                <c:pt idx="501">
                  <c:v>12/01/2009</c:v>
                </c:pt>
                <c:pt idx="502">
                  <c:v>01/01/2010</c:v>
                </c:pt>
                <c:pt idx="503">
                  <c:v>02/01/2010</c:v>
                </c:pt>
                <c:pt idx="504">
                  <c:v>03/01/2010</c:v>
                </c:pt>
                <c:pt idx="505">
                  <c:v>04/01/2010</c:v>
                </c:pt>
                <c:pt idx="506">
                  <c:v>05/01/2010</c:v>
                </c:pt>
                <c:pt idx="507">
                  <c:v>06/01/2010</c:v>
                </c:pt>
                <c:pt idx="508">
                  <c:v>07/01/2010</c:v>
                </c:pt>
                <c:pt idx="509">
                  <c:v>08/01/2010</c:v>
                </c:pt>
                <c:pt idx="510">
                  <c:v>09/01/2010</c:v>
                </c:pt>
                <c:pt idx="511">
                  <c:v>10/01/2010</c:v>
                </c:pt>
                <c:pt idx="512">
                  <c:v>11/01/2010</c:v>
                </c:pt>
                <c:pt idx="513">
                  <c:v>12/01/2010</c:v>
                </c:pt>
                <c:pt idx="514">
                  <c:v>01/01/2011</c:v>
                </c:pt>
                <c:pt idx="515">
                  <c:v>02/01/2011</c:v>
                </c:pt>
                <c:pt idx="516">
                  <c:v>03/01/2011</c:v>
                </c:pt>
                <c:pt idx="517">
                  <c:v>04/01/2011</c:v>
                </c:pt>
                <c:pt idx="518">
                  <c:v>05/01/2011</c:v>
                </c:pt>
                <c:pt idx="519">
                  <c:v>06/01/2011</c:v>
                </c:pt>
                <c:pt idx="520">
                  <c:v>07/01/2011</c:v>
                </c:pt>
                <c:pt idx="521">
                  <c:v>08/01/2011</c:v>
                </c:pt>
                <c:pt idx="522">
                  <c:v>09/01/2011</c:v>
                </c:pt>
                <c:pt idx="523">
                  <c:v>10/01/2011</c:v>
                </c:pt>
                <c:pt idx="524">
                  <c:v>11/01/2011</c:v>
                </c:pt>
                <c:pt idx="525">
                  <c:v>12/01/2011</c:v>
                </c:pt>
                <c:pt idx="526">
                  <c:v>01/01/2012</c:v>
                </c:pt>
                <c:pt idx="527">
                  <c:v>02/01/2012</c:v>
                </c:pt>
                <c:pt idx="528">
                  <c:v>03/01/2012</c:v>
                </c:pt>
                <c:pt idx="529">
                  <c:v>04/01/2012</c:v>
                </c:pt>
                <c:pt idx="530">
                  <c:v>05/01/2012</c:v>
                </c:pt>
                <c:pt idx="531">
                  <c:v>06/01/2012</c:v>
                </c:pt>
                <c:pt idx="532">
                  <c:v>07/01/2012</c:v>
                </c:pt>
                <c:pt idx="533">
                  <c:v>08/01/2012</c:v>
                </c:pt>
                <c:pt idx="534">
                  <c:v>09/01/2012</c:v>
                </c:pt>
                <c:pt idx="535">
                  <c:v>10/01/2012</c:v>
                </c:pt>
                <c:pt idx="536">
                  <c:v>11/01/2012</c:v>
                </c:pt>
                <c:pt idx="537">
                  <c:v>12/01/2012</c:v>
                </c:pt>
                <c:pt idx="538">
                  <c:v>01/01/2013</c:v>
                </c:pt>
                <c:pt idx="539">
                  <c:v>02/01/2013</c:v>
                </c:pt>
                <c:pt idx="540">
                  <c:v>03/01/2013</c:v>
                </c:pt>
                <c:pt idx="541">
                  <c:v>04/01/2013</c:v>
                </c:pt>
                <c:pt idx="542">
                  <c:v>05/01/2013</c:v>
                </c:pt>
                <c:pt idx="543">
                  <c:v>06/01/2013</c:v>
                </c:pt>
                <c:pt idx="544">
                  <c:v>07/01/2013</c:v>
                </c:pt>
                <c:pt idx="545">
                  <c:v>08/01/2013</c:v>
                </c:pt>
                <c:pt idx="546">
                  <c:v>09/01/2013</c:v>
                </c:pt>
                <c:pt idx="547">
                  <c:v>10/01/2013</c:v>
                </c:pt>
                <c:pt idx="548">
                  <c:v>11/01/2013</c:v>
                </c:pt>
                <c:pt idx="549">
                  <c:v>12/01/2013</c:v>
                </c:pt>
                <c:pt idx="550">
                  <c:v>01/01/2014</c:v>
                </c:pt>
                <c:pt idx="551">
                  <c:v>02/01/2014</c:v>
                </c:pt>
                <c:pt idx="552">
                  <c:v>03/01/2014</c:v>
                </c:pt>
                <c:pt idx="553">
                  <c:v>04/01/2014</c:v>
                </c:pt>
                <c:pt idx="554">
                  <c:v>05/01/2014</c:v>
                </c:pt>
                <c:pt idx="555">
                  <c:v>06/01/2014</c:v>
                </c:pt>
                <c:pt idx="556">
                  <c:v>07/01/2014</c:v>
                </c:pt>
                <c:pt idx="557">
                  <c:v>08/01/2014</c:v>
                </c:pt>
                <c:pt idx="558">
                  <c:v>09/01/2014</c:v>
                </c:pt>
                <c:pt idx="559">
                  <c:v>10/01/2014</c:v>
                </c:pt>
                <c:pt idx="560">
                  <c:v>11/01/2014</c:v>
                </c:pt>
                <c:pt idx="561">
                  <c:v>12/01/2014</c:v>
                </c:pt>
                <c:pt idx="562">
                  <c:v>01/01/2015</c:v>
                </c:pt>
                <c:pt idx="563">
                  <c:v>02/01/2015</c:v>
                </c:pt>
                <c:pt idx="564">
                  <c:v>03/01/2015</c:v>
                </c:pt>
                <c:pt idx="565">
                  <c:v>04/01/2015</c:v>
                </c:pt>
                <c:pt idx="566">
                  <c:v>05/01/2015</c:v>
                </c:pt>
                <c:pt idx="567">
                  <c:v>06/01/2015</c:v>
                </c:pt>
                <c:pt idx="568">
                  <c:v>07/01/2015</c:v>
                </c:pt>
                <c:pt idx="569">
                  <c:v>08/01/2015</c:v>
                </c:pt>
                <c:pt idx="570">
                  <c:v>09/01/2015</c:v>
                </c:pt>
                <c:pt idx="571">
                  <c:v>10/01/2015</c:v>
                </c:pt>
                <c:pt idx="572">
                  <c:v>11/01/2015</c:v>
                </c:pt>
                <c:pt idx="573">
                  <c:v>12/01/2015</c:v>
                </c:pt>
                <c:pt idx="574">
                  <c:v>01/01/2016</c:v>
                </c:pt>
                <c:pt idx="575">
                  <c:v>02/01/2016</c:v>
                </c:pt>
                <c:pt idx="576">
                  <c:v>03/01/2016</c:v>
                </c:pt>
                <c:pt idx="577">
                  <c:v>04/01/2016</c:v>
                </c:pt>
                <c:pt idx="578">
                  <c:v>05/01/2016</c:v>
                </c:pt>
                <c:pt idx="579">
                  <c:v>06/01/2016</c:v>
                </c:pt>
                <c:pt idx="580">
                  <c:v>07/01/2016</c:v>
                </c:pt>
                <c:pt idx="581">
                  <c:v>08/01/2016</c:v>
                </c:pt>
                <c:pt idx="582">
                  <c:v>09/01/2016</c:v>
                </c:pt>
                <c:pt idx="583">
                  <c:v>10/01/2016</c:v>
                </c:pt>
                <c:pt idx="584">
                  <c:v>11/01/2016</c:v>
                </c:pt>
                <c:pt idx="585">
                  <c:v>12/01/2016</c:v>
                </c:pt>
                <c:pt idx="586">
                  <c:v>01/01/2017</c:v>
                </c:pt>
                <c:pt idx="587">
                  <c:v>02/01/2017</c:v>
                </c:pt>
                <c:pt idx="588">
                  <c:v>03/01/2017</c:v>
                </c:pt>
                <c:pt idx="589">
                  <c:v>04/01/2017</c:v>
                </c:pt>
                <c:pt idx="590">
                  <c:v>05/01/2017</c:v>
                </c:pt>
                <c:pt idx="591">
                  <c:v>06/01/2017</c:v>
                </c:pt>
                <c:pt idx="592">
                  <c:v>01/01/2005</c:v>
                </c:pt>
                <c:pt idx="593">
                  <c:v>02/01/2005</c:v>
                </c:pt>
                <c:pt idx="594">
                  <c:v>03/01/2005</c:v>
                </c:pt>
                <c:pt idx="595">
                  <c:v>04/01/2005</c:v>
                </c:pt>
                <c:pt idx="596">
                  <c:v>05/01/2005</c:v>
                </c:pt>
                <c:pt idx="597">
                  <c:v>06/01/2005</c:v>
                </c:pt>
                <c:pt idx="598">
                  <c:v>07/01/2005</c:v>
                </c:pt>
                <c:pt idx="599">
                  <c:v>08/01/2005</c:v>
                </c:pt>
                <c:pt idx="600">
                  <c:v>09/01/2005</c:v>
                </c:pt>
                <c:pt idx="601">
                  <c:v>10/01/2005</c:v>
                </c:pt>
                <c:pt idx="602">
                  <c:v>11/01/2005</c:v>
                </c:pt>
                <c:pt idx="603">
                  <c:v>12/01/2005</c:v>
                </c:pt>
                <c:pt idx="604">
                  <c:v>01/01/2006</c:v>
                </c:pt>
                <c:pt idx="605">
                  <c:v>02/01/2006</c:v>
                </c:pt>
                <c:pt idx="606">
                  <c:v>03/01/2006</c:v>
                </c:pt>
                <c:pt idx="607">
                  <c:v>04/01/2006</c:v>
                </c:pt>
                <c:pt idx="608">
                  <c:v>05/01/2006</c:v>
                </c:pt>
                <c:pt idx="609">
                  <c:v>06/01/2006</c:v>
                </c:pt>
                <c:pt idx="610">
                  <c:v>07/01/2006</c:v>
                </c:pt>
                <c:pt idx="611">
                  <c:v>08/01/2006</c:v>
                </c:pt>
                <c:pt idx="612">
                  <c:v>09/01/2006</c:v>
                </c:pt>
                <c:pt idx="613">
                  <c:v>10/01/2006</c:v>
                </c:pt>
                <c:pt idx="614">
                  <c:v>11/01/2006</c:v>
                </c:pt>
                <c:pt idx="615">
                  <c:v>12/01/2006</c:v>
                </c:pt>
                <c:pt idx="616">
                  <c:v>01/01/2007</c:v>
                </c:pt>
                <c:pt idx="617">
                  <c:v>02/01/2007</c:v>
                </c:pt>
                <c:pt idx="618">
                  <c:v>03/01/2007</c:v>
                </c:pt>
                <c:pt idx="619">
                  <c:v>04/01/2007</c:v>
                </c:pt>
                <c:pt idx="620">
                  <c:v>05/01/2007</c:v>
                </c:pt>
                <c:pt idx="621">
                  <c:v>06/01/2007</c:v>
                </c:pt>
                <c:pt idx="622">
                  <c:v>07/01/2007</c:v>
                </c:pt>
                <c:pt idx="623">
                  <c:v>08/01/2007</c:v>
                </c:pt>
                <c:pt idx="624">
                  <c:v>09/01/2007</c:v>
                </c:pt>
                <c:pt idx="625">
                  <c:v>10/01/2007</c:v>
                </c:pt>
                <c:pt idx="626">
                  <c:v>11/01/2007</c:v>
                </c:pt>
                <c:pt idx="627">
                  <c:v>12/01/2007</c:v>
                </c:pt>
                <c:pt idx="628">
                  <c:v>01/01/2008</c:v>
                </c:pt>
                <c:pt idx="629">
                  <c:v>02/01/2008</c:v>
                </c:pt>
                <c:pt idx="630">
                  <c:v>03/01/2008</c:v>
                </c:pt>
                <c:pt idx="631">
                  <c:v>04/01/2008</c:v>
                </c:pt>
                <c:pt idx="632">
                  <c:v>05/01/2008</c:v>
                </c:pt>
                <c:pt idx="633">
                  <c:v>06/01/2008</c:v>
                </c:pt>
                <c:pt idx="634">
                  <c:v>07/01/2008</c:v>
                </c:pt>
                <c:pt idx="635">
                  <c:v>08/01/2008</c:v>
                </c:pt>
                <c:pt idx="636">
                  <c:v>09/01/2008</c:v>
                </c:pt>
                <c:pt idx="637">
                  <c:v>10/01/2008</c:v>
                </c:pt>
                <c:pt idx="638">
                  <c:v>11/01/2008</c:v>
                </c:pt>
                <c:pt idx="639">
                  <c:v>12/01/2008</c:v>
                </c:pt>
                <c:pt idx="640">
                  <c:v>01/01/2009</c:v>
                </c:pt>
                <c:pt idx="641">
                  <c:v>02/01/2009</c:v>
                </c:pt>
                <c:pt idx="642">
                  <c:v>03/01/2009</c:v>
                </c:pt>
                <c:pt idx="643">
                  <c:v>04/01/2009</c:v>
                </c:pt>
                <c:pt idx="644">
                  <c:v>05/01/2009</c:v>
                </c:pt>
                <c:pt idx="645">
                  <c:v>06/01/2009</c:v>
                </c:pt>
                <c:pt idx="646">
                  <c:v>07/01/2009</c:v>
                </c:pt>
                <c:pt idx="647">
                  <c:v>08/01/2009</c:v>
                </c:pt>
                <c:pt idx="648">
                  <c:v>09/01/2009</c:v>
                </c:pt>
                <c:pt idx="649">
                  <c:v>10/01/2009</c:v>
                </c:pt>
                <c:pt idx="650">
                  <c:v>11/01/2009</c:v>
                </c:pt>
                <c:pt idx="651">
                  <c:v>12/01/2009</c:v>
                </c:pt>
                <c:pt idx="652">
                  <c:v>01/01/2010</c:v>
                </c:pt>
                <c:pt idx="653">
                  <c:v>02/01/2010</c:v>
                </c:pt>
                <c:pt idx="654">
                  <c:v>03/01/2010</c:v>
                </c:pt>
                <c:pt idx="655">
                  <c:v>04/01/2010</c:v>
                </c:pt>
                <c:pt idx="656">
                  <c:v>05/01/2010</c:v>
                </c:pt>
                <c:pt idx="657">
                  <c:v>06/01/2010</c:v>
                </c:pt>
                <c:pt idx="658">
                  <c:v>07/01/2010</c:v>
                </c:pt>
                <c:pt idx="659">
                  <c:v>08/01/2010</c:v>
                </c:pt>
                <c:pt idx="660">
                  <c:v>09/01/2010</c:v>
                </c:pt>
                <c:pt idx="661">
                  <c:v>10/01/2010</c:v>
                </c:pt>
                <c:pt idx="662">
                  <c:v>11/01/2010</c:v>
                </c:pt>
                <c:pt idx="663">
                  <c:v>12/01/2010</c:v>
                </c:pt>
                <c:pt idx="664">
                  <c:v>01/01/2011</c:v>
                </c:pt>
                <c:pt idx="665">
                  <c:v>02/01/2011</c:v>
                </c:pt>
                <c:pt idx="666">
                  <c:v>03/01/2011</c:v>
                </c:pt>
                <c:pt idx="667">
                  <c:v>04/01/2011</c:v>
                </c:pt>
                <c:pt idx="668">
                  <c:v>05/01/2011</c:v>
                </c:pt>
                <c:pt idx="669">
                  <c:v>06/01/2011</c:v>
                </c:pt>
                <c:pt idx="670">
                  <c:v>07/01/2011</c:v>
                </c:pt>
                <c:pt idx="671">
                  <c:v>08/01/2011</c:v>
                </c:pt>
                <c:pt idx="672">
                  <c:v>09/01/2011</c:v>
                </c:pt>
                <c:pt idx="673">
                  <c:v>10/01/2011</c:v>
                </c:pt>
                <c:pt idx="674">
                  <c:v>11/01/2011</c:v>
                </c:pt>
                <c:pt idx="675">
                  <c:v>12/01/2011</c:v>
                </c:pt>
                <c:pt idx="676">
                  <c:v>01/01/2012</c:v>
                </c:pt>
                <c:pt idx="677">
                  <c:v>02/01/2012</c:v>
                </c:pt>
                <c:pt idx="678">
                  <c:v>03/01/2012</c:v>
                </c:pt>
                <c:pt idx="679">
                  <c:v>04/01/2012</c:v>
                </c:pt>
                <c:pt idx="680">
                  <c:v>05/01/2012</c:v>
                </c:pt>
                <c:pt idx="681">
                  <c:v>06/01/2012</c:v>
                </c:pt>
                <c:pt idx="682">
                  <c:v>07/01/2012</c:v>
                </c:pt>
                <c:pt idx="683">
                  <c:v>08/01/2012</c:v>
                </c:pt>
                <c:pt idx="684">
                  <c:v>09/01/2012</c:v>
                </c:pt>
                <c:pt idx="685">
                  <c:v>10/01/2012</c:v>
                </c:pt>
                <c:pt idx="686">
                  <c:v>11/01/2012</c:v>
                </c:pt>
                <c:pt idx="687">
                  <c:v>12/01/2012</c:v>
                </c:pt>
                <c:pt idx="688">
                  <c:v>01/01/2013</c:v>
                </c:pt>
                <c:pt idx="689">
                  <c:v>02/01/2013</c:v>
                </c:pt>
                <c:pt idx="690">
                  <c:v>03/01/2013</c:v>
                </c:pt>
                <c:pt idx="691">
                  <c:v>04/01/2013</c:v>
                </c:pt>
                <c:pt idx="692">
                  <c:v>05/01/2013</c:v>
                </c:pt>
                <c:pt idx="693">
                  <c:v>06/01/2013</c:v>
                </c:pt>
                <c:pt idx="694">
                  <c:v>07/01/2013</c:v>
                </c:pt>
                <c:pt idx="695">
                  <c:v>08/01/2013</c:v>
                </c:pt>
                <c:pt idx="696">
                  <c:v>09/01/2013</c:v>
                </c:pt>
                <c:pt idx="697">
                  <c:v>10/01/2013</c:v>
                </c:pt>
                <c:pt idx="698">
                  <c:v>11/01/2013</c:v>
                </c:pt>
                <c:pt idx="699">
                  <c:v>12/01/2013</c:v>
                </c:pt>
                <c:pt idx="700">
                  <c:v>01/01/2014</c:v>
                </c:pt>
                <c:pt idx="701">
                  <c:v>02/01/2014</c:v>
                </c:pt>
                <c:pt idx="702">
                  <c:v>03/01/2014</c:v>
                </c:pt>
                <c:pt idx="703">
                  <c:v>04/01/2014</c:v>
                </c:pt>
                <c:pt idx="704">
                  <c:v>05/01/2014</c:v>
                </c:pt>
                <c:pt idx="705">
                  <c:v>06/01/2014</c:v>
                </c:pt>
                <c:pt idx="706">
                  <c:v>07/01/2014</c:v>
                </c:pt>
                <c:pt idx="707">
                  <c:v>08/01/2014</c:v>
                </c:pt>
                <c:pt idx="708">
                  <c:v>09/01/2014</c:v>
                </c:pt>
                <c:pt idx="709">
                  <c:v>10/01/2014</c:v>
                </c:pt>
                <c:pt idx="710">
                  <c:v>11/01/2014</c:v>
                </c:pt>
                <c:pt idx="711">
                  <c:v>12/01/2014</c:v>
                </c:pt>
                <c:pt idx="712">
                  <c:v>01/01/2015</c:v>
                </c:pt>
                <c:pt idx="713">
                  <c:v>02/01/2015</c:v>
                </c:pt>
                <c:pt idx="714">
                  <c:v>03/01/2015</c:v>
                </c:pt>
                <c:pt idx="715">
                  <c:v>04/01/2015</c:v>
                </c:pt>
                <c:pt idx="716">
                  <c:v>05/01/2015</c:v>
                </c:pt>
                <c:pt idx="717">
                  <c:v>06/01/2015</c:v>
                </c:pt>
                <c:pt idx="718">
                  <c:v>07/01/2015</c:v>
                </c:pt>
                <c:pt idx="719">
                  <c:v>08/01/2015</c:v>
                </c:pt>
                <c:pt idx="720">
                  <c:v>09/01/2015</c:v>
                </c:pt>
                <c:pt idx="721">
                  <c:v>10/01/2015</c:v>
                </c:pt>
                <c:pt idx="722">
                  <c:v>11/01/2015</c:v>
                </c:pt>
                <c:pt idx="723">
                  <c:v>12/01/2015</c:v>
                </c:pt>
                <c:pt idx="724">
                  <c:v>01/01/2016</c:v>
                </c:pt>
                <c:pt idx="725">
                  <c:v>02/01/2016</c:v>
                </c:pt>
                <c:pt idx="726">
                  <c:v>03/01/2016</c:v>
                </c:pt>
                <c:pt idx="727">
                  <c:v>04/01/2016</c:v>
                </c:pt>
                <c:pt idx="728">
                  <c:v>05/01/2016</c:v>
                </c:pt>
                <c:pt idx="729">
                  <c:v>06/01/2016</c:v>
                </c:pt>
                <c:pt idx="730">
                  <c:v>07/01/2016</c:v>
                </c:pt>
                <c:pt idx="731">
                  <c:v>08/01/2016</c:v>
                </c:pt>
                <c:pt idx="732">
                  <c:v>09/01/2016</c:v>
                </c:pt>
                <c:pt idx="733">
                  <c:v>10/01/2016</c:v>
                </c:pt>
                <c:pt idx="734">
                  <c:v>11/01/2016</c:v>
                </c:pt>
                <c:pt idx="735">
                  <c:v>12/01/2016</c:v>
                </c:pt>
                <c:pt idx="736">
                  <c:v>01/01/2017</c:v>
                </c:pt>
                <c:pt idx="737">
                  <c:v>02/01/2017</c:v>
                </c:pt>
                <c:pt idx="738">
                  <c:v>03/01/2017</c:v>
                </c:pt>
                <c:pt idx="739">
                  <c:v>04/01/2017</c:v>
                </c:pt>
                <c:pt idx="740">
                  <c:v>05/01/2017</c:v>
                </c:pt>
                <c:pt idx="741">
                  <c:v>06/01/2017</c:v>
                </c:pt>
                <c:pt idx="742">
                  <c:v>01/01/2005</c:v>
                </c:pt>
                <c:pt idx="743">
                  <c:v>02/01/2005</c:v>
                </c:pt>
                <c:pt idx="744">
                  <c:v>03/01/2005</c:v>
                </c:pt>
                <c:pt idx="745">
                  <c:v>04/01/2005</c:v>
                </c:pt>
                <c:pt idx="746">
                  <c:v>05/01/2005</c:v>
                </c:pt>
                <c:pt idx="747">
                  <c:v>06/01/2005</c:v>
                </c:pt>
                <c:pt idx="748">
                  <c:v>07/01/2005</c:v>
                </c:pt>
                <c:pt idx="749">
                  <c:v>08/01/2005</c:v>
                </c:pt>
                <c:pt idx="750">
                  <c:v>09/01/2005</c:v>
                </c:pt>
                <c:pt idx="751">
                  <c:v>10/01/2005</c:v>
                </c:pt>
                <c:pt idx="752">
                  <c:v>11/01/2005</c:v>
                </c:pt>
                <c:pt idx="753">
                  <c:v>12/01/2005</c:v>
                </c:pt>
                <c:pt idx="754">
                  <c:v>01/01/2006</c:v>
                </c:pt>
                <c:pt idx="755">
                  <c:v>02/01/2006</c:v>
                </c:pt>
                <c:pt idx="756">
                  <c:v>03/01/2006</c:v>
                </c:pt>
                <c:pt idx="757">
                  <c:v>04/01/2006</c:v>
                </c:pt>
                <c:pt idx="758">
                  <c:v>05/01/2006</c:v>
                </c:pt>
                <c:pt idx="759">
                  <c:v>06/01/2006</c:v>
                </c:pt>
                <c:pt idx="760">
                  <c:v>07/01/2006</c:v>
                </c:pt>
                <c:pt idx="761">
                  <c:v>08/01/2006</c:v>
                </c:pt>
                <c:pt idx="762">
                  <c:v>09/01/2006</c:v>
                </c:pt>
                <c:pt idx="763">
                  <c:v>10/01/2006</c:v>
                </c:pt>
                <c:pt idx="764">
                  <c:v>11/01/2006</c:v>
                </c:pt>
                <c:pt idx="765">
                  <c:v>12/01/2006</c:v>
                </c:pt>
                <c:pt idx="766">
                  <c:v>01/01/2007</c:v>
                </c:pt>
                <c:pt idx="767">
                  <c:v>02/01/2007</c:v>
                </c:pt>
                <c:pt idx="768">
                  <c:v>03/01/2007</c:v>
                </c:pt>
                <c:pt idx="769">
                  <c:v>04/01/2007</c:v>
                </c:pt>
                <c:pt idx="770">
                  <c:v>05/01/2007</c:v>
                </c:pt>
                <c:pt idx="771">
                  <c:v>06/01/2007</c:v>
                </c:pt>
                <c:pt idx="772">
                  <c:v>07/01/2007</c:v>
                </c:pt>
                <c:pt idx="773">
                  <c:v>08/01/2007</c:v>
                </c:pt>
                <c:pt idx="774">
                  <c:v>09/01/2007</c:v>
                </c:pt>
                <c:pt idx="775">
                  <c:v>10/01/2007</c:v>
                </c:pt>
                <c:pt idx="776">
                  <c:v>11/01/2007</c:v>
                </c:pt>
                <c:pt idx="777">
                  <c:v>12/01/2007</c:v>
                </c:pt>
                <c:pt idx="778">
                  <c:v>01/01/2008</c:v>
                </c:pt>
                <c:pt idx="779">
                  <c:v>02/01/2008</c:v>
                </c:pt>
                <c:pt idx="780">
                  <c:v>03/01/2008</c:v>
                </c:pt>
                <c:pt idx="781">
                  <c:v>04/01/2008</c:v>
                </c:pt>
                <c:pt idx="782">
                  <c:v>05/01/2008</c:v>
                </c:pt>
                <c:pt idx="783">
                  <c:v>06/01/2008</c:v>
                </c:pt>
                <c:pt idx="784">
                  <c:v>07/01/2008</c:v>
                </c:pt>
                <c:pt idx="785">
                  <c:v>08/01/2008</c:v>
                </c:pt>
                <c:pt idx="786">
                  <c:v>09/01/2008</c:v>
                </c:pt>
                <c:pt idx="787">
                  <c:v>10/01/2008</c:v>
                </c:pt>
                <c:pt idx="788">
                  <c:v>11/01/2008</c:v>
                </c:pt>
                <c:pt idx="789">
                  <c:v>12/01/2008</c:v>
                </c:pt>
                <c:pt idx="790">
                  <c:v>01/01/2009</c:v>
                </c:pt>
                <c:pt idx="791">
                  <c:v>02/01/2009</c:v>
                </c:pt>
                <c:pt idx="792">
                  <c:v>03/01/2009</c:v>
                </c:pt>
                <c:pt idx="793">
                  <c:v>04/01/2009</c:v>
                </c:pt>
                <c:pt idx="794">
                  <c:v>05/01/2009</c:v>
                </c:pt>
                <c:pt idx="795">
                  <c:v>06/01/2009</c:v>
                </c:pt>
                <c:pt idx="796">
                  <c:v>07/01/2009</c:v>
                </c:pt>
                <c:pt idx="797">
                  <c:v>08/01/2009</c:v>
                </c:pt>
                <c:pt idx="798">
                  <c:v>09/01/2009</c:v>
                </c:pt>
                <c:pt idx="799">
                  <c:v>10/01/2009</c:v>
                </c:pt>
                <c:pt idx="800">
                  <c:v>11/01/2009</c:v>
                </c:pt>
                <c:pt idx="801">
                  <c:v>12/01/2009</c:v>
                </c:pt>
                <c:pt idx="802">
                  <c:v>01/01/2010</c:v>
                </c:pt>
                <c:pt idx="803">
                  <c:v>02/01/2010</c:v>
                </c:pt>
                <c:pt idx="804">
                  <c:v>03/01/2010</c:v>
                </c:pt>
                <c:pt idx="805">
                  <c:v>04/01/2010</c:v>
                </c:pt>
                <c:pt idx="806">
                  <c:v>05/01/2010</c:v>
                </c:pt>
                <c:pt idx="807">
                  <c:v>06/01/2010</c:v>
                </c:pt>
                <c:pt idx="808">
                  <c:v>07/01/2010</c:v>
                </c:pt>
                <c:pt idx="809">
                  <c:v>08/01/2010</c:v>
                </c:pt>
                <c:pt idx="810">
                  <c:v>09/01/2010</c:v>
                </c:pt>
                <c:pt idx="811">
                  <c:v>10/01/2010</c:v>
                </c:pt>
                <c:pt idx="812">
                  <c:v>11/01/2010</c:v>
                </c:pt>
                <c:pt idx="813">
                  <c:v>12/01/2010</c:v>
                </c:pt>
                <c:pt idx="814">
                  <c:v>01/01/2011</c:v>
                </c:pt>
                <c:pt idx="815">
                  <c:v>02/01/2011</c:v>
                </c:pt>
                <c:pt idx="816">
                  <c:v>03/01/2011</c:v>
                </c:pt>
                <c:pt idx="817">
                  <c:v>04/01/2011</c:v>
                </c:pt>
                <c:pt idx="818">
                  <c:v>05/01/2011</c:v>
                </c:pt>
                <c:pt idx="819">
                  <c:v>06/01/2011</c:v>
                </c:pt>
                <c:pt idx="820">
                  <c:v>07/01/2011</c:v>
                </c:pt>
                <c:pt idx="821">
                  <c:v>08/01/2011</c:v>
                </c:pt>
                <c:pt idx="822">
                  <c:v>09/01/2011</c:v>
                </c:pt>
                <c:pt idx="823">
                  <c:v>10/01/2011</c:v>
                </c:pt>
                <c:pt idx="824">
                  <c:v>11/01/2011</c:v>
                </c:pt>
                <c:pt idx="825">
                  <c:v>12/01/2011</c:v>
                </c:pt>
                <c:pt idx="826">
                  <c:v>01/01/2012</c:v>
                </c:pt>
                <c:pt idx="827">
                  <c:v>02/01/2012</c:v>
                </c:pt>
                <c:pt idx="828">
                  <c:v>03/01/2012</c:v>
                </c:pt>
                <c:pt idx="829">
                  <c:v>04/01/2012</c:v>
                </c:pt>
                <c:pt idx="830">
                  <c:v>05/01/2012</c:v>
                </c:pt>
                <c:pt idx="831">
                  <c:v>06/01/2012</c:v>
                </c:pt>
                <c:pt idx="832">
                  <c:v>07/01/2012</c:v>
                </c:pt>
                <c:pt idx="833">
                  <c:v>08/01/2012</c:v>
                </c:pt>
                <c:pt idx="834">
                  <c:v>09/01/2012</c:v>
                </c:pt>
                <c:pt idx="835">
                  <c:v>10/01/2012</c:v>
                </c:pt>
                <c:pt idx="836">
                  <c:v>11/01/2012</c:v>
                </c:pt>
                <c:pt idx="837">
                  <c:v>12/01/2012</c:v>
                </c:pt>
                <c:pt idx="838">
                  <c:v>01/01/2013</c:v>
                </c:pt>
                <c:pt idx="839">
                  <c:v>02/01/2013</c:v>
                </c:pt>
                <c:pt idx="840">
                  <c:v>03/01/2013</c:v>
                </c:pt>
                <c:pt idx="841">
                  <c:v>04/01/2013</c:v>
                </c:pt>
                <c:pt idx="842">
                  <c:v>05/01/2013</c:v>
                </c:pt>
                <c:pt idx="843">
                  <c:v>06/01/2013</c:v>
                </c:pt>
                <c:pt idx="844">
                  <c:v>07/01/2013</c:v>
                </c:pt>
                <c:pt idx="845">
                  <c:v>08/01/2013</c:v>
                </c:pt>
                <c:pt idx="846">
                  <c:v>09/01/2013</c:v>
                </c:pt>
                <c:pt idx="847">
                  <c:v>10/01/2013</c:v>
                </c:pt>
                <c:pt idx="848">
                  <c:v>11/01/2013</c:v>
                </c:pt>
                <c:pt idx="849">
                  <c:v>12/01/2013</c:v>
                </c:pt>
                <c:pt idx="850">
                  <c:v>01/01/2014</c:v>
                </c:pt>
                <c:pt idx="851">
                  <c:v>02/01/2014</c:v>
                </c:pt>
                <c:pt idx="852">
                  <c:v>03/01/2014</c:v>
                </c:pt>
                <c:pt idx="853">
                  <c:v>04/01/2014</c:v>
                </c:pt>
                <c:pt idx="854">
                  <c:v>05/01/2014</c:v>
                </c:pt>
                <c:pt idx="855">
                  <c:v>06/01/2014</c:v>
                </c:pt>
                <c:pt idx="856">
                  <c:v>07/01/2014</c:v>
                </c:pt>
                <c:pt idx="857">
                  <c:v>08/01/2014</c:v>
                </c:pt>
                <c:pt idx="858">
                  <c:v>09/01/2014</c:v>
                </c:pt>
                <c:pt idx="859">
                  <c:v>10/01/2014</c:v>
                </c:pt>
                <c:pt idx="860">
                  <c:v>11/01/2014</c:v>
                </c:pt>
                <c:pt idx="861">
                  <c:v>12/01/2014</c:v>
                </c:pt>
                <c:pt idx="862">
                  <c:v>01/01/2015</c:v>
                </c:pt>
                <c:pt idx="863">
                  <c:v>02/01/2015</c:v>
                </c:pt>
                <c:pt idx="864">
                  <c:v>03/01/2015</c:v>
                </c:pt>
                <c:pt idx="865">
                  <c:v>04/01/2015</c:v>
                </c:pt>
                <c:pt idx="866">
                  <c:v>05/01/2015</c:v>
                </c:pt>
                <c:pt idx="867">
                  <c:v>06/01/2015</c:v>
                </c:pt>
                <c:pt idx="868">
                  <c:v>07/01/2015</c:v>
                </c:pt>
                <c:pt idx="869">
                  <c:v>08/01/2015</c:v>
                </c:pt>
                <c:pt idx="870">
                  <c:v>09/01/2015</c:v>
                </c:pt>
                <c:pt idx="871">
                  <c:v>10/01/2015</c:v>
                </c:pt>
                <c:pt idx="872">
                  <c:v>11/01/2015</c:v>
                </c:pt>
                <c:pt idx="873">
                  <c:v>12/01/2015</c:v>
                </c:pt>
                <c:pt idx="874">
                  <c:v>01/01/2016</c:v>
                </c:pt>
                <c:pt idx="875">
                  <c:v>02/01/2016</c:v>
                </c:pt>
                <c:pt idx="876">
                  <c:v>03/01/2016</c:v>
                </c:pt>
                <c:pt idx="877">
                  <c:v>04/01/2016</c:v>
                </c:pt>
                <c:pt idx="878">
                  <c:v>05/01/2016</c:v>
                </c:pt>
                <c:pt idx="879">
                  <c:v>06/01/2016</c:v>
                </c:pt>
                <c:pt idx="880">
                  <c:v>07/01/2016</c:v>
                </c:pt>
                <c:pt idx="881">
                  <c:v>08/01/2016</c:v>
                </c:pt>
                <c:pt idx="882">
                  <c:v>09/01/2016</c:v>
                </c:pt>
                <c:pt idx="883">
                  <c:v>10/01/2016</c:v>
                </c:pt>
                <c:pt idx="884">
                  <c:v>11/01/2016</c:v>
                </c:pt>
                <c:pt idx="885">
                  <c:v>12/01/2016</c:v>
                </c:pt>
                <c:pt idx="886">
                  <c:v>01/01/2017</c:v>
                </c:pt>
                <c:pt idx="887">
                  <c:v>02/01/2017</c:v>
                </c:pt>
                <c:pt idx="888">
                  <c:v>03/01/2017</c:v>
                </c:pt>
                <c:pt idx="889">
                  <c:v>04/01/2017</c:v>
                </c:pt>
                <c:pt idx="890">
                  <c:v>05/01/2017</c:v>
                </c:pt>
                <c:pt idx="891">
                  <c:v>06/01/2017</c:v>
                </c:pt>
                <c:pt idx="892">
                  <c:v>01/01/2005</c:v>
                </c:pt>
                <c:pt idx="893">
                  <c:v>02/01/2005</c:v>
                </c:pt>
                <c:pt idx="894">
                  <c:v>03/01/2005</c:v>
                </c:pt>
                <c:pt idx="895">
                  <c:v>04/01/2005</c:v>
                </c:pt>
                <c:pt idx="896">
                  <c:v>05/01/2005</c:v>
                </c:pt>
                <c:pt idx="897">
                  <c:v>06/01/2005</c:v>
                </c:pt>
                <c:pt idx="898">
                  <c:v>07/01/2005</c:v>
                </c:pt>
                <c:pt idx="899">
                  <c:v>08/01/2005</c:v>
                </c:pt>
                <c:pt idx="900">
                  <c:v>09/01/2005</c:v>
                </c:pt>
                <c:pt idx="901">
                  <c:v>10/01/2005</c:v>
                </c:pt>
                <c:pt idx="902">
                  <c:v>11/01/2005</c:v>
                </c:pt>
                <c:pt idx="903">
                  <c:v>12/01/2005</c:v>
                </c:pt>
                <c:pt idx="904">
                  <c:v>01/01/2006</c:v>
                </c:pt>
                <c:pt idx="905">
                  <c:v>02/01/2006</c:v>
                </c:pt>
                <c:pt idx="906">
                  <c:v>03/01/2006</c:v>
                </c:pt>
                <c:pt idx="907">
                  <c:v>04/01/2006</c:v>
                </c:pt>
                <c:pt idx="908">
                  <c:v>05/01/2006</c:v>
                </c:pt>
                <c:pt idx="909">
                  <c:v>06/01/2006</c:v>
                </c:pt>
                <c:pt idx="910">
                  <c:v>07/01/2006</c:v>
                </c:pt>
                <c:pt idx="911">
                  <c:v>08/01/2006</c:v>
                </c:pt>
                <c:pt idx="912">
                  <c:v>09/01/2006</c:v>
                </c:pt>
                <c:pt idx="913">
                  <c:v>10/01/2006</c:v>
                </c:pt>
                <c:pt idx="914">
                  <c:v>11/01/2006</c:v>
                </c:pt>
                <c:pt idx="915">
                  <c:v>12/01/2006</c:v>
                </c:pt>
                <c:pt idx="916">
                  <c:v>01/01/2007</c:v>
                </c:pt>
                <c:pt idx="917">
                  <c:v>02/01/2007</c:v>
                </c:pt>
                <c:pt idx="918">
                  <c:v>03/01/2007</c:v>
                </c:pt>
                <c:pt idx="919">
                  <c:v>04/01/2007</c:v>
                </c:pt>
                <c:pt idx="920">
                  <c:v>05/01/2007</c:v>
                </c:pt>
                <c:pt idx="921">
                  <c:v>06/01/2007</c:v>
                </c:pt>
                <c:pt idx="922">
                  <c:v>07/01/2007</c:v>
                </c:pt>
                <c:pt idx="923">
                  <c:v>08/01/2007</c:v>
                </c:pt>
                <c:pt idx="924">
                  <c:v>09/01/2007</c:v>
                </c:pt>
                <c:pt idx="925">
                  <c:v>10/01/2007</c:v>
                </c:pt>
                <c:pt idx="926">
                  <c:v>11/01/2007</c:v>
                </c:pt>
                <c:pt idx="927">
                  <c:v>12/01/2007</c:v>
                </c:pt>
                <c:pt idx="928">
                  <c:v>01/01/2008</c:v>
                </c:pt>
                <c:pt idx="929">
                  <c:v>02/01/2008</c:v>
                </c:pt>
                <c:pt idx="930">
                  <c:v>03/01/2008</c:v>
                </c:pt>
                <c:pt idx="931">
                  <c:v>04/01/2008</c:v>
                </c:pt>
                <c:pt idx="932">
                  <c:v>05/01/2008</c:v>
                </c:pt>
                <c:pt idx="933">
                  <c:v>06/01/2008</c:v>
                </c:pt>
                <c:pt idx="934">
                  <c:v>07/01/2008</c:v>
                </c:pt>
                <c:pt idx="935">
                  <c:v>08/01/2008</c:v>
                </c:pt>
                <c:pt idx="936">
                  <c:v>09/01/2008</c:v>
                </c:pt>
                <c:pt idx="937">
                  <c:v>10/01/2008</c:v>
                </c:pt>
                <c:pt idx="938">
                  <c:v>11/01/2008</c:v>
                </c:pt>
                <c:pt idx="939">
                  <c:v>12/01/2008</c:v>
                </c:pt>
                <c:pt idx="940">
                  <c:v>01/01/2009</c:v>
                </c:pt>
                <c:pt idx="941">
                  <c:v>02/01/2009</c:v>
                </c:pt>
                <c:pt idx="942">
                  <c:v>03/01/2009</c:v>
                </c:pt>
                <c:pt idx="943">
                  <c:v>04/01/2009</c:v>
                </c:pt>
                <c:pt idx="944">
                  <c:v>05/01/2009</c:v>
                </c:pt>
                <c:pt idx="945">
                  <c:v>06/01/2009</c:v>
                </c:pt>
                <c:pt idx="946">
                  <c:v>07/01/2009</c:v>
                </c:pt>
                <c:pt idx="947">
                  <c:v>08/01/2009</c:v>
                </c:pt>
                <c:pt idx="948">
                  <c:v>09/01/2009</c:v>
                </c:pt>
                <c:pt idx="949">
                  <c:v>10/01/2009</c:v>
                </c:pt>
                <c:pt idx="950">
                  <c:v>11/01/2009</c:v>
                </c:pt>
                <c:pt idx="951">
                  <c:v>12/01/2009</c:v>
                </c:pt>
                <c:pt idx="952">
                  <c:v>01/01/2010</c:v>
                </c:pt>
                <c:pt idx="953">
                  <c:v>02/01/2010</c:v>
                </c:pt>
                <c:pt idx="954">
                  <c:v>03/01/2010</c:v>
                </c:pt>
                <c:pt idx="955">
                  <c:v>04/01/2010</c:v>
                </c:pt>
                <c:pt idx="956">
                  <c:v>05/01/2010</c:v>
                </c:pt>
                <c:pt idx="957">
                  <c:v>06/01/2010</c:v>
                </c:pt>
                <c:pt idx="958">
                  <c:v>07/01/2010</c:v>
                </c:pt>
                <c:pt idx="959">
                  <c:v>08/01/2010</c:v>
                </c:pt>
                <c:pt idx="960">
                  <c:v>09/01/2010</c:v>
                </c:pt>
                <c:pt idx="961">
                  <c:v>10/01/2010</c:v>
                </c:pt>
                <c:pt idx="962">
                  <c:v>11/01/2010</c:v>
                </c:pt>
                <c:pt idx="963">
                  <c:v>12/01/2010</c:v>
                </c:pt>
                <c:pt idx="964">
                  <c:v>01/01/2011</c:v>
                </c:pt>
                <c:pt idx="965">
                  <c:v>02/01/2011</c:v>
                </c:pt>
                <c:pt idx="966">
                  <c:v>03/01/2011</c:v>
                </c:pt>
                <c:pt idx="967">
                  <c:v>04/01/2011</c:v>
                </c:pt>
                <c:pt idx="968">
                  <c:v>05/01/2011</c:v>
                </c:pt>
                <c:pt idx="969">
                  <c:v>06/01/2011</c:v>
                </c:pt>
                <c:pt idx="970">
                  <c:v>07/01/2011</c:v>
                </c:pt>
                <c:pt idx="971">
                  <c:v>08/01/2011</c:v>
                </c:pt>
                <c:pt idx="972">
                  <c:v>09/01/2011</c:v>
                </c:pt>
                <c:pt idx="973">
                  <c:v>10/01/2011</c:v>
                </c:pt>
                <c:pt idx="974">
                  <c:v>11/01/2011</c:v>
                </c:pt>
                <c:pt idx="975">
                  <c:v>12/01/2011</c:v>
                </c:pt>
                <c:pt idx="976">
                  <c:v>01/01/2012</c:v>
                </c:pt>
                <c:pt idx="977">
                  <c:v>02/01/2012</c:v>
                </c:pt>
                <c:pt idx="978">
                  <c:v>03/01/2012</c:v>
                </c:pt>
                <c:pt idx="979">
                  <c:v>04/01/2012</c:v>
                </c:pt>
                <c:pt idx="980">
                  <c:v>05/01/2012</c:v>
                </c:pt>
                <c:pt idx="981">
                  <c:v>06/01/2012</c:v>
                </c:pt>
                <c:pt idx="982">
                  <c:v>07/01/2012</c:v>
                </c:pt>
                <c:pt idx="983">
                  <c:v>08/01/2012</c:v>
                </c:pt>
                <c:pt idx="984">
                  <c:v>09/01/2012</c:v>
                </c:pt>
                <c:pt idx="985">
                  <c:v>10/01/2012</c:v>
                </c:pt>
                <c:pt idx="986">
                  <c:v>11/01/2012</c:v>
                </c:pt>
                <c:pt idx="987">
                  <c:v>12/01/2012</c:v>
                </c:pt>
                <c:pt idx="988">
                  <c:v>01/01/2013</c:v>
                </c:pt>
                <c:pt idx="989">
                  <c:v>02/01/2013</c:v>
                </c:pt>
                <c:pt idx="990">
                  <c:v>03/01/2013</c:v>
                </c:pt>
                <c:pt idx="991">
                  <c:v>04/01/2013</c:v>
                </c:pt>
                <c:pt idx="992">
                  <c:v>05/01/2013</c:v>
                </c:pt>
                <c:pt idx="993">
                  <c:v>06/01/2013</c:v>
                </c:pt>
                <c:pt idx="994">
                  <c:v>07/01/2013</c:v>
                </c:pt>
                <c:pt idx="995">
                  <c:v>08/01/2013</c:v>
                </c:pt>
                <c:pt idx="996">
                  <c:v>09/01/2013</c:v>
                </c:pt>
                <c:pt idx="997">
                  <c:v>10/01/2013</c:v>
                </c:pt>
                <c:pt idx="998">
                  <c:v>11/01/2013</c:v>
                </c:pt>
                <c:pt idx="999">
                  <c:v>12/01/2013</c:v>
                </c:pt>
                <c:pt idx="1000">
                  <c:v>01/01/2014</c:v>
                </c:pt>
                <c:pt idx="1001">
                  <c:v>02/01/2014</c:v>
                </c:pt>
                <c:pt idx="1002">
                  <c:v>03/01/2014</c:v>
                </c:pt>
                <c:pt idx="1003">
                  <c:v>04/01/2014</c:v>
                </c:pt>
                <c:pt idx="1004">
                  <c:v>05/01/2014</c:v>
                </c:pt>
                <c:pt idx="1005">
                  <c:v>06/01/2014</c:v>
                </c:pt>
                <c:pt idx="1006">
                  <c:v>07/01/2014</c:v>
                </c:pt>
                <c:pt idx="1007">
                  <c:v>08/01/2014</c:v>
                </c:pt>
                <c:pt idx="1008">
                  <c:v>09/01/2014</c:v>
                </c:pt>
                <c:pt idx="1009">
                  <c:v>10/01/2014</c:v>
                </c:pt>
                <c:pt idx="1010">
                  <c:v>11/01/2014</c:v>
                </c:pt>
                <c:pt idx="1011">
                  <c:v>12/01/2014</c:v>
                </c:pt>
                <c:pt idx="1012">
                  <c:v>01/01/2015</c:v>
                </c:pt>
                <c:pt idx="1013">
                  <c:v>02/01/2015</c:v>
                </c:pt>
                <c:pt idx="1014">
                  <c:v>03/01/2015</c:v>
                </c:pt>
                <c:pt idx="1015">
                  <c:v>04/01/2015</c:v>
                </c:pt>
                <c:pt idx="1016">
                  <c:v>05/01/2015</c:v>
                </c:pt>
                <c:pt idx="1017">
                  <c:v>06/01/2015</c:v>
                </c:pt>
                <c:pt idx="1018">
                  <c:v>07/01/2015</c:v>
                </c:pt>
                <c:pt idx="1019">
                  <c:v>08/01/2015</c:v>
                </c:pt>
                <c:pt idx="1020">
                  <c:v>09/01/2015</c:v>
                </c:pt>
                <c:pt idx="1021">
                  <c:v>10/01/2015</c:v>
                </c:pt>
                <c:pt idx="1022">
                  <c:v>11/01/2015</c:v>
                </c:pt>
                <c:pt idx="1023">
                  <c:v>12/01/2015</c:v>
                </c:pt>
                <c:pt idx="1024">
                  <c:v>01/01/2016</c:v>
                </c:pt>
                <c:pt idx="1025">
                  <c:v>02/01/2016</c:v>
                </c:pt>
                <c:pt idx="1026">
                  <c:v>03/01/2016</c:v>
                </c:pt>
                <c:pt idx="1027">
                  <c:v>04/01/2016</c:v>
                </c:pt>
                <c:pt idx="1028">
                  <c:v>05/01/2016</c:v>
                </c:pt>
                <c:pt idx="1029">
                  <c:v>06/01/2016</c:v>
                </c:pt>
                <c:pt idx="1030">
                  <c:v>07/01/2016</c:v>
                </c:pt>
                <c:pt idx="1031">
                  <c:v>08/01/2016</c:v>
                </c:pt>
                <c:pt idx="1032">
                  <c:v>09/01/2016</c:v>
                </c:pt>
                <c:pt idx="1033">
                  <c:v>10/01/2016</c:v>
                </c:pt>
                <c:pt idx="1034">
                  <c:v>11/01/2016</c:v>
                </c:pt>
                <c:pt idx="1035">
                  <c:v>12/01/2016</c:v>
                </c:pt>
                <c:pt idx="1036">
                  <c:v>01/01/2017</c:v>
                </c:pt>
                <c:pt idx="1037">
                  <c:v>02/01/2017</c:v>
                </c:pt>
                <c:pt idx="1038">
                  <c:v>03/01/2017</c:v>
                </c:pt>
                <c:pt idx="1039">
                  <c:v>04/01/2017</c:v>
                </c:pt>
                <c:pt idx="1040">
                  <c:v>05/01/2017</c:v>
                </c:pt>
                <c:pt idx="1041">
                  <c:v>06/01/2017</c:v>
                </c:pt>
                <c:pt idx="1042">
                  <c:v>01/01/2005</c:v>
                </c:pt>
                <c:pt idx="1043">
                  <c:v>02/01/2005</c:v>
                </c:pt>
                <c:pt idx="1044">
                  <c:v>03/01/2005</c:v>
                </c:pt>
                <c:pt idx="1045">
                  <c:v>04/01/2005</c:v>
                </c:pt>
                <c:pt idx="1046">
                  <c:v>05/01/2005</c:v>
                </c:pt>
                <c:pt idx="1047">
                  <c:v>06/01/2005</c:v>
                </c:pt>
                <c:pt idx="1048">
                  <c:v>07/01/2005</c:v>
                </c:pt>
                <c:pt idx="1049">
                  <c:v>08/01/2005</c:v>
                </c:pt>
                <c:pt idx="1050">
                  <c:v>09/01/2005</c:v>
                </c:pt>
                <c:pt idx="1051">
                  <c:v>10/01/2005</c:v>
                </c:pt>
                <c:pt idx="1052">
                  <c:v>11/01/2005</c:v>
                </c:pt>
                <c:pt idx="1053">
                  <c:v>12/01/2005</c:v>
                </c:pt>
                <c:pt idx="1054">
                  <c:v>01/01/2006</c:v>
                </c:pt>
                <c:pt idx="1055">
                  <c:v>02/01/2006</c:v>
                </c:pt>
                <c:pt idx="1056">
                  <c:v>03/01/2006</c:v>
                </c:pt>
                <c:pt idx="1057">
                  <c:v>04/01/2006</c:v>
                </c:pt>
                <c:pt idx="1058">
                  <c:v>05/01/2006</c:v>
                </c:pt>
                <c:pt idx="1059">
                  <c:v>06/01/2006</c:v>
                </c:pt>
                <c:pt idx="1060">
                  <c:v>07/01/2006</c:v>
                </c:pt>
                <c:pt idx="1061">
                  <c:v>08/01/2006</c:v>
                </c:pt>
                <c:pt idx="1062">
                  <c:v>09/01/2006</c:v>
                </c:pt>
                <c:pt idx="1063">
                  <c:v>10/01/2006</c:v>
                </c:pt>
                <c:pt idx="1064">
                  <c:v>11/01/2006</c:v>
                </c:pt>
                <c:pt idx="1065">
                  <c:v>12/01/2006</c:v>
                </c:pt>
                <c:pt idx="1066">
                  <c:v>01/01/2007</c:v>
                </c:pt>
                <c:pt idx="1067">
                  <c:v>02/01/2007</c:v>
                </c:pt>
                <c:pt idx="1068">
                  <c:v>03/01/2007</c:v>
                </c:pt>
                <c:pt idx="1069">
                  <c:v>04/01/2007</c:v>
                </c:pt>
                <c:pt idx="1070">
                  <c:v>05/01/2007</c:v>
                </c:pt>
                <c:pt idx="1071">
                  <c:v>06/01/2007</c:v>
                </c:pt>
                <c:pt idx="1072">
                  <c:v>07/01/2007</c:v>
                </c:pt>
                <c:pt idx="1073">
                  <c:v>08/01/2007</c:v>
                </c:pt>
                <c:pt idx="1074">
                  <c:v>09/01/2007</c:v>
                </c:pt>
                <c:pt idx="1075">
                  <c:v>10/01/2007</c:v>
                </c:pt>
                <c:pt idx="1076">
                  <c:v>11/01/2007</c:v>
                </c:pt>
                <c:pt idx="1077">
                  <c:v>12/01/2007</c:v>
                </c:pt>
                <c:pt idx="1078">
                  <c:v>01/01/2008</c:v>
                </c:pt>
                <c:pt idx="1079">
                  <c:v>02/01/2008</c:v>
                </c:pt>
                <c:pt idx="1080">
                  <c:v>03/01/2008</c:v>
                </c:pt>
                <c:pt idx="1081">
                  <c:v>04/01/2008</c:v>
                </c:pt>
                <c:pt idx="1082">
                  <c:v>05/01/2008</c:v>
                </c:pt>
                <c:pt idx="1083">
                  <c:v>06/01/2008</c:v>
                </c:pt>
                <c:pt idx="1084">
                  <c:v>07/01/2008</c:v>
                </c:pt>
                <c:pt idx="1085">
                  <c:v>08/01/2008</c:v>
                </c:pt>
                <c:pt idx="1086">
                  <c:v>09/01/2008</c:v>
                </c:pt>
                <c:pt idx="1087">
                  <c:v>10/01/2008</c:v>
                </c:pt>
                <c:pt idx="1088">
                  <c:v>11/01/2008</c:v>
                </c:pt>
                <c:pt idx="1089">
                  <c:v>12/01/2008</c:v>
                </c:pt>
                <c:pt idx="1090">
                  <c:v>01/01/2009</c:v>
                </c:pt>
                <c:pt idx="1091">
                  <c:v>02/01/2009</c:v>
                </c:pt>
                <c:pt idx="1092">
                  <c:v>03/01/2009</c:v>
                </c:pt>
                <c:pt idx="1093">
                  <c:v>04/01/2009</c:v>
                </c:pt>
                <c:pt idx="1094">
                  <c:v>05/01/2009</c:v>
                </c:pt>
                <c:pt idx="1095">
                  <c:v>06/01/2009</c:v>
                </c:pt>
                <c:pt idx="1096">
                  <c:v>07/01/2009</c:v>
                </c:pt>
                <c:pt idx="1097">
                  <c:v>08/01/2009</c:v>
                </c:pt>
                <c:pt idx="1098">
                  <c:v>09/01/2009</c:v>
                </c:pt>
                <c:pt idx="1099">
                  <c:v>10/01/2009</c:v>
                </c:pt>
                <c:pt idx="1100">
                  <c:v>11/01/2009</c:v>
                </c:pt>
                <c:pt idx="1101">
                  <c:v>12/01/2009</c:v>
                </c:pt>
                <c:pt idx="1102">
                  <c:v>01/01/2010</c:v>
                </c:pt>
                <c:pt idx="1103">
                  <c:v>02/01/2010</c:v>
                </c:pt>
                <c:pt idx="1104">
                  <c:v>03/01/2010</c:v>
                </c:pt>
                <c:pt idx="1105">
                  <c:v>04/01/2010</c:v>
                </c:pt>
                <c:pt idx="1106">
                  <c:v>05/01/2010</c:v>
                </c:pt>
                <c:pt idx="1107">
                  <c:v>06/01/2010</c:v>
                </c:pt>
                <c:pt idx="1108">
                  <c:v>07/01/2010</c:v>
                </c:pt>
                <c:pt idx="1109">
                  <c:v>08/01/2010</c:v>
                </c:pt>
                <c:pt idx="1110">
                  <c:v>09/01/2010</c:v>
                </c:pt>
                <c:pt idx="1111">
                  <c:v>10/01/2010</c:v>
                </c:pt>
                <c:pt idx="1112">
                  <c:v>11/01/2010</c:v>
                </c:pt>
                <c:pt idx="1113">
                  <c:v>12/01/2010</c:v>
                </c:pt>
                <c:pt idx="1114">
                  <c:v>01/01/2011</c:v>
                </c:pt>
                <c:pt idx="1115">
                  <c:v>02/01/2011</c:v>
                </c:pt>
                <c:pt idx="1116">
                  <c:v>03/01/2011</c:v>
                </c:pt>
                <c:pt idx="1117">
                  <c:v>04/01/2011</c:v>
                </c:pt>
                <c:pt idx="1118">
                  <c:v>05/01/2011</c:v>
                </c:pt>
                <c:pt idx="1119">
                  <c:v>06/01/2011</c:v>
                </c:pt>
                <c:pt idx="1120">
                  <c:v>07/01/2011</c:v>
                </c:pt>
                <c:pt idx="1121">
                  <c:v>08/01/2011</c:v>
                </c:pt>
                <c:pt idx="1122">
                  <c:v>09/01/2011</c:v>
                </c:pt>
                <c:pt idx="1123">
                  <c:v>10/01/2011</c:v>
                </c:pt>
                <c:pt idx="1124">
                  <c:v>11/01/2011</c:v>
                </c:pt>
                <c:pt idx="1125">
                  <c:v>12/01/2011</c:v>
                </c:pt>
                <c:pt idx="1126">
                  <c:v>01/01/2012</c:v>
                </c:pt>
                <c:pt idx="1127">
                  <c:v>02/01/2012</c:v>
                </c:pt>
                <c:pt idx="1128">
                  <c:v>03/01/2012</c:v>
                </c:pt>
                <c:pt idx="1129">
                  <c:v>04/01/2012</c:v>
                </c:pt>
                <c:pt idx="1130">
                  <c:v>05/01/2012</c:v>
                </c:pt>
                <c:pt idx="1131">
                  <c:v>06/01/2012</c:v>
                </c:pt>
                <c:pt idx="1132">
                  <c:v>07/01/2012</c:v>
                </c:pt>
                <c:pt idx="1133">
                  <c:v>08/01/2012</c:v>
                </c:pt>
                <c:pt idx="1134">
                  <c:v>09/01/2012</c:v>
                </c:pt>
                <c:pt idx="1135">
                  <c:v>10/01/2012</c:v>
                </c:pt>
                <c:pt idx="1136">
                  <c:v>11/01/2012</c:v>
                </c:pt>
                <c:pt idx="1137">
                  <c:v>12/01/2012</c:v>
                </c:pt>
                <c:pt idx="1138">
                  <c:v>01/01/2013</c:v>
                </c:pt>
                <c:pt idx="1139">
                  <c:v>02/01/2013</c:v>
                </c:pt>
                <c:pt idx="1140">
                  <c:v>03/01/2013</c:v>
                </c:pt>
                <c:pt idx="1141">
                  <c:v>04/01/2013</c:v>
                </c:pt>
                <c:pt idx="1142">
                  <c:v>05/01/2013</c:v>
                </c:pt>
                <c:pt idx="1143">
                  <c:v>06/01/2013</c:v>
                </c:pt>
                <c:pt idx="1144">
                  <c:v>07/01/2013</c:v>
                </c:pt>
                <c:pt idx="1145">
                  <c:v>08/01/2013</c:v>
                </c:pt>
                <c:pt idx="1146">
                  <c:v>09/01/2013</c:v>
                </c:pt>
                <c:pt idx="1147">
                  <c:v>10/01/2013</c:v>
                </c:pt>
                <c:pt idx="1148">
                  <c:v>11/01/2013</c:v>
                </c:pt>
                <c:pt idx="1149">
                  <c:v>12/01/2013</c:v>
                </c:pt>
                <c:pt idx="1150">
                  <c:v>01/01/2014</c:v>
                </c:pt>
                <c:pt idx="1151">
                  <c:v>02/01/2014</c:v>
                </c:pt>
                <c:pt idx="1152">
                  <c:v>03/01/2014</c:v>
                </c:pt>
                <c:pt idx="1153">
                  <c:v>04/01/2014</c:v>
                </c:pt>
                <c:pt idx="1154">
                  <c:v>05/01/2014</c:v>
                </c:pt>
                <c:pt idx="1155">
                  <c:v>06/01/2014</c:v>
                </c:pt>
                <c:pt idx="1156">
                  <c:v>07/01/2014</c:v>
                </c:pt>
                <c:pt idx="1157">
                  <c:v>08/01/2014</c:v>
                </c:pt>
                <c:pt idx="1158">
                  <c:v>09/01/2014</c:v>
                </c:pt>
                <c:pt idx="1159">
                  <c:v>10/01/2014</c:v>
                </c:pt>
                <c:pt idx="1160">
                  <c:v>11/01/2014</c:v>
                </c:pt>
                <c:pt idx="1161">
                  <c:v>12/01/2014</c:v>
                </c:pt>
                <c:pt idx="1162">
                  <c:v>01/01/2015</c:v>
                </c:pt>
                <c:pt idx="1163">
                  <c:v>02/01/2015</c:v>
                </c:pt>
                <c:pt idx="1164">
                  <c:v>03/01/2015</c:v>
                </c:pt>
                <c:pt idx="1165">
                  <c:v>04/01/2015</c:v>
                </c:pt>
                <c:pt idx="1166">
                  <c:v>05/01/2015</c:v>
                </c:pt>
                <c:pt idx="1167">
                  <c:v>06/01/2015</c:v>
                </c:pt>
                <c:pt idx="1168">
                  <c:v>07/01/2015</c:v>
                </c:pt>
                <c:pt idx="1169">
                  <c:v>08/01/2015</c:v>
                </c:pt>
                <c:pt idx="1170">
                  <c:v>09/01/2015</c:v>
                </c:pt>
                <c:pt idx="1171">
                  <c:v>10/01/2015</c:v>
                </c:pt>
                <c:pt idx="1172">
                  <c:v>11/01/2015</c:v>
                </c:pt>
                <c:pt idx="1173">
                  <c:v>12/01/2015</c:v>
                </c:pt>
                <c:pt idx="1174">
                  <c:v>01/01/2016</c:v>
                </c:pt>
                <c:pt idx="1175">
                  <c:v>02/01/2016</c:v>
                </c:pt>
                <c:pt idx="1176">
                  <c:v>03/01/2016</c:v>
                </c:pt>
                <c:pt idx="1177">
                  <c:v>04/01/2016</c:v>
                </c:pt>
                <c:pt idx="1178">
                  <c:v>05/01/2016</c:v>
                </c:pt>
                <c:pt idx="1179">
                  <c:v>06/01/2016</c:v>
                </c:pt>
                <c:pt idx="1180">
                  <c:v>07/01/2016</c:v>
                </c:pt>
                <c:pt idx="1181">
                  <c:v>08/01/2016</c:v>
                </c:pt>
                <c:pt idx="1182">
                  <c:v>09/01/2016</c:v>
                </c:pt>
                <c:pt idx="1183">
                  <c:v>10/01/2016</c:v>
                </c:pt>
                <c:pt idx="1184">
                  <c:v>11/01/2016</c:v>
                </c:pt>
                <c:pt idx="1185">
                  <c:v>12/01/2016</c:v>
                </c:pt>
                <c:pt idx="1186">
                  <c:v>01/01/2017</c:v>
                </c:pt>
                <c:pt idx="1187">
                  <c:v>02/01/2017</c:v>
                </c:pt>
                <c:pt idx="1188">
                  <c:v>03/01/2017</c:v>
                </c:pt>
                <c:pt idx="1189">
                  <c:v>04/01/2017</c:v>
                </c:pt>
                <c:pt idx="1190">
                  <c:v>05/01/2017</c:v>
                </c:pt>
                <c:pt idx="1191">
                  <c:v>06/01/2017</c:v>
                </c:pt>
                <c:pt idx="1192">
                  <c:v>01/01/2005</c:v>
                </c:pt>
                <c:pt idx="1193">
                  <c:v>02/01/2005</c:v>
                </c:pt>
                <c:pt idx="1194">
                  <c:v>03/01/2005</c:v>
                </c:pt>
                <c:pt idx="1195">
                  <c:v>04/01/2005</c:v>
                </c:pt>
                <c:pt idx="1196">
                  <c:v>05/01/2005</c:v>
                </c:pt>
                <c:pt idx="1197">
                  <c:v>06/01/2005</c:v>
                </c:pt>
                <c:pt idx="1198">
                  <c:v>07/01/2005</c:v>
                </c:pt>
                <c:pt idx="1199">
                  <c:v>08/01/2005</c:v>
                </c:pt>
                <c:pt idx="1200">
                  <c:v>09/01/2005</c:v>
                </c:pt>
                <c:pt idx="1201">
                  <c:v>10/01/2005</c:v>
                </c:pt>
                <c:pt idx="1202">
                  <c:v>11/01/2005</c:v>
                </c:pt>
                <c:pt idx="1203">
                  <c:v>12/01/2005</c:v>
                </c:pt>
                <c:pt idx="1204">
                  <c:v>01/01/2006</c:v>
                </c:pt>
                <c:pt idx="1205">
                  <c:v>02/01/2006</c:v>
                </c:pt>
                <c:pt idx="1206">
                  <c:v>03/01/2006</c:v>
                </c:pt>
                <c:pt idx="1207">
                  <c:v>04/01/2006</c:v>
                </c:pt>
                <c:pt idx="1208">
                  <c:v>05/01/2006</c:v>
                </c:pt>
                <c:pt idx="1209">
                  <c:v>06/01/2006</c:v>
                </c:pt>
                <c:pt idx="1210">
                  <c:v>07/01/2006</c:v>
                </c:pt>
                <c:pt idx="1211">
                  <c:v>08/01/2006</c:v>
                </c:pt>
                <c:pt idx="1212">
                  <c:v>09/01/2006</c:v>
                </c:pt>
                <c:pt idx="1213">
                  <c:v>10/01/2006</c:v>
                </c:pt>
                <c:pt idx="1214">
                  <c:v>11/01/2006</c:v>
                </c:pt>
                <c:pt idx="1215">
                  <c:v>12/01/2006</c:v>
                </c:pt>
                <c:pt idx="1216">
                  <c:v>01/01/2007</c:v>
                </c:pt>
                <c:pt idx="1217">
                  <c:v>02/01/2007</c:v>
                </c:pt>
                <c:pt idx="1218">
                  <c:v>03/01/2007</c:v>
                </c:pt>
                <c:pt idx="1219">
                  <c:v>04/01/2007</c:v>
                </c:pt>
                <c:pt idx="1220">
                  <c:v>05/01/2007</c:v>
                </c:pt>
                <c:pt idx="1221">
                  <c:v>06/01/2007</c:v>
                </c:pt>
                <c:pt idx="1222">
                  <c:v>07/01/2007</c:v>
                </c:pt>
                <c:pt idx="1223">
                  <c:v>08/01/2007</c:v>
                </c:pt>
                <c:pt idx="1224">
                  <c:v>09/01/2007</c:v>
                </c:pt>
                <c:pt idx="1225">
                  <c:v>10/01/2007</c:v>
                </c:pt>
                <c:pt idx="1226">
                  <c:v>11/01/2007</c:v>
                </c:pt>
                <c:pt idx="1227">
                  <c:v>12/01/2007</c:v>
                </c:pt>
                <c:pt idx="1228">
                  <c:v>01/01/2008</c:v>
                </c:pt>
                <c:pt idx="1229">
                  <c:v>02/01/2008</c:v>
                </c:pt>
                <c:pt idx="1230">
                  <c:v>03/01/2008</c:v>
                </c:pt>
                <c:pt idx="1231">
                  <c:v>04/01/2008</c:v>
                </c:pt>
                <c:pt idx="1232">
                  <c:v>05/01/2008</c:v>
                </c:pt>
                <c:pt idx="1233">
                  <c:v>06/01/2008</c:v>
                </c:pt>
                <c:pt idx="1234">
                  <c:v>07/01/2008</c:v>
                </c:pt>
                <c:pt idx="1235">
                  <c:v>08/01/2008</c:v>
                </c:pt>
                <c:pt idx="1236">
                  <c:v>09/01/2008</c:v>
                </c:pt>
                <c:pt idx="1237">
                  <c:v>10/01/2008</c:v>
                </c:pt>
                <c:pt idx="1238">
                  <c:v>11/01/2008</c:v>
                </c:pt>
                <c:pt idx="1239">
                  <c:v>12/01/2008</c:v>
                </c:pt>
                <c:pt idx="1240">
                  <c:v>01/01/2009</c:v>
                </c:pt>
                <c:pt idx="1241">
                  <c:v>02/01/2009</c:v>
                </c:pt>
                <c:pt idx="1242">
                  <c:v>03/01/2009</c:v>
                </c:pt>
                <c:pt idx="1243">
                  <c:v>04/01/2009</c:v>
                </c:pt>
                <c:pt idx="1244">
                  <c:v>05/01/2009</c:v>
                </c:pt>
                <c:pt idx="1245">
                  <c:v>06/01/2009</c:v>
                </c:pt>
                <c:pt idx="1246">
                  <c:v>07/01/2009</c:v>
                </c:pt>
                <c:pt idx="1247">
                  <c:v>08/01/2009</c:v>
                </c:pt>
                <c:pt idx="1248">
                  <c:v>09/01/2009</c:v>
                </c:pt>
                <c:pt idx="1249">
                  <c:v>10/01/2009</c:v>
                </c:pt>
                <c:pt idx="1250">
                  <c:v>11/01/2009</c:v>
                </c:pt>
                <c:pt idx="1251">
                  <c:v>12/01/2009</c:v>
                </c:pt>
                <c:pt idx="1252">
                  <c:v>01/01/2010</c:v>
                </c:pt>
                <c:pt idx="1253">
                  <c:v>02/01/2010</c:v>
                </c:pt>
                <c:pt idx="1254">
                  <c:v>03/01/2010</c:v>
                </c:pt>
                <c:pt idx="1255">
                  <c:v>04/01/2010</c:v>
                </c:pt>
                <c:pt idx="1256">
                  <c:v>05/01/2010</c:v>
                </c:pt>
                <c:pt idx="1257">
                  <c:v>06/01/2010</c:v>
                </c:pt>
                <c:pt idx="1258">
                  <c:v>07/01/2010</c:v>
                </c:pt>
                <c:pt idx="1259">
                  <c:v>08/01/2010</c:v>
                </c:pt>
                <c:pt idx="1260">
                  <c:v>09/01/2010</c:v>
                </c:pt>
                <c:pt idx="1261">
                  <c:v>10/01/2010</c:v>
                </c:pt>
                <c:pt idx="1262">
                  <c:v>11/01/2010</c:v>
                </c:pt>
                <c:pt idx="1263">
                  <c:v>12/01/2010</c:v>
                </c:pt>
                <c:pt idx="1264">
                  <c:v>01/01/2011</c:v>
                </c:pt>
                <c:pt idx="1265">
                  <c:v>02/01/2011</c:v>
                </c:pt>
                <c:pt idx="1266">
                  <c:v>03/01/2011</c:v>
                </c:pt>
                <c:pt idx="1267">
                  <c:v>04/01/2011</c:v>
                </c:pt>
                <c:pt idx="1268">
                  <c:v>05/01/2011</c:v>
                </c:pt>
                <c:pt idx="1269">
                  <c:v>06/01/2011</c:v>
                </c:pt>
                <c:pt idx="1270">
                  <c:v>07/01/2011</c:v>
                </c:pt>
                <c:pt idx="1271">
                  <c:v>08/01/2011</c:v>
                </c:pt>
                <c:pt idx="1272">
                  <c:v>09/01/2011</c:v>
                </c:pt>
                <c:pt idx="1273">
                  <c:v>10/01/2011</c:v>
                </c:pt>
                <c:pt idx="1274">
                  <c:v>11/01/2011</c:v>
                </c:pt>
                <c:pt idx="1275">
                  <c:v>12/01/2011</c:v>
                </c:pt>
                <c:pt idx="1276">
                  <c:v>01/01/2012</c:v>
                </c:pt>
                <c:pt idx="1277">
                  <c:v>02/01/2012</c:v>
                </c:pt>
                <c:pt idx="1278">
                  <c:v>03/01/2012</c:v>
                </c:pt>
                <c:pt idx="1279">
                  <c:v>04/01/2012</c:v>
                </c:pt>
                <c:pt idx="1280">
                  <c:v>05/01/2012</c:v>
                </c:pt>
                <c:pt idx="1281">
                  <c:v>06/01/2012</c:v>
                </c:pt>
                <c:pt idx="1282">
                  <c:v>07/01/2012</c:v>
                </c:pt>
                <c:pt idx="1283">
                  <c:v>08/01/2012</c:v>
                </c:pt>
                <c:pt idx="1284">
                  <c:v>09/01/2012</c:v>
                </c:pt>
                <c:pt idx="1285">
                  <c:v>10/01/2012</c:v>
                </c:pt>
                <c:pt idx="1286">
                  <c:v>11/01/2012</c:v>
                </c:pt>
                <c:pt idx="1287">
                  <c:v>12/01/2012</c:v>
                </c:pt>
                <c:pt idx="1288">
                  <c:v>01/01/2013</c:v>
                </c:pt>
                <c:pt idx="1289">
                  <c:v>02/01/2013</c:v>
                </c:pt>
                <c:pt idx="1290">
                  <c:v>03/01/2013</c:v>
                </c:pt>
                <c:pt idx="1291">
                  <c:v>04/01/2013</c:v>
                </c:pt>
                <c:pt idx="1292">
                  <c:v>05/01/2013</c:v>
                </c:pt>
                <c:pt idx="1293">
                  <c:v>06/01/2013</c:v>
                </c:pt>
                <c:pt idx="1294">
                  <c:v>07/01/2013</c:v>
                </c:pt>
                <c:pt idx="1295">
                  <c:v>08/01/2013</c:v>
                </c:pt>
                <c:pt idx="1296">
                  <c:v>09/01/2013</c:v>
                </c:pt>
                <c:pt idx="1297">
                  <c:v>10/01/2013</c:v>
                </c:pt>
                <c:pt idx="1298">
                  <c:v>11/01/2013</c:v>
                </c:pt>
                <c:pt idx="1299">
                  <c:v>12/01/2013</c:v>
                </c:pt>
                <c:pt idx="1300">
                  <c:v>01/01/2014</c:v>
                </c:pt>
                <c:pt idx="1301">
                  <c:v>02/01/2014</c:v>
                </c:pt>
                <c:pt idx="1302">
                  <c:v>03/01/2014</c:v>
                </c:pt>
                <c:pt idx="1303">
                  <c:v>04/01/2014</c:v>
                </c:pt>
                <c:pt idx="1304">
                  <c:v>05/01/2014</c:v>
                </c:pt>
                <c:pt idx="1305">
                  <c:v>06/01/2014</c:v>
                </c:pt>
                <c:pt idx="1306">
                  <c:v>07/01/2014</c:v>
                </c:pt>
                <c:pt idx="1307">
                  <c:v>08/01/2014</c:v>
                </c:pt>
                <c:pt idx="1308">
                  <c:v>09/01/2014</c:v>
                </c:pt>
                <c:pt idx="1309">
                  <c:v>10/01/2014</c:v>
                </c:pt>
                <c:pt idx="1310">
                  <c:v>11/01/2014</c:v>
                </c:pt>
                <c:pt idx="1311">
                  <c:v>12/01/2014</c:v>
                </c:pt>
                <c:pt idx="1312">
                  <c:v>01/01/2015</c:v>
                </c:pt>
                <c:pt idx="1313">
                  <c:v>02/01/2015</c:v>
                </c:pt>
                <c:pt idx="1314">
                  <c:v>03/01/2015</c:v>
                </c:pt>
                <c:pt idx="1315">
                  <c:v>04/01/2015</c:v>
                </c:pt>
                <c:pt idx="1316">
                  <c:v>05/01/2015</c:v>
                </c:pt>
                <c:pt idx="1317">
                  <c:v>06/01/2015</c:v>
                </c:pt>
                <c:pt idx="1318">
                  <c:v>07/01/2015</c:v>
                </c:pt>
                <c:pt idx="1319">
                  <c:v>08/01/2015</c:v>
                </c:pt>
                <c:pt idx="1320">
                  <c:v>09/01/2015</c:v>
                </c:pt>
                <c:pt idx="1321">
                  <c:v>10/01/2015</c:v>
                </c:pt>
                <c:pt idx="1322">
                  <c:v>11/01/2015</c:v>
                </c:pt>
                <c:pt idx="1323">
                  <c:v>12/01/2015</c:v>
                </c:pt>
                <c:pt idx="1324">
                  <c:v>01/01/2016</c:v>
                </c:pt>
                <c:pt idx="1325">
                  <c:v>02/01/2016</c:v>
                </c:pt>
                <c:pt idx="1326">
                  <c:v>03/01/2016</c:v>
                </c:pt>
                <c:pt idx="1327">
                  <c:v>04/01/2016</c:v>
                </c:pt>
                <c:pt idx="1328">
                  <c:v>05/01/2016</c:v>
                </c:pt>
                <c:pt idx="1329">
                  <c:v>06/01/2016</c:v>
                </c:pt>
                <c:pt idx="1330">
                  <c:v>07/01/2016</c:v>
                </c:pt>
                <c:pt idx="1331">
                  <c:v>08/01/2016</c:v>
                </c:pt>
                <c:pt idx="1332">
                  <c:v>09/01/2016</c:v>
                </c:pt>
                <c:pt idx="1333">
                  <c:v>10/01/2016</c:v>
                </c:pt>
                <c:pt idx="1334">
                  <c:v>11/01/2016</c:v>
                </c:pt>
                <c:pt idx="1335">
                  <c:v>12/01/2016</c:v>
                </c:pt>
                <c:pt idx="1336">
                  <c:v>01/01/2017</c:v>
                </c:pt>
                <c:pt idx="1337">
                  <c:v>02/01/2017</c:v>
                </c:pt>
                <c:pt idx="1338">
                  <c:v>03/01/2017</c:v>
                </c:pt>
                <c:pt idx="1339">
                  <c:v>04/01/2017</c:v>
                </c:pt>
                <c:pt idx="1340">
                  <c:v>05/01/2017</c:v>
                </c:pt>
                <c:pt idx="1341">
                  <c:v>06/01/2017</c:v>
                </c:pt>
                <c:pt idx="1342">
                  <c:v>01/01/2005</c:v>
                </c:pt>
                <c:pt idx="1343">
                  <c:v>02/01/2005</c:v>
                </c:pt>
                <c:pt idx="1344">
                  <c:v>03/01/2005</c:v>
                </c:pt>
                <c:pt idx="1345">
                  <c:v>04/01/2005</c:v>
                </c:pt>
                <c:pt idx="1346">
                  <c:v>05/01/2005</c:v>
                </c:pt>
                <c:pt idx="1347">
                  <c:v>06/01/2005</c:v>
                </c:pt>
                <c:pt idx="1348">
                  <c:v>07/01/2005</c:v>
                </c:pt>
                <c:pt idx="1349">
                  <c:v>08/01/2005</c:v>
                </c:pt>
                <c:pt idx="1350">
                  <c:v>09/01/2005</c:v>
                </c:pt>
                <c:pt idx="1351">
                  <c:v>10/01/2005</c:v>
                </c:pt>
                <c:pt idx="1352">
                  <c:v>11/01/2005</c:v>
                </c:pt>
                <c:pt idx="1353">
                  <c:v>12/01/2005</c:v>
                </c:pt>
                <c:pt idx="1354">
                  <c:v>01/01/2006</c:v>
                </c:pt>
                <c:pt idx="1355">
                  <c:v>02/01/2006</c:v>
                </c:pt>
                <c:pt idx="1356">
                  <c:v>03/01/2006</c:v>
                </c:pt>
                <c:pt idx="1357">
                  <c:v>04/01/2006</c:v>
                </c:pt>
                <c:pt idx="1358">
                  <c:v>05/01/2006</c:v>
                </c:pt>
                <c:pt idx="1359">
                  <c:v>06/01/2006</c:v>
                </c:pt>
                <c:pt idx="1360">
                  <c:v>07/01/2006</c:v>
                </c:pt>
                <c:pt idx="1361">
                  <c:v>08/01/2006</c:v>
                </c:pt>
                <c:pt idx="1362">
                  <c:v>09/01/2006</c:v>
                </c:pt>
                <c:pt idx="1363">
                  <c:v>10/01/2006</c:v>
                </c:pt>
                <c:pt idx="1364">
                  <c:v>11/01/2006</c:v>
                </c:pt>
                <c:pt idx="1365">
                  <c:v>12/01/2006</c:v>
                </c:pt>
                <c:pt idx="1366">
                  <c:v>01/01/2007</c:v>
                </c:pt>
                <c:pt idx="1367">
                  <c:v>02/01/2007</c:v>
                </c:pt>
                <c:pt idx="1368">
                  <c:v>03/01/2007</c:v>
                </c:pt>
                <c:pt idx="1369">
                  <c:v>04/01/2007</c:v>
                </c:pt>
                <c:pt idx="1370">
                  <c:v>05/01/2007</c:v>
                </c:pt>
                <c:pt idx="1371">
                  <c:v>06/01/2007</c:v>
                </c:pt>
                <c:pt idx="1372">
                  <c:v>07/01/2007</c:v>
                </c:pt>
                <c:pt idx="1373">
                  <c:v>08/01/2007</c:v>
                </c:pt>
                <c:pt idx="1374">
                  <c:v>09/01/2007</c:v>
                </c:pt>
                <c:pt idx="1375">
                  <c:v>10/01/2007</c:v>
                </c:pt>
                <c:pt idx="1376">
                  <c:v>11/01/2007</c:v>
                </c:pt>
                <c:pt idx="1377">
                  <c:v>12/01/2007</c:v>
                </c:pt>
                <c:pt idx="1378">
                  <c:v>01/01/2008</c:v>
                </c:pt>
                <c:pt idx="1379">
                  <c:v>02/01/2008</c:v>
                </c:pt>
                <c:pt idx="1380">
                  <c:v>03/01/2008</c:v>
                </c:pt>
                <c:pt idx="1381">
                  <c:v>04/01/2008</c:v>
                </c:pt>
                <c:pt idx="1382">
                  <c:v>05/01/2008</c:v>
                </c:pt>
                <c:pt idx="1383">
                  <c:v>06/01/2008</c:v>
                </c:pt>
                <c:pt idx="1384">
                  <c:v>07/01/2008</c:v>
                </c:pt>
                <c:pt idx="1385">
                  <c:v>08/01/2008</c:v>
                </c:pt>
                <c:pt idx="1386">
                  <c:v>09/01/2008</c:v>
                </c:pt>
                <c:pt idx="1387">
                  <c:v>10/01/2008</c:v>
                </c:pt>
                <c:pt idx="1388">
                  <c:v>11/01/2008</c:v>
                </c:pt>
                <c:pt idx="1389">
                  <c:v>12/01/2008</c:v>
                </c:pt>
                <c:pt idx="1390">
                  <c:v>01/01/2009</c:v>
                </c:pt>
                <c:pt idx="1391">
                  <c:v>02/01/2009</c:v>
                </c:pt>
                <c:pt idx="1392">
                  <c:v>03/01/2009</c:v>
                </c:pt>
                <c:pt idx="1393">
                  <c:v>04/01/2009</c:v>
                </c:pt>
                <c:pt idx="1394">
                  <c:v>05/01/2009</c:v>
                </c:pt>
                <c:pt idx="1395">
                  <c:v>06/01/2009</c:v>
                </c:pt>
                <c:pt idx="1396">
                  <c:v>07/01/2009</c:v>
                </c:pt>
                <c:pt idx="1397">
                  <c:v>08/01/2009</c:v>
                </c:pt>
                <c:pt idx="1398">
                  <c:v>09/01/2009</c:v>
                </c:pt>
                <c:pt idx="1399">
                  <c:v>10/01/2009</c:v>
                </c:pt>
                <c:pt idx="1400">
                  <c:v>11/01/2009</c:v>
                </c:pt>
                <c:pt idx="1401">
                  <c:v>12/01/2009</c:v>
                </c:pt>
                <c:pt idx="1402">
                  <c:v>01/01/2010</c:v>
                </c:pt>
                <c:pt idx="1403">
                  <c:v>02/01/2010</c:v>
                </c:pt>
                <c:pt idx="1404">
                  <c:v>03/01/2010</c:v>
                </c:pt>
                <c:pt idx="1405">
                  <c:v>04/01/2010</c:v>
                </c:pt>
                <c:pt idx="1406">
                  <c:v>05/01/2010</c:v>
                </c:pt>
                <c:pt idx="1407">
                  <c:v>06/01/2010</c:v>
                </c:pt>
                <c:pt idx="1408">
                  <c:v>07/01/2010</c:v>
                </c:pt>
                <c:pt idx="1409">
                  <c:v>08/01/2010</c:v>
                </c:pt>
                <c:pt idx="1410">
                  <c:v>09/01/2010</c:v>
                </c:pt>
                <c:pt idx="1411">
                  <c:v>10/01/2010</c:v>
                </c:pt>
                <c:pt idx="1412">
                  <c:v>11/01/2010</c:v>
                </c:pt>
                <c:pt idx="1413">
                  <c:v>12/01/2010</c:v>
                </c:pt>
                <c:pt idx="1414">
                  <c:v>01/01/2011</c:v>
                </c:pt>
                <c:pt idx="1415">
                  <c:v>02/01/2011</c:v>
                </c:pt>
                <c:pt idx="1416">
                  <c:v>03/01/2011</c:v>
                </c:pt>
                <c:pt idx="1417">
                  <c:v>04/01/2011</c:v>
                </c:pt>
                <c:pt idx="1418">
                  <c:v>05/01/2011</c:v>
                </c:pt>
                <c:pt idx="1419">
                  <c:v>06/01/2011</c:v>
                </c:pt>
                <c:pt idx="1420">
                  <c:v>07/01/2011</c:v>
                </c:pt>
                <c:pt idx="1421">
                  <c:v>08/01/2011</c:v>
                </c:pt>
                <c:pt idx="1422">
                  <c:v>09/01/2011</c:v>
                </c:pt>
                <c:pt idx="1423">
                  <c:v>10/01/2011</c:v>
                </c:pt>
                <c:pt idx="1424">
                  <c:v>11/01/2011</c:v>
                </c:pt>
                <c:pt idx="1425">
                  <c:v>12/01/2011</c:v>
                </c:pt>
                <c:pt idx="1426">
                  <c:v>01/01/2012</c:v>
                </c:pt>
                <c:pt idx="1427">
                  <c:v>02/01/2012</c:v>
                </c:pt>
                <c:pt idx="1428">
                  <c:v>03/01/2012</c:v>
                </c:pt>
                <c:pt idx="1429">
                  <c:v>04/01/2012</c:v>
                </c:pt>
                <c:pt idx="1430">
                  <c:v>05/01/2012</c:v>
                </c:pt>
                <c:pt idx="1431">
                  <c:v>06/01/2012</c:v>
                </c:pt>
                <c:pt idx="1432">
                  <c:v>07/01/2012</c:v>
                </c:pt>
                <c:pt idx="1433">
                  <c:v>08/01/2012</c:v>
                </c:pt>
                <c:pt idx="1434">
                  <c:v>09/01/2012</c:v>
                </c:pt>
                <c:pt idx="1435">
                  <c:v>10/01/2012</c:v>
                </c:pt>
                <c:pt idx="1436">
                  <c:v>11/01/2012</c:v>
                </c:pt>
                <c:pt idx="1437">
                  <c:v>12/01/2012</c:v>
                </c:pt>
                <c:pt idx="1438">
                  <c:v>01/01/2013</c:v>
                </c:pt>
                <c:pt idx="1439">
                  <c:v>02/01/2013</c:v>
                </c:pt>
                <c:pt idx="1440">
                  <c:v>03/01/2013</c:v>
                </c:pt>
                <c:pt idx="1441">
                  <c:v>04/01/2013</c:v>
                </c:pt>
                <c:pt idx="1442">
                  <c:v>05/01/2013</c:v>
                </c:pt>
                <c:pt idx="1443">
                  <c:v>06/01/2013</c:v>
                </c:pt>
                <c:pt idx="1444">
                  <c:v>07/01/2013</c:v>
                </c:pt>
                <c:pt idx="1445">
                  <c:v>08/01/2013</c:v>
                </c:pt>
                <c:pt idx="1446">
                  <c:v>09/01/2013</c:v>
                </c:pt>
                <c:pt idx="1447">
                  <c:v>10/01/2013</c:v>
                </c:pt>
                <c:pt idx="1448">
                  <c:v>11/01/2013</c:v>
                </c:pt>
                <c:pt idx="1449">
                  <c:v>12/01/2013</c:v>
                </c:pt>
                <c:pt idx="1450">
                  <c:v>01/01/2014</c:v>
                </c:pt>
                <c:pt idx="1451">
                  <c:v>02/01/2014</c:v>
                </c:pt>
                <c:pt idx="1452">
                  <c:v>03/01/2014</c:v>
                </c:pt>
                <c:pt idx="1453">
                  <c:v>04/01/2014</c:v>
                </c:pt>
                <c:pt idx="1454">
                  <c:v>05/01/2014</c:v>
                </c:pt>
                <c:pt idx="1455">
                  <c:v>06/01/2014</c:v>
                </c:pt>
                <c:pt idx="1456">
                  <c:v>07/01/2014</c:v>
                </c:pt>
                <c:pt idx="1457">
                  <c:v>08/01/2014</c:v>
                </c:pt>
                <c:pt idx="1458">
                  <c:v>09/01/2014</c:v>
                </c:pt>
                <c:pt idx="1459">
                  <c:v>10/01/2014</c:v>
                </c:pt>
                <c:pt idx="1460">
                  <c:v>11/01/2014</c:v>
                </c:pt>
                <c:pt idx="1461">
                  <c:v>12/01/2014</c:v>
                </c:pt>
                <c:pt idx="1462">
                  <c:v>01/01/2015</c:v>
                </c:pt>
                <c:pt idx="1463">
                  <c:v>02/01/2015</c:v>
                </c:pt>
                <c:pt idx="1464">
                  <c:v>03/01/2015</c:v>
                </c:pt>
                <c:pt idx="1465">
                  <c:v>04/01/2015</c:v>
                </c:pt>
                <c:pt idx="1466">
                  <c:v>05/01/2015</c:v>
                </c:pt>
                <c:pt idx="1467">
                  <c:v>06/01/2015</c:v>
                </c:pt>
                <c:pt idx="1468">
                  <c:v>07/01/2015</c:v>
                </c:pt>
                <c:pt idx="1469">
                  <c:v>08/01/2015</c:v>
                </c:pt>
                <c:pt idx="1470">
                  <c:v>09/01/2015</c:v>
                </c:pt>
                <c:pt idx="1471">
                  <c:v>10/01/2015</c:v>
                </c:pt>
                <c:pt idx="1472">
                  <c:v>11/01/2015</c:v>
                </c:pt>
                <c:pt idx="1473">
                  <c:v>12/01/2015</c:v>
                </c:pt>
                <c:pt idx="1474">
                  <c:v>01/01/2016</c:v>
                </c:pt>
                <c:pt idx="1475">
                  <c:v>02/01/2016</c:v>
                </c:pt>
                <c:pt idx="1476">
                  <c:v>03/01/2016</c:v>
                </c:pt>
                <c:pt idx="1477">
                  <c:v>04/01/2016</c:v>
                </c:pt>
                <c:pt idx="1478">
                  <c:v>05/01/2016</c:v>
                </c:pt>
                <c:pt idx="1479">
                  <c:v>06/01/2016</c:v>
                </c:pt>
                <c:pt idx="1480">
                  <c:v>07/01/2016</c:v>
                </c:pt>
                <c:pt idx="1481">
                  <c:v>08/01/2016</c:v>
                </c:pt>
                <c:pt idx="1482">
                  <c:v>09/01/2016</c:v>
                </c:pt>
                <c:pt idx="1483">
                  <c:v>10/01/2016</c:v>
                </c:pt>
                <c:pt idx="1484">
                  <c:v>11/01/2016</c:v>
                </c:pt>
                <c:pt idx="1485">
                  <c:v>12/01/2016</c:v>
                </c:pt>
                <c:pt idx="1486">
                  <c:v>01/01/2017</c:v>
                </c:pt>
                <c:pt idx="1487">
                  <c:v>02/01/2017</c:v>
                </c:pt>
                <c:pt idx="1488">
                  <c:v>03/01/2017</c:v>
                </c:pt>
                <c:pt idx="1489">
                  <c:v>04/01/2017</c:v>
                </c:pt>
                <c:pt idx="1490">
                  <c:v>05/01/2017</c:v>
                </c:pt>
                <c:pt idx="1491">
                  <c:v>06/01/2017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smooth val="0"/>
        </c:ser>
        <c:marker val="1"/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40495176"/>
        <c:crosses val="autoZero"/>
        <c:lblAlgn val="ctr"/>
        <c:lblOffset val="100"/>
        <c:noMultiLvlLbl val="0"/>
      </c:catAx>
      <c:valAx>
        <c:axId val="2140495176"/>
        <c:scaling>
          <c:min val="2.0"/>
        </c:scaling>
        <c:delete val="0"/>
        <c:axPos val="l"/>
        <c:majorGridlines/>
        <c:numFmt formatCode="0.0&quot;%&quot;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VAURN</c:v>
                </c:pt>
              </c:strCache>
            </c:strRef>
          </c:tx>
          <c:marker>
            <c:symbol val="none"/>
          </c:marker>
          <c:cat>
            <c:strRef>
              <c:f>Sheet1!$A$2:$A$151</c:f>
              <c:strCache>
                <c:ptCount val="15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</c:strCache>
            </c:strRef>
          </c:cat>
          <c:val>
            <c:numRef>
              <c:f>Sheet1!$B$2:$B$151</c:f>
              <c:numCache>
                <c:formatCode>General</c:formatCode>
                <c:ptCount val="150"/>
                <c:pt idx="0">
                  <c:v>3.9</c:v>
                </c:pt>
                <c:pt idx="1">
                  <c:v>4.0</c:v>
                </c:pt>
                <c:pt idx="2">
                  <c:v>3.8</c:v>
                </c:pt>
                <c:pt idx="3">
                  <c:v>3.5</c:v>
                </c:pt>
                <c:pt idx="4">
                  <c:v>3.6</c:v>
                </c:pt>
                <c:pt idx="5">
                  <c:v>3.8</c:v>
                </c:pt>
                <c:pt idx="6">
                  <c:v>3.6</c:v>
                </c:pt>
                <c:pt idx="7">
                  <c:v>3.5</c:v>
                </c:pt>
                <c:pt idx="8">
                  <c:v>3.5</c:v>
                </c:pt>
                <c:pt idx="9">
                  <c:v>3.2</c:v>
                </c:pt>
                <c:pt idx="10">
                  <c:v>3.3</c:v>
                </c:pt>
                <c:pt idx="11">
                  <c:v>3.1</c:v>
                </c:pt>
                <c:pt idx="12">
                  <c:v>3.3</c:v>
                </c:pt>
                <c:pt idx="13">
                  <c:v>3.4</c:v>
                </c:pt>
                <c:pt idx="14">
                  <c:v>3.2</c:v>
                </c:pt>
                <c:pt idx="15">
                  <c:v>2.9</c:v>
                </c:pt>
                <c:pt idx="16">
                  <c:v>3.1</c:v>
                </c:pt>
                <c:pt idx="17">
                  <c:v>3.3</c:v>
                </c:pt>
                <c:pt idx="18">
                  <c:v>3.3</c:v>
                </c:pt>
                <c:pt idx="19">
                  <c:v>3.3</c:v>
                </c:pt>
                <c:pt idx="20">
                  <c:v>3.1</c:v>
                </c:pt>
                <c:pt idx="21">
                  <c:v>2.7</c:v>
                </c:pt>
                <c:pt idx="22">
                  <c:v>2.8</c:v>
                </c:pt>
                <c:pt idx="23">
                  <c:v>2.8</c:v>
                </c:pt>
                <c:pt idx="24">
                  <c:v>3.3</c:v>
                </c:pt>
                <c:pt idx="25">
                  <c:v>3.2</c:v>
                </c:pt>
                <c:pt idx="26">
                  <c:v>2.9</c:v>
                </c:pt>
                <c:pt idx="27">
                  <c:v>2.7</c:v>
                </c:pt>
                <c:pt idx="28">
                  <c:v>2.8</c:v>
                </c:pt>
                <c:pt idx="29">
                  <c:v>3.1</c:v>
                </c:pt>
                <c:pt idx="30">
                  <c:v>3.1</c:v>
                </c:pt>
                <c:pt idx="31">
                  <c:v>3.1</c:v>
                </c:pt>
                <c:pt idx="32">
                  <c:v>3.0</c:v>
                </c:pt>
                <c:pt idx="33">
                  <c:v>2.9</c:v>
                </c:pt>
                <c:pt idx="34">
                  <c:v>3.0</c:v>
                </c:pt>
                <c:pt idx="35">
                  <c:v>3.3</c:v>
                </c:pt>
                <c:pt idx="36">
                  <c:v>3.7</c:v>
                </c:pt>
                <c:pt idx="37">
                  <c:v>3.6</c:v>
                </c:pt>
                <c:pt idx="38">
                  <c:v>3.6</c:v>
                </c:pt>
                <c:pt idx="39">
                  <c:v>3.2</c:v>
                </c:pt>
                <c:pt idx="40">
                  <c:v>3.7</c:v>
                </c:pt>
                <c:pt idx="41">
                  <c:v>4.0</c:v>
                </c:pt>
                <c:pt idx="42">
                  <c:v>4.1</c:v>
                </c:pt>
                <c:pt idx="43">
                  <c:v>4.2</c:v>
                </c:pt>
                <c:pt idx="44">
                  <c:v>4.0</c:v>
                </c:pt>
                <c:pt idx="45">
                  <c:v>4.0</c:v>
                </c:pt>
                <c:pt idx="46">
                  <c:v>4.3</c:v>
                </c:pt>
                <c:pt idx="47">
                  <c:v>4.9</c:v>
                </c:pt>
                <c:pt idx="48">
                  <c:v>6.1</c:v>
                </c:pt>
                <c:pt idx="49">
                  <c:v>6.4</c:v>
                </c:pt>
                <c:pt idx="50">
                  <c:v>6.6</c:v>
                </c:pt>
                <c:pt idx="51">
                  <c:v>6.2</c:v>
                </c:pt>
                <c:pt idx="52">
                  <c:v>6.7</c:v>
                </c:pt>
                <c:pt idx="53">
                  <c:v>7.0</c:v>
                </c:pt>
                <c:pt idx="54">
                  <c:v>6.8</c:v>
                </c:pt>
                <c:pt idx="55">
                  <c:v>6.9</c:v>
                </c:pt>
                <c:pt idx="56">
                  <c:v>6.9</c:v>
                </c:pt>
                <c:pt idx="57">
                  <c:v>6.8</c:v>
                </c:pt>
                <c:pt idx="58">
                  <c:v>6.8</c:v>
                </c:pt>
                <c:pt idx="59">
                  <c:v>7.2</c:v>
                </c:pt>
                <c:pt idx="60">
                  <c:v>7.9</c:v>
                </c:pt>
                <c:pt idx="61">
                  <c:v>7.9</c:v>
                </c:pt>
                <c:pt idx="62">
                  <c:v>7.7</c:v>
                </c:pt>
                <c:pt idx="63">
                  <c:v>7.0</c:v>
                </c:pt>
                <c:pt idx="64">
                  <c:v>7.1</c:v>
                </c:pt>
                <c:pt idx="65">
                  <c:v>7.2</c:v>
                </c:pt>
                <c:pt idx="66">
                  <c:v>7.1</c:v>
                </c:pt>
                <c:pt idx="67">
                  <c:v>7.1</c:v>
                </c:pt>
                <c:pt idx="68">
                  <c:v>6.8</c:v>
                </c:pt>
                <c:pt idx="69">
                  <c:v>6.6</c:v>
                </c:pt>
                <c:pt idx="70">
                  <c:v>6.7</c:v>
                </c:pt>
                <c:pt idx="71">
                  <c:v>6.7</c:v>
                </c:pt>
                <c:pt idx="72">
                  <c:v>7.1</c:v>
                </c:pt>
                <c:pt idx="73">
                  <c:v>6.9</c:v>
                </c:pt>
                <c:pt idx="74">
                  <c:v>6.6</c:v>
                </c:pt>
                <c:pt idx="75">
                  <c:v>6.2</c:v>
                </c:pt>
                <c:pt idx="76">
                  <c:v>6.4</c:v>
                </c:pt>
                <c:pt idx="77">
                  <c:v>6.9</c:v>
                </c:pt>
                <c:pt idx="78">
                  <c:v>6.7</c:v>
                </c:pt>
                <c:pt idx="79">
                  <c:v>6.9</c:v>
                </c:pt>
                <c:pt idx="80">
                  <c:v>6.7</c:v>
                </c:pt>
                <c:pt idx="81">
                  <c:v>6.4</c:v>
                </c:pt>
                <c:pt idx="82">
                  <c:v>6.1</c:v>
                </c:pt>
                <c:pt idx="83">
                  <c:v>6.2</c:v>
                </c:pt>
                <c:pt idx="84">
                  <c:v>6.6</c:v>
                </c:pt>
                <c:pt idx="85">
                  <c:v>6.6</c:v>
                </c:pt>
                <c:pt idx="86">
                  <c:v>6.2</c:v>
                </c:pt>
                <c:pt idx="87">
                  <c:v>5.6</c:v>
                </c:pt>
                <c:pt idx="88">
                  <c:v>6.0</c:v>
                </c:pt>
                <c:pt idx="89">
                  <c:v>6.4</c:v>
                </c:pt>
                <c:pt idx="90">
                  <c:v>6.4</c:v>
                </c:pt>
                <c:pt idx="91">
                  <c:v>6.2</c:v>
                </c:pt>
                <c:pt idx="92">
                  <c:v>5.8</c:v>
                </c:pt>
                <c:pt idx="93">
                  <c:v>5.6</c:v>
                </c:pt>
                <c:pt idx="94">
                  <c:v>5.4</c:v>
                </c:pt>
                <c:pt idx="95">
                  <c:v>5.6</c:v>
                </c:pt>
                <c:pt idx="96">
                  <c:v>6.4</c:v>
                </c:pt>
                <c:pt idx="97">
                  <c:v>6.0</c:v>
                </c:pt>
                <c:pt idx="98">
                  <c:v>5.7</c:v>
                </c:pt>
                <c:pt idx="99">
                  <c:v>5.3</c:v>
                </c:pt>
                <c:pt idx="100">
                  <c:v>5.7</c:v>
                </c:pt>
                <c:pt idx="101">
                  <c:v>6.1</c:v>
                </c:pt>
                <c:pt idx="102">
                  <c:v>5.9</c:v>
                </c:pt>
                <c:pt idx="103">
                  <c:v>5.8</c:v>
                </c:pt>
                <c:pt idx="104">
                  <c:v>5.6</c:v>
                </c:pt>
                <c:pt idx="105">
                  <c:v>5.7</c:v>
                </c:pt>
                <c:pt idx="106">
                  <c:v>5.3</c:v>
                </c:pt>
                <c:pt idx="107">
                  <c:v>5.1</c:v>
                </c:pt>
                <c:pt idx="108">
                  <c:v>5.7</c:v>
                </c:pt>
                <c:pt idx="109">
                  <c:v>5.7</c:v>
                </c:pt>
                <c:pt idx="110">
                  <c:v>5.6</c:v>
                </c:pt>
                <c:pt idx="111">
                  <c:v>4.8</c:v>
                </c:pt>
                <c:pt idx="112">
                  <c:v>5.3</c:v>
                </c:pt>
                <c:pt idx="113">
                  <c:v>5.4</c:v>
                </c:pt>
                <c:pt idx="114">
                  <c:v>5.6</c:v>
                </c:pt>
                <c:pt idx="115">
                  <c:v>5.6</c:v>
                </c:pt>
                <c:pt idx="116">
                  <c:v>5.1</c:v>
                </c:pt>
                <c:pt idx="117">
                  <c:v>4.8</c:v>
                </c:pt>
                <c:pt idx="118">
                  <c:v>4.7</c:v>
                </c:pt>
                <c:pt idx="119">
                  <c:v>4.6</c:v>
                </c:pt>
                <c:pt idx="120">
                  <c:v>5.2</c:v>
                </c:pt>
                <c:pt idx="121">
                  <c:v>5.0</c:v>
                </c:pt>
                <c:pt idx="122">
                  <c:v>4.8</c:v>
                </c:pt>
                <c:pt idx="123">
                  <c:v>4.3</c:v>
                </c:pt>
                <c:pt idx="124">
                  <c:v>4.7</c:v>
                </c:pt>
                <c:pt idx="125">
                  <c:v>4.7</c:v>
                </c:pt>
                <c:pt idx="126">
                  <c:v>4.6</c:v>
                </c:pt>
                <c:pt idx="127">
                  <c:v>4.4</c:v>
                </c:pt>
                <c:pt idx="128">
                  <c:v>4.1</c:v>
                </c:pt>
                <c:pt idx="129">
                  <c:v>4.0</c:v>
                </c:pt>
                <c:pt idx="130">
                  <c:v>3.9</c:v>
                </c:pt>
                <c:pt idx="131">
                  <c:v>3.9</c:v>
                </c:pt>
                <c:pt idx="132">
                  <c:v>4.2</c:v>
                </c:pt>
                <c:pt idx="133">
                  <c:v>4.1</c:v>
                </c:pt>
                <c:pt idx="134">
                  <c:v>4.0</c:v>
                </c:pt>
                <c:pt idx="135">
                  <c:v>3.6</c:v>
                </c:pt>
                <c:pt idx="136">
                  <c:v>3.7</c:v>
                </c:pt>
                <c:pt idx="137">
                  <c:v>4.2</c:v>
                </c:pt>
                <c:pt idx="138">
                  <c:v>4.2</c:v>
                </c:pt>
                <c:pt idx="139">
                  <c:v>4.3</c:v>
                </c:pt>
                <c:pt idx="140">
                  <c:v>4.2</c:v>
                </c:pt>
                <c:pt idx="141">
                  <c:v>4.0</c:v>
                </c:pt>
                <c:pt idx="142">
                  <c:v>3.8</c:v>
                </c:pt>
                <c:pt idx="143">
                  <c:v>3.8</c:v>
                </c:pt>
                <c:pt idx="144">
                  <c:v>4.2</c:v>
                </c:pt>
                <c:pt idx="145">
                  <c:v>4.0</c:v>
                </c:pt>
                <c:pt idx="146">
                  <c:v>3.8</c:v>
                </c:pt>
                <c:pt idx="147">
                  <c:v>3.6</c:v>
                </c:pt>
                <c:pt idx="148">
                  <c:v>3.8</c:v>
                </c:pt>
                <c:pt idx="149">
                  <c:v>3.9</c:v>
                </c:pt>
              </c:numCache>
            </c:numRef>
          </c:val>
          <c:smooth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VAURN</c:v>
                </c:pt>
              </c:strCache>
            </c:strRef>
          </c:tx>
          <c:marker>
            <c:symbol val="none"/>
          </c:marker>
          <c:cat>
            <c:strRef>
              <c:f>Sheet1!$A$2:$A$151</c:f>
              <c:strCache>
                <c:ptCount val="15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smooth val="0"/>
        </c:ser>
        <c:marker val="1"/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40495176"/>
        <c:crosses val="autoZero"/>
        <c:lblAlgn val="ctr"/>
        <c:lblOffset val="100"/>
        <c:noMultiLvlLbl val="0"/>
      </c:catAx>
      <c:valAx>
        <c:axId val="2140495176"/>
        <c:scaling>
          <c:min val="2.0"/>
        </c:scaling>
        <c:delete val="0"/>
        <c:axPos val="l"/>
        <c:majorGridlines/>
        <c:numFmt formatCode="0.0&quot;%&quot;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2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VIRG251URN</c:v>
                </c:pt>
              </c:strCache>
            </c:strRef>
          </c:tx>
          <c:marker>
            <c:symbol val="none"/>
          </c:marker>
          <c:cat>
            <c:strRef>
              <c:f>Sheet1!$A$2:$A$151</c:f>
              <c:strCache>
                <c:ptCount val="15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</c:strCache>
            </c:strRef>
          </c:cat>
          <c:val>
            <c:numRef>
              <c:f>Sheet1!$B$2:$B$150</c:f>
              <c:numCache>
                <c:formatCode>General</c:formatCode>
                <c:ptCount val="149"/>
                <c:pt idx="0">
                  <c:v>4.5</c:v>
                </c:pt>
                <c:pt idx="1">
                  <c:v>4.5</c:v>
                </c:pt>
                <c:pt idx="2">
                  <c:v>4.2</c:v>
                </c:pt>
                <c:pt idx="3">
                  <c:v>3.8</c:v>
                </c:pt>
                <c:pt idx="4">
                  <c:v>4.0</c:v>
                </c:pt>
                <c:pt idx="5">
                  <c:v>4.2</c:v>
                </c:pt>
                <c:pt idx="6">
                  <c:v>4.0</c:v>
                </c:pt>
                <c:pt idx="7">
                  <c:v>3.9</c:v>
                </c:pt>
                <c:pt idx="8">
                  <c:v>3.9</c:v>
                </c:pt>
                <c:pt idx="9">
                  <c:v>3.7</c:v>
                </c:pt>
                <c:pt idx="10">
                  <c:v>3.7</c:v>
                </c:pt>
                <c:pt idx="11">
                  <c:v>3.4</c:v>
                </c:pt>
                <c:pt idx="12">
                  <c:v>3.7</c:v>
                </c:pt>
                <c:pt idx="13">
                  <c:v>3.7</c:v>
                </c:pt>
                <c:pt idx="14">
                  <c:v>3.4</c:v>
                </c:pt>
                <c:pt idx="15">
                  <c:v>3.1</c:v>
                </c:pt>
                <c:pt idx="16">
                  <c:v>3.3</c:v>
                </c:pt>
                <c:pt idx="17">
                  <c:v>3.5</c:v>
                </c:pt>
                <c:pt idx="18">
                  <c:v>3.6</c:v>
                </c:pt>
                <c:pt idx="19">
                  <c:v>3.5</c:v>
                </c:pt>
                <c:pt idx="20">
                  <c:v>3.6</c:v>
                </c:pt>
                <c:pt idx="21">
                  <c:v>3.2</c:v>
                </c:pt>
                <c:pt idx="22">
                  <c:v>3.1</c:v>
                </c:pt>
                <c:pt idx="23">
                  <c:v>3.0</c:v>
                </c:pt>
                <c:pt idx="24">
                  <c:v>3.5</c:v>
                </c:pt>
                <c:pt idx="25">
                  <c:v>3.3</c:v>
                </c:pt>
                <c:pt idx="26">
                  <c:v>3.1</c:v>
                </c:pt>
                <c:pt idx="27">
                  <c:v>2.8</c:v>
                </c:pt>
                <c:pt idx="28">
                  <c:v>3.0</c:v>
                </c:pt>
                <c:pt idx="29">
                  <c:v>3.3</c:v>
                </c:pt>
                <c:pt idx="30">
                  <c:v>3.3</c:v>
                </c:pt>
                <c:pt idx="31">
                  <c:v>3.3</c:v>
                </c:pt>
                <c:pt idx="32">
                  <c:v>3.2</c:v>
                </c:pt>
                <c:pt idx="33">
                  <c:v>3.1</c:v>
                </c:pt>
                <c:pt idx="34">
                  <c:v>3.2</c:v>
                </c:pt>
                <c:pt idx="35">
                  <c:v>3.5</c:v>
                </c:pt>
                <c:pt idx="36">
                  <c:v>4.0</c:v>
                </c:pt>
                <c:pt idx="37">
                  <c:v>3.9</c:v>
                </c:pt>
                <c:pt idx="38">
                  <c:v>3.9</c:v>
                </c:pt>
                <c:pt idx="39">
                  <c:v>3.4</c:v>
                </c:pt>
                <c:pt idx="40">
                  <c:v>3.9</c:v>
                </c:pt>
                <c:pt idx="41">
                  <c:v>4.2</c:v>
                </c:pt>
                <c:pt idx="42">
                  <c:v>4.3</c:v>
                </c:pt>
                <c:pt idx="43">
                  <c:v>4.4</c:v>
                </c:pt>
                <c:pt idx="44">
                  <c:v>4.2</c:v>
                </c:pt>
                <c:pt idx="45">
                  <c:v>4.3</c:v>
                </c:pt>
                <c:pt idx="46">
                  <c:v>4.6</c:v>
                </c:pt>
                <c:pt idx="47">
                  <c:v>5.1</c:v>
                </c:pt>
                <c:pt idx="48">
                  <c:v>6.4</c:v>
                </c:pt>
                <c:pt idx="49">
                  <c:v>6.6</c:v>
                </c:pt>
                <c:pt idx="50">
                  <c:v>6.6</c:v>
                </c:pt>
                <c:pt idx="51">
                  <c:v>6.2</c:v>
                </c:pt>
                <c:pt idx="52">
                  <c:v>6.7</c:v>
                </c:pt>
                <c:pt idx="53">
                  <c:v>7.1</c:v>
                </c:pt>
                <c:pt idx="54">
                  <c:v>7.0</c:v>
                </c:pt>
                <c:pt idx="55">
                  <c:v>7.0</c:v>
                </c:pt>
                <c:pt idx="56">
                  <c:v>7.1</c:v>
                </c:pt>
                <c:pt idx="57">
                  <c:v>7.1</c:v>
                </c:pt>
                <c:pt idx="58">
                  <c:v>7.1</c:v>
                </c:pt>
                <c:pt idx="59">
                  <c:v>7.6</c:v>
                </c:pt>
                <c:pt idx="60">
                  <c:v>8.2</c:v>
                </c:pt>
                <c:pt idx="61">
                  <c:v>8.1</c:v>
                </c:pt>
                <c:pt idx="62">
                  <c:v>7.9</c:v>
                </c:pt>
                <c:pt idx="63">
                  <c:v>7.4</c:v>
                </c:pt>
                <c:pt idx="64">
                  <c:v>7.5</c:v>
                </c:pt>
                <c:pt idx="65">
                  <c:v>7.7</c:v>
                </c:pt>
                <c:pt idx="66">
                  <c:v>7.6</c:v>
                </c:pt>
                <c:pt idx="67">
                  <c:v>7.6</c:v>
                </c:pt>
                <c:pt idx="68">
                  <c:v>7.3</c:v>
                </c:pt>
                <c:pt idx="69">
                  <c:v>7.2</c:v>
                </c:pt>
                <c:pt idx="70">
                  <c:v>7.4</c:v>
                </c:pt>
                <c:pt idx="71">
                  <c:v>7.3</c:v>
                </c:pt>
                <c:pt idx="72">
                  <c:v>7.7</c:v>
                </c:pt>
                <c:pt idx="73">
                  <c:v>7.5</c:v>
                </c:pt>
                <c:pt idx="74">
                  <c:v>7.2</c:v>
                </c:pt>
                <c:pt idx="75">
                  <c:v>6.8</c:v>
                </c:pt>
                <c:pt idx="76">
                  <c:v>7.1</c:v>
                </c:pt>
                <c:pt idx="77">
                  <c:v>7.5</c:v>
                </c:pt>
                <c:pt idx="78">
                  <c:v>7.5</c:v>
                </c:pt>
                <c:pt idx="79">
                  <c:v>7.7</c:v>
                </c:pt>
                <c:pt idx="80">
                  <c:v>7.5</c:v>
                </c:pt>
                <c:pt idx="81">
                  <c:v>7.3</c:v>
                </c:pt>
                <c:pt idx="82">
                  <c:v>7.0</c:v>
                </c:pt>
                <c:pt idx="83">
                  <c:v>7.1</c:v>
                </c:pt>
                <c:pt idx="84">
                  <c:v>7.5</c:v>
                </c:pt>
                <c:pt idx="85">
                  <c:v>7.3</c:v>
                </c:pt>
                <c:pt idx="86">
                  <c:v>6.9</c:v>
                </c:pt>
                <c:pt idx="87">
                  <c:v>6.3</c:v>
                </c:pt>
                <c:pt idx="88">
                  <c:v>6.8</c:v>
                </c:pt>
                <c:pt idx="89">
                  <c:v>7.1</c:v>
                </c:pt>
                <c:pt idx="90">
                  <c:v>7.2</c:v>
                </c:pt>
                <c:pt idx="91">
                  <c:v>7.0</c:v>
                </c:pt>
                <c:pt idx="92">
                  <c:v>6.5</c:v>
                </c:pt>
                <c:pt idx="93">
                  <c:v>6.3</c:v>
                </c:pt>
                <c:pt idx="94">
                  <c:v>6.2</c:v>
                </c:pt>
                <c:pt idx="95">
                  <c:v>6.3</c:v>
                </c:pt>
                <c:pt idx="96">
                  <c:v>7.0</c:v>
                </c:pt>
                <c:pt idx="97">
                  <c:v>6.6</c:v>
                </c:pt>
                <c:pt idx="98">
                  <c:v>6.2</c:v>
                </c:pt>
                <c:pt idx="99">
                  <c:v>5.8</c:v>
                </c:pt>
                <c:pt idx="100">
                  <c:v>6.2</c:v>
                </c:pt>
                <c:pt idx="101">
                  <c:v>6.6</c:v>
                </c:pt>
                <c:pt idx="102">
                  <c:v>6.4</c:v>
                </c:pt>
                <c:pt idx="103">
                  <c:v>6.3</c:v>
                </c:pt>
                <c:pt idx="104">
                  <c:v>6.1</c:v>
                </c:pt>
                <c:pt idx="105">
                  <c:v>6.2</c:v>
                </c:pt>
                <c:pt idx="106">
                  <c:v>5.8</c:v>
                </c:pt>
                <c:pt idx="107">
                  <c:v>5.7</c:v>
                </c:pt>
                <c:pt idx="108">
                  <c:v>6.2</c:v>
                </c:pt>
                <c:pt idx="109">
                  <c:v>6.2</c:v>
                </c:pt>
                <c:pt idx="110">
                  <c:v>6.0</c:v>
                </c:pt>
                <c:pt idx="111">
                  <c:v>5.2</c:v>
                </c:pt>
                <c:pt idx="112">
                  <c:v>5.7</c:v>
                </c:pt>
                <c:pt idx="113">
                  <c:v>5.8</c:v>
                </c:pt>
                <c:pt idx="114">
                  <c:v>6.0</c:v>
                </c:pt>
                <c:pt idx="115">
                  <c:v>6.0</c:v>
                </c:pt>
                <c:pt idx="116">
                  <c:v>5.5</c:v>
                </c:pt>
                <c:pt idx="117">
                  <c:v>5.3</c:v>
                </c:pt>
                <c:pt idx="118">
                  <c:v>5.3</c:v>
                </c:pt>
                <c:pt idx="119">
                  <c:v>5.1</c:v>
                </c:pt>
                <c:pt idx="120">
                  <c:v>5.7</c:v>
                </c:pt>
                <c:pt idx="121">
                  <c:v>5.5</c:v>
                </c:pt>
                <c:pt idx="122">
                  <c:v>5.2</c:v>
                </c:pt>
                <c:pt idx="123">
                  <c:v>4.7</c:v>
                </c:pt>
                <c:pt idx="124">
                  <c:v>5.1</c:v>
                </c:pt>
                <c:pt idx="125">
                  <c:v>5.1</c:v>
                </c:pt>
                <c:pt idx="126">
                  <c:v>5.0</c:v>
                </c:pt>
                <c:pt idx="127">
                  <c:v>4.8</c:v>
                </c:pt>
                <c:pt idx="128">
                  <c:v>4.6</c:v>
                </c:pt>
                <c:pt idx="129">
                  <c:v>4.5</c:v>
                </c:pt>
                <c:pt idx="130">
                  <c:v>4.5</c:v>
                </c:pt>
                <c:pt idx="131">
                  <c:v>4.4</c:v>
                </c:pt>
                <c:pt idx="132">
                  <c:v>4.8</c:v>
                </c:pt>
                <c:pt idx="133">
                  <c:v>4.8</c:v>
                </c:pt>
                <c:pt idx="134">
                  <c:v>4.6</c:v>
                </c:pt>
                <c:pt idx="135">
                  <c:v>4.3</c:v>
                </c:pt>
                <c:pt idx="136">
                  <c:v>4.3</c:v>
                </c:pt>
                <c:pt idx="137">
                  <c:v>4.8</c:v>
                </c:pt>
                <c:pt idx="138">
                  <c:v>4.8</c:v>
                </c:pt>
                <c:pt idx="139">
                  <c:v>4.9</c:v>
                </c:pt>
                <c:pt idx="140">
                  <c:v>4.7</c:v>
                </c:pt>
                <c:pt idx="141">
                  <c:v>4.5</c:v>
                </c:pt>
                <c:pt idx="142">
                  <c:v>4.3</c:v>
                </c:pt>
                <c:pt idx="143">
                  <c:v>4.3</c:v>
                </c:pt>
                <c:pt idx="144">
                  <c:v>4.7</c:v>
                </c:pt>
                <c:pt idx="145">
                  <c:v>4.5</c:v>
                </c:pt>
                <c:pt idx="146">
                  <c:v>4.2</c:v>
                </c:pt>
                <c:pt idx="147">
                  <c:v>4.0</c:v>
                </c:pt>
                <c:pt idx="148">
                  <c:v>4.2</c:v>
                </c:pt>
              </c:numCache>
            </c:numRef>
          </c:val>
          <c:smooth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VIRG251URN</c:v>
                </c:pt>
              </c:strCache>
            </c:strRef>
          </c:tx>
          <c:marker>
            <c:symbol val="none"/>
          </c:marker>
          <c:cat>
            <c:strRef>
              <c:f>Sheet1!$A$2:$A$151</c:f>
              <c:strCache>
                <c:ptCount val="15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smooth val="0"/>
        </c:ser>
        <c:marker val="1"/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40495176"/>
        <c:crosses val="autoZero"/>
        <c:lblAlgn val="ctr"/>
        <c:lblOffset val="100"/>
        <c:noMultiLvlLbl val="0"/>
      </c:catAx>
      <c:valAx>
        <c:axId val="2140495176"/>
        <c:scaling>
          <c:min val="2.0"/>
        </c:scaling>
        <c:delete val="0"/>
        <c:axPos val="l"/>
        <c:majorGridlines/>
        <c:numFmt formatCode="0.0&quot;%&quot;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3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BLAC951URN</c:v>
                </c:pt>
              </c:strCache>
            </c:strRef>
          </c:tx>
          <c:marker>
            <c:symbol val="none"/>
          </c:marker>
          <c:cat>
            <c:strRef>
              <c:f>Sheet1!$A$2:$A$151</c:f>
              <c:strCache>
                <c:ptCount val="15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</c:strCache>
            </c:strRef>
          </c:cat>
          <c:val>
            <c:numRef>
              <c:f>Sheet1!$B$2:$B$150</c:f>
              <c:numCache>
                <c:formatCode>General</c:formatCode>
                <c:ptCount val="149"/>
                <c:pt idx="0">
                  <c:v>4.6</c:v>
                </c:pt>
                <c:pt idx="1">
                  <c:v>4.3</c:v>
                </c:pt>
                <c:pt idx="2">
                  <c:v>4.5</c:v>
                </c:pt>
                <c:pt idx="3">
                  <c:v>3.9</c:v>
                </c:pt>
                <c:pt idx="4">
                  <c:v>4.1</c:v>
                </c:pt>
                <c:pt idx="5">
                  <c:v>4.4</c:v>
                </c:pt>
                <c:pt idx="6">
                  <c:v>4.4</c:v>
                </c:pt>
                <c:pt idx="7">
                  <c:v>4.0</c:v>
                </c:pt>
                <c:pt idx="8">
                  <c:v>3.6</c:v>
                </c:pt>
                <c:pt idx="9">
                  <c:v>3.4</c:v>
                </c:pt>
                <c:pt idx="10">
                  <c:v>3.8</c:v>
                </c:pt>
                <c:pt idx="11">
                  <c:v>3.6</c:v>
                </c:pt>
                <c:pt idx="12">
                  <c:v>3.9</c:v>
                </c:pt>
                <c:pt idx="13">
                  <c:v>3.7</c:v>
                </c:pt>
                <c:pt idx="14">
                  <c:v>3.6</c:v>
                </c:pt>
                <c:pt idx="15">
                  <c:v>3.2</c:v>
                </c:pt>
                <c:pt idx="16">
                  <c:v>3.3</c:v>
                </c:pt>
                <c:pt idx="17">
                  <c:v>3.7</c:v>
                </c:pt>
                <c:pt idx="18">
                  <c:v>3.8</c:v>
                </c:pt>
                <c:pt idx="19">
                  <c:v>4.3</c:v>
                </c:pt>
                <c:pt idx="20">
                  <c:v>3.1</c:v>
                </c:pt>
                <c:pt idx="21">
                  <c:v>2.8</c:v>
                </c:pt>
                <c:pt idx="22">
                  <c:v>3.1</c:v>
                </c:pt>
                <c:pt idx="23">
                  <c:v>2.8</c:v>
                </c:pt>
                <c:pt idx="24">
                  <c:v>3.6</c:v>
                </c:pt>
                <c:pt idx="25">
                  <c:v>4.3</c:v>
                </c:pt>
                <c:pt idx="26">
                  <c:v>4.0</c:v>
                </c:pt>
                <c:pt idx="27">
                  <c:v>3.8</c:v>
                </c:pt>
                <c:pt idx="28">
                  <c:v>4.3</c:v>
                </c:pt>
                <c:pt idx="29">
                  <c:v>4.3</c:v>
                </c:pt>
                <c:pt idx="30">
                  <c:v>4.2</c:v>
                </c:pt>
                <c:pt idx="31">
                  <c:v>4.5</c:v>
                </c:pt>
                <c:pt idx="32">
                  <c:v>3.5</c:v>
                </c:pt>
                <c:pt idx="33">
                  <c:v>3.3</c:v>
                </c:pt>
                <c:pt idx="34">
                  <c:v>3.4</c:v>
                </c:pt>
                <c:pt idx="35">
                  <c:v>3.6</c:v>
                </c:pt>
                <c:pt idx="36">
                  <c:v>4.3</c:v>
                </c:pt>
                <c:pt idx="37">
                  <c:v>4.2</c:v>
                </c:pt>
                <c:pt idx="38">
                  <c:v>4.2</c:v>
                </c:pt>
                <c:pt idx="39">
                  <c:v>3.4</c:v>
                </c:pt>
                <c:pt idx="40">
                  <c:v>4.0</c:v>
                </c:pt>
                <c:pt idx="41">
                  <c:v>5.4</c:v>
                </c:pt>
                <c:pt idx="42">
                  <c:v>5.7</c:v>
                </c:pt>
                <c:pt idx="43">
                  <c:v>5.7</c:v>
                </c:pt>
                <c:pt idx="44">
                  <c:v>5.1</c:v>
                </c:pt>
                <c:pt idx="45">
                  <c:v>4.8</c:v>
                </c:pt>
                <c:pt idx="46">
                  <c:v>5.1</c:v>
                </c:pt>
                <c:pt idx="47">
                  <c:v>5.7</c:v>
                </c:pt>
                <c:pt idx="48">
                  <c:v>7.3</c:v>
                </c:pt>
                <c:pt idx="49">
                  <c:v>7.5</c:v>
                </c:pt>
                <c:pt idx="50">
                  <c:v>8.8</c:v>
                </c:pt>
                <c:pt idx="51">
                  <c:v>7.7</c:v>
                </c:pt>
                <c:pt idx="52">
                  <c:v>8.3</c:v>
                </c:pt>
                <c:pt idx="53">
                  <c:v>9.1</c:v>
                </c:pt>
                <c:pt idx="54">
                  <c:v>8.7</c:v>
                </c:pt>
                <c:pt idx="55">
                  <c:v>8.5</c:v>
                </c:pt>
                <c:pt idx="56">
                  <c:v>8.2</c:v>
                </c:pt>
                <c:pt idx="57">
                  <c:v>8.1</c:v>
                </c:pt>
                <c:pt idx="58">
                  <c:v>8.0</c:v>
                </c:pt>
                <c:pt idx="59">
                  <c:v>8.5</c:v>
                </c:pt>
                <c:pt idx="60">
                  <c:v>9.5</c:v>
                </c:pt>
                <c:pt idx="61">
                  <c:v>9.1</c:v>
                </c:pt>
                <c:pt idx="62">
                  <c:v>9.4</c:v>
                </c:pt>
                <c:pt idx="63">
                  <c:v>7.9</c:v>
                </c:pt>
                <c:pt idx="64">
                  <c:v>8.4</c:v>
                </c:pt>
                <c:pt idx="65">
                  <c:v>8.7</c:v>
                </c:pt>
                <c:pt idx="66">
                  <c:v>8.4</c:v>
                </c:pt>
                <c:pt idx="67">
                  <c:v>8.2</c:v>
                </c:pt>
                <c:pt idx="68">
                  <c:v>7.5</c:v>
                </c:pt>
                <c:pt idx="69">
                  <c:v>7.4</c:v>
                </c:pt>
                <c:pt idx="70">
                  <c:v>7.4</c:v>
                </c:pt>
                <c:pt idx="71">
                  <c:v>7.3</c:v>
                </c:pt>
                <c:pt idx="72">
                  <c:v>7.9</c:v>
                </c:pt>
                <c:pt idx="73">
                  <c:v>7.3</c:v>
                </c:pt>
                <c:pt idx="74">
                  <c:v>7.1</c:v>
                </c:pt>
                <c:pt idx="75">
                  <c:v>6.6</c:v>
                </c:pt>
                <c:pt idx="76">
                  <c:v>7.2</c:v>
                </c:pt>
                <c:pt idx="77">
                  <c:v>7.7</c:v>
                </c:pt>
                <c:pt idx="78">
                  <c:v>7.5</c:v>
                </c:pt>
                <c:pt idx="79">
                  <c:v>7.7</c:v>
                </c:pt>
                <c:pt idx="80">
                  <c:v>7.1</c:v>
                </c:pt>
                <c:pt idx="81">
                  <c:v>6.7</c:v>
                </c:pt>
                <c:pt idx="82">
                  <c:v>6.3</c:v>
                </c:pt>
                <c:pt idx="83">
                  <c:v>6.4</c:v>
                </c:pt>
                <c:pt idx="84">
                  <c:v>6.9</c:v>
                </c:pt>
                <c:pt idx="85">
                  <c:v>6.6</c:v>
                </c:pt>
                <c:pt idx="86">
                  <c:v>6.4</c:v>
                </c:pt>
                <c:pt idx="87">
                  <c:v>5.8</c:v>
                </c:pt>
                <c:pt idx="88">
                  <c:v>6.7</c:v>
                </c:pt>
                <c:pt idx="89">
                  <c:v>7.3</c:v>
                </c:pt>
                <c:pt idx="90">
                  <c:v>7.6</c:v>
                </c:pt>
                <c:pt idx="91">
                  <c:v>7.0</c:v>
                </c:pt>
                <c:pt idx="92">
                  <c:v>6.2</c:v>
                </c:pt>
                <c:pt idx="93">
                  <c:v>6.0</c:v>
                </c:pt>
                <c:pt idx="94">
                  <c:v>5.7</c:v>
                </c:pt>
                <c:pt idx="95">
                  <c:v>5.8</c:v>
                </c:pt>
                <c:pt idx="96">
                  <c:v>8.5</c:v>
                </c:pt>
                <c:pt idx="97">
                  <c:v>7.3</c:v>
                </c:pt>
                <c:pt idx="98">
                  <c:v>6.0</c:v>
                </c:pt>
                <c:pt idx="99">
                  <c:v>5.5</c:v>
                </c:pt>
                <c:pt idx="100">
                  <c:v>6.1</c:v>
                </c:pt>
                <c:pt idx="101">
                  <c:v>6.7</c:v>
                </c:pt>
                <c:pt idx="102">
                  <c:v>6.7</c:v>
                </c:pt>
                <c:pt idx="103">
                  <c:v>6.2</c:v>
                </c:pt>
                <c:pt idx="104">
                  <c:v>5.9</c:v>
                </c:pt>
                <c:pt idx="105">
                  <c:v>5.9</c:v>
                </c:pt>
                <c:pt idx="106">
                  <c:v>5.4</c:v>
                </c:pt>
                <c:pt idx="107">
                  <c:v>5.2</c:v>
                </c:pt>
                <c:pt idx="108">
                  <c:v>5.9</c:v>
                </c:pt>
                <c:pt idx="109">
                  <c:v>5.7</c:v>
                </c:pt>
                <c:pt idx="110">
                  <c:v>5.8</c:v>
                </c:pt>
                <c:pt idx="111">
                  <c:v>4.8</c:v>
                </c:pt>
                <c:pt idx="112">
                  <c:v>5.7</c:v>
                </c:pt>
                <c:pt idx="113">
                  <c:v>6.0</c:v>
                </c:pt>
                <c:pt idx="114">
                  <c:v>6.3</c:v>
                </c:pt>
                <c:pt idx="115">
                  <c:v>5.9</c:v>
                </c:pt>
                <c:pt idx="116">
                  <c:v>5.3</c:v>
                </c:pt>
                <c:pt idx="117">
                  <c:v>5.1</c:v>
                </c:pt>
                <c:pt idx="118">
                  <c:v>4.8</c:v>
                </c:pt>
                <c:pt idx="119">
                  <c:v>4.7</c:v>
                </c:pt>
                <c:pt idx="120">
                  <c:v>5.4</c:v>
                </c:pt>
                <c:pt idx="121">
                  <c:v>5.0</c:v>
                </c:pt>
                <c:pt idx="122">
                  <c:v>4.8</c:v>
                </c:pt>
                <c:pt idx="123">
                  <c:v>4.2</c:v>
                </c:pt>
                <c:pt idx="124">
                  <c:v>5.0</c:v>
                </c:pt>
                <c:pt idx="125">
                  <c:v>5.3</c:v>
                </c:pt>
                <c:pt idx="126">
                  <c:v>5.0</c:v>
                </c:pt>
                <c:pt idx="127">
                  <c:v>4.6</c:v>
                </c:pt>
                <c:pt idx="128">
                  <c:v>4.1</c:v>
                </c:pt>
                <c:pt idx="129">
                  <c:v>4.2</c:v>
                </c:pt>
                <c:pt idx="130">
                  <c:v>3.9</c:v>
                </c:pt>
                <c:pt idx="131">
                  <c:v>3.9</c:v>
                </c:pt>
                <c:pt idx="132">
                  <c:v>4.5</c:v>
                </c:pt>
                <c:pt idx="133">
                  <c:v>4.9</c:v>
                </c:pt>
                <c:pt idx="134">
                  <c:v>4.4</c:v>
                </c:pt>
                <c:pt idx="135">
                  <c:v>3.7</c:v>
                </c:pt>
                <c:pt idx="136">
                  <c:v>4.1</c:v>
                </c:pt>
                <c:pt idx="137">
                  <c:v>5.0</c:v>
                </c:pt>
                <c:pt idx="138">
                  <c:v>4.9</c:v>
                </c:pt>
                <c:pt idx="139">
                  <c:v>6.3</c:v>
                </c:pt>
                <c:pt idx="140">
                  <c:v>4.6</c:v>
                </c:pt>
                <c:pt idx="141">
                  <c:v>4.4</c:v>
                </c:pt>
                <c:pt idx="142">
                  <c:v>4.1</c:v>
                </c:pt>
                <c:pt idx="143">
                  <c:v>4.1</c:v>
                </c:pt>
                <c:pt idx="144">
                  <c:v>5.7</c:v>
                </c:pt>
                <c:pt idx="145">
                  <c:v>4.2</c:v>
                </c:pt>
                <c:pt idx="146">
                  <c:v>4.9</c:v>
                </c:pt>
                <c:pt idx="147">
                  <c:v>3.7</c:v>
                </c:pt>
                <c:pt idx="148">
                  <c:v>4.0</c:v>
                </c:pt>
              </c:numCache>
            </c:numRef>
          </c:val>
          <c:smooth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BLAC951URN</c:v>
                </c:pt>
              </c:strCache>
            </c:strRef>
          </c:tx>
          <c:marker>
            <c:symbol val="none"/>
          </c:marker>
          <c:cat>
            <c:strRef>
              <c:f>Sheet1!$A$2:$A$151</c:f>
              <c:strCache>
                <c:ptCount val="15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smooth val="0"/>
        </c:ser>
        <c:marker val="1"/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40495176"/>
        <c:crosses val="autoZero"/>
        <c:lblAlgn val="ctr"/>
        <c:lblOffset val="100"/>
        <c:noMultiLvlLbl val="0"/>
      </c:catAx>
      <c:valAx>
        <c:axId val="2140495176"/>
        <c:scaling>
          <c:min val="2.0"/>
        </c:scaling>
        <c:delete val="0"/>
        <c:axPos val="l"/>
        <c:majorGridlines/>
        <c:numFmt formatCode="0.0&quot;%&quot;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4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CHAR851URN</c:v>
                </c:pt>
              </c:strCache>
            </c:strRef>
          </c:tx>
          <c:marker>
            <c:symbol val="none"/>
          </c:marker>
          <c:cat>
            <c:strRef>
              <c:f>Sheet1!$A$2:$A$151</c:f>
              <c:strCache>
                <c:ptCount val="15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</c:strCache>
            </c:strRef>
          </c:cat>
          <c:val>
            <c:numRef>
              <c:f>Sheet1!$B$2:$B$150</c:f>
              <c:numCache>
                <c:formatCode>General</c:formatCode>
                <c:ptCount val="149"/>
                <c:pt idx="0">
                  <c:v>3.7</c:v>
                </c:pt>
                <c:pt idx="1">
                  <c:v>3.5</c:v>
                </c:pt>
                <c:pt idx="2">
                  <c:v>3.3</c:v>
                </c:pt>
                <c:pt idx="3">
                  <c:v>3.1</c:v>
                </c:pt>
                <c:pt idx="4">
                  <c:v>3.2</c:v>
                </c:pt>
                <c:pt idx="5">
                  <c:v>3.8</c:v>
                </c:pt>
                <c:pt idx="6">
                  <c:v>3.3</c:v>
                </c:pt>
                <c:pt idx="7">
                  <c:v>3.3</c:v>
                </c:pt>
                <c:pt idx="8">
                  <c:v>3.2</c:v>
                </c:pt>
                <c:pt idx="9">
                  <c:v>2.7</c:v>
                </c:pt>
                <c:pt idx="10">
                  <c:v>2.8</c:v>
                </c:pt>
                <c:pt idx="11">
                  <c:v>2.5</c:v>
                </c:pt>
                <c:pt idx="12">
                  <c:v>3.1</c:v>
                </c:pt>
                <c:pt idx="13">
                  <c:v>2.9</c:v>
                </c:pt>
                <c:pt idx="14">
                  <c:v>2.7</c:v>
                </c:pt>
                <c:pt idx="15">
                  <c:v>2.5</c:v>
                </c:pt>
                <c:pt idx="16">
                  <c:v>2.6</c:v>
                </c:pt>
                <c:pt idx="17">
                  <c:v>3.0</c:v>
                </c:pt>
                <c:pt idx="18">
                  <c:v>3.1</c:v>
                </c:pt>
                <c:pt idx="19">
                  <c:v>3.0</c:v>
                </c:pt>
                <c:pt idx="20">
                  <c:v>2.5</c:v>
                </c:pt>
                <c:pt idx="21">
                  <c:v>2.2</c:v>
                </c:pt>
                <c:pt idx="22">
                  <c:v>2.3</c:v>
                </c:pt>
                <c:pt idx="23">
                  <c:v>2.2</c:v>
                </c:pt>
                <c:pt idx="24">
                  <c:v>2.7</c:v>
                </c:pt>
                <c:pt idx="25">
                  <c:v>2.5</c:v>
                </c:pt>
                <c:pt idx="26">
                  <c:v>2.4</c:v>
                </c:pt>
                <c:pt idx="27">
                  <c:v>2.2</c:v>
                </c:pt>
                <c:pt idx="28">
                  <c:v>2.3</c:v>
                </c:pt>
                <c:pt idx="29">
                  <c:v>2.8</c:v>
                </c:pt>
                <c:pt idx="30">
                  <c:v>2.7</c:v>
                </c:pt>
                <c:pt idx="31">
                  <c:v>2.7</c:v>
                </c:pt>
                <c:pt idx="32">
                  <c:v>2.4</c:v>
                </c:pt>
                <c:pt idx="33">
                  <c:v>2.4</c:v>
                </c:pt>
                <c:pt idx="34">
                  <c:v>2.4</c:v>
                </c:pt>
                <c:pt idx="35">
                  <c:v>2.7</c:v>
                </c:pt>
                <c:pt idx="36">
                  <c:v>3.4</c:v>
                </c:pt>
                <c:pt idx="37">
                  <c:v>3.0</c:v>
                </c:pt>
                <c:pt idx="38">
                  <c:v>3.0</c:v>
                </c:pt>
                <c:pt idx="39">
                  <c:v>2.6</c:v>
                </c:pt>
                <c:pt idx="40">
                  <c:v>3.2</c:v>
                </c:pt>
                <c:pt idx="41">
                  <c:v>3.5</c:v>
                </c:pt>
                <c:pt idx="42">
                  <c:v>3.7</c:v>
                </c:pt>
                <c:pt idx="43">
                  <c:v>3.8</c:v>
                </c:pt>
                <c:pt idx="44">
                  <c:v>3.4</c:v>
                </c:pt>
                <c:pt idx="45">
                  <c:v>3.4</c:v>
                </c:pt>
                <c:pt idx="46">
                  <c:v>3.6</c:v>
                </c:pt>
                <c:pt idx="47">
                  <c:v>4.1</c:v>
                </c:pt>
                <c:pt idx="48">
                  <c:v>5.2</c:v>
                </c:pt>
                <c:pt idx="49">
                  <c:v>5.4</c:v>
                </c:pt>
                <c:pt idx="50">
                  <c:v>5.6</c:v>
                </c:pt>
                <c:pt idx="51">
                  <c:v>5.4</c:v>
                </c:pt>
                <c:pt idx="52">
                  <c:v>5.8</c:v>
                </c:pt>
                <c:pt idx="53">
                  <c:v>6.3</c:v>
                </c:pt>
                <c:pt idx="54">
                  <c:v>6.1</c:v>
                </c:pt>
                <c:pt idx="55">
                  <c:v>6.1</c:v>
                </c:pt>
                <c:pt idx="56">
                  <c:v>6.0</c:v>
                </c:pt>
                <c:pt idx="57">
                  <c:v>5.9</c:v>
                </c:pt>
                <c:pt idx="58">
                  <c:v>5.7</c:v>
                </c:pt>
                <c:pt idx="59">
                  <c:v>6.2</c:v>
                </c:pt>
                <c:pt idx="60">
                  <c:v>7.3</c:v>
                </c:pt>
                <c:pt idx="61">
                  <c:v>7.0</c:v>
                </c:pt>
                <c:pt idx="62">
                  <c:v>6.8</c:v>
                </c:pt>
                <c:pt idx="63">
                  <c:v>6.2</c:v>
                </c:pt>
                <c:pt idx="64">
                  <c:v>6.4</c:v>
                </c:pt>
                <c:pt idx="65">
                  <c:v>6.7</c:v>
                </c:pt>
                <c:pt idx="66">
                  <c:v>6.7</c:v>
                </c:pt>
                <c:pt idx="67">
                  <c:v>6.6</c:v>
                </c:pt>
                <c:pt idx="68">
                  <c:v>6.1</c:v>
                </c:pt>
                <c:pt idx="69">
                  <c:v>5.9</c:v>
                </c:pt>
                <c:pt idx="70">
                  <c:v>5.9</c:v>
                </c:pt>
                <c:pt idx="71">
                  <c:v>5.9</c:v>
                </c:pt>
                <c:pt idx="72">
                  <c:v>6.5</c:v>
                </c:pt>
                <c:pt idx="73">
                  <c:v>6.0</c:v>
                </c:pt>
                <c:pt idx="74">
                  <c:v>5.8</c:v>
                </c:pt>
                <c:pt idx="75">
                  <c:v>5.4</c:v>
                </c:pt>
                <c:pt idx="76">
                  <c:v>5.7</c:v>
                </c:pt>
                <c:pt idx="77">
                  <c:v>6.4</c:v>
                </c:pt>
                <c:pt idx="78">
                  <c:v>6.3</c:v>
                </c:pt>
                <c:pt idx="79">
                  <c:v>6.5</c:v>
                </c:pt>
                <c:pt idx="80">
                  <c:v>6.1</c:v>
                </c:pt>
                <c:pt idx="81">
                  <c:v>5.7</c:v>
                </c:pt>
                <c:pt idx="82">
                  <c:v>5.3</c:v>
                </c:pt>
                <c:pt idx="83">
                  <c:v>5.5</c:v>
                </c:pt>
                <c:pt idx="84">
                  <c:v>6.1</c:v>
                </c:pt>
                <c:pt idx="85">
                  <c:v>6.0</c:v>
                </c:pt>
                <c:pt idx="86">
                  <c:v>5.7</c:v>
                </c:pt>
                <c:pt idx="87">
                  <c:v>5.0</c:v>
                </c:pt>
                <c:pt idx="88">
                  <c:v>5.4</c:v>
                </c:pt>
                <c:pt idx="89">
                  <c:v>6.0</c:v>
                </c:pt>
                <c:pt idx="90">
                  <c:v>6.0</c:v>
                </c:pt>
                <c:pt idx="91">
                  <c:v>5.8</c:v>
                </c:pt>
                <c:pt idx="92">
                  <c:v>5.1</c:v>
                </c:pt>
                <c:pt idx="93">
                  <c:v>4.9</c:v>
                </c:pt>
                <c:pt idx="94">
                  <c:v>4.7</c:v>
                </c:pt>
                <c:pt idx="95">
                  <c:v>4.9</c:v>
                </c:pt>
                <c:pt idx="96">
                  <c:v>5.6</c:v>
                </c:pt>
                <c:pt idx="97">
                  <c:v>5.2</c:v>
                </c:pt>
                <c:pt idx="98">
                  <c:v>5.0</c:v>
                </c:pt>
                <c:pt idx="99">
                  <c:v>4.5</c:v>
                </c:pt>
                <c:pt idx="100">
                  <c:v>5.1</c:v>
                </c:pt>
                <c:pt idx="101">
                  <c:v>5.6</c:v>
                </c:pt>
                <c:pt idx="102">
                  <c:v>5.4</c:v>
                </c:pt>
                <c:pt idx="103">
                  <c:v>5.2</c:v>
                </c:pt>
                <c:pt idx="104">
                  <c:v>4.9</c:v>
                </c:pt>
                <c:pt idx="105">
                  <c:v>4.9</c:v>
                </c:pt>
                <c:pt idx="106">
                  <c:v>4.4</c:v>
                </c:pt>
                <c:pt idx="107">
                  <c:v>4.4</c:v>
                </c:pt>
                <c:pt idx="108">
                  <c:v>4.8</c:v>
                </c:pt>
                <c:pt idx="109">
                  <c:v>4.9</c:v>
                </c:pt>
                <c:pt idx="110">
                  <c:v>4.9</c:v>
                </c:pt>
                <c:pt idx="111">
                  <c:v>4.0</c:v>
                </c:pt>
                <c:pt idx="112">
                  <c:v>4.8</c:v>
                </c:pt>
                <c:pt idx="113">
                  <c:v>5.0</c:v>
                </c:pt>
                <c:pt idx="114">
                  <c:v>5.2</c:v>
                </c:pt>
                <c:pt idx="115">
                  <c:v>5.1</c:v>
                </c:pt>
                <c:pt idx="116">
                  <c:v>4.5</c:v>
                </c:pt>
                <c:pt idx="117">
                  <c:v>4.3</c:v>
                </c:pt>
                <c:pt idx="118">
                  <c:v>4.1</c:v>
                </c:pt>
                <c:pt idx="119">
                  <c:v>4.0</c:v>
                </c:pt>
                <c:pt idx="120">
                  <c:v>4.5</c:v>
                </c:pt>
                <c:pt idx="121">
                  <c:v>4.4</c:v>
                </c:pt>
                <c:pt idx="122">
                  <c:v>4.2</c:v>
                </c:pt>
                <c:pt idx="123">
                  <c:v>3.7</c:v>
                </c:pt>
                <c:pt idx="124">
                  <c:v>4.3</c:v>
                </c:pt>
                <c:pt idx="125">
                  <c:v>4.4</c:v>
                </c:pt>
                <c:pt idx="126">
                  <c:v>4.2</c:v>
                </c:pt>
                <c:pt idx="127">
                  <c:v>4.0</c:v>
                </c:pt>
                <c:pt idx="128">
                  <c:v>3.6</c:v>
                </c:pt>
                <c:pt idx="129">
                  <c:v>3.6</c:v>
                </c:pt>
                <c:pt idx="130">
                  <c:v>3.3</c:v>
                </c:pt>
                <c:pt idx="131">
                  <c:v>3.4</c:v>
                </c:pt>
                <c:pt idx="132">
                  <c:v>3.8</c:v>
                </c:pt>
                <c:pt idx="133">
                  <c:v>3.5</c:v>
                </c:pt>
                <c:pt idx="134">
                  <c:v>3.5</c:v>
                </c:pt>
                <c:pt idx="135">
                  <c:v>2.9</c:v>
                </c:pt>
                <c:pt idx="136">
                  <c:v>3.3</c:v>
                </c:pt>
                <c:pt idx="137">
                  <c:v>3.9</c:v>
                </c:pt>
                <c:pt idx="138">
                  <c:v>3.9</c:v>
                </c:pt>
                <c:pt idx="139">
                  <c:v>3.9</c:v>
                </c:pt>
                <c:pt idx="140">
                  <c:v>3.6</c:v>
                </c:pt>
                <c:pt idx="141">
                  <c:v>3.6</c:v>
                </c:pt>
                <c:pt idx="142">
                  <c:v>3.2</c:v>
                </c:pt>
                <c:pt idx="143">
                  <c:v>3.3</c:v>
                </c:pt>
                <c:pt idx="144">
                  <c:v>3.7</c:v>
                </c:pt>
                <c:pt idx="145">
                  <c:v>3.4</c:v>
                </c:pt>
                <c:pt idx="146">
                  <c:v>3.3</c:v>
                </c:pt>
                <c:pt idx="147">
                  <c:v>3.1</c:v>
                </c:pt>
                <c:pt idx="148">
                  <c:v>3.4</c:v>
                </c:pt>
              </c:numCache>
            </c:numRef>
          </c:val>
          <c:smooth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CHAR851URN</c:v>
                </c:pt>
              </c:strCache>
            </c:strRef>
          </c:tx>
          <c:marker>
            <c:symbol val="none"/>
          </c:marker>
          <c:cat>
            <c:strRef>
              <c:f>Sheet1!$A$2:$A$151</c:f>
              <c:strCache>
                <c:ptCount val="15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smooth val="0"/>
        </c:ser>
        <c:marker val="1"/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40495176"/>
        <c:crosses val="autoZero"/>
        <c:lblAlgn val="ctr"/>
        <c:lblOffset val="100"/>
        <c:noMultiLvlLbl val="0"/>
      </c:catAx>
      <c:valAx>
        <c:axId val="2140495176"/>
        <c:scaling>
          <c:min val="2.0"/>
        </c:scaling>
        <c:delete val="0"/>
        <c:axPos val="l"/>
        <c:majorGridlines/>
        <c:numFmt formatCode="0.0&quot;%&quot;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5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HARR551URN</c:v>
                </c:pt>
              </c:strCache>
            </c:strRef>
          </c:tx>
          <c:marker>
            <c:symbol val="none"/>
          </c:marker>
          <c:cat>
            <c:strRef>
              <c:f>Sheet1!$A$2:$A$151</c:f>
              <c:strCache>
                <c:ptCount val="15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</c:strCache>
            </c:strRef>
          </c:cat>
          <c:val>
            <c:numRef>
              <c:f>Sheet1!$B$2:$B$150</c:f>
              <c:numCache>
                <c:formatCode>General</c:formatCode>
                <c:ptCount val="149"/>
                <c:pt idx="0">
                  <c:v>3.7</c:v>
                </c:pt>
                <c:pt idx="1">
                  <c:v>3.5</c:v>
                </c:pt>
                <c:pt idx="2">
                  <c:v>3.5</c:v>
                </c:pt>
                <c:pt idx="3">
                  <c:v>3.2</c:v>
                </c:pt>
                <c:pt idx="4">
                  <c:v>3.4</c:v>
                </c:pt>
                <c:pt idx="5">
                  <c:v>3.8</c:v>
                </c:pt>
                <c:pt idx="6">
                  <c:v>3.5</c:v>
                </c:pt>
                <c:pt idx="7">
                  <c:v>3.3</c:v>
                </c:pt>
                <c:pt idx="8">
                  <c:v>3.1</c:v>
                </c:pt>
                <c:pt idx="9">
                  <c:v>2.9</c:v>
                </c:pt>
                <c:pt idx="10">
                  <c:v>3.0</c:v>
                </c:pt>
                <c:pt idx="11">
                  <c:v>2.7</c:v>
                </c:pt>
                <c:pt idx="12">
                  <c:v>3.0</c:v>
                </c:pt>
                <c:pt idx="13">
                  <c:v>2.8</c:v>
                </c:pt>
                <c:pt idx="14">
                  <c:v>2.7</c:v>
                </c:pt>
                <c:pt idx="15">
                  <c:v>2.6</c:v>
                </c:pt>
                <c:pt idx="16">
                  <c:v>2.8</c:v>
                </c:pt>
                <c:pt idx="17">
                  <c:v>3.0</c:v>
                </c:pt>
                <c:pt idx="18">
                  <c:v>3.0</c:v>
                </c:pt>
                <c:pt idx="19">
                  <c:v>2.8</c:v>
                </c:pt>
                <c:pt idx="20">
                  <c:v>2.4</c:v>
                </c:pt>
                <c:pt idx="21">
                  <c:v>2.1</c:v>
                </c:pt>
                <c:pt idx="22">
                  <c:v>2.2</c:v>
                </c:pt>
                <c:pt idx="23">
                  <c:v>2.1</c:v>
                </c:pt>
                <c:pt idx="24">
                  <c:v>2.8</c:v>
                </c:pt>
                <c:pt idx="25">
                  <c:v>2.7</c:v>
                </c:pt>
                <c:pt idx="26">
                  <c:v>2.6</c:v>
                </c:pt>
                <c:pt idx="27">
                  <c:v>2.4</c:v>
                </c:pt>
                <c:pt idx="28">
                  <c:v>2.5</c:v>
                </c:pt>
                <c:pt idx="29">
                  <c:v>2.9</c:v>
                </c:pt>
                <c:pt idx="30">
                  <c:v>2.9</c:v>
                </c:pt>
                <c:pt idx="31">
                  <c:v>2.8</c:v>
                </c:pt>
                <c:pt idx="32">
                  <c:v>2.4</c:v>
                </c:pt>
                <c:pt idx="33">
                  <c:v>2.4</c:v>
                </c:pt>
                <c:pt idx="34">
                  <c:v>2.5</c:v>
                </c:pt>
                <c:pt idx="35">
                  <c:v>2.6</c:v>
                </c:pt>
                <c:pt idx="36">
                  <c:v>3.3</c:v>
                </c:pt>
                <c:pt idx="37">
                  <c:v>3.3</c:v>
                </c:pt>
                <c:pt idx="38">
                  <c:v>3.2</c:v>
                </c:pt>
                <c:pt idx="39">
                  <c:v>2.9</c:v>
                </c:pt>
                <c:pt idx="40">
                  <c:v>3.6</c:v>
                </c:pt>
                <c:pt idx="41">
                  <c:v>3.9</c:v>
                </c:pt>
                <c:pt idx="42">
                  <c:v>4.2</c:v>
                </c:pt>
                <c:pt idx="43">
                  <c:v>4.1</c:v>
                </c:pt>
                <c:pt idx="44">
                  <c:v>3.5</c:v>
                </c:pt>
                <c:pt idx="45">
                  <c:v>3.6</c:v>
                </c:pt>
                <c:pt idx="46">
                  <c:v>3.9</c:v>
                </c:pt>
                <c:pt idx="47">
                  <c:v>4.2</c:v>
                </c:pt>
                <c:pt idx="48">
                  <c:v>5.6</c:v>
                </c:pt>
                <c:pt idx="49">
                  <c:v>6.1</c:v>
                </c:pt>
                <c:pt idx="50">
                  <c:v>6.1</c:v>
                </c:pt>
                <c:pt idx="51">
                  <c:v>5.8</c:v>
                </c:pt>
                <c:pt idx="52">
                  <c:v>6.3</c:v>
                </c:pt>
                <c:pt idx="53">
                  <c:v>6.9</c:v>
                </c:pt>
                <c:pt idx="54">
                  <c:v>6.4</c:v>
                </c:pt>
                <c:pt idx="55">
                  <c:v>6.2</c:v>
                </c:pt>
                <c:pt idx="56">
                  <c:v>6.2</c:v>
                </c:pt>
                <c:pt idx="57">
                  <c:v>6.1</c:v>
                </c:pt>
                <c:pt idx="58">
                  <c:v>6.1</c:v>
                </c:pt>
                <c:pt idx="59">
                  <c:v>6.3</c:v>
                </c:pt>
                <c:pt idx="60">
                  <c:v>7.7</c:v>
                </c:pt>
                <c:pt idx="61">
                  <c:v>8.1</c:v>
                </c:pt>
                <c:pt idx="62">
                  <c:v>7.7</c:v>
                </c:pt>
                <c:pt idx="63">
                  <c:v>6.9</c:v>
                </c:pt>
                <c:pt idx="64">
                  <c:v>7.3</c:v>
                </c:pt>
                <c:pt idx="65">
                  <c:v>7.7</c:v>
                </c:pt>
                <c:pt idx="66">
                  <c:v>7.5</c:v>
                </c:pt>
                <c:pt idx="67">
                  <c:v>7.3</c:v>
                </c:pt>
                <c:pt idx="68">
                  <c:v>6.9</c:v>
                </c:pt>
                <c:pt idx="69">
                  <c:v>6.9</c:v>
                </c:pt>
                <c:pt idx="70">
                  <c:v>6.9</c:v>
                </c:pt>
                <c:pt idx="71">
                  <c:v>6.7</c:v>
                </c:pt>
                <c:pt idx="72">
                  <c:v>6.8</c:v>
                </c:pt>
                <c:pt idx="73">
                  <c:v>6.6</c:v>
                </c:pt>
                <c:pt idx="74">
                  <c:v>6.7</c:v>
                </c:pt>
                <c:pt idx="75">
                  <c:v>6.0</c:v>
                </c:pt>
                <c:pt idx="76">
                  <c:v>6.6</c:v>
                </c:pt>
                <c:pt idx="77">
                  <c:v>7.2</c:v>
                </c:pt>
                <c:pt idx="78">
                  <c:v>7.2</c:v>
                </c:pt>
                <c:pt idx="79">
                  <c:v>7.1</c:v>
                </c:pt>
                <c:pt idx="80">
                  <c:v>7.0</c:v>
                </c:pt>
                <c:pt idx="81">
                  <c:v>6.5</c:v>
                </c:pt>
                <c:pt idx="82">
                  <c:v>6.1</c:v>
                </c:pt>
                <c:pt idx="83">
                  <c:v>6.2</c:v>
                </c:pt>
                <c:pt idx="84">
                  <c:v>6.4</c:v>
                </c:pt>
                <c:pt idx="85">
                  <c:v>6.7</c:v>
                </c:pt>
                <c:pt idx="86">
                  <c:v>6.4</c:v>
                </c:pt>
                <c:pt idx="87">
                  <c:v>5.7</c:v>
                </c:pt>
                <c:pt idx="88">
                  <c:v>6.6</c:v>
                </c:pt>
                <c:pt idx="89">
                  <c:v>7.0</c:v>
                </c:pt>
                <c:pt idx="90">
                  <c:v>7.2</c:v>
                </c:pt>
                <c:pt idx="91">
                  <c:v>6.6</c:v>
                </c:pt>
                <c:pt idx="92">
                  <c:v>5.9</c:v>
                </c:pt>
                <c:pt idx="93">
                  <c:v>5.8</c:v>
                </c:pt>
                <c:pt idx="94">
                  <c:v>5.6</c:v>
                </c:pt>
                <c:pt idx="95">
                  <c:v>5.6</c:v>
                </c:pt>
                <c:pt idx="96">
                  <c:v>6.0</c:v>
                </c:pt>
                <c:pt idx="97">
                  <c:v>5.9</c:v>
                </c:pt>
                <c:pt idx="98">
                  <c:v>5.6</c:v>
                </c:pt>
                <c:pt idx="99">
                  <c:v>5.1</c:v>
                </c:pt>
                <c:pt idx="100">
                  <c:v>6.0</c:v>
                </c:pt>
                <c:pt idx="101">
                  <c:v>6.5</c:v>
                </c:pt>
                <c:pt idx="102">
                  <c:v>6.3</c:v>
                </c:pt>
                <c:pt idx="103">
                  <c:v>5.8</c:v>
                </c:pt>
                <c:pt idx="104">
                  <c:v>5.5</c:v>
                </c:pt>
                <c:pt idx="105">
                  <c:v>5.6</c:v>
                </c:pt>
                <c:pt idx="106">
                  <c:v>5.2</c:v>
                </c:pt>
                <c:pt idx="107">
                  <c:v>4.9</c:v>
                </c:pt>
                <c:pt idx="108">
                  <c:v>5.2</c:v>
                </c:pt>
                <c:pt idx="109">
                  <c:v>5.5</c:v>
                </c:pt>
                <c:pt idx="110">
                  <c:v>5.7</c:v>
                </c:pt>
                <c:pt idx="111">
                  <c:v>4.3</c:v>
                </c:pt>
                <c:pt idx="112">
                  <c:v>5.5</c:v>
                </c:pt>
                <c:pt idx="113">
                  <c:v>5.8</c:v>
                </c:pt>
                <c:pt idx="114">
                  <c:v>5.9</c:v>
                </c:pt>
                <c:pt idx="115">
                  <c:v>5.6</c:v>
                </c:pt>
                <c:pt idx="116">
                  <c:v>5.1</c:v>
                </c:pt>
                <c:pt idx="117">
                  <c:v>5.0</c:v>
                </c:pt>
                <c:pt idx="118">
                  <c:v>4.6</c:v>
                </c:pt>
                <c:pt idx="119">
                  <c:v>4.5</c:v>
                </c:pt>
                <c:pt idx="120">
                  <c:v>5.0</c:v>
                </c:pt>
                <c:pt idx="121">
                  <c:v>5.1</c:v>
                </c:pt>
                <c:pt idx="122">
                  <c:v>4.9</c:v>
                </c:pt>
                <c:pt idx="123">
                  <c:v>4.1</c:v>
                </c:pt>
                <c:pt idx="124">
                  <c:v>5.1</c:v>
                </c:pt>
                <c:pt idx="125">
                  <c:v>5.2</c:v>
                </c:pt>
                <c:pt idx="126">
                  <c:v>4.9</c:v>
                </c:pt>
                <c:pt idx="127">
                  <c:v>4.5</c:v>
                </c:pt>
                <c:pt idx="128">
                  <c:v>4.1</c:v>
                </c:pt>
                <c:pt idx="129">
                  <c:v>4.1</c:v>
                </c:pt>
                <c:pt idx="130">
                  <c:v>3.8</c:v>
                </c:pt>
                <c:pt idx="131">
                  <c:v>3.8</c:v>
                </c:pt>
                <c:pt idx="132">
                  <c:v>4.1</c:v>
                </c:pt>
                <c:pt idx="133">
                  <c:v>3.9</c:v>
                </c:pt>
                <c:pt idx="134">
                  <c:v>3.9</c:v>
                </c:pt>
                <c:pt idx="135">
                  <c:v>3.2</c:v>
                </c:pt>
                <c:pt idx="136">
                  <c:v>3.9</c:v>
                </c:pt>
                <c:pt idx="137">
                  <c:v>4.6</c:v>
                </c:pt>
                <c:pt idx="138">
                  <c:v>4.5</c:v>
                </c:pt>
                <c:pt idx="139">
                  <c:v>4.3</c:v>
                </c:pt>
                <c:pt idx="140">
                  <c:v>4.0</c:v>
                </c:pt>
                <c:pt idx="141">
                  <c:v>4.0</c:v>
                </c:pt>
                <c:pt idx="142">
                  <c:v>3.5</c:v>
                </c:pt>
                <c:pt idx="143">
                  <c:v>3.5</c:v>
                </c:pt>
                <c:pt idx="144">
                  <c:v>3.9</c:v>
                </c:pt>
                <c:pt idx="145">
                  <c:v>3.7</c:v>
                </c:pt>
                <c:pt idx="146">
                  <c:v>3.6</c:v>
                </c:pt>
                <c:pt idx="147">
                  <c:v>3.3</c:v>
                </c:pt>
                <c:pt idx="148">
                  <c:v>3.9</c:v>
                </c:pt>
              </c:numCache>
            </c:numRef>
          </c:val>
          <c:smooth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HARR551URN</c:v>
                </c:pt>
              </c:strCache>
            </c:strRef>
          </c:tx>
          <c:marker>
            <c:symbol val="none"/>
          </c:marker>
          <c:cat>
            <c:strRef>
              <c:f>Sheet1!$A$2:$A$151</c:f>
              <c:strCache>
                <c:ptCount val="15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smooth val="0"/>
        </c:ser>
        <c:marker val="1"/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40495176"/>
        <c:crosses val="autoZero"/>
        <c:lblAlgn val="ctr"/>
        <c:lblOffset val="100"/>
        <c:noMultiLvlLbl val="0"/>
      </c:catAx>
      <c:valAx>
        <c:axId val="2140495176"/>
        <c:scaling>
          <c:min val="2.0"/>
        </c:scaling>
        <c:delete val="0"/>
        <c:axPos val="l"/>
        <c:majorGridlines/>
        <c:numFmt formatCode="0.0&quot;%&quot;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6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LYNC351URN</c:v>
                </c:pt>
              </c:strCache>
            </c:strRef>
          </c:tx>
          <c:marker>
            <c:symbol val="none"/>
          </c:marker>
          <c:cat>
            <c:strRef>
              <c:f>Sheet1!$A$2:$A$151</c:f>
              <c:strCache>
                <c:ptCount val="15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</c:strCache>
            </c:strRef>
          </c:cat>
          <c:val>
            <c:numRef>
              <c:f>Sheet1!$B$2:$B$150</c:f>
              <c:numCache>
                <c:formatCode>General</c:formatCode>
                <c:ptCount val="149"/>
                <c:pt idx="0">
                  <c:v>4.4</c:v>
                </c:pt>
                <c:pt idx="1">
                  <c:v>4.5</c:v>
                </c:pt>
                <c:pt idx="2">
                  <c:v>4.3</c:v>
                </c:pt>
                <c:pt idx="3">
                  <c:v>3.9</c:v>
                </c:pt>
                <c:pt idx="4">
                  <c:v>4.1</c:v>
                </c:pt>
                <c:pt idx="5">
                  <c:v>4.5</c:v>
                </c:pt>
                <c:pt idx="6">
                  <c:v>4.2</c:v>
                </c:pt>
                <c:pt idx="7">
                  <c:v>4.1</c:v>
                </c:pt>
                <c:pt idx="8">
                  <c:v>4.3</c:v>
                </c:pt>
                <c:pt idx="9">
                  <c:v>3.5</c:v>
                </c:pt>
                <c:pt idx="10">
                  <c:v>3.5</c:v>
                </c:pt>
                <c:pt idx="11">
                  <c:v>3.4</c:v>
                </c:pt>
                <c:pt idx="12">
                  <c:v>3.6</c:v>
                </c:pt>
                <c:pt idx="13">
                  <c:v>3.6</c:v>
                </c:pt>
                <c:pt idx="14">
                  <c:v>3.5</c:v>
                </c:pt>
                <c:pt idx="15">
                  <c:v>3.1</c:v>
                </c:pt>
                <c:pt idx="16">
                  <c:v>3.2</c:v>
                </c:pt>
                <c:pt idx="17">
                  <c:v>3.5</c:v>
                </c:pt>
                <c:pt idx="18">
                  <c:v>3.6</c:v>
                </c:pt>
                <c:pt idx="19">
                  <c:v>3.5</c:v>
                </c:pt>
                <c:pt idx="20">
                  <c:v>3.1</c:v>
                </c:pt>
                <c:pt idx="21">
                  <c:v>2.8</c:v>
                </c:pt>
                <c:pt idx="22">
                  <c:v>3.1</c:v>
                </c:pt>
                <c:pt idx="23">
                  <c:v>3.1</c:v>
                </c:pt>
                <c:pt idx="24">
                  <c:v>3.8</c:v>
                </c:pt>
                <c:pt idx="25">
                  <c:v>3.7</c:v>
                </c:pt>
                <c:pt idx="26">
                  <c:v>3.4</c:v>
                </c:pt>
                <c:pt idx="27">
                  <c:v>3.1</c:v>
                </c:pt>
                <c:pt idx="28">
                  <c:v>3.3</c:v>
                </c:pt>
                <c:pt idx="29">
                  <c:v>3.6</c:v>
                </c:pt>
                <c:pt idx="30">
                  <c:v>3.6</c:v>
                </c:pt>
                <c:pt idx="31">
                  <c:v>3.5</c:v>
                </c:pt>
                <c:pt idx="32">
                  <c:v>3.2</c:v>
                </c:pt>
                <c:pt idx="33">
                  <c:v>3.1</c:v>
                </c:pt>
                <c:pt idx="34">
                  <c:v>3.2</c:v>
                </c:pt>
                <c:pt idx="35">
                  <c:v>3.5</c:v>
                </c:pt>
                <c:pt idx="36">
                  <c:v>4.0</c:v>
                </c:pt>
                <c:pt idx="37">
                  <c:v>3.8</c:v>
                </c:pt>
                <c:pt idx="38">
                  <c:v>3.7</c:v>
                </c:pt>
                <c:pt idx="39">
                  <c:v>3.3</c:v>
                </c:pt>
                <c:pt idx="40">
                  <c:v>3.9</c:v>
                </c:pt>
                <c:pt idx="41">
                  <c:v>4.3</c:v>
                </c:pt>
                <c:pt idx="42">
                  <c:v>4.5</c:v>
                </c:pt>
                <c:pt idx="43">
                  <c:v>4.6</c:v>
                </c:pt>
                <c:pt idx="44">
                  <c:v>4.1</c:v>
                </c:pt>
                <c:pt idx="45">
                  <c:v>4.2</c:v>
                </c:pt>
                <c:pt idx="46">
                  <c:v>4.3</c:v>
                </c:pt>
                <c:pt idx="47">
                  <c:v>5.0</c:v>
                </c:pt>
                <c:pt idx="48">
                  <c:v>6.6</c:v>
                </c:pt>
                <c:pt idx="49">
                  <c:v>7.1</c:v>
                </c:pt>
                <c:pt idx="50">
                  <c:v>7.3</c:v>
                </c:pt>
                <c:pt idx="51">
                  <c:v>6.9</c:v>
                </c:pt>
                <c:pt idx="52">
                  <c:v>7.5</c:v>
                </c:pt>
                <c:pt idx="53">
                  <c:v>8.0</c:v>
                </c:pt>
                <c:pt idx="54">
                  <c:v>7.8</c:v>
                </c:pt>
                <c:pt idx="55">
                  <c:v>7.7</c:v>
                </c:pt>
                <c:pt idx="56">
                  <c:v>7.5</c:v>
                </c:pt>
                <c:pt idx="57">
                  <c:v>7.4</c:v>
                </c:pt>
                <c:pt idx="58">
                  <c:v>7.4</c:v>
                </c:pt>
                <c:pt idx="59">
                  <c:v>8.0</c:v>
                </c:pt>
                <c:pt idx="60">
                  <c:v>8.8</c:v>
                </c:pt>
                <c:pt idx="61">
                  <c:v>8.5</c:v>
                </c:pt>
                <c:pt idx="62">
                  <c:v>8.3</c:v>
                </c:pt>
                <c:pt idx="63">
                  <c:v>7.6</c:v>
                </c:pt>
                <c:pt idx="64">
                  <c:v>7.6</c:v>
                </c:pt>
                <c:pt idx="65">
                  <c:v>8.0</c:v>
                </c:pt>
                <c:pt idx="66">
                  <c:v>8.0</c:v>
                </c:pt>
                <c:pt idx="67">
                  <c:v>7.9</c:v>
                </c:pt>
                <c:pt idx="68">
                  <c:v>7.5</c:v>
                </c:pt>
                <c:pt idx="69">
                  <c:v>7.3</c:v>
                </c:pt>
                <c:pt idx="70">
                  <c:v>7.3</c:v>
                </c:pt>
                <c:pt idx="71">
                  <c:v>7.2</c:v>
                </c:pt>
                <c:pt idx="72">
                  <c:v>7.8</c:v>
                </c:pt>
                <c:pt idx="73">
                  <c:v>7.4</c:v>
                </c:pt>
                <c:pt idx="74">
                  <c:v>7.2</c:v>
                </c:pt>
                <c:pt idx="75">
                  <c:v>6.9</c:v>
                </c:pt>
                <c:pt idx="76">
                  <c:v>7.1</c:v>
                </c:pt>
                <c:pt idx="77">
                  <c:v>7.7</c:v>
                </c:pt>
                <c:pt idx="78">
                  <c:v>7.6</c:v>
                </c:pt>
                <c:pt idx="79">
                  <c:v>7.6</c:v>
                </c:pt>
                <c:pt idx="80">
                  <c:v>7.4</c:v>
                </c:pt>
                <c:pt idx="81">
                  <c:v>7.0</c:v>
                </c:pt>
                <c:pt idx="82">
                  <c:v>6.7</c:v>
                </c:pt>
                <c:pt idx="83">
                  <c:v>6.8</c:v>
                </c:pt>
                <c:pt idx="84">
                  <c:v>7.3</c:v>
                </c:pt>
                <c:pt idx="85">
                  <c:v>7.1</c:v>
                </c:pt>
                <c:pt idx="86">
                  <c:v>6.9</c:v>
                </c:pt>
                <c:pt idx="87">
                  <c:v>6.2</c:v>
                </c:pt>
                <c:pt idx="88">
                  <c:v>6.7</c:v>
                </c:pt>
                <c:pt idx="89">
                  <c:v>7.3</c:v>
                </c:pt>
                <c:pt idx="90">
                  <c:v>7.3</c:v>
                </c:pt>
                <c:pt idx="91">
                  <c:v>6.9</c:v>
                </c:pt>
                <c:pt idx="92">
                  <c:v>6.3</c:v>
                </c:pt>
                <c:pt idx="93">
                  <c:v>6.1</c:v>
                </c:pt>
                <c:pt idx="94">
                  <c:v>5.9</c:v>
                </c:pt>
                <c:pt idx="95">
                  <c:v>6.2</c:v>
                </c:pt>
                <c:pt idx="96">
                  <c:v>6.9</c:v>
                </c:pt>
                <c:pt idx="97">
                  <c:v>6.6</c:v>
                </c:pt>
                <c:pt idx="98">
                  <c:v>6.2</c:v>
                </c:pt>
                <c:pt idx="99">
                  <c:v>5.8</c:v>
                </c:pt>
                <c:pt idx="100">
                  <c:v>6.4</c:v>
                </c:pt>
                <c:pt idx="101">
                  <c:v>6.9</c:v>
                </c:pt>
                <c:pt idx="102">
                  <c:v>6.7</c:v>
                </c:pt>
                <c:pt idx="103">
                  <c:v>6.3</c:v>
                </c:pt>
                <c:pt idx="104">
                  <c:v>6.1</c:v>
                </c:pt>
                <c:pt idx="105">
                  <c:v>6.1</c:v>
                </c:pt>
                <c:pt idx="106">
                  <c:v>5.6</c:v>
                </c:pt>
                <c:pt idx="107">
                  <c:v>5.4</c:v>
                </c:pt>
                <c:pt idx="108">
                  <c:v>5.9</c:v>
                </c:pt>
                <c:pt idx="109">
                  <c:v>6.0</c:v>
                </c:pt>
                <c:pt idx="110">
                  <c:v>6.0</c:v>
                </c:pt>
                <c:pt idx="111">
                  <c:v>5.0</c:v>
                </c:pt>
                <c:pt idx="112">
                  <c:v>5.8</c:v>
                </c:pt>
                <c:pt idx="113">
                  <c:v>6.0</c:v>
                </c:pt>
                <c:pt idx="114">
                  <c:v>6.2</c:v>
                </c:pt>
                <c:pt idx="115">
                  <c:v>6.0</c:v>
                </c:pt>
                <c:pt idx="116">
                  <c:v>5.5</c:v>
                </c:pt>
                <c:pt idx="117">
                  <c:v>5.2</c:v>
                </c:pt>
                <c:pt idx="118">
                  <c:v>5.0</c:v>
                </c:pt>
                <c:pt idx="119">
                  <c:v>4.9</c:v>
                </c:pt>
                <c:pt idx="120">
                  <c:v>5.6</c:v>
                </c:pt>
                <c:pt idx="121">
                  <c:v>5.5</c:v>
                </c:pt>
                <c:pt idx="122">
                  <c:v>5.2</c:v>
                </c:pt>
                <c:pt idx="123">
                  <c:v>4.6</c:v>
                </c:pt>
                <c:pt idx="124">
                  <c:v>5.2</c:v>
                </c:pt>
                <c:pt idx="125">
                  <c:v>5.4</c:v>
                </c:pt>
                <c:pt idx="126">
                  <c:v>5.1</c:v>
                </c:pt>
                <c:pt idx="127">
                  <c:v>4.8</c:v>
                </c:pt>
                <c:pt idx="128">
                  <c:v>4.5</c:v>
                </c:pt>
                <c:pt idx="129">
                  <c:v>4.4</c:v>
                </c:pt>
                <c:pt idx="130">
                  <c:v>4.2</c:v>
                </c:pt>
                <c:pt idx="131">
                  <c:v>4.3</c:v>
                </c:pt>
                <c:pt idx="132">
                  <c:v>4.7</c:v>
                </c:pt>
                <c:pt idx="133">
                  <c:v>4.6</c:v>
                </c:pt>
                <c:pt idx="134">
                  <c:v>4.4</c:v>
                </c:pt>
                <c:pt idx="135">
                  <c:v>3.9</c:v>
                </c:pt>
                <c:pt idx="136">
                  <c:v>4.2</c:v>
                </c:pt>
                <c:pt idx="137">
                  <c:v>4.9</c:v>
                </c:pt>
                <c:pt idx="138">
                  <c:v>4.9</c:v>
                </c:pt>
                <c:pt idx="139">
                  <c:v>4.9</c:v>
                </c:pt>
                <c:pt idx="140">
                  <c:v>4.6</c:v>
                </c:pt>
                <c:pt idx="141">
                  <c:v>4.5</c:v>
                </c:pt>
                <c:pt idx="142">
                  <c:v>4.2</c:v>
                </c:pt>
                <c:pt idx="143">
                  <c:v>4.3</c:v>
                </c:pt>
                <c:pt idx="144">
                  <c:v>4.8</c:v>
                </c:pt>
                <c:pt idx="145">
                  <c:v>4.5</c:v>
                </c:pt>
                <c:pt idx="146">
                  <c:v>4.2</c:v>
                </c:pt>
                <c:pt idx="147">
                  <c:v>4.0</c:v>
                </c:pt>
                <c:pt idx="148">
                  <c:v>4.4</c:v>
                </c:pt>
              </c:numCache>
            </c:numRef>
          </c:val>
          <c:smooth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LYNC351URN</c:v>
                </c:pt>
              </c:strCache>
            </c:strRef>
          </c:tx>
          <c:marker>
            <c:symbol val="none"/>
          </c:marker>
          <c:cat>
            <c:strRef>
              <c:f>Sheet1!$A$2:$A$151</c:f>
              <c:strCache>
                <c:ptCount val="15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smooth val="0"/>
        </c:ser>
        <c:marker val="1"/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40495176"/>
        <c:crosses val="autoZero"/>
        <c:lblAlgn val="ctr"/>
        <c:lblOffset val="100"/>
        <c:noMultiLvlLbl val="0"/>
      </c:catAx>
      <c:valAx>
        <c:axId val="2140495176"/>
        <c:scaling>
          <c:min val="2.0"/>
        </c:scaling>
        <c:delete val="0"/>
        <c:axPos val="l"/>
        <c:majorGridlines/>
        <c:numFmt formatCode="0.0&quot;%&quot;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7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RICH051URN</c:v>
                </c:pt>
              </c:strCache>
            </c:strRef>
          </c:tx>
          <c:marker>
            <c:symbol val="none"/>
          </c:marker>
          <c:cat>
            <c:strRef>
              <c:f>Sheet1!$A$2:$A$151</c:f>
              <c:strCache>
                <c:ptCount val="15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</c:strCache>
            </c:strRef>
          </c:cat>
          <c:val>
            <c:numRef>
              <c:f>Sheet1!$B$2:$B$150</c:f>
              <c:numCache>
                <c:formatCode>General</c:formatCode>
                <c:ptCount val="149"/>
                <c:pt idx="0">
                  <c:v>4.1</c:v>
                </c:pt>
                <c:pt idx="1">
                  <c:v>4.2</c:v>
                </c:pt>
                <c:pt idx="2">
                  <c:v>4.0</c:v>
                </c:pt>
                <c:pt idx="3">
                  <c:v>3.7</c:v>
                </c:pt>
                <c:pt idx="4">
                  <c:v>3.8</c:v>
                </c:pt>
                <c:pt idx="5">
                  <c:v>4.0</c:v>
                </c:pt>
                <c:pt idx="6">
                  <c:v>3.9</c:v>
                </c:pt>
                <c:pt idx="7">
                  <c:v>3.8</c:v>
                </c:pt>
                <c:pt idx="8">
                  <c:v>3.9</c:v>
                </c:pt>
                <c:pt idx="9">
                  <c:v>3.5</c:v>
                </c:pt>
                <c:pt idx="10">
                  <c:v>3.5</c:v>
                </c:pt>
                <c:pt idx="11">
                  <c:v>3.3</c:v>
                </c:pt>
                <c:pt idx="12">
                  <c:v>3.5</c:v>
                </c:pt>
                <c:pt idx="13">
                  <c:v>3.6</c:v>
                </c:pt>
                <c:pt idx="14">
                  <c:v>3.4</c:v>
                </c:pt>
                <c:pt idx="15">
                  <c:v>3.1</c:v>
                </c:pt>
                <c:pt idx="16">
                  <c:v>3.3</c:v>
                </c:pt>
                <c:pt idx="17">
                  <c:v>3.5</c:v>
                </c:pt>
                <c:pt idx="18">
                  <c:v>3.5</c:v>
                </c:pt>
                <c:pt idx="19">
                  <c:v>3.4</c:v>
                </c:pt>
                <c:pt idx="20">
                  <c:v>3.3</c:v>
                </c:pt>
                <c:pt idx="21">
                  <c:v>2.9</c:v>
                </c:pt>
                <c:pt idx="22">
                  <c:v>2.9</c:v>
                </c:pt>
                <c:pt idx="23">
                  <c:v>2.9</c:v>
                </c:pt>
                <c:pt idx="24">
                  <c:v>3.4</c:v>
                </c:pt>
                <c:pt idx="25">
                  <c:v>3.2</c:v>
                </c:pt>
                <c:pt idx="26">
                  <c:v>3.0</c:v>
                </c:pt>
                <c:pt idx="27">
                  <c:v>2.8</c:v>
                </c:pt>
                <c:pt idx="28">
                  <c:v>2.9</c:v>
                </c:pt>
                <c:pt idx="29">
                  <c:v>3.2</c:v>
                </c:pt>
                <c:pt idx="30">
                  <c:v>3.2</c:v>
                </c:pt>
                <c:pt idx="31">
                  <c:v>3.2</c:v>
                </c:pt>
                <c:pt idx="32">
                  <c:v>3.1</c:v>
                </c:pt>
                <c:pt idx="33">
                  <c:v>3.1</c:v>
                </c:pt>
                <c:pt idx="34">
                  <c:v>3.1</c:v>
                </c:pt>
                <c:pt idx="35">
                  <c:v>3.4</c:v>
                </c:pt>
                <c:pt idx="36">
                  <c:v>3.8</c:v>
                </c:pt>
                <c:pt idx="37">
                  <c:v>3.8</c:v>
                </c:pt>
                <c:pt idx="38">
                  <c:v>3.8</c:v>
                </c:pt>
                <c:pt idx="39">
                  <c:v>3.4</c:v>
                </c:pt>
                <c:pt idx="40">
                  <c:v>4.0</c:v>
                </c:pt>
                <c:pt idx="41">
                  <c:v>4.2</c:v>
                </c:pt>
                <c:pt idx="42">
                  <c:v>4.3</c:v>
                </c:pt>
                <c:pt idx="43">
                  <c:v>4.5</c:v>
                </c:pt>
                <c:pt idx="44">
                  <c:v>4.4</c:v>
                </c:pt>
                <c:pt idx="45">
                  <c:v>4.3</c:v>
                </c:pt>
                <c:pt idx="46">
                  <c:v>4.6</c:v>
                </c:pt>
                <c:pt idx="47">
                  <c:v>5.2</c:v>
                </c:pt>
                <c:pt idx="48">
                  <c:v>6.4</c:v>
                </c:pt>
                <c:pt idx="49">
                  <c:v>7.1</c:v>
                </c:pt>
                <c:pt idx="50">
                  <c:v>7.2</c:v>
                </c:pt>
                <c:pt idx="51">
                  <c:v>6.9</c:v>
                </c:pt>
                <c:pt idx="52">
                  <c:v>7.5</c:v>
                </c:pt>
                <c:pt idx="53">
                  <c:v>7.8</c:v>
                </c:pt>
                <c:pt idx="54">
                  <c:v>7.8</c:v>
                </c:pt>
                <c:pt idx="55">
                  <c:v>7.9</c:v>
                </c:pt>
                <c:pt idx="56">
                  <c:v>7.9</c:v>
                </c:pt>
                <c:pt idx="57">
                  <c:v>7.8</c:v>
                </c:pt>
                <c:pt idx="58">
                  <c:v>7.8</c:v>
                </c:pt>
                <c:pt idx="59">
                  <c:v>8.2</c:v>
                </c:pt>
                <c:pt idx="60">
                  <c:v>8.7</c:v>
                </c:pt>
                <c:pt idx="61">
                  <c:v>8.6</c:v>
                </c:pt>
                <c:pt idx="62">
                  <c:v>8.4</c:v>
                </c:pt>
                <c:pt idx="63">
                  <c:v>7.7</c:v>
                </c:pt>
                <c:pt idx="64">
                  <c:v>7.8</c:v>
                </c:pt>
                <c:pt idx="65">
                  <c:v>8.0</c:v>
                </c:pt>
                <c:pt idx="66">
                  <c:v>8.0</c:v>
                </c:pt>
                <c:pt idx="67">
                  <c:v>8.1</c:v>
                </c:pt>
                <c:pt idx="68">
                  <c:v>7.8</c:v>
                </c:pt>
                <c:pt idx="69">
                  <c:v>7.5</c:v>
                </c:pt>
                <c:pt idx="70">
                  <c:v>7.7</c:v>
                </c:pt>
                <c:pt idx="71">
                  <c:v>7.5</c:v>
                </c:pt>
                <c:pt idx="72">
                  <c:v>7.8</c:v>
                </c:pt>
                <c:pt idx="73">
                  <c:v>7.6</c:v>
                </c:pt>
                <c:pt idx="74">
                  <c:v>7.3</c:v>
                </c:pt>
                <c:pt idx="75">
                  <c:v>6.9</c:v>
                </c:pt>
                <c:pt idx="76">
                  <c:v>7.1</c:v>
                </c:pt>
                <c:pt idx="77">
                  <c:v>7.6</c:v>
                </c:pt>
                <c:pt idx="78">
                  <c:v>7.5</c:v>
                </c:pt>
                <c:pt idx="79">
                  <c:v>7.7</c:v>
                </c:pt>
                <c:pt idx="80">
                  <c:v>7.5</c:v>
                </c:pt>
                <c:pt idx="81">
                  <c:v>7.2</c:v>
                </c:pt>
                <c:pt idx="82">
                  <c:v>6.8</c:v>
                </c:pt>
                <c:pt idx="83">
                  <c:v>6.8</c:v>
                </c:pt>
                <c:pt idx="84">
                  <c:v>7.2</c:v>
                </c:pt>
                <c:pt idx="85">
                  <c:v>7.1</c:v>
                </c:pt>
                <c:pt idx="86">
                  <c:v>6.8</c:v>
                </c:pt>
                <c:pt idx="87">
                  <c:v>6.2</c:v>
                </c:pt>
                <c:pt idx="88">
                  <c:v>6.6</c:v>
                </c:pt>
                <c:pt idx="89">
                  <c:v>6.9</c:v>
                </c:pt>
                <c:pt idx="90">
                  <c:v>7.0</c:v>
                </c:pt>
                <c:pt idx="91">
                  <c:v>6.8</c:v>
                </c:pt>
                <c:pt idx="92">
                  <c:v>6.3</c:v>
                </c:pt>
                <c:pt idx="93">
                  <c:v>6.1</c:v>
                </c:pt>
                <c:pt idx="94">
                  <c:v>5.9</c:v>
                </c:pt>
                <c:pt idx="95">
                  <c:v>6.1</c:v>
                </c:pt>
                <c:pt idx="96">
                  <c:v>6.9</c:v>
                </c:pt>
                <c:pt idx="97">
                  <c:v>6.4</c:v>
                </c:pt>
                <c:pt idx="98">
                  <c:v>6.1</c:v>
                </c:pt>
                <c:pt idx="99">
                  <c:v>5.7</c:v>
                </c:pt>
                <c:pt idx="100">
                  <c:v>6.1</c:v>
                </c:pt>
                <c:pt idx="101">
                  <c:v>6.4</c:v>
                </c:pt>
                <c:pt idx="102">
                  <c:v>6.3</c:v>
                </c:pt>
                <c:pt idx="103">
                  <c:v>6.2</c:v>
                </c:pt>
                <c:pt idx="104">
                  <c:v>6.0</c:v>
                </c:pt>
                <c:pt idx="105">
                  <c:v>6.0</c:v>
                </c:pt>
                <c:pt idx="106">
                  <c:v>5.6</c:v>
                </c:pt>
                <c:pt idx="107">
                  <c:v>5.4</c:v>
                </c:pt>
                <c:pt idx="108">
                  <c:v>5.9</c:v>
                </c:pt>
                <c:pt idx="109">
                  <c:v>6.0</c:v>
                </c:pt>
                <c:pt idx="110">
                  <c:v>5.8</c:v>
                </c:pt>
                <c:pt idx="111">
                  <c:v>5.1</c:v>
                </c:pt>
                <c:pt idx="112">
                  <c:v>5.6</c:v>
                </c:pt>
                <c:pt idx="113">
                  <c:v>5.7</c:v>
                </c:pt>
                <c:pt idx="114">
                  <c:v>5.9</c:v>
                </c:pt>
                <c:pt idx="115">
                  <c:v>5.9</c:v>
                </c:pt>
                <c:pt idx="116">
                  <c:v>5.4</c:v>
                </c:pt>
                <c:pt idx="117">
                  <c:v>5.1</c:v>
                </c:pt>
                <c:pt idx="118">
                  <c:v>5.0</c:v>
                </c:pt>
                <c:pt idx="119">
                  <c:v>4.8</c:v>
                </c:pt>
                <c:pt idx="120">
                  <c:v>5.3</c:v>
                </c:pt>
                <c:pt idx="121">
                  <c:v>5.2</c:v>
                </c:pt>
                <c:pt idx="122">
                  <c:v>4.9</c:v>
                </c:pt>
                <c:pt idx="123">
                  <c:v>4.5</c:v>
                </c:pt>
                <c:pt idx="124">
                  <c:v>4.9</c:v>
                </c:pt>
                <c:pt idx="125">
                  <c:v>4.9</c:v>
                </c:pt>
                <c:pt idx="126">
                  <c:v>4.9</c:v>
                </c:pt>
                <c:pt idx="127">
                  <c:v>4.6</c:v>
                </c:pt>
                <c:pt idx="128">
                  <c:v>4.4</c:v>
                </c:pt>
                <c:pt idx="129">
                  <c:v>4.2</c:v>
                </c:pt>
                <c:pt idx="130">
                  <c:v>4.1</c:v>
                </c:pt>
                <c:pt idx="131">
                  <c:v>4.0</c:v>
                </c:pt>
                <c:pt idx="132">
                  <c:v>4.3</c:v>
                </c:pt>
                <c:pt idx="133">
                  <c:v>4.1</c:v>
                </c:pt>
                <c:pt idx="134">
                  <c:v>4.1</c:v>
                </c:pt>
                <c:pt idx="135">
                  <c:v>3.7</c:v>
                </c:pt>
                <c:pt idx="136">
                  <c:v>3.9</c:v>
                </c:pt>
                <c:pt idx="137">
                  <c:v>4.3</c:v>
                </c:pt>
                <c:pt idx="138">
                  <c:v>4.4</c:v>
                </c:pt>
                <c:pt idx="139">
                  <c:v>4.4</c:v>
                </c:pt>
                <c:pt idx="140">
                  <c:v>4.3</c:v>
                </c:pt>
                <c:pt idx="141">
                  <c:v>4.1</c:v>
                </c:pt>
                <c:pt idx="142">
                  <c:v>3.9</c:v>
                </c:pt>
                <c:pt idx="143">
                  <c:v>3.9</c:v>
                </c:pt>
                <c:pt idx="144">
                  <c:v>4.2</c:v>
                </c:pt>
                <c:pt idx="145">
                  <c:v>4.1</c:v>
                </c:pt>
                <c:pt idx="146">
                  <c:v>3.9</c:v>
                </c:pt>
                <c:pt idx="147">
                  <c:v>3.8</c:v>
                </c:pt>
                <c:pt idx="148">
                  <c:v>3.9</c:v>
                </c:pt>
              </c:numCache>
            </c:numRef>
          </c:val>
          <c:smooth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RICH051URN</c:v>
                </c:pt>
              </c:strCache>
            </c:strRef>
          </c:tx>
          <c:marker>
            <c:symbol val="none"/>
          </c:marker>
          <c:cat>
            <c:strRef>
              <c:f>Sheet1!$A$2:$A$151</c:f>
              <c:strCache>
                <c:ptCount val="15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smooth val="0"/>
        </c:ser>
        <c:marker val="1"/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40495176"/>
        <c:crosses val="autoZero"/>
        <c:lblAlgn val="ctr"/>
        <c:lblOffset val="100"/>
        <c:noMultiLvlLbl val="0"/>
      </c:catAx>
      <c:valAx>
        <c:axId val="2140495176"/>
        <c:scaling>
          <c:min val="2.0"/>
        </c:scaling>
        <c:delete val="0"/>
        <c:axPos val="l"/>
        <c:majorGridlines/>
        <c:numFmt formatCode="0.0&quot;%&quot;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8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ROAN251URN</c:v>
                </c:pt>
              </c:strCache>
            </c:strRef>
          </c:tx>
          <c:marker>
            <c:symbol val="none"/>
          </c:marker>
          <c:cat>
            <c:strRef>
              <c:f>Sheet1!$A$2:$A$151</c:f>
              <c:strCache>
                <c:ptCount val="15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</c:strCache>
            </c:strRef>
          </c:cat>
          <c:val>
            <c:numRef>
              <c:f>Sheet1!$B$2:$B$150</c:f>
              <c:numCache>
                <c:formatCode>General</c:formatCode>
                <c:ptCount val="149"/>
                <c:pt idx="0">
                  <c:v>3.9</c:v>
                </c:pt>
                <c:pt idx="1">
                  <c:v>4.0</c:v>
                </c:pt>
                <c:pt idx="2">
                  <c:v>3.7</c:v>
                </c:pt>
                <c:pt idx="3">
                  <c:v>3.5</c:v>
                </c:pt>
                <c:pt idx="4">
                  <c:v>3.7</c:v>
                </c:pt>
                <c:pt idx="5">
                  <c:v>3.8</c:v>
                </c:pt>
                <c:pt idx="6">
                  <c:v>3.7</c:v>
                </c:pt>
                <c:pt idx="7">
                  <c:v>3.4</c:v>
                </c:pt>
                <c:pt idx="8">
                  <c:v>3.4</c:v>
                </c:pt>
                <c:pt idx="9">
                  <c:v>3.1</c:v>
                </c:pt>
                <c:pt idx="10">
                  <c:v>3.1</c:v>
                </c:pt>
                <c:pt idx="11">
                  <c:v>3.0</c:v>
                </c:pt>
                <c:pt idx="12">
                  <c:v>3.1</c:v>
                </c:pt>
                <c:pt idx="13">
                  <c:v>3.4</c:v>
                </c:pt>
                <c:pt idx="14">
                  <c:v>3.1</c:v>
                </c:pt>
                <c:pt idx="15">
                  <c:v>3.0</c:v>
                </c:pt>
                <c:pt idx="16">
                  <c:v>3.1</c:v>
                </c:pt>
                <c:pt idx="17">
                  <c:v>3.3</c:v>
                </c:pt>
                <c:pt idx="18">
                  <c:v>3.3</c:v>
                </c:pt>
                <c:pt idx="19">
                  <c:v>3.4</c:v>
                </c:pt>
                <c:pt idx="20">
                  <c:v>3.1</c:v>
                </c:pt>
                <c:pt idx="21">
                  <c:v>2.8</c:v>
                </c:pt>
                <c:pt idx="22">
                  <c:v>2.8</c:v>
                </c:pt>
                <c:pt idx="23">
                  <c:v>2.8</c:v>
                </c:pt>
                <c:pt idx="24">
                  <c:v>3.2</c:v>
                </c:pt>
                <c:pt idx="25">
                  <c:v>3.3</c:v>
                </c:pt>
                <c:pt idx="26">
                  <c:v>3.0</c:v>
                </c:pt>
                <c:pt idx="27">
                  <c:v>2.8</c:v>
                </c:pt>
                <c:pt idx="28">
                  <c:v>2.9</c:v>
                </c:pt>
                <c:pt idx="29">
                  <c:v>3.2</c:v>
                </c:pt>
                <c:pt idx="30">
                  <c:v>3.1</c:v>
                </c:pt>
                <c:pt idx="31">
                  <c:v>3.1</c:v>
                </c:pt>
                <c:pt idx="32">
                  <c:v>3.1</c:v>
                </c:pt>
                <c:pt idx="33">
                  <c:v>2.9</c:v>
                </c:pt>
                <c:pt idx="34">
                  <c:v>3.1</c:v>
                </c:pt>
                <c:pt idx="35">
                  <c:v>3.4</c:v>
                </c:pt>
                <c:pt idx="36">
                  <c:v>3.7</c:v>
                </c:pt>
                <c:pt idx="37">
                  <c:v>3.7</c:v>
                </c:pt>
                <c:pt idx="38">
                  <c:v>3.7</c:v>
                </c:pt>
                <c:pt idx="39">
                  <c:v>3.2</c:v>
                </c:pt>
                <c:pt idx="40">
                  <c:v>3.8</c:v>
                </c:pt>
                <c:pt idx="41">
                  <c:v>3.9</c:v>
                </c:pt>
                <c:pt idx="42">
                  <c:v>4.1</c:v>
                </c:pt>
                <c:pt idx="43">
                  <c:v>4.1</c:v>
                </c:pt>
                <c:pt idx="44">
                  <c:v>3.9</c:v>
                </c:pt>
                <c:pt idx="45">
                  <c:v>3.9</c:v>
                </c:pt>
                <c:pt idx="46">
                  <c:v>4.2</c:v>
                </c:pt>
                <c:pt idx="47">
                  <c:v>4.8</c:v>
                </c:pt>
                <c:pt idx="48">
                  <c:v>6.2</c:v>
                </c:pt>
                <c:pt idx="49">
                  <c:v>6.8</c:v>
                </c:pt>
                <c:pt idx="50">
                  <c:v>6.9</c:v>
                </c:pt>
                <c:pt idx="51">
                  <c:v>6.6</c:v>
                </c:pt>
                <c:pt idx="52">
                  <c:v>7.1</c:v>
                </c:pt>
                <c:pt idx="53">
                  <c:v>7.4</c:v>
                </c:pt>
                <c:pt idx="54">
                  <c:v>7.5</c:v>
                </c:pt>
                <c:pt idx="55">
                  <c:v>7.8</c:v>
                </c:pt>
                <c:pt idx="56">
                  <c:v>7.4</c:v>
                </c:pt>
                <c:pt idx="57">
                  <c:v>7.5</c:v>
                </c:pt>
                <c:pt idx="58">
                  <c:v>7.5</c:v>
                </c:pt>
                <c:pt idx="59">
                  <c:v>7.8</c:v>
                </c:pt>
                <c:pt idx="60">
                  <c:v>8.4</c:v>
                </c:pt>
                <c:pt idx="61">
                  <c:v>8.4</c:v>
                </c:pt>
                <c:pt idx="62">
                  <c:v>8.0</c:v>
                </c:pt>
                <c:pt idx="63">
                  <c:v>7.3</c:v>
                </c:pt>
                <c:pt idx="64">
                  <c:v>7.4</c:v>
                </c:pt>
                <c:pt idx="65">
                  <c:v>7.5</c:v>
                </c:pt>
                <c:pt idx="66">
                  <c:v>7.6</c:v>
                </c:pt>
                <c:pt idx="67">
                  <c:v>7.6</c:v>
                </c:pt>
                <c:pt idx="68">
                  <c:v>7.2</c:v>
                </c:pt>
                <c:pt idx="69">
                  <c:v>6.9</c:v>
                </c:pt>
                <c:pt idx="70">
                  <c:v>7.1</c:v>
                </c:pt>
                <c:pt idx="71">
                  <c:v>7.1</c:v>
                </c:pt>
                <c:pt idx="72">
                  <c:v>7.5</c:v>
                </c:pt>
                <c:pt idx="73">
                  <c:v>7.2</c:v>
                </c:pt>
                <c:pt idx="74">
                  <c:v>6.8</c:v>
                </c:pt>
                <c:pt idx="75">
                  <c:v>6.5</c:v>
                </c:pt>
                <c:pt idx="76">
                  <c:v>6.7</c:v>
                </c:pt>
                <c:pt idx="77">
                  <c:v>7.2</c:v>
                </c:pt>
                <c:pt idx="78">
                  <c:v>7.0</c:v>
                </c:pt>
                <c:pt idx="79">
                  <c:v>7.1</c:v>
                </c:pt>
                <c:pt idx="80">
                  <c:v>6.9</c:v>
                </c:pt>
                <c:pt idx="81">
                  <c:v>6.6</c:v>
                </c:pt>
                <c:pt idx="82">
                  <c:v>6.3</c:v>
                </c:pt>
                <c:pt idx="83">
                  <c:v>6.4</c:v>
                </c:pt>
                <c:pt idx="84">
                  <c:v>6.8</c:v>
                </c:pt>
                <c:pt idx="85">
                  <c:v>6.8</c:v>
                </c:pt>
                <c:pt idx="86">
                  <c:v>6.4</c:v>
                </c:pt>
                <c:pt idx="87">
                  <c:v>5.9</c:v>
                </c:pt>
                <c:pt idx="88">
                  <c:v>6.2</c:v>
                </c:pt>
                <c:pt idx="89">
                  <c:v>6.6</c:v>
                </c:pt>
                <c:pt idx="90">
                  <c:v>6.6</c:v>
                </c:pt>
                <c:pt idx="91">
                  <c:v>6.3</c:v>
                </c:pt>
                <c:pt idx="92">
                  <c:v>5.8</c:v>
                </c:pt>
                <c:pt idx="93">
                  <c:v>5.7</c:v>
                </c:pt>
                <c:pt idx="94">
                  <c:v>5.5</c:v>
                </c:pt>
                <c:pt idx="95">
                  <c:v>5.8</c:v>
                </c:pt>
                <c:pt idx="96">
                  <c:v>6.5</c:v>
                </c:pt>
                <c:pt idx="97">
                  <c:v>6.2</c:v>
                </c:pt>
                <c:pt idx="98">
                  <c:v>5.8</c:v>
                </c:pt>
                <c:pt idx="99">
                  <c:v>5.4</c:v>
                </c:pt>
                <c:pt idx="100">
                  <c:v>5.9</c:v>
                </c:pt>
                <c:pt idx="101">
                  <c:v>6.3</c:v>
                </c:pt>
                <c:pt idx="102">
                  <c:v>6.0</c:v>
                </c:pt>
                <c:pt idx="103">
                  <c:v>6.0</c:v>
                </c:pt>
                <c:pt idx="104">
                  <c:v>5.7</c:v>
                </c:pt>
                <c:pt idx="105">
                  <c:v>5.6</c:v>
                </c:pt>
                <c:pt idx="106">
                  <c:v>5.2</c:v>
                </c:pt>
                <c:pt idx="107">
                  <c:v>5.1</c:v>
                </c:pt>
                <c:pt idx="108">
                  <c:v>5.7</c:v>
                </c:pt>
                <c:pt idx="109">
                  <c:v>5.7</c:v>
                </c:pt>
                <c:pt idx="110">
                  <c:v>5.5</c:v>
                </c:pt>
                <c:pt idx="111">
                  <c:v>4.8</c:v>
                </c:pt>
                <c:pt idx="112">
                  <c:v>5.3</c:v>
                </c:pt>
                <c:pt idx="113">
                  <c:v>5.4</c:v>
                </c:pt>
                <c:pt idx="114">
                  <c:v>5.6</c:v>
                </c:pt>
                <c:pt idx="115">
                  <c:v>5.7</c:v>
                </c:pt>
                <c:pt idx="116">
                  <c:v>5.1</c:v>
                </c:pt>
                <c:pt idx="117">
                  <c:v>4.8</c:v>
                </c:pt>
                <c:pt idx="118">
                  <c:v>4.7</c:v>
                </c:pt>
                <c:pt idx="119">
                  <c:v>4.5</c:v>
                </c:pt>
                <c:pt idx="120">
                  <c:v>5.1</c:v>
                </c:pt>
                <c:pt idx="121">
                  <c:v>5.0</c:v>
                </c:pt>
                <c:pt idx="122">
                  <c:v>4.8</c:v>
                </c:pt>
                <c:pt idx="123">
                  <c:v>4.3</c:v>
                </c:pt>
                <c:pt idx="124">
                  <c:v>4.7</c:v>
                </c:pt>
                <c:pt idx="125">
                  <c:v>4.7</c:v>
                </c:pt>
                <c:pt idx="126">
                  <c:v>4.6</c:v>
                </c:pt>
                <c:pt idx="127">
                  <c:v>4.4</c:v>
                </c:pt>
                <c:pt idx="128">
                  <c:v>4.1</c:v>
                </c:pt>
                <c:pt idx="129">
                  <c:v>4.0</c:v>
                </c:pt>
                <c:pt idx="130">
                  <c:v>3.8</c:v>
                </c:pt>
                <c:pt idx="131">
                  <c:v>3.8</c:v>
                </c:pt>
                <c:pt idx="132">
                  <c:v>4.1</c:v>
                </c:pt>
                <c:pt idx="133">
                  <c:v>4.1</c:v>
                </c:pt>
                <c:pt idx="134">
                  <c:v>3.9</c:v>
                </c:pt>
                <c:pt idx="135">
                  <c:v>3.5</c:v>
                </c:pt>
                <c:pt idx="136">
                  <c:v>3.7</c:v>
                </c:pt>
                <c:pt idx="137">
                  <c:v>4.1</c:v>
                </c:pt>
                <c:pt idx="138">
                  <c:v>4.1</c:v>
                </c:pt>
                <c:pt idx="139">
                  <c:v>4.2</c:v>
                </c:pt>
                <c:pt idx="140">
                  <c:v>4.1</c:v>
                </c:pt>
                <c:pt idx="141">
                  <c:v>4.0</c:v>
                </c:pt>
                <c:pt idx="142">
                  <c:v>3.7</c:v>
                </c:pt>
                <c:pt idx="143">
                  <c:v>3.8</c:v>
                </c:pt>
                <c:pt idx="144">
                  <c:v>4.1</c:v>
                </c:pt>
                <c:pt idx="145">
                  <c:v>3.9</c:v>
                </c:pt>
                <c:pt idx="146">
                  <c:v>3.7</c:v>
                </c:pt>
                <c:pt idx="147">
                  <c:v>3.5</c:v>
                </c:pt>
                <c:pt idx="148">
                  <c:v>3.8</c:v>
                </c:pt>
              </c:numCache>
            </c:numRef>
          </c:val>
          <c:smooth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ROAN251URN</c:v>
                </c:pt>
              </c:strCache>
            </c:strRef>
          </c:tx>
          <c:marker>
            <c:symbol val="none"/>
          </c:marker>
          <c:cat>
            <c:strRef>
              <c:f>Sheet1!$A$2:$A$151</c:f>
              <c:strCache>
                <c:ptCount val="15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smooth val="0"/>
        </c:ser>
        <c:marker val="1"/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40495176"/>
        <c:crosses val="autoZero"/>
        <c:lblAlgn val="ctr"/>
        <c:lblOffset val="100"/>
        <c:noMultiLvlLbl val="0"/>
      </c:catAx>
      <c:valAx>
        <c:axId val="2140495176"/>
        <c:scaling>
          <c:min val="2.0"/>
        </c:scaling>
        <c:delete val="0"/>
        <c:axPos val="l"/>
        <c:majorGridlines/>
        <c:numFmt formatCode="0.0&quot;%&quot;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9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WINC051URN</c:v>
                </c:pt>
              </c:strCache>
            </c:strRef>
          </c:tx>
          <c:marker>
            <c:symbol val="none"/>
          </c:marker>
          <c:cat>
            <c:strRef>
              <c:f>Sheet1!$A$2:$A$151</c:f>
              <c:strCache>
                <c:ptCount val="15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</c:strCache>
            </c:strRef>
          </c:cat>
          <c:val>
            <c:numRef>
              <c:f>Sheet1!$B$2:$B$150</c:f>
              <c:numCache>
                <c:formatCode>General</c:formatCode>
                <c:ptCount val="149"/>
                <c:pt idx="0">
                  <c:v>3.6</c:v>
                </c:pt>
                <c:pt idx="1">
                  <c:v>3.7</c:v>
                </c:pt>
                <c:pt idx="2">
                  <c:v>3.4</c:v>
                </c:pt>
                <c:pt idx="3">
                  <c:v>3.1</c:v>
                </c:pt>
                <c:pt idx="4">
                  <c:v>3.2</c:v>
                </c:pt>
                <c:pt idx="5">
                  <c:v>3.4</c:v>
                </c:pt>
                <c:pt idx="6">
                  <c:v>3.1</c:v>
                </c:pt>
                <c:pt idx="7">
                  <c:v>3.1</c:v>
                </c:pt>
                <c:pt idx="8">
                  <c:v>2.9</c:v>
                </c:pt>
                <c:pt idx="9">
                  <c:v>2.6</c:v>
                </c:pt>
                <c:pt idx="10">
                  <c:v>2.6</c:v>
                </c:pt>
                <c:pt idx="11">
                  <c:v>2.5</c:v>
                </c:pt>
                <c:pt idx="12">
                  <c:v>3.0</c:v>
                </c:pt>
                <c:pt idx="13">
                  <c:v>3.2</c:v>
                </c:pt>
                <c:pt idx="14">
                  <c:v>3.2</c:v>
                </c:pt>
                <c:pt idx="15">
                  <c:v>2.7</c:v>
                </c:pt>
                <c:pt idx="16">
                  <c:v>2.8</c:v>
                </c:pt>
                <c:pt idx="17">
                  <c:v>3.0</c:v>
                </c:pt>
                <c:pt idx="18">
                  <c:v>2.9</c:v>
                </c:pt>
                <c:pt idx="19">
                  <c:v>3.2</c:v>
                </c:pt>
                <c:pt idx="20">
                  <c:v>3.0</c:v>
                </c:pt>
                <c:pt idx="21">
                  <c:v>2.7</c:v>
                </c:pt>
                <c:pt idx="22">
                  <c:v>2.7</c:v>
                </c:pt>
                <c:pt idx="23">
                  <c:v>2.8</c:v>
                </c:pt>
                <c:pt idx="24">
                  <c:v>3.3</c:v>
                </c:pt>
                <c:pt idx="25">
                  <c:v>3.5</c:v>
                </c:pt>
                <c:pt idx="26">
                  <c:v>3.3</c:v>
                </c:pt>
                <c:pt idx="27">
                  <c:v>2.8</c:v>
                </c:pt>
                <c:pt idx="28">
                  <c:v>2.8</c:v>
                </c:pt>
                <c:pt idx="29">
                  <c:v>3.0</c:v>
                </c:pt>
                <c:pt idx="30">
                  <c:v>3.1</c:v>
                </c:pt>
                <c:pt idx="31">
                  <c:v>3.1</c:v>
                </c:pt>
                <c:pt idx="32">
                  <c:v>3.0</c:v>
                </c:pt>
                <c:pt idx="33">
                  <c:v>2.9</c:v>
                </c:pt>
                <c:pt idx="34">
                  <c:v>2.9</c:v>
                </c:pt>
                <c:pt idx="35">
                  <c:v>3.3</c:v>
                </c:pt>
                <c:pt idx="36">
                  <c:v>4.0</c:v>
                </c:pt>
                <c:pt idx="37">
                  <c:v>4.1</c:v>
                </c:pt>
                <c:pt idx="38">
                  <c:v>4.1</c:v>
                </c:pt>
                <c:pt idx="39">
                  <c:v>3.5</c:v>
                </c:pt>
                <c:pt idx="40">
                  <c:v>3.9</c:v>
                </c:pt>
                <c:pt idx="41">
                  <c:v>4.2</c:v>
                </c:pt>
                <c:pt idx="42">
                  <c:v>4.1</c:v>
                </c:pt>
                <c:pt idx="43">
                  <c:v>4.3</c:v>
                </c:pt>
                <c:pt idx="44">
                  <c:v>4.2</c:v>
                </c:pt>
                <c:pt idx="45">
                  <c:v>4.2</c:v>
                </c:pt>
                <c:pt idx="46">
                  <c:v>4.9</c:v>
                </c:pt>
                <c:pt idx="47">
                  <c:v>6.0</c:v>
                </c:pt>
                <c:pt idx="48">
                  <c:v>7.3</c:v>
                </c:pt>
                <c:pt idx="49">
                  <c:v>8.3</c:v>
                </c:pt>
                <c:pt idx="50">
                  <c:v>8.1</c:v>
                </c:pt>
                <c:pt idx="51">
                  <c:v>7.4</c:v>
                </c:pt>
                <c:pt idx="52">
                  <c:v>7.7</c:v>
                </c:pt>
                <c:pt idx="53">
                  <c:v>8.0</c:v>
                </c:pt>
                <c:pt idx="54">
                  <c:v>7.8</c:v>
                </c:pt>
                <c:pt idx="55">
                  <c:v>7.8</c:v>
                </c:pt>
                <c:pt idx="56">
                  <c:v>7.6</c:v>
                </c:pt>
                <c:pt idx="57">
                  <c:v>7.4</c:v>
                </c:pt>
                <c:pt idx="58">
                  <c:v>7.7</c:v>
                </c:pt>
                <c:pt idx="59">
                  <c:v>8.0</c:v>
                </c:pt>
                <c:pt idx="60">
                  <c:v>9.0</c:v>
                </c:pt>
                <c:pt idx="61">
                  <c:v>9.4</c:v>
                </c:pt>
                <c:pt idx="62">
                  <c:v>8.7</c:v>
                </c:pt>
                <c:pt idx="63">
                  <c:v>7.7</c:v>
                </c:pt>
                <c:pt idx="64">
                  <c:v>7.9</c:v>
                </c:pt>
                <c:pt idx="65">
                  <c:v>7.7</c:v>
                </c:pt>
                <c:pt idx="66">
                  <c:v>7.6</c:v>
                </c:pt>
                <c:pt idx="67">
                  <c:v>7.7</c:v>
                </c:pt>
                <c:pt idx="68">
                  <c:v>7.4</c:v>
                </c:pt>
                <c:pt idx="69">
                  <c:v>7.2</c:v>
                </c:pt>
                <c:pt idx="70">
                  <c:v>7.3</c:v>
                </c:pt>
                <c:pt idx="71">
                  <c:v>7.4</c:v>
                </c:pt>
                <c:pt idx="72">
                  <c:v>7.9</c:v>
                </c:pt>
                <c:pt idx="73">
                  <c:v>7.9</c:v>
                </c:pt>
                <c:pt idx="74">
                  <c:v>7.2</c:v>
                </c:pt>
                <c:pt idx="75">
                  <c:v>6.7</c:v>
                </c:pt>
                <c:pt idx="76">
                  <c:v>6.7</c:v>
                </c:pt>
                <c:pt idx="77">
                  <c:v>7.1</c:v>
                </c:pt>
                <c:pt idx="78">
                  <c:v>7.0</c:v>
                </c:pt>
                <c:pt idx="79">
                  <c:v>7.2</c:v>
                </c:pt>
                <c:pt idx="80">
                  <c:v>6.9</c:v>
                </c:pt>
                <c:pt idx="81">
                  <c:v>6.7</c:v>
                </c:pt>
                <c:pt idx="82">
                  <c:v>6.6</c:v>
                </c:pt>
                <c:pt idx="83">
                  <c:v>6.7</c:v>
                </c:pt>
                <c:pt idx="84">
                  <c:v>7.2</c:v>
                </c:pt>
                <c:pt idx="85">
                  <c:v>7.0</c:v>
                </c:pt>
                <c:pt idx="86">
                  <c:v>6.6</c:v>
                </c:pt>
                <c:pt idx="87">
                  <c:v>5.9</c:v>
                </c:pt>
                <c:pt idx="88">
                  <c:v>6.2</c:v>
                </c:pt>
                <c:pt idx="89">
                  <c:v>6.5</c:v>
                </c:pt>
                <c:pt idx="90">
                  <c:v>6.6</c:v>
                </c:pt>
                <c:pt idx="91">
                  <c:v>6.4</c:v>
                </c:pt>
                <c:pt idx="92">
                  <c:v>5.9</c:v>
                </c:pt>
                <c:pt idx="93">
                  <c:v>5.8</c:v>
                </c:pt>
                <c:pt idx="94">
                  <c:v>5.5</c:v>
                </c:pt>
                <c:pt idx="95">
                  <c:v>5.8</c:v>
                </c:pt>
                <c:pt idx="96">
                  <c:v>6.5</c:v>
                </c:pt>
                <c:pt idx="97">
                  <c:v>6.2</c:v>
                </c:pt>
                <c:pt idx="98">
                  <c:v>5.9</c:v>
                </c:pt>
                <c:pt idx="99">
                  <c:v>5.4</c:v>
                </c:pt>
                <c:pt idx="100">
                  <c:v>5.5</c:v>
                </c:pt>
                <c:pt idx="101">
                  <c:v>6.0</c:v>
                </c:pt>
                <c:pt idx="102">
                  <c:v>5.7</c:v>
                </c:pt>
                <c:pt idx="103">
                  <c:v>5.6</c:v>
                </c:pt>
                <c:pt idx="104">
                  <c:v>5.4</c:v>
                </c:pt>
                <c:pt idx="105">
                  <c:v>5.4</c:v>
                </c:pt>
                <c:pt idx="106">
                  <c:v>5.1</c:v>
                </c:pt>
                <c:pt idx="107">
                  <c:v>5.0</c:v>
                </c:pt>
                <c:pt idx="108">
                  <c:v>5.6</c:v>
                </c:pt>
                <c:pt idx="109">
                  <c:v>5.9</c:v>
                </c:pt>
                <c:pt idx="110">
                  <c:v>5.6</c:v>
                </c:pt>
                <c:pt idx="111">
                  <c:v>4.7</c:v>
                </c:pt>
                <c:pt idx="112">
                  <c:v>5.1</c:v>
                </c:pt>
                <c:pt idx="113">
                  <c:v>5.1</c:v>
                </c:pt>
                <c:pt idx="114">
                  <c:v>5.2</c:v>
                </c:pt>
                <c:pt idx="115">
                  <c:v>5.1</c:v>
                </c:pt>
                <c:pt idx="116">
                  <c:v>4.7</c:v>
                </c:pt>
                <c:pt idx="117">
                  <c:v>4.6</c:v>
                </c:pt>
                <c:pt idx="118">
                  <c:v>4.4</c:v>
                </c:pt>
                <c:pt idx="119">
                  <c:v>4.5</c:v>
                </c:pt>
                <c:pt idx="120">
                  <c:v>5.1</c:v>
                </c:pt>
                <c:pt idx="121">
                  <c:v>5.1</c:v>
                </c:pt>
                <c:pt idx="122">
                  <c:v>4.9</c:v>
                </c:pt>
                <c:pt idx="123">
                  <c:v>4.2</c:v>
                </c:pt>
                <c:pt idx="124">
                  <c:v>4.5</c:v>
                </c:pt>
                <c:pt idx="125">
                  <c:v>4.4</c:v>
                </c:pt>
                <c:pt idx="126">
                  <c:v>4.3</c:v>
                </c:pt>
                <c:pt idx="127">
                  <c:v>4.0</c:v>
                </c:pt>
                <c:pt idx="128">
                  <c:v>3.9</c:v>
                </c:pt>
                <c:pt idx="129">
                  <c:v>3.7</c:v>
                </c:pt>
                <c:pt idx="130">
                  <c:v>3.6</c:v>
                </c:pt>
                <c:pt idx="131">
                  <c:v>3.7</c:v>
                </c:pt>
                <c:pt idx="132">
                  <c:v>4.0</c:v>
                </c:pt>
                <c:pt idx="133">
                  <c:v>4.1</c:v>
                </c:pt>
                <c:pt idx="134">
                  <c:v>3.9</c:v>
                </c:pt>
                <c:pt idx="135">
                  <c:v>3.3</c:v>
                </c:pt>
                <c:pt idx="136">
                  <c:v>3.4</c:v>
                </c:pt>
                <c:pt idx="137">
                  <c:v>3.8</c:v>
                </c:pt>
                <c:pt idx="138">
                  <c:v>3.8</c:v>
                </c:pt>
                <c:pt idx="139">
                  <c:v>3.8</c:v>
                </c:pt>
                <c:pt idx="140">
                  <c:v>3.7</c:v>
                </c:pt>
                <c:pt idx="141">
                  <c:v>3.6</c:v>
                </c:pt>
                <c:pt idx="142">
                  <c:v>3.3</c:v>
                </c:pt>
                <c:pt idx="143">
                  <c:v>3.4</c:v>
                </c:pt>
                <c:pt idx="144">
                  <c:v>3.9</c:v>
                </c:pt>
                <c:pt idx="145">
                  <c:v>3.7</c:v>
                </c:pt>
                <c:pt idx="146">
                  <c:v>3.5</c:v>
                </c:pt>
                <c:pt idx="147">
                  <c:v>3.2</c:v>
                </c:pt>
                <c:pt idx="148">
                  <c:v>3.3</c:v>
                </c:pt>
              </c:numCache>
            </c:numRef>
          </c:val>
          <c:smooth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WINC051URN</c:v>
                </c:pt>
              </c:strCache>
            </c:strRef>
          </c:tx>
          <c:marker>
            <c:symbol val="none"/>
          </c:marker>
          <c:cat>
            <c:strRef>
              <c:f>Sheet1!$A$2:$A$151</c:f>
              <c:strCache>
                <c:ptCount val="15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smooth val="0"/>
        </c:ser>
        <c:marker val="1"/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40495176"/>
        <c:crosses val="autoZero"/>
        <c:lblAlgn val="ctr"/>
        <c:lblOffset val="100"/>
        <c:noMultiLvlLbl val="0"/>
      </c:catAx>
      <c:valAx>
        <c:axId val="2140495176"/>
        <c:scaling>
          <c:min val="2.0"/>
        </c:scaling>
        <c:delete val="0"/>
        <c:axPos val="l"/>
        <c:majorGridlines/>
        <c:numFmt formatCode="0.0&quot;%&quot;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Lynchburg, VA MSA</c:v>
                </c:pt>
              </c:strCache>
            </c:strRef>
          </c:tx>
          <c:marker>
            <c:symbol val="none"/>
          </c:marker>
          <c:cat>
            <c:strRef>
              <c:f>Sheet1!$A$2:$A$601</c:f>
              <c:strCache>
                <c:ptCount val="60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  <c:pt idx="150">
                  <c:v>01/01/2005</c:v>
                </c:pt>
                <c:pt idx="151">
                  <c:v>02/01/2005</c:v>
                </c:pt>
                <c:pt idx="152">
                  <c:v>03/01/2005</c:v>
                </c:pt>
                <c:pt idx="153">
                  <c:v>04/01/2005</c:v>
                </c:pt>
                <c:pt idx="154">
                  <c:v>05/01/2005</c:v>
                </c:pt>
                <c:pt idx="155">
                  <c:v>06/01/2005</c:v>
                </c:pt>
                <c:pt idx="156">
                  <c:v>07/01/2005</c:v>
                </c:pt>
                <c:pt idx="157">
                  <c:v>08/01/2005</c:v>
                </c:pt>
                <c:pt idx="158">
                  <c:v>09/01/2005</c:v>
                </c:pt>
                <c:pt idx="159">
                  <c:v>10/01/2005</c:v>
                </c:pt>
                <c:pt idx="160">
                  <c:v>11/01/2005</c:v>
                </c:pt>
                <c:pt idx="161">
                  <c:v>12/01/2005</c:v>
                </c:pt>
                <c:pt idx="162">
                  <c:v>01/01/2006</c:v>
                </c:pt>
                <c:pt idx="163">
                  <c:v>02/01/2006</c:v>
                </c:pt>
                <c:pt idx="164">
                  <c:v>03/01/2006</c:v>
                </c:pt>
                <c:pt idx="165">
                  <c:v>04/01/2006</c:v>
                </c:pt>
                <c:pt idx="166">
                  <c:v>05/01/2006</c:v>
                </c:pt>
                <c:pt idx="167">
                  <c:v>06/01/2006</c:v>
                </c:pt>
                <c:pt idx="168">
                  <c:v>07/01/2006</c:v>
                </c:pt>
                <c:pt idx="169">
                  <c:v>08/01/2006</c:v>
                </c:pt>
                <c:pt idx="170">
                  <c:v>09/01/2006</c:v>
                </c:pt>
                <c:pt idx="171">
                  <c:v>10/01/2006</c:v>
                </c:pt>
                <c:pt idx="172">
                  <c:v>11/01/2006</c:v>
                </c:pt>
                <c:pt idx="173">
                  <c:v>12/01/2006</c:v>
                </c:pt>
                <c:pt idx="174">
                  <c:v>01/01/2007</c:v>
                </c:pt>
                <c:pt idx="175">
                  <c:v>02/01/2007</c:v>
                </c:pt>
                <c:pt idx="176">
                  <c:v>03/01/2007</c:v>
                </c:pt>
                <c:pt idx="177">
                  <c:v>04/01/2007</c:v>
                </c:pt>
                <c:pt idx="178">
                  <c:v>05/01/2007</c:v>
                </c:pt>
                <c:pt idx="179">
                  <c:v>06/01/2007</c:v>
                </c:pt>
                <c:pt idx="180">
                  <c:v>07/01/2007</c:v>
                </c:pt>
                <c:pt idx="181">
                  <c:v>08/01/2007</c:v>
                </c:pt>
                <c:pt idx="182">
                  <c:v>09/01/2007</c:v>
                </c:pt>
                <c:pt idx="183">
                  <c:v>10/01/2007</c:v>
                </c:pt>
                <c:pt idx="184">
                  <c:v>11/01/2007</c:v>
                </c:pt>
                <c:pt idx="185">
                  <c:v>12/01/2007</c:v>
                </c:pt>
                <c:pt idx="186">
                  <c:v>01/01/2008</c:v>
                </c:pt>
                <c:pt idx="187">
                  <c:v>02/01/2008</c:v>
                </c:pt>
                <c:pt idx="188">
                  <c:v>03/01/2008</c:v>
                </c:pt>
                <c:pt idx="189">
                  <c:v>04/01/2008</c:v>
                </c:pt>
                <c:pt idx="190">
                  <c:v>05/01/2008</c:v>
                </c:pt>
                <c:pt idx="191">
                  <c:v>06/01/2008</c:v>
                </c:pt>
                <c:pt idx="192">
                  <c:v>07/01/2008</c:v>
                </c:pt>
                <c:pt idx="193">
                  <c:v>08/01/2008</c:v>
                </c:pt>
                <c:pt idx="194">
                  <c:v>09/01/2008</c:v>
                </c:pt>
                <c:pt idx="195">
                  <c:v>10/01/2008</c:v>
                </c:pt>
                <c:pt idx="196">
                  <c:v>11/01/2008</c:v>
                </c:pt>
                <c:pt idx="197">
                  <c:v>12/01/2008</c:v>
                </c:pt>
                <c:pt idx="198">
                  <c:v>01/01/2009</c:v>
                </c:pt>
                <c:pt idx="199">
                  <c:v>02/01/2009</c:v>
                </c:pt>
                <c:pt idx="200">
                  <c:v>03/01/2009</c:v>
                </c:pt>
                <c:pt idx="201">
                  <c:v>04/01/2009</c:v>
                </c:pt>
                <c:pt idx="202">
                  <c:v>05/01/2009</c:v>
                </c:pt>
                <c:pt idx="203">
                  <c:v>06/01/2009</c:v>
                </c:pt>
                <c:pt idx="204">
                  <c:v>07/01/2009</c:v>
                </c:pt>
                <c:pt idx="205">
                  <c:v>08/01/2009</c:v>
                </c:pt>
                <c:pt idx="206">
                  <c:v>09/01/2009</c:v>
                </c:pt>
                <c:pt idx="207">
                  <c:v>10/01/2009</c:v>
                </c:pt>
                <c:pt idx="208">
                  <c:v>11/01/2009</c:v>
                </c:pt>
                <c:pt idx="209">
                  <c:v>12/01/2009</c:v>
                </c:pt>
                <c:pt idx="210">
                  <c:v>01/01/2010</c:v>
                </c:pt>
                <c:pt idx="211">
                  <c:v>02/01/2010</c:v>
                </c:pt>
                <c:pt idx="212">
                  <c:v>03/01/2010</c:v>
                </c:pt>
                <c:pt idx="213">
                  <c:v>04/01/2010</c:v>
                </c:pt>
                <c:pt idx="214">
                  <c:v>05/01/2010</c:v>
                </c:pt>
                <c:pt idx="215">
                  <c:v>06/01/2010</c:v>
                </c:pt>
                <c:pt idx="216">
                  <c:v>07/01/2010</c:v>
                </c:pt>
                <c:pt idx="217">
                  <c:v>08/01/2010</c:v>
                </c:pt>
                <c:pt idx="218">
                  <c:v>09/01/2010</c:v>
                </c:pt>
                <c:pt idx="219">
                  <c:v>10/01/2010</c:v>
                </c:pt>
                <c:pt idx="220">
                  <c:v>11/01/2010</c:v>
                </c:pt>
                <c:pt idx="221">
                  <c:v>12/01/2010</c:v>
                </c:pt>
                <c:pt idx="222">
                  <c:v>01/01/2011</c:v>
                </c:pt>
                <c:pt idx="223">
                  <c:v>02/01/2011</c:v>
                </c:pt>
                <c:pt idx="224">
                  <c:v>03/01/2011</c:v>
                </c:pt>
                <c:pt idx="225">
                  <c:v>04/01/2011</c:v>
                </c:pt>
                <c:pt idx="226">
                  <c:v>05/01/2011</c:v>
                </c:pt>
                <c:pt idx="227">
                  <c:v>06/01/2011</c:v>
                </c:pt>
                <c:pt idx="228">
                  <c:v>07/01/2011</c:v>
                </c:pt>
                <c:pt idx="229">
                  <c:v>08/01/2011</c:v>
                </c:pt>
                <c:pt idx="230">
                  <c:v>09/01/2011</c:v>
                </c:pt>
                <c:pt idx="231">
                  <c:v>10/01/2011</c:v>
                </c:pt>
                <c:pt idx="232">
                  <c:v>11/01/2011</c:v>
                </c:pt>
                <c:pt idx="233">
                  <c:v>12/01/2011</c:v>
                </c:pt>
                <c:pt idx="234">
                  <c:v>01/01/2012</c:v>
                </c:pt>
                <c:pt idx="235">
                  <c:v>02/01/2012</c:v>
                </c:pt>
                <c:pt idx="236">
                  <c:v>03/01/2012</c:v>
                </c:pt>
                <c:pt idx="237">
                  <c:v>04/01/2012</c:v>
                </c:pt>
                <c:pt idx="238">
                  <c:v>05/01/2012</c:v>
                </c:pt>
                <c:pt idx="239">
                  <c:v>06/01/2012</c:v>
                </c:pt>
                <c:pt idx="240">
                  <c:v>07/01/2012</c:v>
                </c:pt>
                <c:pt idx="241">
                  <c:v>08/01/2012</c:v>
                </c:pt>
                <c:pt idx="242">
                  <c:v>09/01/2012</c:v>
                </c:pt>
                <c:pt idx="243">
                  <c:v>10/01/2012</c:v>
                </c:pt>
                <c:pt idx="244">
                  <c:v>11/01/2012</c:v>
                </c:pt>
                <c:pt idx="245">
                  <c:v>12/01/2012</c:v>
                </c:pt>
                <c:pt idx="246">
                  <c:v>01/01/2013</c:v>
                </c:pt>
                <c:pt idx="247">
                  <c:v>02/01/2013</c:v>
                </c:pt>
                <c:pt idx="248">
                  <c:v>03/01/2013</c:v>
                </c:pt>
                <c:pt idx="249">
                  <c:v>04/01/2013</c:v>
                </c:pt>
                <c:pt idx="250">
                  <c:v>05/01/2013</c:v>
                </c:pt>
                <c:pt idx="251">
                  <c:v>06/01/2013</c:v>
                </c:pt>
                <c:pt idx="252">
                  <c:v>07/01/2013</c:v>
                </c:pt>
                <c:pt idx="253">
                  <c:v>08/01/2013</c:v>
                </c:pt>
                <c:pt idx="254">
                  <c:v>09/01/2013</c:v>
                </c:pt>
                <c:pt idx="255">
                  <c:v>10/01/2013</c:v>
                </c:pt>
                <c:pt idx="256">
                  <c:v>11/01/2013</c:v>
                </c:pt>
                <c:pt idx="257">
                  <c:v>12/01/2013</c:v>
                </c:pt>
                <c:pt idx="258">
                  <c:v>01/01/2014</c:v>
                </c:pt>
                <c:pt idx="259">
                  <c:v>02/01/2014</c:v>
                </c:pt>
                <c:pt idx="260">
                  <c:v>03/01/2014</c:v>
                </c:pt>
                <c:pt idx="261">
                  <c:v>04/01/2014</c:v>
                </c:pt>
                <c:pt idx="262">
                  <c:v>05/01/2014</c:v>
                </c:pt>
                <c:pt idx="263">
                  <c:v>06/01/2014</c:v>
                </c:pt>
                <c:pt idx="264">
                  <c:v>07/01/2014</c:v>
                </c:pt>
                <c:pt idx="265">
                  <c:v>08/01/2014</c:v>
                </c:pt>
                <c:pt idx="266">
                  <c:v>09/01/2014</c:v>
                </c:pt>
                <c:pt idx="267">
                  <c:v>10/01/2014</c:v>
                </c:pt>
                <c:pt idx="268">
                  <c:v>11/01/2014</c:v>
                </c:pt>
                <c:pt idx="269">
                  <c:v>12/01/2014</c:v>
                </c:pt>
                <c:pt idx="270">
                  <c:v>01/01/2015</c:v>
                </c:pt>
                <c:pt idx="271">
                  <c:v>02/01/2015</c:v>
                </c:pt>
                <c:pt idx="272">
                  <c:v>03/01/2015</c:v>
                </c:pt>
                <c:pt idx="273">
                  <c:v>04/01/2015</c:v>
                </c:pt>
                <c:pt idx="274">
                  <c:v>05/01/2015</c:v>
                </c:pt>
                <c:pt idx="275">
                  <c:v>06/01/2015</c:v>
                </c:pt>
                <c:pt idx="276">
                  <c:v>07/01/2015</c:v>
                </c:pt>
                <c:pt idx="277">
                  <c:v>08/01/2015</c:v>
                </c:pt>
                <c:pt idx="278">
                  <c:v>09/01/2015</c:v>
                </c:pt>
                <c:pt idx="279">
                  <c:v>10/01/2015</c:v>
                </c:pt>
                <c:pt idx="280">
                  <c:v>11/01/2015</c:v>
                </c:pt>
                <c:pt idx="281">
                  <c:v>12/01/2015</c:v>
                </c:pt>
                <c:pt idx="282">
                  <c:v>01/01/2016</c:v>
                </c:pt>
                <c:pt idx="283">
                  <c:v>02/01/2016</c:v>
                </c:pt>
                <c:pt idx="284">
                  <c:v>03/01/2016</c:v>
                </c:pt>
                <c:pt idx="285">
                  <c:v>04/01/2016</c:v>
                </c:pt>
                <c:pt idx="286">
                  <c:v>05/01/2016</c:v>
                </c:pt>
                <c:pt idx="287">
                  <c:v>06/01/2016</c:v>
                </c:pt>
                <c:pt idx="288">
                  <c:v>07/01/2016</c:v>
                </c:pt>
                <c:pt idx="289">
                  <c:v>08/01/2016</c:v>
                </c:pt>
                <c:pt idx="290">
                  <c:v>09/01/2016</c:v>
                </c:pt>
                <c:pt idx="291">
                  <c:v>10/01/2016</c:v>
                </c:pt>
                <c:pt idx="292">
                  <c:v>11/01/2016</c:v>
                </c:pt>
                <c:pt idx="293">
                  <c:v>12/01/2016</c:v>
                </c:pt>
                <c:pt idx="294">
                  <c:v>01/01/2017</c:v>
                </c:pt>
                <c:pt idx="295">
                  <c:v>02/01/2017</c:v>
                </c:pt>
                <c:pt idx="296">
                  <c:v>03/01/2017</c:v>
                </c:pt>
                <c:pt idx="297">
                  <c:v>04/01/2017</c:v>
                </c:pt>
                <c:pt idx="298">
                  <c:v>05/01/2017</c:v>
                </c:pt>
                <c:pt idx="299">
                  <c:v>06/01/2017</c:v>
                </c:pt>
                <c:pt idx="300">
                  <c:v>01/01/2005</c:v>
                </c:pt>
                <c:pt idx="301">
                  <c:v>02/01/2005</c:v>
                </c:pt>
                <c:pt idx="302">
                  <c:v>03/01/2005</c:v>
                </c:pt>
                <c:pt idx="303">
                  <c:v>04/01/2005</c:v>
                </c:pt>
                <c:pt idx="304">
                  <c:v>05/01/2005</c:v>
                </c:pt>
                <c:pt idx="305">
                  <c:v>06/01/2005</c:v>
                </c:pt>
                <c:pt idx="306">
                  <c:v>07/01/2005</c:v>
                </c:pt>
                <c:pt idx="307">
                  <c:v>08/01/2005</c:v>
                </c:pt>
                <c:pt idx="308">
                  <c:v>09/01/2005</c:v>
                </c:pt>
                <c:pt idx="309">
                  <c:v>10/01/2005</c:v>
                </c:pt>
                <c:pt idx="310">
                  <c:v>11/01/2005</c:v>
                </c:pt>
                <c:pt idx="311">
                  <c:v>12/01/2005</c:v>
                </c:pt>
                <c:pt idx="312">
                  <c:v>01/01/2006</c:v>
                </c:pt>
                <c:pt idx="313">
                  <c:v>02/01/2006</c:v>
                </c:pt>
                <c:pt idx="314">
                  <c:v>03/01/2006</c:v>
                </c:pt>
                <c:pt idx="315">
                  <c:v>04/01/2006</c:v>
                </c:pt>
                <c:pt idx="316">
                  <c:v>05/01/2006</c:v>
                </c:pt>
                <c:pt idx="317">
                  <c:v>06/01/2006</c:v>
                </c:pt>
                <c:pt idx="318">
                  <c:v>07/01/2006</c:v>
                </c:pt>
                <c:pt idx="319">
                  <c:v>08/01/2006</c:v>
                </c:pt>
                <c:pt idx="320">
                  <c:v>09/01/2006</c:v>
                </c:pt>
                <c:pt idx="321">
                  <c:v>10/01/2006</c:v>
                </c:pt>
                <c:pt idx="322">
                  <c:v>11/01/2006</c:v>
                </c:pt>
                <c:pt idx="323">
                  <c:v>12/01/2006</c:v>
                </c:pt>
                <c:pt idx="324">
                  <c:v>01/01/2007</c:v>
                </c:pt>
                <c:pt idx="325">
                  <c:v>02/01/2007</c:v>
                </c:pt>
                <c:pt idx="326">
                  <c:v>03/01/2007</c:v>
                </c:pt>
                <c:pt idx="327">
                  <c:v>04/01/2007</c:v>
                </c:pt>
                <c:pt idx="328">
                  <c:v>05/01/2007</c:v>
                </c:pt>
                <c:pt idx="329">
                  <c:v>06/01/2007</c:v>
                </c:pt>
                <c:pt idx="330">
                  <c:v>07/01/2007</c:v>
                </c:pt>
                <c:pt idx="331">
                  <c:v>08/01/2007</c:v>
                </c:pt>
                <c:pt idx="332">
                  <c:v>09/01/2007</c:v>
                </c:pt>
                <c:pt idx="333">
                  <c:v>10/01/2007</c:v>
                </c:pt>
                <c:pt idx="334">
                  <c:v>11/01/2007</c:v>
                </c:pt>
                <c:pt idx="335">
                  <c:v>12/01/2007</c:v>
                </c:pt>
                <c:pt idx="336">
                  <c:v>01/01/2008</c:v>
                </c:pt>
                <c:pt idx="337">
                  <c:v>02/01/2008</c:v>
                </c:pt>
                <c:pt idx="338">
                  <c:v>03/01/2008</c:v>
                </c:pt>
                <c:pt idx="339">
                  <c:v>04/01/2008</c:v>
                </c:pt>
                <c:pt idx="340">
                  <c:v>05/01/2008</c:v>
                </c:pt>
                <c:pt idx="341">
                  <c:v>06/01/2008</c:v>
                </c:pt>
                <c:pt idx="342">
                  <c:v>07/01/2008</c:v>
                </c:pt>
                <c:pt idx="343">
                  <c:v>08/01/2008</c:v>
                </c:pt>
                <c:pt idx="344">
                  <c:v>09/01/2008</c:v>
                </c:pt>
                <c:pt idx="345">
                  <c:v>10/01/2008</c:v>
                </c:pt>
                <c:pt idx="346">
                  <c:v>11/01/2008</c:v>
                </c:pt>
                <c:pt idx="347">
                  <c:v>12/01/2008</c:v>
                </c:pt>
                <c:pt idx="348">
                  <c:v>01/01/2009</c:v>
                </c:pt>
                <c:pt idx="349">
                  <c:v>02/01/2009</c:v>
                </c:pt>
                <c:pt idx="350">
                  <c:v>03/01/2009</c:v>
                </c:pt>
                <c:pt idx="351">
                  <c:v>04/01/2009</c:v>
                </c:pt>
                <c:pt idx="352">
                  <c:v>05/01/2009</c:v>
                </c:pt>
                <c:pt idx="353">
                  <c:v>06/01/2009</c:v>
                </c:pt>
                <c:pt idx="354">
                  <c:v>07/01/2009</c:v>
                </c:pt>
                <c:pt idx="355">
                  <c:v>08/01/2009</c:v>
                </c:pt>
                <c:pt idx="356">
                  <c:v>09/01/2009</c:v>
                </c:pt>
                <c:pt idx="357">
                  <c:v>10/01/2009</c:v>
                </c:pt>
                <c:pt idx="358">
                  <c:v>11/01/2009</c:v>
                </c:pt>
                <c:pt idx="359">
                  <c:v>12/01/2009</c:v>
                </c:pt>
                <c:pt idx="360">
                  <c:v>01/01/2010</c:v>
                </c:pt>
                <c:pt idx="361">
                  <c:v>02/01/2010</c:v>
                </c:pt>
                <c:pt idx="362">
                  <c:v>03/01/2010</c:v>
                </c:pt>
                <c:pt idx="363">
                  <c:v>04/01/2010</c:v>
                </c:pt>
                <c:pt idx="364">
                  <c:v>05/01/2010</c:v>
                </c:pt>
                <c:pt idx="365">
                  <c:v>06/01/2010</c:v>
                </c:pt>
                <c:pt idx="366">
                  <c:v>07/01/2010</c:v>
                </c:pt>
                <c:pt idx="367">
                  <c:v>08/01/2010</c:v>
                </c:pt>
                <c:pt idx="368">
                  <c:v>09/01/2010</c:v>
                </c:pt>
                <c:pt idx="369">
                  <c:v>10/01/2010</c:v>
                </c:pt>
                <c:pt idx="370">
                  <c:v>11/01/2010</c:v>
                </c:pt>
                <c:pt idx="371">
                  <c:v>12/01/2010</c:v>
                </c:pt>
                <c:pt idx="372">
                  <c:v>01/01/2011</c:v>
                </c:pt>
                <c:pt idx="373">
                  <c:v>02/01/2011</c:v>
                </c:pt>
                <c:pt idx="374">
                  <c:v>03/01/2011</c:v>
                </c:pt>
                <c:pt idx="375">
                  <c:v>04/01/2011</c:v>
                </c:pt>
                <c:pt idx="376">
                  <c:v>05/01/2011</c:v>
                </c:pt>
                <c:pt idx="377">
                  <c:v>06/01/2011</c:v>
                </c:pt>
                <c:pt idx="378">
                  <c:v>07/01/2011</c:v>
                </c:pt>
                <c:pt idx="379">
                  <c:v>08/01/2011</c:v>
                </c:pt>
                <c:pt idx="380">
                  <c:v>09/01/2011</c:v>
                </c:pt>
                <c:pt idx="381">
                  <c:v>10/01/2011</c:v>
                </c:pt>
                <c:pt idx="382">
                  <c:v>11/01/2011</c:v>
                </c:pt>
                <c:pt idx="383">
                  <c:v>12/01/2011</c:v>
                </c:pt>
                <c:pt idx="384">
                  <c:v>01/01/2012</c:v>
                </c:pt>
                <c:pt idx="385">
                  <c:v>02/01/2012</c:v>
                </c:pt>
                <c:pt idx="386">
                  <c:v>03/01/2012</c:v>
                </c:pt>
                <c:pt idx="387">
                  <c:v>04/01/2012</c:v>
                </c:pt>
                <c:pt idx="388">
                  <c:v>05/01/2012</c:v>
                </c:pt>
                <c:pt idx="389">
                  <c:v>06/01/2012</c:v>
                </c:pt>
                <c:pt idx="390">
                  <c:v>07/01/2012</c:v>
                </c:pt>
                <c:pt idx="391">
                  <c:v>08/01/2012</c:v>
                </c:pt>
                <c:pt idx="392">
                  <c:v>09/01/2012</c:v>
                </c:pt>
                <c:pt idx="393">
                  <c:v>10/01/2012</c:v>
                </c:pt>
                <c:pt idx="394">
                  <c:v>11/01/2012</c:v>
                </c:pt>
                <c:pt idx="395">
                  <c:v>12/01/2012</c:v>
                </c:pt>
                <c:pt idx="396">
                  <c:v>01/01/2013</c:v>
                </c:pt>
                <c:pt idx="397">
                  <c:v>02/01/2013</c:v>
                </c:pt>
                <c:pt idx="398">
                  <c:v>03/01/2013</c:v>
                </c:pt>
                <c:pt idx="399">
                  <c:v>04/01/2013</c:v>
                </c:pt>
                <c:pt idx="400">
                  <c:v>05/01/2013</c:v>
                </c:pt>
                <c:pt idx="401">
                  <c:v>06/01/2013</c:v>
                </c:pt>
                <c:pt idx="402">
                  <c:v>07/01/2013</c:v>
                </c:pt>
                <c:pt idx="403">
                  <c:v>08/01/2013</c:v>
                </c:pt>
                <c:pt idx="404">
                  <c:v>09/01/2013</c:v>
                </c:pt>
                <c:pt idx="405">
                  <c:v>10/01/2013</c:v>
                </c:pt>
                <c:pt idx="406">
                  <c:v>11/01/2013</c:v>
                </c:pt>
                <c:pt idx="407">
                  <c:v>12/01/2013</c:v>
                </c:pt>
                <c:pt idx="408">
                  <c:v>01/01/2014</c:v>
                </c:pt>
                <c:pt idx="409">
                  <c:v>02/01/2014</c:v>
                </c:pt>
                <c:pt idx="410">
                  <c:v>03/01/2014</c:v>
                </c:pt>
                <c:pt idx="411">
                  <c:v>04/01/2014</c:v>
                </c:pt>
                <c:pt idx="412">
                  <c:v>05/01/2014</c:v>
                </c:pt>
                <c:pt idx="413">
                  <c:v>06/01/2014</c:v>
                </c:pt>
                <c:pt idx="414">
                  <c:v>07/01/2014</c:v>
                </c:pt>
                <c:pt idx="415">
                  <c:v>08/01/2014</c:v>
                </c:pt>
                <c:pt idx="416">
                  <c:v>09/01/2014</c:v>
                </c:pt>
                <c:pt idx="417">
                  <c:v>10/01/2014</c:v>
                </c:pt>
                <c:pt idx="418">
                  <c:v>11/01/2014</c:v>
                </c:pt>
                <c:pt idx="419">
                  <c:v>12/01/2014</c:v>
                </c:pt>
                <c:pt idx="420">
                  <c:v>01/01/2015</c:v>
                </c:pt>
                <c:pt idx="421">
                  <c:v>02/01/2015</c:v>
                </c:pt>
                <c:pt idx="422">
                  <c:v>03/01/2015</c:v>
                </c:pt>
                <c:pt idx="423">
                  <c:v>04/01/2015</c:v>
                </c:pt>
                <c:pt idx="424">
                  <c:v>05/01/2015</c:v>
                </c:pt>
                <c:pt idx="425">
                  <c:v>06/01/2015</c:v>
                </c:pt>
                <c:pt idx="426">
                  <c:v>07/01/2015</c:v>
                </c:pt>
                <c:pt idx="427">
                  <c:v>08/01/2015</c:v>
                </c:pt>
                <c:pt idx="428">
                  <c:v>09/01/2015</c:v>
                </c:pt>
                <c:pt idx="429">
                  <c:v>10/01/2015</c:v>
                </c:pt>
                <c:pt idx="430">
                  <c:v>11/01/2015</c:v>
                </c:pt>
                <c:pt idx="431">
                  <c:v>12/01/2015</c:v>
                </c:pt>
                <c:pt idx="432">
                  <c:v>01/01/2016</c:v>
                </c:pt>
                <c:pt idx="433">
                  <c:v>02/01/2016</c:v>
                </c:pt>
                <c:pt idx="434">
                  <c:v>03/01/2016</c:v>
                </c:pt>
                <c:pt idx="435">
                  <c:v>04/01/2016</c:v>
                </c:pt>
                <c:pt idx="436">
                  <c:v>05/01/2016</c:v>
                </c:pt>
                <c:pt idx="437">
                  <c:v>06/01/2016</c:v>
                </c:pt>
                <c:pt idx="438">
                  <c:v>07/01/2016</c:v>
                </c:pt>
                <c:pt idx="439">
                  <c:v>08/01/2016</c:v>
                </c:pt>
                <c:pt idx="440">
                  <c:v>09/01/2016</c:v>
                </c:pt>
                <c:pt idx="441">
                  <c:v>10/01/2016</c:v>
                </c:pt>
                <c:pt idx="442">
                  <c:v>11/01/2016</c:v>
                </c:pt>
                <c:pt idx="443">
                  <c:v>12/01/2016</c:v>
                </c:pt>
                <c:pt idx="444">
                  <c:v>01/01/2017</c:v>
                </c:pt>
                <c:pt idx="445">
                  <c:v>02/01/2017</c:v>
                </c:pt>
                <c:pt idx="446">
                  <c:v>03/01/2017</c:v>
                </c:pt>
                <c:pt idx="447">
                  <c:v>04/01/2017</c:v>
                </c:pt>
                <c:pt idx="448">
                  <c:v>05/01/2017</c:v>
                </c:pt>
                <c:pt idx="449">
                  <c:v>06/01/2017</c:v>
                </c:pt>
                <c:pt idx="450">
                  <c:v>01/01/2005</c:v>
                </c:pt>
                <c:pt idx="451">
                  <c:v>02/01/2005</c:v>
                </c:pt>
                <c:pt idx="452">
                  <c:v>03/01/2005</c:v>
                </c:pt>
                <c:pt idx="453">
                  <c:v>04/01/2005</c:v>
                </c:pt>
                <c:pt idx="454">
                  <c:v>05/01/2005</c:v>
                </c:pt>
                <c:pt idx="455">
                  <c:v>06/01/2005</c:v>
                </c:pt>
                <c:pt idx="456">
                  <c:v>07/01/2005</c:v>
                </c:pt>
                <c:pt idx="457">
                  <c:v>08/01/2005</c:v>
                </c:pt>
                <c:pt idx="458">
                  <c:v>09/01/2005</c:v>
                </c:pt>
                <c:pt idx="459">
                  <c:v>10/01/2005</c:v>
                </c:pt>
                <c:pt idx="460">
                  <c:v>11/01/2005</c:v>
                </c:pt>
                <c:pt idx="461">
                  <c:v>12/01/2005</c:v>
                </c:pt>
                <c:pt idx="462">
                  <c:v>01/01/2006</c:v>
                </c:pt>
                <c:pt idx="463">
                  <c:v>02/01/2006</c:v>
                </c:pt>
                <c:pt idx="464">
                  <c:v>03/01/2006</c:v>
                </c:pt>
                <c:pt idx="465">
                  <c:v>04/01/2006</c:v>
                </c:pt>
                <c:pt idx="466">
                  <c:v>05/01/2006</c:v>
                </c:pt>
                <c:pt idx="467">
                  <c:v>06/01/2006</c:v>
                </c:pt>
                <c:pt idx="468">
                  <c:v>07/01/2006</c:v>
                </c:pt>
                <c:pt idx="469">
                  <c:v>08/01/2006</c:v>
                </c:pt>
                <c:pt idx="470">
                  <c:v>09/01/2006</c:v>
                </c:pt>
                <c:pt idx="471">
                  <c:v>10/01/2006</c:v>
                </c:pt>
                <c:pt idx="472">
                  <c:v>11/01/2006</c:v>
                </c:pt>
                <c:pt idx="473">
                  <c:v>12/01/2006</c:v>
                </c:pt>
                <c:pt idx="474">
                  <c:v>01/01/2007</c:v>
                </c:pt>
                <c:pt idx="475">
                  <c:v>02/01/2007</c:v>
                </c:pt>
                <c:pt idx="476">
                  <c:v>03/01/2007</c:v>
                </c:pt>
                <c:pt idx="477">
                  <c:v>04/01/2007</c:v>
                </c:pt>
                <c:pt idx="478">
                  <c:v>05/01/2007</c:v>
                </c:pt>
                <c:pt idx="479">
                  <c:v>06/01/2007</c:v>
                </c:pt>
                <c:pt idx="480">
                  <c:v>07/01/2007</c:v>
                </c:pt>
                <c:pt idx="481">
                  <c:v>08/01/2007</c:v>
                </c:pt>
                <c:pt idx="482">
                  <c:v>09/01/2007</c:v>
                </c:pt>
                <c:pt idx="483">
                  <c:v>10/01/2007</c:v>
                </c:pt>
                <c:pt idx="484">
                  <c:v>11/01/2007</c:v>
                </c:pt>
                <c:pt idx="485">
                  <c:v>12/01/2007</c:v>
                </c:pt>
                <c:pt idx="486">
                  <c:v>01/01/2008</c:v>
                </c:pt>
                <c:pt idx="487">
                  <c:v>02/01/2008</c:v>
                </c:pt>
                <c:pt idx="488">
                  <c:v>03/01/2008</c:v>
                </c:pt>
                <c:pt idx="489">
                  <c:v>04/01/2008</c:v>
                </c:pt>
                <c:pt idx="490">
                  <c:v>05/01/2008</c:v>
                </c:pt>
                <c:pt idx="491">
                  <c:v>06/01/2008</c:v>
                </c:pt>
                <c:pt idx="492">
                  <c:v>07/01/2008</c:v>
                </c:pt>
                <c:pt idx="493">
                  <c:v>08/01/2008</c:v>
                </c:pt>
                <c:pt idx="494">
                  <c:v>09/01/2008</c:v>
                </c:pt>
                <c:pt idx="495">
                  <c:v>10/01/2008</c:v>
                </c:pt>
                <c:pt idx="496">
                  <c:v>11/01/2008</c:v>
                </c:pt>
                <c:pt idx="497">
                  <c:v>12/01/2008</c:v>
                </c:pt>
                <c:pt idx="498">
                  <c:v>01/01/2009</c:v>
                </c:pt>
                <c:pt idx="499">
                  <c:v>02/01/2009</c:v>
                </c:pt>
                <c:pt idx="500">
                  <c:v>03/01/2009</c:v>
                </c:pt>
                <c:pt idx="501">
                  <c:v>04/01/2009</c:v>
                </c:pt>
                <c:pt idx="502">
                  <c:v>05/01/2009</c:v>
                </c:pt>
                <c:pt idx="503">
                  <c:v>06/01/2009</c:v>
                </c:pt>
                <c:pt idx="504">
                  <c:v>07/01/2009</c:v>
                </c:pt>
                <c:pt idx="505">
                  <c:v>08/01/2009</c:v>
                </c:pt>
                <c:pt idx="506">
                  <c:v>09/01/2009</c:v>
                </c:pt>
                <c:pt idx="507">
                  <c:v>10/01/2009</c:v>
                </c:pt>
                <c:pt idx="508">
                  <c:v>11/01/2009</c:v>
                </c:pt>
                <c:pt idx="509">
                  <c:v>12/01/2009</c:v>
                </c:pt>
                <c:pt idx="510">
                  <c:v>01/01/2010</c:v>
                </c:pt>
                <c:pt idx="511">
                  <c:v>02/01/2010</c:v>
                </c:pt>
                <c:pt idx="512">
                  <c:v>03/01/2010</c:v>
                </c:pt>
                <c:pt idx="513">
                  <c:v>04/01/2010</c:v>
                </c:pt>
                <c:pt idx="514">
                  <c:v>05/01/2010</c:v>
                </c:pt>
                <c:pt idx="515">
                  <c:v>06/01/2010</c:v>
                </c:pt>
                <c:pt idx="516">
                  <c:v>07/01/2010</c:v>
                </c:pt>
                <c:pt idx="517">
                  <c:v>08/01/2010</c:v>
                </c:pt>
                <c:pt idx="518">
                  <c:v>09/01/2010</c:v>
                </c:pt>
                <c:pt idx="519">
                  <c:v>10/01/2010</c:v>
                </c:pt>
                <c:pt idx="520">
                  <c:v>11/01/2010</c:v>
                </c:pt>
                <c:pt idx="521">
                  <c:v>12/01/2010</c:v>
                </c:pt>
                <c:pt idx="522">
                  <c:v>01/01/2011</c:v>
                </c:pt>
                <c:pt idx="523">
                  <c:v>02/01/2011</c:v>
                </c:pt>
                <c:pt idx="524">
                  <c:v>03/01/2011</c:v>
                </c:pt>
                <c:pt idx="525">
                  <c:v>04/01/2011</c:v>
                </c:pt>
                <c:pt idx="526">
                  <c:v>05/01/2011</c:v>
                </c:pt>
                <c:pt idx="527">
                  <c:v>06/01/2011</c:v>
                </c:pt>
                <c:pt idx="528">
                  <c:v>07/01/2011</c:v>
                </c:pt>
                <c:pt idx="529">
                  <c:v>08/01/2011</c:v>
                </c:pt>
                <c:pt idx="530">
                  <c:v>09/01/2011</c:v>
                </c:pt>
                <c:pt idx="531">
                  <c:v>10/01/2011</c:v>
                </c:pt>
                <c:pt idx="532">
                  <c:v>11/01/2011</c:v>
                </c:pt>
                <c:pt idx="533">
                  <c:v>12/01/2011</c:v>
                </c:pt>
                <c:pt idx="534">
                  <c:v>01/01/2012</c:v>
                </c:pt>
                <c:pt idx="535">
                  <c:v>02/01/2012</c:v>
                </c:pt>
                <c:pt idx="536">
                  <c:v>03/01/2012</c:v>
                </c:pt>
                <c:pt idx="537">
                  <c:v>04/01/2012</c:v>
                </c:pt>
                <c:pt idx="538">
                  <c:v>05/01/2012</c:v>
                </c:pt>
                <c:pt idx="539">
                  <c:v>06/01/2012</c:v>
                </c:pt>
                <c:pt idx="540">
                  <c:v>07/01/2012</c:v>
                </c:pt>
                <c:pt idx="541">
                  <c:v>08/01/2012</c:v>
                </c:pt>
                <c:pt idx="542">
                  <c:v>09/01/2012</c:v>
                </c:pt>
                <c:pt idx="543">
                  <c:v>10/01/2012</c:v>
                </c:pt>
                <c:pt idx="544">
                  <c:v>11/01/2012</c:v>
                </c:pt>
                <c:pt idx="545">
                  <c:v>12/01/2012</c:v>
                </c:pt>
                <c:pt idx="546">
                  <c:v>01/01/2013</c:v>
                </c:pt>
                <c:pt idx="547">
                  <c:v>02/01/2013</c:v>
                </c:pt>
                <c:pt idx="548">
                  <c:v>03/01/2013</c:v>
                </c:pt>
                <c:pt idx="549">
                  <c:v>04/01/2013</c:v>
                </c:pt>
                <c:pt idx="550">
                  <c:v>05/01/2013</c:v>
                </c:pt>
                <c:pt idx="551">
                  <c:v>06/01/2013</c:v>
                </c:pt>
                <c:pt idx="552">
                  <c:v>07/01/2013</c:v>
                </c:pt>
                <c:pt idx="553">
                  <c:v>08/01/2013</c:v>
                </c:pt>
                <c:pt idx="554">
                  <c:v>09/01/2013</c:v>
                </c:pt>
                <c:pt idx="555">
                  <c:v>10/01/2013</c:v>
                </c:pt>
                <c:pt idx="556">
                  <c:v>11/01/2013</c:v>
                </c:pt>
                <c:pt idx="557">
                  <c:v>12/01/2013</c:v>
                </c:pt>
                <c:pt idx="558">
                  <c:v>01/01/2014</c:v>
                </c:pt>
                <c:pt idx="559">
                  <c:v>02/01/2014</c:v>
                </c:pt>
                <c:pt idx="560">
                  <c:v>03/01/2014</c:v>
                </c:pt>
                <c:pt idx="561">
                  <c:v>04/01/2014</c:v>
                </c:pt>
                <c:pt idx="562">
                  <c:v>05/01/2014</c:v>
                </c:pt>
                <c:pt idx="563">
                  <c:v>06/01/2014</c:v>
                </c:pt>
                <c:pt idx="564">
                  <c:v>07/01/2014</c:v>
                </c:pt>
                <c:pt idx="565">
                  <c:v>08/01/2014</c:v>
                </c:pt>
                <c:pt idx="566">
                  <c:v>09/01/2014</c:v>
                </c:pt>
                <c:pt idx="567">
                  <c:v>10/01/2014</c:v>
                </c:pt>
                <c:pt idx="568">
                  <c:v>11/01/2014</c:v>
                </c:pt>
                <c:pt idx="569">
                  <c:v>12/01/2014</c:v>
                </c:pt>
                <c:pt idx="570">
                  <c:v>01/01/2015</c:v>
                </c:pt>
                <c:pt idx="571">
                  <c:v>02/01/2015</c:v>
                </c:pt>
                <c:pt idx="572">
                  <c:v>03/01/2015</c:v>
                </c:pt>
                <c:pt idx="573">
                  <c:v>04/01/2015</c:v>
                </c:pt>
                <c:pt idx="574">
                  <c:v>05/01/2015</c:v>
                </c:pt>
                <c:pt idx="575">
                  <c:v>06/01/2015</c:v>
                </c:pt>
                <c:pt idx="576">
                  <c:v>07/01/2015</c:v>
                </c:pt>
                <c:pt idx="577">
                  <c:v>08/01/2015</c:v>
                </c:pt>
                <c:pt idx="578">
                  <c:v>09/01/2015</c:v>
                </c:pt>
                <c:pt idx="579">
                  <c:v>10/01/2015</c:v>
                </c:pt>
                <c:pt idx="580">
                  <c:v>11/01/2015</c:v>
                </c:pt>
                <c:pt idx="581">
                  <c:v>12/01/2015</c:v>
                </c:pt>
                <c:pt idx="582">
                  <c:v>01/01/2016</c:v>
                </c:pt>
                <c:pt idx="583">
                  <c:v>02/01/2016</c:v>
                </c:pt>
                <c:pt idx="584">
                  <c:v>03/01/2016</c:v>
                </c:pt>
                <c:pt idx="585">
                  <c:v>04/01/2016</c:v>
                </c:pt>
                <c:pt idx="586">
                  <c:v>05/01/2016</c:v>
                </c:pt>
                <c:pt idx="587">
                  <c:v>06/01/2016</c:v>
                </c:pt>
                <c:pt idx="588">
                  <c:v>07/01/2016</c:v>
                </c:pt>
                <c:pt idx="589">
                  <c:v>08/01/2016</c:v>
                </c:pt>
                <c:pt idx="590">
                  <c:v>09/01/2016</c:v>
                </c:pt>
                <c:pt idx="591">
                  <c:v>10/01/2016</c:v>
                </c:pt>
                <c:pt idx="592">
                  <c:v>11/01/2016</c:v>
                </c:pt>
                <c:pt idx="593">
                  <c:v>12/01/2016</c:v>
                </c:pt>
                <c:pt idx="594">
                  <c:v>01/01/2017</c:v>
                </c:pt>
                <c:pt idx="595">
                  <c:v>02/01/2017</c:v>
                </c:pt>
                <c:pt idx="596">
                  <c:v>03/01/2017</c:v>
                </c:pt>
                <c:pt idx="597">
                  <c:v>04/01/2017</c:v>
                </c:pt>
                <c:pt idx="598">
                  <c:v>05/01/2017</c:v>
                </c:pt>
                <c:pt idx="599">
                  <c:v>06/01/2017</c:v>
                </c:pt>
              </c:strCache>
            </c:strRef>
          </c:cat>
          <c:val>
            <c:numRef>
              <c:f>Sheet1!$B$2:$B$150</c:f>
              <c:numCache>
                <c:formatCode>General</c:formatCode>
                <c:ptCount val="149"/>
                <c:pt idx="0">
                  <c:v>103.3</c:v>
                </c:pt>
                <c:pt idx="1">
                  <c:v>103.5</c:v>
                </c:pt>
                <c:pt idx="2">
                  <c:v>104.4</c:v>
                </c:pt>
                <c:pt idx="3">
                  <c:v>105.0</c:v>
                </c:pt>
                <c:pt idx="4">
                  <c:v>104.5</c:v>
                </c:pt>
                <c:pt idx="5">
                  <c:v>104.7</c:v>
                </c:pt>
                <c:pt idx="6">
                  <c:v>103.5</c:v>
                </c:pt>
                <c:pt idx="7">
                  <c:v>103.8</c:v>
                </c:pt>
                <c:pt idx="8">
                  <c:v>106.4</c:v>
                </c:pt>
                <c:pt idx="9">
                  <c:v>106.9</c:v>
                </c:pt>
                <c:pt idx="10">
                  <c:v>107.9</c:v>
                </c:pt>
                <c:pt idx="11">
                  <c:v>107.9</c:v>
                </c:pt>
                <c:pt idx="12">
                  <c:v>105.2</c:v>
                </c:pt>
                <c:pt idx="13">
                  <c:v>105.8</c:v>
                </c:pt>
                <c:pt idx="14">
                  <c:v>106.8</c:v>
                </c:pt>
                <c:pt idx="15">
                  <c:v>107.4</c:v>
                </c:pt>
                <c:pt idx="16">
                  <c:v>106.8</c:v>
                </c:pt>
                <c:pt idx="17">
                  <c:v>107.5</c:v>
                </c:pt>
                <c:pt idx="18">
                  <c:v>106.3</c:v>
                </c:pt>
                <c:pt idx="19">
                  <c:v>106.5</c:v>
                </c:pt>
                <c:pt idx="20">
                  <c:v>108.6</c:v>
                </c:pt>
                <c:pt idx="21">
                  <c:v>108.8</c:v>
                </c:pt>
                <c:pt idx="22">
                  <c:v>109.1</c:v>
                </c:pt>
                <c:pt idx="23">
                  <c:v>109.0</c:v>
                </c:pt>
                <c:pt idx="24">
                  <c:v>106.5</c:v>
                </c:pt>
                <c:pt idx="25">
                  <c:v>106.9</c:v>
                </c:pt>
                <c:pt idx="26">
                  <c:v>107.7</c:v>
                </c:pt>
                <c:pt idx="27">
                  <c:v>108.1</c:v>
                </c:pt>
                <c:pt idx="28">
                  <c:v>108.5</c:v>
                </c:pt>
                <c:pt idx="29">
                  <c:v>108.5</c:v>
                </c:pt>
                <c:pt idx="30">
                  <c:v>107.6</c:v>
                </c:pt>
                <c:pt idx="31">
                  <c:v>107.8</c:v>
                </c:pt>
                <c:pt idx="32">
                  <c:v>109.3</c:v>
                </c:pt>
                <c:pt idx="33">
                  <c:v>109.3</c:v>
                </c:pt>
                <c:pt idx="34">
                  <c:v>110.1</c:v>
                </c:pt>
                <c:pt idx="35">
                  <c:v>110.3</c:v>
                </c:pt>
                <c:pt idx="36">
                  <c:v>108.5</c:v>
                </c:pt>
                <c:pt idx="37">
                  <c:v>108.8</c:v>
                </c:pt>
                <c:pt idx="38">
                  <c:v>109.2</c:v>
                </c:pt>
                <c:pt idx="39">
                  <c:v>109.5</c:v>
                </c:pt>
                <c:pt idx="40">
                  <c:v>109.5</c:v>
                </c:pt>
                <c:pt idx="41">
                  <c:v>110.1</c:v>
                </c:pt>
                <c:pt idx="42">
                  <c:v>109.4</c:v>
                </c:pt>
                <c:pt idx="43">
                  <c:v>109.2</c:v>
                </c:pt>
                <c:pt idx="44">
                  <c:v>110.6</c:v>
                </c:pt>
                <c:pt idx="45">
                  <c:v>110.8</c:v>
                </c:pt>
                <c:pt idx="46">
                  <c:v>111.2</c:v>
                </c:pt>
                <c:pt idx="47">
                  <c:v>110.4</c:v>
                </c:pt>
                <c:pt idx="48">
                  <c:v>106.2</c:v>
                </c:pt>
                <c:pt idx="49">
                  <c:v>104.6</c:v>
                </c:pt>
                <c:pt idx="50">
                  <c:v>104.8</c:v>
                </c:pt>
                <c:pt idx="51">
                  <c:v>104.9</c:v>
                </c:pt>
                <c:pt idx="52">
                  <c:v>105.0</c:v>
                </c:pt>
                <c:pt idx="53">
                  <c:v>104.7</c:v>
                </c:pt>
                <c:pt idx="54">
                  <c:v>103.4</c:v>
                </c:pt>
                <c:pt idx="55">
                  <c:v>103.3</c:v>
                </c:pt>
                <c:pt idx="56">
                  <c:v>104.6</c:v>
                </c:pt>
                <c:pt idx="57">
                  <c:v>104.4</c:v>
                </c:pt>
                <c:pt idx="58">
                  <c:v>104.8</c:v>
                </c:pt>
                <c:pt idx="59">
                  <c:v>104.8</c:v>
                </c:pt>
                <c:pt idx="60">
                  <c:v>100.8</c:v>
                </c:pt>
                <c:pt idx="61">
                  <c:v>100.6</c:v>
                </c:pt>
                <c:pt idx="62">
                  <c:v>101.9</c:v>
                </c:pt>
                <c:pt idx="63">
                  <c:v>103.3</c:v>
                </c:pt>
                <c:pt idx="64">
                  <c:v>104.0</c:v>
                </c:pt>
                <c:pt idx="65">
                  <c:v>103.4</c:v>
                </c:pt>
                <c:pt idx="66">
                  <c:v>102.6</c:v>
                </c:pt>
                <c:pt idx="67">
                  <c:v>102.5</c:v>
                </c:pt>
                <c:pt idx="68">
                  <c:v>103.4</c:v>
                </c:pt>
                <c:pt idx="69">
                  <c:v>104.2</c:v>
                </c:pt>
                <c:pt idx="70">
                  <c:v>104.5</c:v>
                </c:pt>
                <c:pt idx="71">
                  <c:v>103.9</c:v>
                </c:pt>
                <c:pt idx="72">
                  <c:v>101.2</c:v>
                </c:pt>
                <c:pt idx="73">
                  <c:v>101.8</c:v>
                </c:pt>
                <c:pt idx="74">
                  <c:v>102.5</c:v>
                </c:pt>
                <c:pt idx="75">
                  <c:v>102.0</c:v>
                </c:pt>
                <c:pt idx="76">
                  <c:v>101.9</c:v>
                </c:pt>
                <c:pt idx="77">
                  <c:v>101.7</c:v>
                </c:pt>
                <c:pt idx="78">
                  <c:v>101.5</c:v>
                </c:pt>
                <c:pt idx="79">
                  <c:v>101.8</c:v>
                </c:pt>
                <c:pt idx="80">
                  <c:v>102.0</c:v>
                </c:pt>
                <c:pt idx="81">
                  <c:v>102.5</c:v>
                </c:pt>
                <c:pt idx="82">
                  <c:v>103.3</c:v>
                </c:pt>
                <c:pt idx="83">
                  <c:v>102.9</c:v>
                </c:pt>
                <c:pt idx="84">
                  <c:v>100.4</c:v>
                </c:pt>
                <c:pt idx="85">
                  <c:v>100.5</c:v>
                </c:pt>
                <c:pt idx="86">
                  <c:v>101.2</c:v>
                </c:pt>
                <c:pt idx="87">
                  <c:v>102.4</c:v>
                </c:pt>
                <c:pt idx="88">
                  <c:v>102.4</c:v>
                </c:pt>
                <c:pt idx="89">
                  <c:v>101.9</c:v>
                </c:pt>
                <c:pt idx="90">
                  <c:v>101.7</c:v>
                </c:pt>
                <c:pt idx="91">
                  <c:v>102.4</c:v>
                </c:pt>
                <c:pt idx="92">
                  <c:v>102.3</c:v>
                </c:pt>
                <c:pt idx="93">
                  <c:v>103.0</c:v>
                </c:pt>
                <c:pt idx="94">
                  <c:v>103.6</c:v>
                </c:pt>
                <c:pt idx="95">
                  <c:v>103.1</c:v>
                </c:pt>
                <c:pt idx="96">
                  <c:v>101.0</c:v>
                </c:pt>
                <c:pt idx="97">
                  <c:v>101.2</c:v>
                </c:pt>
                <c:pt idx="98">
                  <c:v>101.5</c:v>
                </c:pt>
                <c:pt idx="99">
                  <c:v>102.8</c:v>
                </c:pt>
                <c:pt idx="100">
                  <c:v>102.5</c:v>
                </c:pt>
                <c:pt idx="101">
                  <c:v>102.9</c:v>
                </c:pt>
                <c:pt idx="102">
                  <c:v>102.6</c:v>
                </c:pt>
                <c:pt idx="103">
                  <c:v>103.1</c:v>
                </c:pt>
                <c:pt idx="104">
                  <c:v>102.6</c:v>
                </c:pt>
                <c:pt idx="105">
                  <c:v>102.6</c:v>
                </c:pt>
                <c:pt idx="106">
                  <c:v>103.7</c:v>
                </c:pt>
                <c:pt idx="107">
                  <c:v>103.4</c:v>
                </c:pt>
                <c:pt idx="108">
                  <c:v>101.7</c:v>
                </c:pt>
                <c:pt idx="109">
                  <c:v>101.4</c:v>
                </c:pt>
                <c:pt idx="110">
                  <c:v>102.1</c:v>
                </c:pt>
                <c:pt idx="111">
                  <c:v>103.2</c:v>
                </c:pt>
                <c:pt idx="112">
                  <c:v>103.3</c:v>
                </c:pt>
                <c:pt idx="113">
                  <c:v>103.3</c:v>
                </c:pt>
                <c:pt idx="114">
                  <c:v>103.3</c:v>
                </c:pt>
                <c:pt idx="115">
                  <c:v>103.0</c:v>
                </c:pt>
                <c:pt idx="116">
                  <c:v>103.2</c:v>
                </c:pt>
                <c:pt idx="117">
                  <c:v>103.8</c:v>
                </c:pt>
                <c:pt idx="118">
                  <c:v>104.5</c:v>
                </c:pt>
                <c:pt idx="119">
                  <c:v>104.0</c:v>
                </c:pt>
                <c:pt idx="120">
                  <c:v>101.8</c:v>
                </c:pt>
                <c:pt idx="121">
                  <c:v>101.8</c:v>
                </c:pt>
                <c:pt idx="122">
                  <c:v>102.0</c:v>
                </c:pt>
                <c:pt idx="123">
                  <c:v>103.9</c:v>
                </c:pt>
                <c:pt idx="124">
                  <c:v>104.4</c:v>
                </c:pt>
                <c:pt idx="125">
                  <c:v>104.2</c:v>
                </c:pt>
                <c:pt idx="126">
                  <c:v>104.4</c:v>
                </c:pt>
                <c:pt idx="127">
                  <c:v>104.8</c:v>
                </c:pt>
                <c:pt idx="128">
                  <c:v>104.9</c:v>
                </c:pt>
                <c:pt idx="129">
                  <c:v>105.0</c:v>
                </c:pt>
                <c:pt idx="130">
                  <c:v>105.3</c:v>
                </c:pt>
                <c:pt idx="131">
                  <c:v>105.0</c:v>
                </c:pt>
                <c:pt idx="132">
                  <c:v>102.6</c:v>
                </c:pt>
                <c:pt idx="133">
                  <c:v>102.3</c:v>
                </c:pt>
                <c:pt idx="134">
                  <c:v>103.5</c:v>
                </c:pt>
                <c:pt idx="135">
                  <c:v>103.9</c:v>
                </c:pt>
                <c:pt idx="136">
                  <c:v>104.1</c:v>
                </c:pt>
                <c:pt idx="137">
                  <c:v>103.9</c:v>
                </c:pt>
                <c:pt idx="138">
                  <c:v>103.1</c:v>
                </c:pt>
                <c:pt idx="139">
                  <c:v>103.7</c:v>
                </c:pt>
                <c:pt idx="140">
                  <c:v>104.8</c:v>
                </c:pt>
                <c:pt idx="141">
                  <c:v>105.1</c:v>
                </c:pt>
                <c:pt idx="142">
                  <c:v>105.4</c:v>
                </c:pt>
                <c:pt idx="143">
                  <c:v>105.3</c:v>
                </c:pt>
                <c:pt idx="144">
                  <c:v>102.7</c:v>
                </c:pt>
                <c:pt idx="145">
                  <c:v>103.3</c:v>
                </c:pt>
                <c:pt idx="146">
                  <c:v>104.1</c:v>
                </c:pt>
                <c:pt idx="147">
                  <c:v>104.7</c:v>
                </c:pt>
                <c:pt idx="148">
                  <c:v>103.9</c:v>
                </c:pt>
              </c:numCache>
            </c:numRef>
          </c:val>
          <c:smooth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Lynchburg, VA MSA</c:v>
                </c:pt>
              </c:strCache>
            </c:strRef>
          </c:tx>
          <c:marker>
            <c:symbol val="none"/>
          </c:marker>
          <c:cat>
            <c:strRef>
              <c:f>Sheet1!$A$2:$A$601</c:f>
              <c:strCache>
                <c:ptCount val="60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  <c:pt idx="150">
                  <c:v>01/01/2005</c:v>
                </c:pt>
                <c:pt idx="151">
                  <c:v>02/01/2005</c:v>
                </c:pt>
                <c:pt idx="152">
                  <c:v>03/01/2005</c:v>
                </c:pt>
                <c:pt idx="153">
                  <c:v>04/01/2005</c:v>
                </c:pt>
                <c:pt idx="154">
                  <c:v>05/01/2005</c:v>
                </c:pt>
                <c:pt idx="155">
                  <c:v>06/01/2005</c:v>
                </c:pt>
                <c:pt idx="156">
                  <c:v>07/01/2005</c:v>
                </c:pt>
                <c:pt idx="157">
                  <c:v>08/01/2005</c:v>
                </c:pt>
                <c:pt idx="158">
                  <c:v>09/01/2005</c:v>
                </c:pt>
                <c:pt idx="159">
                  <c:v>10/01/2005</c:v>
                </c:pt>
                <c:pt idx="160">
                  <c:v>11/01/2005</c:v>
                </c:pt>
                <c:pt idx="161">
                  <c:v>12/01/2005</c:v>
                </c:pt>
                <c:pt idx="162">
                  <c:v>01/01/2006</c:v>
                </c:pt>
                <c:pt idx="163">
                  <c:v>02/01/2006</c:v>
                </c:pt>
                <c:pt idx="164">
                  <c:v>03/01/2006</c:v>
                </c:pt>
                <c:pt idx="165">
                  <c:v>04/01/2006</c:v>
                </c:pt>
                <c:pt idx="166">
                  <c:v>05/01/2006</c:v>
                </c:pt>
                <c:pt idx="167">
                  <c:v>06/01/2006</c:v>
                </c:pt>
                <c:pt idx="168">
                  <c:v>07/01/2006</c:v>
                </c:pt>
                <c:pt idx="169">
                  <c:v>08/01/2006</c:v>
                </c:pt>
                <c:pt idx="170">
                  <c:v>09/01/2006</c:v>
                </c:pt>
                <c:pt idx="171">
                  <c:v>10/01/2006</c:v>
                </c:pt>
                <c:pt idx="172">
                  <c:v>11/01/2006</c:v>
                </c:pt>
                <c:pt idx="173">
                  <c:v>12/01/2006</c:v>
                </c:pt>
                <c:pt idx="174">
                  <c:v>01/01/2007</c:v>
                </c:pt>
                <c:pt idx="175">
                  <c:v>02/01/2007</c:v>
                </c:pt>
                <c:pt idx="176">
                  <c:v>03/01/2007</c:v>
                </c:pt>
                <c:pt idx="177">
                  <c:v>04/01/2007</c:v>
                </c:pt>
                <c:pt idx="178">
                  <c:v>05/01/2007</c:v>
                </c:pt>
                <c:pt idx="179">
                  <c:v>06/01/2007</c:v>
                </c:pt>
                <c:pt idx="180">
                  <c:v>07/01/2007</c:v>
                </c:pt>
                <c:pt idx="181">
                  <c:v>08/01/2007</c:v>
                </c:pt>
                <c:pt idx="182">
                  <c:v>09/01/2007</c:v>
                </c:pt>
                <c:pt idx="183">
                  <c:v>10/01/2007</c:v>
                </c:pt>
                <c:pt idx="184">
                  <c:v>11/01/2007</c:v>
                </c:pt>
                <c:pt idx="185">
                  <c:v>12/01/2007</c:v>
                </c:pt>
                <c:pt idx="186">
                  <c:v>01/01/2008</c:v>
                </c:pt>
                <c:pt idx="187">
                  <c:v>02/01/2008</c:v>
                </c:pt>
                <c:pt idx="188">
                  <c:v>03/01/2008</c:v>
                </c:pt>
                <c:pt idx="189">
                  <c:v>04/01/2008</c:v>
                </c:pt>
                <c:pt idx="190">
                  <c:v>05/01/2008</c:v>
                </c:pt>
                <c:pt idx="191">
                  <c:v>06/01/2008</c:v>
                </c:pt>
                <c:pt idx="192">
                  <c:v>07/01/2008</c:v>
                </c:pt>
                <c:pt idx="193">
                  <c:v>08/01/2008</c:v>
                </c:pt>
                <c:pt idx="194">
                  <c:v>09/01/2008</c:v>
                </c:pt>
                <c:pt idx="195">
                  <c:v>10/01/2008</c:v>
                </c:pt>
                <c:pt idx="196">
                  <c:v>11/01/2008</c:v>
                </c:pt>
                <c:pt idx="197">
                  <c:v>12/01/2008</c:v>
                </c:pt>
                <c:pt idx="198">
                  <c:v>01/01/2009</c:v>
                </c:pt>
                <c:pt idx="199">
                  <c:v>02/01/2009</c:v>
                </c:pt>
                <c:pt idx="200">
                  <c:v>03/01/2009</c:v>
                </c:pt>
                <c:pt idx="201">
                  <c:v>04/01/2009</c:v>
                </c:pt>
                <c:pt idx="202">
                  <c:v>05/01/2009</c:v>
                </c:pt>
                <c:pt idx="203">
                  <c:v>06/01/2009</c:v>
                </c:pt>
                <c:pt idx="204">
                  <c:v>07/01/2009</c:v>
                </c:pt>
                <c:pt idx="205">
                  <c:v>08/01/2009</c:v>
                </c:pt>
                <c:pt idx="206">
                  <c:v>09/01/2009</c:v>
                </c:pt>
                <c:pt idx="207">
                  <c:v>10/01/2009</c:v>
                </c:pt>
                <c:pt idx="208">
                  <c:v>11/01/2009</c:v>
                </c:pt>
                <c:pt idx="209">
                  <c:v>12/01/2009</c:v>
                </c:pt>
                <c:pt idx="210">
                  <c:v>01/01/2010</c:v>
                </c:pt>
                <c:pt idx="211">
                  <c:v>02/01/2010</c:v>
                </c:pt>
                <c:pt idx="212">
                  <c:v>03/01/2010</c:v>
                </c:pt>
                <c:pt idx="213">
                  <c:v>04/01/2010</c:v>
                </c:pt>
                <c:pt idx="214">
                  <c:v>05/01/2010</c:v>
                </c:pt>
                <c:pt idx="215">
                  <c:v>06/01/2010</c:v>
                </c:pt>
                <c:pt idx="216">
                  <c:v>07/01/2010</c:v>
                </c:pt>
                <c:pt idx="217">
                  <c:v>08/01/2010</c:v>
                </c:pt>
                <c:pt idx="218">
                  <c:v>09/01/2010</c:v>
                </c:pt>
                <c:pt idx="219">
                  <c:v>10/01/2010</c:v>
                </c:pt>
                <c:pt idx="220">
                  <c:v>11/01/2010</c:v>
                </c:pt>
                <c:pt idx="221">
                  <c:v>12/01/2010</c:v>
                </c:pt>
                <c:pt idx="222">
                  <c:v>01/01/2011</c:v>
                </c:pt>
                <c:pt idx="223">
                  <c:v>02/01/2011</c:v>
                </c:pt>
                <c:pt idx="224">
                  <c:v>03/01/2011</c:v>
                </c:pt>
                <c:pt idx="225">
                  <c:v>04/01/2011</c:v>
                </c:pt>
                <c:pt idx="226">
                  <c:v>05/01/2011</c:v>
                </c:pt>
                <c:pt idx="227">
                  <c:v>06/01/2011</c:v>
                </c:pt>
                <c:pt idx="228">
                  <c:v>07/01/2011</c:v>
                </c:pt>
                <c:pt idx="229">
                  <c:v>08/01/2011</c:v>
                </c:pt>
                <c:pt idx="230">
                  <c:v>09/01/2011</c:v>
                </c:pt>
                <c:pt idx="231">
                  <c:v>10/01/2011</c:v>
                </c:pt>
                <c:pt idx="232">
                  <c:v>11/01/2011</c:v>
                </c:pt>
                <c:pt idx="233">
                  <c:v>12/01/2011</c:v>
                </c:pt>
                <c:pt idx="234">
                  <c:v>01/01/2012</c:v>
                </c:pt>
                <c:pt idx="235">
                  <c:v>02/01/2012</c:v>
                </c:pt>
                <c:pt idx="236">
                  <c:v>03/01/2012</c:v>
                </c:pt>
                <c:pt idx="237">
                  <c:v>04/01/2012</c:v>
                </c:pt>
                <c:pt idx="238">
                  <c:v>05/01/2012</c:v>
                </c:pt>
                <c:pt idx="239">
                  <c:v>06/01/2012</c:v>
                </c:pt>
                <c:pt idx="240">
                  <c:v>07/01/2012</c:v>
                </c:pt>
                <c:pt idx="241">
                  <c:v>08/01/2012</c:v>
                </c:pt>
                <c:pt idx="242">
                  <c:v>09/01/2012</c:v>
                </c:pt>
                <c:pt idx="243">
                  <c:v>10/01/2012</c:v>
                </c:pt>
                <c:pt idx="244">
                  <c:v>11/01/2012</c:v>
                </c:pt>
                <c:pt idx="245">
                  <c:v>12/01/2012</c:v>
                </c:pt>
                <c:pt idx="246">
                  <c:v>01/01/2013</c:v>
                </c:pt>
                <c:pt idx="247">
                  <c:v>02/01/2013</c:v>
                </c:pt>
                <c:pt idx="248">
                  <c:v>03/01/2013</c:v>
                </c:pt>
                <c:pt idx="249">
                  <c:v>04/01/2013</c:v>
                </c:pt>
                <c:pt idx="250">
                  <c:v>05/01/2013</c:v>
                </c:pt>
                <c:pt idx="251">
                  <c:v>06/01/2013</c:v>
                </c:pt>
                <c:pt idx="252">
                  <c:v>07/01/2013</c:v>
                </c:pt>
                <c:pt idx="253">
                  <c:v>08/01/2013</c:v>
                </c:pt>
                <c:pt idx="254">
                  <c:v>09/01/2013</c:v>
                </c:pt>
                <c:pt idx="255">
                  <c:v>10/01/2013</c:v>
                </c:pt>
                <c:pt idx="256">
                  <c:v>11/01/2013</c:v>
                </c:pt>
                <c:pt idx="257">
                  <c:v>12/01/2013</c:v>
                </c:pt>
                <c:pt idx="258">
                  <c:v>01/01/2014</c:v>
                </c:pt>
                <c:pt idx="259">
                  <c:v>02/01/2014</c:v>
                </c:pt>
                <c:pt idx="260">
                  <c:v>03/01/2014</c:v>
                </c:pt>
                <c:pt idx="261">
                  <c:v>04/01/2014</c:v>
                </c:pt>
                <c:pt idx="262">
                  <c:v>05/01/2014</c:v>
                </c:pt>
                <c:pt idx="263">
                  <c:v>06/01/2014</c:v>
                </c:pt>
                <c:pt idx="264">
                  <c:v>07/01/2014</c:v>
                </c:pt>
                <c:pt idx="265">
                  <c:v>08/01/2014</c:v>
                </c:pt>
                <c:pt idx="266">
                  <c:v>09/01/2014</c:v>
                </c:pt>
                <c:pt idx="267">
                  <c:v>10/01/2014</c:v>
                </c:pt>
                <c:pt idx="268">
                  <c:v>11/01/2014</c:v>
                </c:pt>
                <c:pt idx="269">
                  <c:v>12/01/2014</c:v>
                </c:pt>
                <c:pt idx="270">
                  <c:v>01/01/2015</c:v>
                </c:pt>
                <c:pt idx="271">
                  <c:v>02/01/2015</c:v>
                </c:pt>
                <c:pt idx="272">
                  <c:v>03/01/2015</c:v>
                </c:pt>
                <c:pt idx="273">
                  <c:v>04/01/2015</c:v>
                </c:pt>
                <c:pt idx="274">
                  <c:v>05/01/2015</c:v>
                </c:pt>
                <c:pt idx="275">
                  <c:v>06/01/2015</c:v>
                </c:pt>
                <c:pt idx="276">
                  <c:v>07/01/2015</c:v>
                </c:pt>
                <c:pt idx="277">
                  <c:v>08/01/2015</c:v>
                </c:pt>
                <c:pt idx="278">
                  <c:v>09/01/2015</c:v>
                </c:pt>
                <c:pt idx="279">
                  <c:v>10/01/2015</c:v>
                </c:pt>
                <c:pt idx="280">
                  <c:v>11/01/2015</c:v>
                </c:pt>
                <c:pt idx="281">
                  <c:v>12/01/2015</c:v>
                </c:pt>
                <c:pt idx="282">
                  <c:v>01/01/2016</c:v>
                </c:pt>
                <c:pt idx="283">
                  <c:v>02/01/2016</c:v>
                </c:pt>
                <c:pt idx="284">
                  <c:v>03/01/2016</c:v>
                </c:pt>
                <c:pt idx="285">
                  <c:v>04/01/2016</c:v>
                </c:pt>
                <c:pt idx="286">
                  <c:v>05/01/2016</c:v>
                </c:pt>
                <c:pt idx="287">
                  <c:v>06/01/2016</c:v>
                </c:pt>
                <c:pt idx="288">
                  <c:v>07/01/2016</c:v>
                </c:pt>
                <c:pt idx="289">
                  <c:v>08/01/2016</c:v>
                </c:pt>
                <c:pt idx="290">
                  <c:v>09/01/2016</c:v>
                </c:pt>
                <c:pt idx="291">
                  <c:v>10/01/2016</c:v>
                </c:pt>
                <c:pt idx="292">
                  <c:v>11/01/2016</c:v>
                </c:pt>
                <c:pt idx="293">
                  <c:v>12/01/2016</c:v>
                </c:pt>
                <c:pt idx="294">
                  <c:v>01/01/2017</c:v>
                </c:pt>
                <c:pt idx="295">
                  <c:v>02/01/2017</c:v>
                </c:pt>
                <c:pt idx="296">
                  <c:v>03/01/2017</c:v>
                </c:pt>
                <c:pt idx="297">
                  <c:v>04/01/2017</c:v>
                </c:pt>
                <c:pt idx="298">
                  <c:v>05/01/2017</c:v>
                </c:pt>
                <c:pt idx="299">
                  <c:v>06/01/2017</c:v>
                </c:pt>
                <c:pt idx="300">
                  <c:v>01/01/2005</c:v>
                </c:pt>
                <c:pt idx="301">
                  <c:v>02/01/2005</c:v>
                </c:pt>
                <c:pt idx="302">
                  <c:v>03/01/2005</c:v>
                </c:pt>
                <c:pt idx="303">
                  <c:v>04/01/2005</c:v>
                </c:pt>
                <c:pt idx="304">
                  <c:v>05/01/2005</c:v>
                </c:pt>
                <c:pt idx="305">
                  <c:v>06/01/2005</c:v>
                </c:pt>
                <c:pt idx="306">
                  <c:v>07/01/2005</c:v>
                </c:pt>
                <c:pt idx="307">
                  <c:v>08/01/2005</c:v>
                </c:pt>
                <c:pt idx="308">
                  <c:v>09/01/2005</c:v>
                </c:pt>
                <c:pt idx="309">
                  <c:v>10/01/2005</c:v>
                </c:pt>
                <c:pt idx="310">
                  <c:v>11/01/2005</c:v>
                </c:pt>
                <c:pt idx="311">
                  <c:v>12/01/2005</c:v>
                </c:pt>
                <c:pt idx="312">
                  <c:v>01/01/2006</c:v>
                </c:pt>
                <c:pt idx="313">
                  <c:v>02/01/2006</c:v>
                </c:pt>
                <c:pt idx="314">
                  <c:v>03/01/2006</c:v>
                </c:pt>
                <c:pt idx="315">
                  <c:v>04/01/2006</c:v>
                </c:pt>
                <c:pt idx="316">
                  <c:v>05/01/2006</c:v>
                </c:pt>
                <c:pt idx="317">
                  <c:v>06/01/2006</c:v>
                </c:pt>
                <c:pt idx="318">
                  <c:v>07/01/2006</c:v>
                </c:pt>
                <c:pt idx="319">
                  <c:v>08/01/2006</c:v>
                </c:pt>
                <c:pt idx="320">
                  <c:v>09/01/2006</c:v>
                </c:pt>
                <c:pt idx="321">
                  <c:v>10/01/2006</c:v>
                </c:pt>
                <c:pt idx="322">
                  <c:v>11/01/2006</c:v>
                </c:pt>
                <c:pt idx="323">
                  <c:v>12/01/2006</c:v>
                </c:pt>
                <c:pt idx="324">
                  <c:v>01/01/2007</c:v>
                </c:pt>
                <c:pt idx="325">
                  <c:v>02/01/2007</c:v>
                </c:pt>
                <c:pt idx="326">
                  <c:v>03/01/2007</c:v>
                </c:pt>
                <c:pt idx="327">
                  <c:v>04/01/2007</c:v>
                </c:pt>
                <c:pt idx="328">
                  <c:v>05/01/2007</c:v>
                </c:pt>
                <c:pt idx="329">
                  <c:v>06/01/2007</c:v>
                </c:pt>
                <c:pt idx="330">
                  <c:v>07/01/2007</c:v>
                </c:pt>
                <c:pt idx="331">
                  <c:v>08/01/2007</c:v>
                </c:pt>
                <c:pt idx="332">
                  <c:v>09/01/2007</c:v>
                </c:pt>
                <c:pt idx="333">
                  <c:v>10/01/2007</c:v>
                </c:pt>
                <c:pt idx="334">
                  <c:v>11/01/2007</c:v>
                </c:pt>
                <c:pt idx="335">
                  <c:v>12/01/2007</c:v>
                </c:pt>
                <c:pt idx="336">
                  <c:v>01/01/2008</c:v>
                </c:pt>
                <c:pt idx="337">
                  <c:v>02/01/2008</c:v>
                </c:pt>
                <c:pt idx="338">
                  <c:v>03/01/2008</c:v>
                </c:pt>
                <c:pt idx="339">
                  <c:v>04/01/2008</c:v>
                </c:pt>
                <c:pt idx="340">
                  <c:v>05/01/2008</c:v>
                </c:pt>
                <c:pt idx="341">
                  <c:v>06/01/2008</c:v>
                </c:pt>
                <c:pt idx="342">
                  <c:v>07/01/2008</c:v>
                </c:pt>
                <c:pt idx="343">
                  <c:v>08/01/2008</c:v>
                </c:pt>
                <c:pt idx="344">
                  <c:v>09/01/2008</c:v>
                </c:pt>
                <c:pt idx="345">
                  <c:v>10/01/2008</c:v>
                </c:pt>
                <c:pt idx="346">
                  <c:v>11/01/2008</c:v>
                </c:pt>
                <c:pt idx="347">
                  <c:v>12/01/2008</c:v>
                </c:pt>
                <c:pt idx="348">
                  <c:v>01/01/2009</c:v>
                </c:pt>
                <c:pt idx="349">
                  <c:v>02/01/2009</c:v>
                </c:pt>
                <c:pt idx="350">
                  <c:v>03/01/2009</c:v>
                </c:pt>
                <c:pt idx="351">
                  <c:v>04/01/2009</c:v>
                </c:pt>
                <c:pt idx="352">
                  <c:v>05/01/2009</c:v>
                </c:pt>
                <c:pt idx="353">
                  <c:v>06/01/2009</c:v>
                </c:pt>
                <c:pt idx="354">
                  <c:v>07/01/2009</c:v>
                </c:pt>
                <c:pt idx="355">
                  <c:v>08/01/2009</c:v>
                </c:pt>
                <c:pt idx="356">
                  <c:v>09/01/2009</c:v>
                </c:pt>
                <c:pt idx="357">
                  <c:v>10/01/2009</c:v>
                </c:pt>
                <c:pt idx="358">
                  <c:v>11/01/2009</c:v>
                </c:pt>
                <c:pt idx="359">
                  <c:v>12/01/2009</c:v>
                </c:pt>
                <c:pt idx="360">
                  <c:v>01/01/2010</c:v>
                </c:pt>
                <c:pt idx="361">
                  <c:v>02/01/2010</c:v>
                </c:pt>
                <c:pt idx="362">
                  <c:v>03/01/2010</c:v>
                </c:pt>
                <c:pt idx="363">
                  <c:v>04/01/2010</c:v>
                </c:pt>
                <c:pt idx="364">
                  <c:v>05/01/2010</c:v>
                </c:pt>
                <c:pt idx="365">
                  <c:v>06/01/2010</c:v>
                </c:pt>
                <c:pt idx="366">
                  <c:v>07/01/2010</c:v>
                </c:pt>
                <c:pt idx="367">
                  <c:v>08/01/2010</c:v>
                </c:pt>
                <c:pt idx="368">
                  <c:v>09/01/2010</c:v>
                </c:pt>
                <c:pt idx="369">
                  <c:v>10/01/2010</c:v>
                </c:pt>
                <c:pt idx="370">
                  <c:v>11/01/2010</c:v>
                </c:pt>
                <c:pt idx="371">
                  <c:v>12/01/2010</c:v>
                </c:pt>
                <c:pt idx="372">
                  <c:v>01/01/2011</c:v>
                </c:pt>
                <c:pt idx="373">
                  <c:v>02/01/2011</c:v>
                </c:pt>
                <c:pt idx="374">
                  <c:v>03/01/2011</c:v>
                </c:pt>
                <c:pt idx="375">
                  <c:v>04/01/2011</c:v>
                </c:pt>
                <c:pt idx="376">
                  <c:v>05/01/2011</c:v>
                </c:pt>
                <c:pt idx="377">
                  <c:v>06/01/2011</c:v>
                </c:pt>
                <c:pt idx="378">
                  <c:v>07/01/2011</c:v>
                </c:pt>
                <c:pt idx="379">
                  <c:v>08/01/2011</c:v>
                </c:pt>
                <c:pt idx="380">
                  <c:v>09/01/2011</c:v>
                </c:pt>
                <c:pt idx="381">
                  <c:v>10/01/2011</c:v>
                </c:pt>
                <c:pt idx="382">
                  <c:v>11/01/2011</c:v>
                </c:pt>
                <c:pt idx="383">
                  <c:v>12/01/2011</c:v>
                </c:pt>
                <c:pt idx="384">
                  <c:v>01/01/2012</c:v>
                </c:pt>
                <c:pt idx="385">
                  <c:v>02/01/2012</c:v>
                </c:pt>
                <c:pt idx="386">
                  <c:v>03/01/2012</c:v>
                </c:pt>
                <c:pt idx="387">
                  <c:v>04/01/2012</c:v>
                </c:pt>
                <c:pt idx="388">
                  <c:v>05/01/2012</c:v>
                </c:pt>
                <c:pt idx="389">
                  <c:v>06/01/2012</c:v>
                </c:pt>
                <c:pt idx="390">
                  <c:v>07/01/2012</c:v>
                </c:pt>
                <c:pt idx="391">
                  <c:v>08/01/2012</c:v>
                </c:pt>
                <c:pt idx="392">
                  <c:v>09/01/2012</c:v>
                </c:pt>
                <c:pt idx="393">
                  <c:v>10/01/2012</c:v>
                </c:pt>
                <c:pt idx="394">
                  <c:v>11/01/2012</c:v>
                </c:pt>
                <c:pt idx="395">
                  <c:v>12/01/2012</c:v>
                </c:pt>
                <c:pt idx="396">
                  <c:v>01/01/2013</c:v>
                </c:pt>
                <c:pt idx="397">
                  <c:v>02/01/2013</c:v>
                </c:pt>
                <c:pt idx="398">
                  <c:v>03/01/2013</c:v>
                </c:pt>
                <c:pt idx="399">
                  <c:v>04/01/2013</c:v>
                </c:pt>
                <c:pt idx="400">
                  <c:v>05/01/2013</c:v>
                </c:pt>
                <c:pt idx="401">
                  <c:v>06/01/2013</c:v>
                </c:pt>
                <c:pt idx="402">
                  <c:v>07/01/2013</c:v>
                </c:pt>
                <c:pt idx="403">
                  <c:v>08/01/2013</c:v>
                </c:pt>
                <c:pt idx="404">
                  <c:v>09/01/2013</c:v>
                </c:pt>
                <c:pt idx="405">
                  <c:v>10/01/2013</c:v>
                </c:pt>
                <c:pt idx="406">
                  <c:v>11/01/2013</c:v>
                </c:pt>
                <c:pt idx="407">
                  <c:v>12/01/2013</c:v>
                </c:pt>
                <c:pt idx="408">
                  <c:v>01/01/2014</c:v>
                </c:pt>
                <c:pt idx="409">
                  <c:v>02/01/2014</c:v>
                </c:pt>
                <c:pt idx="410">
                  <c:v>03/01/2014</c:v>
                </c:pt>
                <c:pt idx="411">
                  <c:v>04/01/2014</c:v>
                </c:pt>
                <c:pt idx="412">
                  <c:v>05/01/2014</c:v>
                </c:pt>
                <c:pt idx="413">
                  <c:v>06/01/2014</c:v>
                </c:pt>
                <c:pt idx="414">
                  <c:v>07/01/2014</c:v>
                </c:pt>
                <c:pt idx="415">
                  <c:v>08/01/2014</c:v>
                </c:pt>
                <c:pt idx="416">
                  <c:v>09/01/2014</c:v>
                </c:pt>
                <c:pt idx="417">
                  <c:v>10/01/2014</c:v>
                </c:pt>
                <c:pt idx="418">
                  <c:v>11/01/2014</c:v>
                </c:pt>
                <c:pt idx="419">
                  <c:v>12/01/2014</c:v>
                </c:pt>
                <c:pt idx="420">
                  <c:v>01/01/2015</c:v>
                </c:pt>
                <c:pt idx="421">
                  <c:v>02/01/2015</c:v>
                </c:pt>
                <c:pt idx="422">
                  <c:v>03/01/2015</c:v>
                </c:pt>
                <c:pt idx="423">
                  <c:v>04/01/2015</c:v>
                </c:pt>
                <c:pt idx="424">
                  <c:v>05/01/2015</c:v>
                </c:pt>
                <c:pt idx="425">
                  <c:v>06/01/2015</c:v>
                </c:pt>
                <c:pt idx="426">
                  <c:v>07/01/2015</c:v>
                </c:pt>
                <c:pt idx="427">
                  <c:v>08/01/2015</c:v>
                </c:pt>
                <c:pt idx="428">
                  <c:v>09/01/2015</c:v>
                </c:pt>
                <c:pt idx="429">
                  <c:v>10/01/2015</c:v>
                </c:pt>
                <c:pt idx="430">
                  <c:v>11/01/2015</c:v>
                </c:pt>
                <c:pt idx="431">
                  <c:v>12/01/2015</c:v>
                </c:pt>
                <c:pt idx="432">
                  <c:v>01/01/2016</c:v>
                </c:pt>
                <c:pt idx="433">
                  <c:v>02/01/2016</c:v>
                </c:pt>
                <c:pt idx="434">
                  <c:v>03/01/2016</c:v>
                </c:pt>
                <c:pt idx="435">
                  <c:v>04/01/2016</c:v>
                </c:pt>
                <c:pt idx="436">
                  <c:v>05/01/2016</c:v>
                </c:pt>
                <c:pt idx="437">
                  <c:v>06/01/2016</c:v>
                </c:pt>
                <c:pt idx="438">
                  <c:v>07/01/2016</c:v>
                </c:pt>
                <c:pt idx="439">
                  <c:v>08/01/2016</c:v>
                </c:pt>
                <c:pt idx="440">
                  <c:v>09/01/2016</c:v>
                </c:pt>
                <c:pt idx="441">
                  <c:v>10/01/2016</c:v>
                </c:pt>
                <c:pt idx="442">
                  <c:v>11/01/2016</c:v>
                </c:pt>
                <c:pt idx="443">
                  <c:v>12/01/2016</c:v>
                </c:pt>
                <c:pt idx="444">
                  <c:v>01/01/2017</c:v>
                </c:pt>
                <c:pt idx="445">
                  <c:v>02/01/2017</c:v>
                </c:pt>
                <c:pt idx="446">
                  <c:v>03/01/2017</c:v>
                </c:pt>
                <c:pt idx="447">
                  <c:v>04/01/2017</c:v>
                </c:pt>
                <c:pt idx="448">
                  <c:v>05/01/2017</c:v>
                </c:pt>
                <c:pt idx="449">
                  <c:v>06/01/2017</c:v>
                </c:pt>
                <c:pt idx="450">
                  <c:v>01/01/2005</c:v>
                </c:pt>
                <c:pt idx="451">
                  <c:v>02/01/2005</c:v>
                </c:pt>
                <c:pt idx="452">
                  <c:v>03/01/2005</c:v>
                </c:pt>
                <c:pt idx="453">
                  <c:v>04/01/2005</c:v>
                </c:pt>
                <c:pt idx="454">
                  <c:v>05/01/2005</c:v>
                </c:pt>
                <c:pt idx="455">
                  <c:v>06/01/2005</c:v>
                </c:pt>
                <c:pt idx="456">
                  <c:v>07/01/2005</c:v>
                </c:pt>
                <c:pt idx="457">
                  <c:v>08/01/2005</c:v>
                </c:pt>
                <c:pt idx="458">
                  <c:v>09/01/2005</c:v>
                </c:pt>
                <c:pt idx="459">
                  <c:v>10/01/2005</c:v>
                </c:pt>
                <c:pt idx="460">
                  <c:v>11/01/2005</c:v>
                </c:pt>
                <c:pt idx="461">
                  <c:v>12/01/2005</c:v>
                </c:pt>
                <c:pt idx="462">
                  <c:v>01/01/2006</c:v>
                </c:pt>
                <c:pt idx="463">
                  <c:v>02/01/2006</c:v>
                </c:pt>
                <c:pt idx="464">
                  <c:v>03/01/2006</c:v>
                </c:pt>
                <c:pt idx="465">
                  <c:v>04/01/2006</c:v>
                </c:pt>
                <c:pt idx="466">
                  <c:v>05/01/2006</c:v>
                </c:pt>
                <c:pt idx="467">
                  <c:v>06/01/2006</c:v>
                </c:pt>
                <c:pt idx="468">
                  <c:v>07/01/2006</c:v>
                </c:pt>
                <c:pt idx="469">
                  <c:v>08/01/2006</c:v>
                </c:pt>
                <c:pt idx="470">
                  <c:v>09/01/2006</c:v>
                </c:pt>
                <c:pt idx="471">
                  <c:v>10/01/2006</c:v>
                </c:pt>
                <c:pt idx="472">
                  <c:v>11/01/2006</c:v>
                </c:pt>
                <c:pt idx="473">
                  <c:v>12/01/2006</c:v>
                </c:pt>
                <c:pt idx="474">
                  <c:v>01/01/2007</c:v>
                </c:pt>
                <c:pt idx="475">
                  <c:v>02/01/2007</c:v>
                </c:pt>
                <c:pt idx="476">
                  <c:v>03/01/2007</c:v>
                </c:pt>
                <c:pt idx="477">
                  <c:v>04/01/2007</c:v>
                </c:pt>
                <c:pt idx="478">
                  <c:v>05/01/2007</c:v>
                </c:pt>
                <c:pt idx="479">
                  <c:v>06/01/2007</c:v>
                </c:pt>
                <c:pt idx="480">
                  <c:v>07/01/2007</c:v>
                </c:pt>
                <c:pt idx="481">
                  <c:v>08/01/2007</c:v>
                </c:pt>
                <c:pt idx="482">
                  <c:v>09/01/2007</c:v>
                </c:pt>
                <c:pt idx="483">
                  <c:v>10/01/2007</c:v>
                </c:pt>
                <c:pt idx="484">
                  <c:v>11/01/2007</c:v>
                </c:pt>
                <c:pt idx="485">
                  <c:v>12/01/2007</c:v>
                </c:pt>
                <c:pt idx="486">
                  <c:v>01/01/2008</c:v>
                </c:pt>
                <c:pt idx="487">
                  <c:v>02/01/2008</c:v>
                </c:pt>
                <c:pt idx="488">
                  <c:v>03/01/2008</c:v>
                </c:pt>
                <c:pt idx="489">
                  <c:v>04/01/2008</c:v>
                </c:pt>
                <c:pt idx="490">
                  <c:v>05/01/2008</c:v>
                </c:pt>
                <c:pt idx="491">
                  <c:v>06/01/2008</c:v>
                </c:pt>
                <c:pt idx="492">
                  <c:v>07/01/2008</c:v>
                </c:pt>
                <c:pt idx="493">
                  <c:v>08/01/2008</c:v>
                </c:pt>
                <c:pt idx="494">
                  <c:v>09/01/2008</c:v>
                </c:pt>
                <c:pt idx="495">
                  <c:v>10/01/2008</c:v>
                </c:pt>
                <c:pt idx="496">
                  <c:v>11/01/2008</c:v>
                </c:pt>
                <c:pt idx="497">
                  <c:v>12/01/2008</c:v>
                </c:pt>
                <c:pt idx="498">
                  <c:v>01/01/2009</c:v>
                </c:pt>
                <c:pt idx="499">
                  <c:v>02/01/2009</c:v>
                </c:pt>
                <c:pt idx="500">
                  <c:v>03/01/2009</c:v>
                </c:pt>
                <c:pt idx="501">
                  <c:v>04/01/2009</c:v>
                </c:pt>
                <c:pt idx="502">
                  <c:v>05/01/2009</c:v>
                </c:pt>
                <c:pt idx="503">
                  <c:v>06/01/2009</c:v>
                </c:pt>
                <c:pt idx="504">
                  <c:v>07/01/2009</c:v>
                </c:pt>
                <c:pt idx="505">
                  <c:v>08/01/2009</c:v>
                </c:pt>
                <c:pt idx="506">
                  <c:v>09/01/2009</c:v>
                </c:pt>
                <c:pt idx="507">
                  <c:v>10/01/2009</c:v>
                </c:pt>
                <c:pt idx="508">
                  <c:v>11/01/2009</c:v>
                </c:pt>
                <c:pt idx="509">
                  <c:v>12/01/2009</c:v>
                </c:pt>
                <c:pt idx="510">
                  <c:v>01/01/2010</c:v>
                </c:pt>
                <c:pt idx="511">
                  <c:v>02/01/2010</c:v>
                </c:pt>
                <c:pt idx="512">
                  <c:v>03/01/2010</c:v>
                </c:pt>
                <c:pt idx="513">
                  <c:v>04/01/2010</c:v>
                </c:pt>
                <c:pt idx="514">
                  <c:v>05/01/2010</c:v>
                </c:pt>
                <c:pt idx="515">
                  <c:v>06/01/2010</c:v>
                </c:pt>
                <c:pt idx="516">
                  <c:v>07/01/2010</c:v>
                </c:pt>
                <c:pt idx="517">
                  <c:v>08/01/2010</c:v>
                </c:pt>
                <c:pt idx="518">
                  <c:v>09/01/2010</c:v>
                </c:pt>
                <c:pt idx="519">
                  <c:v>10/01/2010</c:v>
                </c:pt>
                <c:pt idx="520">
                  <c:v>11/01/2010</c:v>
                </c:pt>
                <c:pt idx="521">
                  <c:v>12/01/2010</c:v>
                </c:pt>
                <c:pt idx="522">
                  <c:v>01/01/2011</c:v>
                </c:pt>
                <c:pt idx="523">
                  <c:v>02/01/2011</c:v>
                </c:pt>
                <c:pt idx="524">
                  <c:v>03/01/2011</c:v>
                </c:pt>
                <c:pt idx="525">
                  <c:v>04/01/2011</c:v>
                </c:pt>
                <c:pt idx="526">
                  <c:v>05/01/2011</c:v>
                </c:pt>
                <c:pt idx="527">
                  <c:v>06/01/2011</c:v>
                </c:pt>
                <c:pt idx="528">
                  <c:v>07/01/2011</c:v>
                </c:pt>
                <c:pt idx="529">
                  <c:v>08/01/2011</c:v>
                </c:pt>
                <c:pt idx="530">
                  <c:v>09/01/2011</c:v>
                </c:pt>
                <c:pt idx="531">
                  <c:v>10/01/2011</c:v>
                </c:pt>
                <c:pt idx="532">
                  <c:v>11/01/2011</c:v>
                </c:pt>
                <c:pt idx="533">
                  <c:v>12/01/2011</c:v>
                </c:pt>
                <c:pt idx="534">
                  <c:v>01/01/2012</c:v>
                </c:pt>
                <c:pt idx="535">
                  <c:v>02/01/2012</c:v>
                </c:pt>
                <c:pt idx="536">
                  <c:v>03/01/2012</c:v>
                </c:pt>
                <c:pt idx="537">
                  <c:v>04/01/2012</c:v>
                </c:pt>
                <c:pt idx="538">
                  <c:v>05/01/2012</c:v>
                </c:pt>
                <c:pt idx="539">
                  <c:v>06/01/2012</c:v>
                </c:pt>
                <c:pt idx="540">
                  <c:v>07/01/2012</c:v>
                </c:pt>
                <c:pt idx="541">
                  <c:v>08/01/2012</c:v>
                </c:pt>
                <c:pt idx="542">
                  <c:v>09/01/2012</c:v>
                </c:pt>
                <c:pt idx="543">
                  <c:v>10/01/2012</c:v>
                </c:pt>
                <c:pt idx="544">
                  <c:v>11/01/2012</c:v>
                </c:pt>
                <c:pt idx="545">
                  <c:v>12/01/2012</c:v>
                </c:pt>
                <c:pt idx="546">
                  <c:v>01/01/2013</c:v>
                </c:pt>
                <c:pt idx="547">
                  <c:v>02/01/2013</c:v>
                </c:pt>
                <c:pt idx="548">
                  <c:v>03/01/2013</c:v>
                </c:pt>
                <c:pt idx="549">
                  <c:v>04/01/2013</c:v>
                </c:pt>
                <c:pt idx="550">
                  <c:v>05/01/2013</c:v>
                </c:pt>
                <c:pt idx="551">
                  <c:v>06/01/2013</c:v>
                </c:pt>
                <c:pt idx="552">
                  <c:v>07/01/2013</c:v>
                </c:pt>
                <c:pt idx="553">
                  <c:v>08/01/2013</c:v>
                </c:pt>
                <c:pt idx="554">
                  <c:v>09/01/2013</c:v>
                </c:pt>
                <c:pt idx="555">
                  <c:v>10/01/2013</c:v>
                </c:pt>
                <c:pt idx="556">
                  <c:v>11/01/2013</c:v>
                </c:pt>
                <c:pt idx="557">
                  <c:v>12/01/2013</c:v>
                </c:pt>
                <c:pt idx="558">
                  <c:v>01/01/2014</c:v>
                </c:pt>
                <c:pt idx="559">
                  <c:v>02/01/2014</c:v>
                </c:pt>
                <c:pt idx="560">
                  <c:v>03/01/2014</c:v>
                </c:pt>
                <c:pt idx="561">
                  <c:v>04/01/2014</c:v>
                </c:pt>
                <c:pt idx="562">
                  <c:v>05/01/2014</c:v>
                </c:pt>
                <c:pt idx="563">
                  <c:v>06/01/2014</c:v>
                </c:pt>
                <c:pt idx="564">
                  <c:v>07/01/2014</c:v>
                </c:pt>
                <c:pt idx="565">
                  <c:v>08/01/2014</c:v>
                </c:pt>
                <c:pt idx="566">
                  <c:v>09/01/2014</c:v>
                </c:pt>
                <c:pt idx="567">
                  <c:v>10/01/2014</c:v>
                </c:pt>
                <c:pt idx="568">
                  <c:v>11/01/2014</c:v>
                </c:pt>
                <c:pt idx="569">
                  <c:v>12/01/2014</c:v>
                </c:pt>
                <c:pt idx="570">
                  <c:v>01/01/2015</c:v>
                </c:pt>
                <c:pt idx="571">
                  <c:v>02/01/2015</c:v>
                </c:pt>
                <c:pt idx="572">
                  <c:v>03/01/2015</c:v>
                </c:pt>
                <c:pt idx="573">
                  <c:v>04/01/2015</c:v>
                </c:pt>
                <c:pt idx="574">
                  <c:v>05/01/2015</c:v>
                </c:pt>
                <c:pt idx="575">
                  <c:v>06/01/2015</c:v>
                </c:pt>
                <c:pt idx="576">
                  <c:v>07/01/2015</c:v>
                </c:pt>
                <c:pt idx="577">
                  <c:v>08/01/2015</c:v>
                </c:pt>
                <c:pt idx="578">
                  <c:v>09/01/2015</c:v>
                </c:pt>
                <c:pt idx="579">
                  <c:v>10/01/2015</c:v>
                </c:pt>
                <c:pt idx="580">
                  <c:v>11/01/2015</c:v>
                </c:pt>
                <c:pt idx="581">
                  <c:v>12/01/2015</c:v>
                </c:pt>
                <c:pt idx="582">
                  <c:v>01/01/2016</c:v>
                </c:pt>
                <c:pt idx="583">
                  <c:v>02/01/2016</c:v>
                </c:pt>
                <c:pt idx="584">
                  <c:v>03/01/2016</c:v>
                </c:pt>
                <c:pt idx="585">
                  <c:v>04/01/2016</c:v>
                </c:pt>
                <c:pt idx="586">
                  <c:v>05/01/2016</c:v>
                </c:pt>
                <c:pt idx="587">
                  <c:v>06/01/2016</c:v>
                </c:pt>
                <c:pt idx="588">
                  <c:v>07/01/2016</c:v>
                </c:pt>
                <c:pt idx="589">
                  <c:v>08/01/2016</c:v>
                </c:pt>
                <c:pt idx="590">
                  <c:v>09/01/2016</c:v>
                </c:pt>
                <c:pt idx="591">
                  <c:v>10/01/2016</c:v>
                </c:pt>
                <c:pt idx="592">
                  <c:v>11/01/2016</c:v>
                </c:pt>
                <c:pt idx="593">
                  <c:v>12/01/2016</c:v>
                </c:pt>
                <c:pt idx="594">
                  <c:v>01/01/2017</c:v>
                </c:pt>
                <c:pt idx="595">
                  <c:v>02/01/2017</c:v>
                </c:pt>
                <c:pt idx="596">
                  <c:v>03/01/2017</c:v>
                </c:pt>
                <c:pt idx="597">
                  <c:v>04/01/2017</c:v>
                </c:pt>
                <c:pt idx="598">
                  <c:v>05/01/2017</c:v>
                </c:pt>
                <c:pt idx="599">
                  <c:v>06/01/2017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smooth val="0"/>
        </c:ser>
        <c:marker val="1"/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40495176"/>
        <c:crosses val="autoZero"/>
        <c:lblAlgn val="ctr"/>
        <c:lblOffset val="100"/>
        <c:noMultiLvlLbl val="0"/>
      </c:catAx>
      <c:valAx>
        <c:axId val="2140495176"/>
        <c:scaling>
          <c:min val="90.0"/>
        </c:scaling>
        <c:delete val="0"/>
        <c:axPos val="l"/>
        <c:majorGridlines/>
        <c:numFmt formatCode="0.00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40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WASH911URN</c:v>
                </c:pt>
              </c:strCache>
            </c:strRef>
          </c:tx>
          <c:marker>
            <c:symbol val="none"/>
          </c:marker>
          <c:cat>
            <c:strRef>
              <c:f>Sheet1!$A$2:$A$151</c:f>
              <c:strCache>
                <c:ptCount val="15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</c:strCache>
            </c:strRef>
          </c:cat>
          <c:val>
            <c:numRef>
              <c:f>Sheet1!$B$2:$B$150</c:f>
              <c:numCache>
                <c:formatCode>General</c:formatCode>
                <c:ptCount val="149"/>
                <c:pt idx="0">
                  <c:v>3.9</c:v>
                </c:pt>
                <c:pt idx="1">
                  <c:v>3.9</c:v>
                </c:pt>
                <c:pt idx="2">
                  <c:v>3.7</c:v>
                </c:pt>
                <c:pt idx="3">
                  <c:v>3.4</c:v>
                </c:pt>
                <c:pt idx="4">
                  <c:v>3.6</c:v>
                </c:pt>
                <c:pt idx="5">
                  <c:v>3.8</c:v>
                </c:pt>
                <c:pt idx="6">
                  <c:v>3.5</c:v>
                </c:pt>
                <c:pt idx="7">
                  <c:v>3.4</c:v>
                </c:pt>
                <c:pt idx="8">
                  <c:v>3.3</c:v>
                </c:pt>
                <c:pt idx="9">
                  <c:v>3.1</c:v>
                </c:pt>
                <c:pt idx="10">
                  <c:v>3.2</c:v>
                </c:pt>
                <c:pt idx="11">
                  <c:v>2.9</c:v>
                </c:pt>
                <c:pt idx="12">
                  <c:v>3.2</c:v>
                </c:pt>
                <c:pt idx="13">
                  <c:v>3.2</c:v>
                </c:pt>
                <c:pt idx="14">
                  <c:v>3.0</c:v>
                </c:pt>
                <c:pt idx="15">
                  <c:v>2.9</c:v>
                </c:pt>
                <c:pt idx="16">
                  <c:v>3.1</c:v>
                </c:pt>
                <c:pt idx="17">
                  <c:v>3.5</c:v>
                </c:pt>
                <c:pt idx="18">
                  <c:v>3.5</c:v>
                </c:pt>
                <c:pt idx="19">
                  <c:v>3.3</c:v>
                </c:pt>
                <c:pt idx="20">
                  <c:v>3.1</c:v>
                </c:pt>
                <c:pt idx="21">
                  <c:v>2.9</c:v>
                </c:pt>
                <c:pt idx="22">
                  <c:v>3.0</c:v>
                </c:pt>
                <c:pt idx="23">
                  <c:v>2.8</c:v>
                </c:pt>
                <c:pt idx="24">
                  <c:v>3.2</c:v>
                </c:pt>
                <c:pt idx="25">
                  <c:v>3.1</c:v>
                </c:pt>
                <c:pt idx="26">
                  <c:v>2.9</c:v>
                </c:pt>
                <c:pt idx="27">
                  <c:v>2.7</c:v>
                </c:pt>
                <c:pt idx="28">
                  <c:v>2.8</c:v>
                </c:pt>
                <c:pt idx="29">
                  <c:v>3.2</c:v>
                </c:pt>
                <c:pt idx="30">
                  <c:v>3.1</c:v>
                </c:pt>
                <c:pt idx="31">
                  <c:v>3.0</c:v>
                </c:pt>
                <c:pt idx="32">
                  <c:v>2.9</c:v>
                </c:pt>
                <c:pt idx="33">
                  <c:v>2.9</c:v>
                </c:pt>
                <c:pt idx="34">
                  <c:v>2.8</c:v>
                </c:pt>
                <c:pt idx="35">
                  <c:v>2.9</c:v>
                </c:pt>
                <c:pt idx="36">
                  <c:v>3.3</c:v>
                </c:pt>
                <c:pt idx="37">
                  <c:v>3.2</c:v>
                </c:pt>
                <c:pt idx="38">
                  <c:v>3.2</c:v>
                </c:pt>
                <c:pt idx="39">
                  <c:v>2.9</c:v>
                </c:pt>
                <c:pt idx="40">
                  <c:v>3.4</c:v>
                </c:pt>
                <c:pt idx="41">
                  <c:v>3.8</c:v>
                </c:pt>
                <c:pt idx="42">
                  <c:v>3.8</c:v>
                </c:pt>
                <c:pt idx="43">
                  <c:v>3.9</c:v>
                </c:pt>
                <c:pt idx="44">
                  <c:v>3.9</c:v>
                </c:pt>
                <c:pt idx="45">
                  <c:v>4.0</c:v>
                </c:pt>
                <c:pt idx="46">
                  <c:v>4.2</c:v>
                </c:pt>
                <c:pt idx="47">
                  <c:v>4.5</c:v>
                </c:pt>
                <c:pt idx="48">
                  <c:v>5.3</c:v>
                </c:pt>
                <c:pt idx="49">
                  <c:v>5.7</c:v>
                </c:pt>
                <c:pt idx="50">
                  <c:v>5.7</c:v>
                </c:pt>
                <c:pt idx="51">
                  <c:v>5.5</c:v>
                </c:pt>
                <c:pt idx="52">
                  <c:v>5.9</c:v>
                </c:pt>
                <c:pt idx="53">
                  <c:v>6.3</c:v>
                </c:pt>
                <c:pt idx="54">
                  <c:v>6.1</c:v>
                </c:pt>
                <c:pt idx="55">
                  <c:v>6.1</c:v>
                </c:pt>
                <c:pt idx="56">
                  <c:v>6.2</c:v>
                </c:pt>
                <c:pt idx="57">
                  <c:v>6.3</c:v>
                </c:pt>
                <c:pt idx="58">
                  <c:v>6.1</c:v>
                </c:pt>
                <c:pt idx="59">
                  <c:v>6.3</c:v>
                </c:pt>
                <c:pt idx="60">
                  <c:v>6.9</c:v>
                </c:pt>
                <c:pt idx="61">
                  <c:v>6.9</c:v>
                </c:pt>
                <c:pt idx="62">
                  <c:v>6.7</c:v>
                </c:pt>
                <c:pt idx="63">
                  <c:v>6.1</c:v>
                </c:pt>
                <c:pt idx="64">
                  <c:v>6.3</c:v>
                </c:pt>
                <c:pt idx="65">
                  <c:v>6.5</c:v>
                </c:pt>
                <c:pt idx="66">
                  <c:v>6.4</c:v>
                </c:pt>
                <c:pt idx="67">
                  <c:v>6.3</c:v>
                </c:pt>
                <c:pt idx="68">
                  <c:v>6.2</c:v>
                </c:pt>
                <c:pt idx="69">
                  <c:v>6.0</c:v>
                </c:pt>
                <c:pt idx="70">
                  <c:v>6.1</c:v>
                </c:pt>
                <c:pt idx="71">
                  <c:v>5.9</c:v>
                </c:pt>
                <c:pt idx="72">
                  <c:v>6.4</c:v>
                </c:pt>
                <c:pt idx="73">
                  <c:v>6.3</c:v>
                </c:pt>
                <c:pt idx="74">
                  <c:v>6.1</c:v>
                </c:pt>
                <c:pt idx="75">
                  <c:v>5.8</c:v>
                </c:pt>
                <c:pt idx="76">
                  <c:v>6.1</c:v>
                </c:pt>
                <c:pt idx="77">
                  <c:v>6.5</c:v>
                </c:pt>
                <c:pt idx="78">
                  <c:v>6.3</c:v>
                </c:pt>
                <c:pt idx="79">
                  <c:v>6.4</c:v>
                </c:pt>
                <c:pt idx="80">
                  <c:v>6.3</c:v>
                </c:pt>
                <c:pt idx="81">
                  <c:v>6.0</c:v>
                </c:pt>
                <c:pt idx="82">
                  <c:v>5.8</c:v>
                </c:pt>
                <c:pt idx="83">
                  <c:v>5.8</c:v>
                </c:pt>
                <c:pt idx="84">
                  <c:v>6.2</c:v>
                </c:pt>
                <c:pt idx="85">
                  <c:v>6.2</c:v>
                </c:pt>
                <c:pt idx="86">
                  <c:v>5.9</c:v>
                </c:pt>
                <c:pt idx="87">
                  <c:v>5.4</c:v>
                </c:pt>
                <c:pt idx="88">
                  <c:v>5.7</c:v>
                </c:pt>
                <c:pt idx="89">
                  <c:v>6.1</c:v>
                </c:pt>
                <c:pt idx="90">
                  <c:v>6.0</c:v>
                </c:pt>
                <c:pt idx="91">
                  <c:v>5.9</c:v>
                </c:pt>
                <c:pt idx="92">
                  <c:v>5.6</c:v>
                </c:pt>
                <c:pt idx="93">
                  <c:v>5.5</c:v>
                </c:pt>
                <c:pt idx="94">
                  <c:v>5.4</c:v>
                </c:pt>
                <c:pt idx="95">
                  <c:v>5.5</c:v>
                </c:pt>
                <c:pt idx="96">
                  <c:v>6.0</c:v>
                </c:pt>
                <c:pt idx="97">
                  <c:v>5.8</c:v>
                </c:pt>
                <c:pt idx="98">
                  <c:v>5.6</c:v>
                </c:pt>
                <c:pt idx="99">
                  <c:v>5.2</c:v>
                </c:pt>
                <c:pt idx="100">
                  <c:v>5.6</c:v>
                </c:pt>
                <c:pt idx="101">
                  <c:v>6.0</c:v>
                </c:pt>
                <c:pt idx="102">
                  <c:v>5.8</c:v>
                </c:pt>
                <c:pt idx="103">
                  <c:v>5.6</c:v>
                </c:pt>
                <c:pt idx="104">
                  <c:v>5.5</c:v>
                </c:pt>
                <c:pt idx="105">
                  <c:v>5.8</c:v>
                </c:pt>
                <c:pt idx="106">
                  <c:v>5.2</c:v>
                </c:pt>
                <c:pt idx="107">
                  <c:v>4.9</c:v>
                </c:pt>
                <c:pt idx="108">
                  <c:v>5.4</c:v>
                </c:pt>
                <c:pt idx="109">
                  <c:v>5.4</c:v>
                </c:pt>
                <c:pt idx="110">
                  <c:v>5.3</c:v>
                </c:pt>
                <c:pt idx="111">
                  <c:v>4.7</c:v>
                </c:pt>
                <c:pt idx="112">
                  <c:v>5.1</c:v>
                </c:pt>
                <c:pt idx="113">
                  <c:v>5.3</c:v>
                </c:pt>
                <c:pt idx="114">
                  <c:v>5.4</c:v>
                </c:pt>
                <c:pt idx="115">
                  <c:v>5.4</c:v>
                </c:pt>
                <c:pt idx="116">
                  <c:v>5.0</c:v>
                </c:pt>
                <c:pt idx="117">
                  <c:v>4.8</c:v>
                </c:pt>
                <c:pt idx="118">
                  <c:v>4.7</c:v>
                </c:pt>
                <c:pt idx="119">
                  <c:v>4.5</c:v>
                </c:pt>
                <c:pt idx="120">
                  <c:v>5.0</c:v>
                </c:pt>
                <c:pt idx="121">
                  <c:v>4.9</c:v>
                </c:pt>
                <c:pt idx="122">
                  <c:v>4.6</c:v>
                </c:pt>
                <c:pt idx="123">
                  <c:v>4.2</c:v>
                </c:pt>
                <c:pt idx="124">
                  <c:v>4.5</c:v>
                </c:pt>
                <c:pt idx="125">
                  <c:v>4.7</c:v>
                </c:pt>
                <c:pt idx="126">
                  <c:v>4.6</c:v>
                </c:pt>
                <c:pt idx="127">
                  <c:v>4.4</c:v>
                </c:pt>
                <c:pt idx="128">
                  <c:v>4.3</c:v>
                </c:pt>
                <c:pt idx="129">
                  <c:v>4.2</c:v>
                </c:pt>
                <c:pt idx="130">
                  <c:v>4.0</c:v>
                </c:pt>
                <c:pt idx="131">
                  <c:v>3.8</c:v>
                </c:pt>
                <c:pt idx="132">
                  <c:v>4.1</c:v>
                </c:pt>
                <c:pt idx="133">
                  <c:v>4.0</c:v>
                </c:pt>
                <c:pt idx="134">
                  <c:v>3.9</c:v>
                </c:pt>
                <c:pt idx="135">
                  <c:v>3.5</c:v>
                </c:pt>
                <c:pt idx="136">
                  <c:v>3.6</c:v>
                </c:pt>
                <c:pt idx="137">
                  <c:v>4.0</c:v>
                </c:pt>
                <c:pt idx="138">
                  <c:v>4.0</c:v>
                </c:pt>
                <c:pt idx="139">
                  <c:v>4.0</c:v>
                </c:pt>
                <c:pt idx="140">
                  <c:v>3.9</c:v>
                </c:pt>
                <c:pt idx="141">
                  <c:v>3.9</c:v>
                </c:pt>
                <c:pt idx="142">
                  <c:v>3.6</c:v>
                </c:pt>
                <c:pt idx="143">
                  <c:v>3.5</c:v>
                </c:pt>
                <c:pt idx="144">
                  <c:v>3.9</c:v>
                </c:pt>
                <c:pt idx="145">
                  <c:v>3.9</c:v>
                </c:pt>
                <c:pt idx="146">
                  <c:v>3.7</c:v>
                </c:pt>
                <c:pt idx="147">
                  <c:v>3.4</c:v>
                </c:pt>
                <c:pt idx="148">
                  <c:v>3.6</c:v>
                </c:pt>
              </c:numCache>
            </c:numRef>
          </c:val>
          <c:smooth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WASH911URN</c:v>
                </c:pt>
              </c:strCache>
            </c:strRef>
          </c:tx>
          <c:marker>
            <c:symbol val="none"/>
          </c:marker>
          <c:cat>
            <c:strRef>
              <c:f>Sheet1!$A$2:$A$151</c:f>
              <c:strCache>
                <c:ptCount val="15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smooth val="0"/>
        </c:ser>
        <c:marker val="1"/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40495176"/>
        <c:crosses val="autoZero"/>
        <c:lblAlgn val="ctr"/>
        <c:lblOffset val="100"/>
        <c:noMultiLvlLbl val="0"/>
      </c:catAx>
      <c:valAx>
        <c:axId val="2140495176"/>
        <c:scaling>
          <c:min val="2.0"/>
        </c:scaling>
        <c:delete val="0"/>
        <c:axPos val="l"/>
        <c:majorGridlines/>
        <c:numFmt formatCode="0.0&quot;%&quot;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4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staunton</c:v>
                </c:pt>
              </c:strCache>
            </c:strRef>
          </c:tx>
          <c:marker>
            <c:symbol val="none"/>
          </c:marker>
          <c:cat>
            <c:strRef>
              <c:f>Sheet1!$A$2:$A$151</c:f>
              <c:strCache>
                <c:ptCount val="15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</c:strCache>
            </c:strRef>
          </c:cat>
          <c:val>
            <c:numRef>
              <c:f>Sheet1!$B$2:$B$150</c:f>
              <c:numCache>
                <c:formatCode>General</c:formatCode>
                <c:ptCount val="149"/>
                <c:pt idx="0">
                  <c:v>3.4</c:v>
                </c:pt>
                <c:pt idx="1">
                  <c:v>3.5</c:v>
                </c:pt>
                <c:pt idx="2">
                  <c:v>3.6</c:v>
                </c:pt>
                <c:pt idx="3">
                  <c:v>3.2</c:v>
                </c:pt>
                <c:pt idx="4">
                  <c:v>3.4</c:v>
                </c:pt>
                <c:pt idx="5">
                  <c:v>3.6</c:v>
                </c:pt>
                <c:pt idx="6">
                  <c:v>3.2</c:v>
                </c:pt>
                <c:pt idx="7">
                  <c:v>3.2</c:v>
                </c:pt>
                <c:pt idx="8">
                  <c:v>3.2</c:v>
                </c:pt>
                <c:pt idx="9">
                  <c:v>2.9</c:v>
                </c:pt>
                <c:pt idx="10">
                  <c:v>3.0</c:v>
                </c:pt>
                <c:pt idx="11">
                  <c:v>2.9</c:v>
                </c:pt>
                <c:pt idx="12">
                  <c:v>3.2</c:v>
                </c:pt>
                <c:pt idx="13">
                  <c:v>3.2</c:v>
                </c:pt>
                <c:pt idx="14">
                  <c:v>2.9</c:v>
                </c:pt>
                <c:pt idx="15">
                  <c:v>2.7</c:v>
                </c:pt>
                <c:pt idx="16">
                  <c:v>2.9</c:v>
                </c:pt>
                <c:pt idx="17">
                  <c:v>3.0</c:v>
                </c:pt>
                <c:pt idx="18">
                  <c:v>3.0</c:v>
                </c:pt>
                <c:pt idx="19">
                  <c:v>3.0</c:v>
                </c:pt>
                <c:pt idx="20">
                  <c:v>2.7</c:v>
                </c:pt>
                <c:pt idx="21">
                  <c:v>2.4</c:v>
                </c:pt>
                <c:pt idx="22">
                  <c:v>2.5</c:v>
                </c:pt>
                <c:pt idx="23">
                  <c:v>2.5</c:v>
                </c:pt>
                <c:pt idx="24">
                  <c:v>3.4</c:v>
                </c:pt>
                <c:pt idx="25">
                  <c:v>3.3</c:v>
                </c:pt>
                <c:pt idx="26">
                  <c:v>2.9</c:v>
                </c:pt>
                <c:pt idx="27">
                  <c:v>2.6</c:v>
                </c:pt>
                <c:pt idx="28">
                  <c:v>2.5</c:v>
                </c:pt>
                <c:pt idx="29">
                  <c:v>2.8</c:v>
                </c:pt>
                <c:pt idx="30">
                  <c:v>2.8</c:v>
                </c:pt>
                <c:pt idx="31">
                  <c:v>2.7</c:v>
                </c:pt>
                <c:pt idx="32">
                  <c:v>2.7</c:v>
                </c:pt>
                <c:pt idx="33">
                  <c:v>2.9</c:v>
                </c:pt>
                <c:pt idx="34">
                  <c:v>2.8</c:v>
                </c:pt>
                <c:pt idx="35">
                  <c:v>3.0</c:v>
                </c:pt>
                <c:pt idx="36">
                  <c:v>3.4</c:v>
                </c:pt>
                <c:pt idx="37">
                  <c:v>3.7</c:v>
                </c:pt>
                <c:pt idx="38">
                  <c:v>3.8</c:v>
                </c:pt>
                <c:pt idx="39">
                  <c:v>3.1</c:v>
                </c:pt>
                <c:pt idx="40">
                  <c:v>3.5</c:v>
                </c:pt>
                <c:pt idx="41">
                  <c:v>3.8</c:v>
                </c:pt>
                <c:pt idx="42">
                  <c:v>4.1</c:v>
                </c:pt>
                <c:pt idx="43">
                  <c:v>4.0</c:v>
                </c:pt>
                <c:pt idx="44">
                  <c:v>3.9</c:v>
                </c:pt>
                <c:pt idx="45">
                  <c:v>4.3</c:v>
                </c:pt>
                <c:pt idx="46">
                  <c:v>4.6</c:v>
                </c:pt>
                <c:pt idx="47">
                  <c:v>5.5</c:v>
                </c:pt>
                <c:pt idx="48">
                  <c:v>6.7</c:v>
                </c:pt>
                <c:pt idx="49">
                  <c:v>7.3</c:v>
                </c:pt>
                <c:pt idx="50">
                  <c:v>7.4</c:v>
                </c:pt>
                <c:pt idx="51">
                  <c:v>6.5</c:v>
                </c:pt>
                <c:pt idx="52">
                  <c:v>6.9</c:v>
                </c:pt>
                <c:pt idx="53">
                  <c:v>7.0</c:v>
                </c:pt>
                <c:pt idx="54">
                  <c:v>6.7</c:v>
                </c:pt>
                <c:pt idx="55">
                  <c:v>6.7</c:v>
                </c:pt>
                <c:pt idx="56">
                  <c:v>6.8</c:v>
                </c:pt>
                <c:pt idx="57">
                  <c:v>7.1</c:v>
                </c:pt>
                <c:pt idx="58">
                  <c:v>6.9</c:v>
                </c:pt>
                <c:pt idx="59">
                  <c:v>7.5</c:v>
                </c:pt>
                <c:pt idx="60">
                  <c:v>8.3</c:v>
                </c:pt>
                <c:pt idx="61">
                  <c:v>8.7</c:v>
                </c:pt>
                <c:pt idx="62">
                  <c:v>8.4</c:v>
                </c:pt>
                <c:pt idx="63">
                  <c:v>7.6</c:v>
                </c:pt>
                <c:pt idx="64">
                  <c:v>7.3</c:v>
                </c:pt>
                <c:pt idx="65">
                  <c:v>7.4</c:v>
                </c:pt>
                <c:pt idx="66">
                  <c:v>7.5</c:v>
                </c:pt>
                <c:pt idx="67">
                  <c:v>7.4</c:v>
                </c:pt>
                <c:pt idx="68">
                  <c:v>7.2</c:v>
                </c:pt>
                <c:pt idx="69">
                  <c:v>7.0</c:v>
                </c:pt>
                <c:pt idx="70">
                  <c:v>7.2</c:v>
                </c:pt>
                <c:pt idx="71">
                  <c:v>7.1</c:v>
                </c:pt>
                <c:pt idx="72">
                  <c:v>7.3</c:v>
                </c:pt>
                <c:pt idx="73">
                  <c:v>7.1</c:v>
                </c:pt>
                <c:pt idx="74">
                  <c:v>6.8</c:v>
                </c:pt>
                <c:pt idx="75">
                  <c:v>6.3</c:v>
                </c:pt>
                <c:pt idx="76">
                  <c:v>6.6</c:v>
                </c:pt>
                <c:pt idx="77">
                  <c:v>7.0</c:v>
                </c:pt>
                <c:pt idx="78">
                  <c:v>6.8</c:v>
                </c:pt>
                <c:pt idx="79">
                  <c:v>7.1</c:v>
                </c:pt>
                <c:pt idx="80">
                  <c:v>7.0</c:v>
                </c:pt>
                <c:pt idx="81">
                  <c:v>6.8</c:v>
                </c:pt>
                <c:pt idx="82">
                  <c:v>6.2</c:v>
                </c:pt>
                <c:pt idx="83">
                  <c:v>6.5</c:v>
                </c:pt>
                <c:pt idx="84">
                  <c:v>6.7</c:v>
                </c:pt>
                <c:pt idx="85">
                  <c:v>6.7</c:v>
                </c:pt>
                <c:pt idx="86">
                  <c:v>6.5</c:v>
                </c:pt>
                <c:pt idx="87">
                  <c:v>5.7</c:v>
                </c:pt>
                <c:pt idx="88">
                  <c:v>6.0</c:v>
                </c:pt>
                <c:pt idx="89">
                  <c:v>6.4</c:v>
                </c:pt>
                <c:pt idx="90">
                  <c:v>6.4</c:v>
                </c:pt>
                <c:pt idx="91">
                  <c:v>6.3</c:v>
                </c:pt>
                <c:pt idx="92">
                  <c:v>5.9</c:v>
                </c:pt>
                <c:pt idx="93">
                  <c:v>5.7</c:v>
                </c:pt>
                <c:pt idx="94">
                  <c:v>5.4</c:v>
                </c:pt>
                <c:pt idx="95">
                  <c:v>5.6</c:v>
                </c:pt>
                <c:pt idx="96">
                  <c:v>6.4</c:v>
                </c:pt>
                <c:pt idx="97">
                  <c:v>6.0</c:v>
                </c:pt>
                <c:pt idx="98">
                  <c:v>5.6</c:v>
                </c:pt>
                <c:pt idx="99">
                  <c:v>5.0</c:v>
                </c:pt>
                <c:pt idx="100">
                  <c:v>5.5</c:v>
                </c:pt>
                <c:pt idx="101">
                  <c:v>5.8</c:v>
                </c:pt>
                <c:pt idx="102">
                  <c:v>5.6</c:v>
                </c:pt>
                <c:pt idx="103">
                  <c:v>5.5</c:v>
                </c:pt>
                <c:pt idx="104">
                  <c:v>5.3</c:v>
                </c:pt>
                <c:pt idx="105">
                  <c:v>5.3</c:v>
                </c:pt>
                <c:pt idx="106">
                  <c:v>5.0</c:v>
                </c:pt>
                <c:pt idx="107">
                  <c:v>4.8</c:v>
                </c:pt>
                <c:pt idx="108">
                  <c:v>5.2</c:v>
                </c:pt>
                <c:pt idx="109">
                  <c:v>5.4</c:v>
                </c:pt>
                <c:pt idx="110">
                  <c:v>5.3</c:v>
                </c:pt>
                <c:pt idx="111">
                  <c:v>4.5</c:v>
                </c:pt>
                <c:pt idx="112">
                  <c:v>5.0</c:v>
                </c:pt>
                <c:pt idx="113">
                  <c:v>5.0</c:v>
                </c:pt>
                <c:pt idx="114">
                  <c:v>5.0</c:v>
                </c:pt>
                <c:pt idx="115">
                  <c:v>5.1</c:v>
                </c:pt>
                <c:pt idx="116">
                  <c:v>4.7</c:v>
                </c:pt>
                <c:pt idx="117">
                  <c:v>4.5</c:v>
                </c:pt>
                <c:pt idx="118">
                  <c:v>4.5</c:v>
                </c:pt>
                <c:pt idx="119">
                  <c:v>4.5</c:v>
                </c:pt>
                <c:pt idx="120">
                  <c:v>4.9</c:v>
                </c:pt>
                <c:pt idx="121">
                  <c:v>4.9</c:v>
                </c:pt>
                <c:pt idx="122">
                  <c:v>4.7</c:v>
                </c:pt>
                <c:pt idx="123">
                  <c:v>4.1</c:v>
                </c:pt>
                <c:pt idx="124">
                  <c:v>4.5</c:v>
                </c:pt>
                <c:pt idx="125">
                  <c:v>4.4</c:v>
                </c:pt>
                <c:pt idx="126">
                  <c:v>4.3</c:v>
                </c:pt>
                <c:pt idx="127">
                  <c:v>4.1</c:v>
                </c:pt>
                <c:pt idx="128">
                  <c:v>4.0</c:v>
                </c:pt>
                <c:pt idx="129">
                  <c:v>3.9</c:v>
                </c:pt>
                <c:pt idx="130">
                  <c:v>3.8</c:v>
                </c:pt>
                <c:pt idx="131">
                  <c:v>3.7</c:v>
                </c:pt>
                <c:pt idx="132">
                  <c:v>4.0</c:v>
                </c:pt>
                <c:pt idx="133">
                  <c:v>3.9</c:v>
                </c:pt>
                <c:pt idx="134">
                  <c:v>3.7</c:v>
                </c:pt>
                <c:pt idx="135">
                  <c:v>3.3</c:v>
                </c:pt>
                <c:pt idx="136">
                  <c:v>3.5</c:v>
                </c:pt>
                <c:pt idx="137">
                  <c:v>3.8</c:v>
                </c:pt>
                <c:pt idx="138">
                  <c:v>3.8</c:v>
                </c:pt>
                <c:pt idx="139">
                  <c:v>3.9</c:v>
                </c:pt>
                <c:pt idx="140">
                  <c:v>4.0</c:v>
                </c:pt>
                <c:pt idx="141">
                  <c:v>3.9</c:v>
                </c:pt>
                <c:pt idx="142">
                  <c:v>3.6</c:v>
                </c:pt>
                <c:pt idx="143">
                  <c:v>3.7</c:v>
                </c:pt>
                <c:pt idx="144">
                  <c:v>3.8</c:v>
                </c:pt>
                <c:pt idx="145">
                  <c:v>3.7</c:v>
                </c:pt>
                <c:pt idx="146">
                  <c:v>3.6</c:v>
                </c:pt>
                <c:pt idx="147">
                  <c:v>3.3</c:v>
                </c:pt>
                <c:pt idx="148">
                  <c:v>3.7</c:v>
                </c:pt>
              </c:numCache>
            </c:numRef>
          </c:val>
          <c:smooth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staunton</c:v>
                </c:pt>
              </c:strCache>
            </c:strRef>
          </c:tx>
          <c:marker>
            <c:symbol val="none"/>
          </c:marker>
          <c:cat>
            <c:strRef>
              <c:f>Sheet1!$A$2:$A$151</c:f>
              <c:strCache>
                <c:ptCount val="15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smooth val="0"/>
        </c:ser>
        <c:marker val="1"/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40495176"/>
        <c:crosses val="autoZero"/>
        <c:lblAlgn val="ctr"/>
        <c:lblOffset val="100"/>
        <c:noMultiLvlLbl val="0"/>
      </c:catAx>
      <c:valAx>
        <c:axId val="2140495176"/>
        <c:scaling>
          <c:min val="2.0"/>
        </c:scaling>
        <c:delete val="0"/>
        <c:axPos val="l"/>
        <c:majorGridlines/>
        <c:numFmt formatCode="0.0&quot;%&quot;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Richmond, VA MSA</c:v>
                </c:pt>
              </c:strCache>
            </c:strRef>
          </c:tx>
          <c:marker>
            <c:symbol val="none"/>
          </c:marker>
          <c:cat>
            <c:strRef>
              <c:f>Sheet1!$A$2:$A$751</c:f>
              <c:strCache>
                <c:ptCount val="75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  <c:pt idx="150">
                  <c:v>01/01/2005</c:v>
                </c:pt>
                <c:pt idx="151">
                  <c:v>02/01/2005</c:v>
                </c:pt>
                <c:pt idx="152">
                  <c:v>03/01/2005</c:v>
                </c:pt>
                <c:pt idx="153">
                  <c:v>04/01/2005</c:v>
                </c:pt>
                <c:pt idx="154">
                  <c:v>05/01/2005</c:v>
                </c:pt>
                <c:pt idx="155">
                  <c:v>06/01/2005</c:v>
                </c:pt>
                <c:pt idx="156">
                  <c:v>07/01/2005</c:v>
                </c:pt>
                <c:pt idx="157">
                  <c:v>08/01/2005</c:v>
                </c:pt>
                <c:pt idx="158">
                  <c:v>09/01/2005</c:v>
                </c:pt>
                <c:pt idx="159">
                  <c:v>10/01/2005</c:v>
                </c:pt>
                <c:pt idx="160">
                  <c:v>11/01/2005</c:v>
                </c:pt>
                <c:pt idx="161">
                  <c:v>12/01/2005</c:v>
                </c:pt>
                <c:pt idx="162">
                  <c:v>01/01/2006</c:v>
                </c:pt>
                <c:pt idx="163">
                  <c:v>02/01/2006</c:v>
                </c:pt>
                <c:pt idx="164">
                  <c:v>03/01/2006</c:v>
                </c:pt>
                <c:pt idx="165">
                  <c:v>04/01/2006</c:v>
                </c:pt>
                <c:pt idx="166">
                  <c:v>05/01/2006</c:v>
                </c:pt>
                <c:pt idx="167">
                  <c:v>06/01/2006</c:v>
                </c:pt>
                <c:pt idx="168">
                  <c:v>07/01/2006</c:v>
                </c:pt>
                <c:pt idx="169">
                  <c:v>08/01/2006</c:v>
                </c:pt>
                <c:pt idx="170">
                  <c:v>09/01/2006</c:v>
                </c:pt>
                <c:pt idx="171">
                  <c:v>10/01/2006</c:v>
                </c:pt>
                <c:pt idx="172">
                  <c:v>11/01/2006</c:v>
                </c:pt>
                <c:pt idx="173">
                  <c:v>12/01/2006</c:v>
                </c:pt>
                <c:pt idx="174">
                  <c:v>01/01/2007</c:v>
                </c:pt>
                <c:pt idx="175">
                  <c:v>02/01/2007</c:v>
                </c:pt>
                <c:pt idx="176">
                  <c:v>03/01/2007</c:v>
                </c:pt>
                <c:pt idx="177">
                  <c:v>04/01/2007</c:v>
                </c:pt>
                <c:pt idx="178">
                  <c:v>05/01/2007</c:v>
                </c:pt>
                <c:pt idx="179">
                  <c:v>06/01/2007</c:v>
                </c:pt>
                <c:pt idx="180">
                  <c:v>07/01/2007</c:v>
                </c:pt>
                <c:pt idx="181">
                  <c:v>08/01/2007</c:v>
                </c:pt>
                <c:pt idx="182">
                  <c:v>09/01/2007</c:v>
                </c:pt>
                <c:pt idx="183">
                  <c:v>10/01/2007</c:v>
                </c:pt>
                <c:pt idx="184">
                  <c:v>11/01/2007</c:v>
                </c:pt>
                <c:pt idx="185">
                  <c:v>12/01/2007</c:v>
                </c:pt>
                <c:pt idx="186">
                  <c:v>01/01/2008</c:v>
                </c:pt>
                <c:pt idx="187">
                  <c:v>02/01/2008</c:v>
                </c:pt>
                <c:pt idx="188">
                  <c:v>03/01/2008</c:v>
                </c:pt>
                <c:pt idx="189">
                  <c:v>04/01/2008</c:v>
                </c:pt>
                <c:pt idx="190">
                  <c:v>05/01/2008</c:v>
                </c:pt>
                <c:pt idx="191">
                  <c:v>06/01/2008</c:v>
                </c:pt>
                <c:pt idx="192">
                  <c:v>07/01/2008</c:v>
                </c:pt>
                <c:pt idx="193">
                  <c:v>08/01/2008</c:v>
                </c:pt>
                <c:pt idx="194">
                  <c:v>09/01/2008</c:v>
                </c:pt>
                <c:pt idx="195">
                  <c:v>10/01/2008</c:v>
                </c:pt>
                <c:pt idx="196">
                  <c:v>11/01/2008</c:v>
                </c:pt>
                <c:pt idx="197">
                  <c:v>12/01/2008</c:v>
                </c:pt>
                <c:pt idx="198">
                  <c:v>01/01/2009</c:v>
                </c:pt>
                <c:pt idx="199">
                  <c:v>02/01/2009</c:v>
                </c:pt>
                <c:pt idx="200">
                  <c:v>03/01/2009</c:v>
                </c:pt>
                <c:pt idx="201">
                  <c:v>04/01/2009</c:v>
                </c:pt>
                <c:pt idx="202">
                  <c:v>05/01/2009</c:v>
                </c:pt>
                <c:pt idx="203">
                  <c:v>06/01/2009</c:v>
                </c:pt>
                <c:pt idx="204">
                  <c:v>07/01/2009</c:v>
                </c:pt>
                <c:pt idx="205">
                  <c:v>08/01/2009</c:v>
                </c:pt>
                <c:pt idx="206">
                  <c:v>09/01/2009</c:v>
                </c:pt>
                <c:pt idx="207">
                  <c:v>10/01/2009</c:v>
                </c:pt>
                <c:pt idx="208">
                  <c:v>11/01/2009</c:v>
                </c:pt>
                <c:pt idx="209">
                  <c:v>12/01/2009</c:v>
                </c:pt>
                <c:pt idx="210">
                  <c:v>01/01/2010</c:v>
                </c:pt>
                <c:pt idx="211">
                  <c:v>02/01/2010</c:v>
                </c:pt>
                <c:pt idx="212">
                  <c:v>03/01/2010</c:v>
                </c:pt>
                <c:pt idx="213">
                  <c:v>04/01/2010</c:v>
                </c:pt>
                <c:pt idx="214">
                  <c:v>05/01/2010</c:v>
                </c:pt>
                <c:pt idx="215">
                  <c:v>06/01/2010</c:v>
                </c:pt>
                <c:pt idx="216">
                  <c:v>07/01/2010</c:v>
                </c:pt>
                <c:pt idx="217">
                  <c:v>08/01/2010</c:v>
                </c:pt>
                <c:pt idx="218">
                  <c:v>09/01/2010</c:v>
                </c:pt>
                <c:pt idx="219">
                  <c:v>10/01/2010</c:v>
                </c:pt>
                <c:pt idx="220">
                  <c:v>11/01/2010</c:v>
                </c:pt>
                <c:pt idx="221">
                  <c:v>12/01/2010</c:v>
                </c:pt>
                <c:pt idx="222">
                  <c:v>01/01/2011</c:v>
                </c:pt>
                <c:pt idx="223">
                  <c:v>02/01/2011</c:v>
                </c:pt>
                <c:pt idx="224">
                  <c:v>03/01/2011</c:v>
                </c:pt>
                <c:pt idx="225">
                  <c:v>04/01/2011</c:v>
                </c:pt>
                <c:pt idx="226">
                  <c:v>05/01/2011</c:v>
                </c:pt>
                <c:pt idx="227">
                  <c:v>06/01/2011</c:v>
                </c:pt>
                <c:pt idx="228">
                  <c:v>07/01/2011</c:v>
                </c:pt>
                <c:pt idx="229">
                  <c:v>08/01/2011</c:v>
                </c:pt>
                <c:pt idx="230">
                  <c:v>09/01/2011</c:v>
                </c:pt>
                <c:pt idx="231">
                  <c:v>10/01/2011</c:v>
                </c:pt>
                <c:pt idx="232">
                  <c:v>11/01/2011</c:v>
                </c:pt>
                <c:pt idx="233">
                  <c:v>12/01/2011</c:v>
                </c:pt>
                <c:pt idx="234">
                  <c:v>01/01/2012</c:v>
                </c:pt>
                <c:pt idx="235">
                  <c:v>02/01/2012</c:v>
                </c:pt>
                <c:pt idx="236">
                  <c:v>03/01/2012</c:v>
                </c:pt>
                <c:pt idx="237">
                  <c:v>04/01/2012</c:v>
                </c:pt>
                <c:pt idx="238">
                  <c:v>05/01/2012</c:v>
                </c:pt>
                <c:pt idx="239">
                  <c:v>06/01/2012</c:v>
                </c:pt>
                <c:pt idx="240">
                  <c:v>07/01/2012</c:v>
                </c:pt>
                <c:pt idx="241">
                  <c:v>08/01/2012</c:v>
                </c:pt>
                <c:pt idx="242">
                  <c:v>09/01/2012</c:v>
                </c:pt>
                <c:pt idx="243">
                  <c:v>10/01/2012</c:v>
                </c:pt>
                <c:pt idx="244">
                  <c:v>11/01/2012</c:v>
                </c:pt>
                <c:pt idx="245">
                  <c:v>12/01/2012</c:v>
                </c:pt>
                <c:pt idx="246">
                  <c:v>01/01/2013</c:v>
                </c:pt>
                <c:pt idx="247">
                  <c:v>02/01/2013</c:v>
                </c:pt>
                <c:pt idx="248">
                  <c:v>03/01/2013</c:v>
                </c:pt>
                <c:pt idx="249">
                  <c:v>04/01/2013</c:v>
                </c:pt>
                <c:pt idx="250">
                  <c:v>05/01/2013</c:v>
                </c:pt>
                <c:pt idx="251">
                  <c:v>06/01/2013</c:v>
                </c:pt>
                <c:pt idx="252">
                  <c:v>07/01/2013</c:v>
                </c:pt>
                <c:pt idx="253">
                  <c:v>08/01/2013</c:v>
                </c:pt>
                <c:pt idx="254">
                  <c:v>09/01/2013</c:v>
                </c:pt>
                <c:pt idx="255">
                  <c:v>10/01/2013</c:v>
                </c:pt>
                <c:pt idx="256">
                  <c:v>11/01/2013</c:v>
                </c:pt>
                <c:pt idx="257">
                  <c:v>12/01/2013</c:v>
                </c:pt>
                <c:pt idx="258">
                  <c:v>01/01/2014</c:v>
                </c:pt>
                <c:pt idx="259">
                  <c:v>02/01/2014</c:v>
                </c:pt>
                <c:pt idx="260">
                  <c:v>03/01/2014</c:v>
                </c:pt>
                <c:pt idx="261">
                  <c:v>04/01/2014</c:v>
                </c:pt>
                <c:pt idx="262">
                  <c:v>05/01/2014</c:v>
                </c:pt>
                <c:pt idx="263">
                  <c:v>06/01/2014</c:v>
                </c:pt>
                <c:pt idx="264">
                  <c:v>07/01/2014</c:v>
                </c:pt>
                <c:pt idx="265">
                  <c:v>08/01/2014</c:v>
                </c:pt>
                <c:pt idx="266">
                  <c:v>09/01/2014</c:v>
                </c:pt>
                <c:pt idx="267">
                  <c:v>10/01/2014</c:v>
                </c:pt>
                <c:pt idx="268">
                  <c:v>11/01/2014</c:v>
                </c:pt>
                <c:pt idx="269">
                  <c:v>12/01/2014</c:v>
                </c:pt>
                <c:pt idx="270">
                  <c:v>01/01/2015</c:v>
                </c:pt>
                <c:pt idx="271">
                  <c:v>02/01/2015</c:v>
                </c:pt>
                <c:pt idx="272">
                  <c:v>03/01/2015</c:v>
                </c:pt>
                <c:pt idx="273">
                  <c:v>04/01/2015</c:v>
                </c:pt>
                <c:pt idx="274">
                  <c:v>05/01/2015</c:v>
                </c:pt>
                <c:pt idx="275">
                  <c:v>06/01/2015</c:v>
                </c:pt>
                <c:pt idx="276">
                  <c:v>07/01/2015</c:v>
                </c:pt>
                <c:pt idx="277">
                  <c:v>08/01/2015</c:v>
                </c:pt>
                <c:pt idx="278">
                  <c:v>09/01/2015</c:v>
                </c:pt>
                <c:pt idx="279">
                  <c:v>10/01/2015</c:v>
                </c:pt>
                <c:pt idx="280">
                  <c:v>11/01/2015</c:v>
                </c:pt>
                <c:pt idx="281">
                  <c:v>12/01/2015</c:v>
                </c:pt>
                <c:pt idx="282">
                  <c:v>01/01/2016</c:v>
                </c:pt>
                <c:pt idx="283">
                  <c:v>02/01/2016</c:v>
                </c:pt>
                <c:pt idx="284">
                  <c:v>03/01/2016</c:v>
                </c:pt>
                <c:pt idx="285">
                  <c:v>04/01/2016</c:v>
                </c:pt>
                <c:pt idx="286">
                  <c:v>05/01/2016</c:v>
                </c:pt>
                <c:pt idx="287">
                  <c:v>06/01/2016</c:v>
                </c:pt>
                <c:pt idx="288">
                  <c:v>07/01/2016</c:v>
                </c:pt>
                <c:pt idx="289">
                  <c:v>08/01/2016</c:v>
                </c:pt>
                <c:pt idx="290">
                  <c:v>09/01/2016</c:v>
                </c:pt>
                <c:pt idx="291">
                  <c:v>10/01/2016</c:v>
                </c:pt>
                <c:pt idx="292">
                  <c:v>11/01/2016</c:v>
                </c:pt>
                <c:pt idx="293">
                  <c:v>12/01/2016</c:v>
                </c:pt>
                <c:pt idx="294">
                  <c:v>01/01/2017</c:v>
                </c:pt>
                <c:pt idx="295">
                  <c:v>02/01/2017</c:v>
                </c:pt>
                <c:pt idx="296">
                  <c:v>03/01/2017</c:v>
                </c:pt>
                <c:pt idx="297">
                  <c:v>04/01/2017</c:v>
                </c:pt>
                <c:pt idx="298">
                  <c:v>05/01/2017</c:v>
                </c:pt>
                <c:pt idx="299">
                  <c:v>06/01/2017</c:v>
                </c:pt>
                <c:pt idx="300">
                  <c:v>01/01/2005</c:v>
                </c:pt>
                <c:pt idx="301">
                  <c:v>02/01/2005</c:v>
                </c:pt>
                <c:pt idx="302">
                  <c:v>03/01/2005</c:v>
                </c:pt>
                <c:pt idx="303">
                  <c:v>04/01/2005</c:v>
                </c:pt>
                <c:pt idx="304">
                  <c:v>05/01/2005</c:v>
                </c:pt>
                <c:pt idx="305">
                  <c:v>06/01/2005</c:v>
                </c:pt>
                <c:pt idx="306">
                  <c:v>07/01/2005</c:v>
                </c:pt>
                <c:pt idx="307">
                  <c:v>08/01/2005</c:v>
                </c:pt>
                <c:pt idx="308">
                  <c:v>09/01/2005</c:v>
                </c:pt>
                <c:pt idx="309">
                  <c:v>10/01/2005</c:v>
                </c:pt>
                <c:pt idx="310">
                  <c:v>11/01/2005</c:v>
                </c:pt>
                <c:pt idx="311">
                  <c:v>12/01/2005</c:v>
                </c:pt>
                <c:pt idx="312">
                  <c:v>01/01/2006</c:v>
                </c:pt>
                <c:pt idx="313">
                  <c:v>02/01/2006</c:v>
                </c:pt>
                <c:pt idx="314">
                  <c:v>03/01/2006</c:v>
                </c:pt>
                <c:pt idx="315">
                  <c:v>04/01/2006</c:v>
                </c:pt>
                <c:pt idx="316">
                  <c:v>05/01/2006</c:v>
                </c:pt>
                <c:pt idx="317">
                  <c:v>06/01/2006</c:v>
                </c:pt>
                <c:pt idx="318">
                  <c:v>07/01/2006</c:v>
                </c:pt>
                <c:pt idx="319">
                  <c:v>08/01/2006</c:v>
                </c:pt>
                <c:pt idx="320">
                  <c:v>09/01/2006</c:v>
                </c:pt>
                <c:pt idx="321">
                  <c:v>10/01/2006</c:v>
                </c:pt>
                <c:pt idx="322">
                  <c:v>11/01/2006</c:v>
                </c:pt>
                <c:pt idx="323">
                  <c:v>12/01/2006</c:v>
                </c:pt>
                <c:pt idx="324">
                  <c:v>01/01/2007</c:v>
                </c:pt>
                <c:pt idx="325">
                  <c:v>02/01/2007</c:v>
                </c:pt>
                <c:pt idx="326">
                  <c:v>03/01/2007</c:v>
                </c:pt>
                <c:pt idx="327">
                  <c:v>04/01/2007</c:v>
                </c:pt>
                <c:pt idx="328">
                  <c:v>05/01/2007</c:v>
                </c:pt>
                <c:pt idx="329">
                  <c:v>06/01/2007</c:v>
                </c:pt>
                <c:pt idx="330">
                  <c:v>07/01/2007</c:v>
                </c:pt>
                <c:pt idx="331">
                  <c:v>08/01/2007</c:v>
                </c:pt>
                <c:pt idx="332">
                  <c:v>09/01/2007</c:v>
                </c:pt>
                <c:pt idx="333">
                  <c:v>10/01/2007</c:v>
                </c:pt>
                <c:pt idx="334">
                  <c:v>11/01/2007</c:v>
                </c:pt>
                <c:pt idx="335">
                  <c:v>12/01/2007</c:v>
                </c:pt>
                <c:pt idx="336">
                  <c:v>01/01/2008</c:v>
                </c:pt>
                <c:pt idx="337">
                  <c:v>02/01/2008</c:v>
                </c:pt>
                <c:pt idx="338">
                  <c:v>03/01/2008</c:v>
                </c:pt>
                <c:pt idx="339">
                  <c:v>04/01/2008</c:v>
                </c:pt>
                <c:pt idx="340">
                  <c:v>05/01/2008</c:v>
                </c:pt>
                <c:pt idx="341">
                  <c:v>06/01/2008</c:v>
                </c:pt>
                <c:pt idx="342">
                  <c:v>07/01/2008</c:v>
                </c:pt>
                <c:pt idx="343">
                  <c:v>08/01/2008</c:v>
                </c:pt>
                <c:pt idx="344">
                  <c:v>09/01/2008</c:v>
                </c:pt>
                <c:pt idx="345">
                  <c:v>10/01/2008</c:v>
                </c:pt>
                <c:pt idx="346">
                  <c:v>11/01/2008</c:v>
                </c:pt>
                <c:pt idx="347">
                  <c:v>12/01/2008</c:v>
                </c:pt>
                <c:pt idx="348">
                  <c:v>01/01/2009</c:v>
                </c:pt>
                <c:pt idx="349">
                  <c:v>02/01/2009</c:v>
                </c:pt>
                <c:pt idx="350">
                  <c:v>03/01/2009</c:v>
                </c:pt>
                <c:pt idx="351">
                  <c:v>04/01/2009</c:v>
                </c:pt>
                <c:pt idx="352">
                  <c:v>05/01/2009</c:v>
                </c:pt>
                <c:pt idx="353">
                  <c:v>06/01/2009</c:v>
                </c:pt>
                <c:pt idx="354">
                  <c:v>07/01/2009</c:v>
                </c:pt>
                <c:pt idx="355">
                  <c:v>08/01/2009</c:v>
                </c:pt>
                <c:pt idx="356">
                  <c:v>09/01/2009</c:v>
                </c:pt>
                <c:pt idx="357">
                  <c:v>10/01/2009</c:v>
                </c:pt>
                <c:pt idx="358">
                  <c:v>11/01/2009</c:v>
                </c:pt>
                <c:pt idx="359">
                  <c:v>12/01/2009</c:v>
                </c:pt>
                <c:pt idx="360">
                  <c:v>01/01/2010</c:v>
                </c:pt>
                <c:pt idx="361">
                  <c:v>02/01/2010</c:v>
                </c:pt>
                <c:pt idx="362">
                  <c:v>03/01/2010</c:v>
                </c:pt>
                <c:pt idx="363">
                  <c:v>04/01/2010</c:v>
                </c:pt>
                <c:pt idx="364">
                  <c:v>05/01/2010</c:v>
                </c:pt>
                <c:pt idx="365">
                  <c:v>06/01/2010</c:v>
                </c:pt>
                <c:pt idx="366">
                  <c:v>07/01/2010</c:v>
                </c:pt>
                <c:pt idx="367">
                  <c:v>08/01/2010</c:v>
                </c:pt>
                <c:pt idx="368">
                  <c:v>09/01/2010</c:v>
                </c:pt>
                <c:pt idx="369">
                  <c:v>10/01/2010</c:v>
                </c:pt>
                <c:pt idx="370">
                  <c:v>11/01/2010</c:v>
                </c:pt>
                <c:pt idx="371">
                  <c:v>12/01/2010</c:v>
                </c:pt>
                <c:pt idx="372">
                  <c:v>01/01/2011</c:v>
                </c:pt>
                <c:pt idx="373">
                  <c:v>02/01/2011</c:v>
                </c:pt>
                <c:pt idx="374">
                  <c:v>03/01/2011</c:v>
                </c:pt>
                <c:pt idx="375">
                  <c:v>04/01/2011</c:v>
                </c:pt>
                <c:pt idx="376">
                  <c:v>05/01/2011</c:v>
                </c:pt>
                <c:pt idx="377">
                  <c:v>06/01/2011</c:v>
                </c:pt>
                <c:pt idx="378">
                  <c:v>07/01/2011</c:v>
                </c:pt>
                <c:pt idx="379">
                  <c:v>08/01/2011</c:v>
                </c:pt>
                <c:pt idx="380">
                  <c:v>09/01/2011</c:v>
                </c:pt>
                <c:pt idx="381">
                  <c:v>10/01/2011</c:v>
                </c:pt>
                <c:pt idx="382">
                  <c:v>11/01/2011</c:v>
                </c:pt>
                <c:pt idx="383">
                  <c:v>12/01/2011</c:v>
                </c:pt>
                <c:pt idx="384">
                  <c:v>01/01/2012</c:v>
                </c:pt>
                <c:pt idx="385">
                  <c:v>02/01/2012</c:v>
                </c:pt>
                <c:pt idx="386">
                  <c:v>03/01/2012</c:v>
                </c:pt>
                <c:pt idx="387">
                  <c:v>04/01/2012</c:v>
                </c:pt>
                <c:pt idx="388">
                  <c:v>05/01/2012</c:v>
                </c:pt>
                <c:pt idx="389">
                  <c:v>06/01/2012</c:v>
                </c:pt>
                <c:pt idx="390">
                  <c:v>07/01/2012</c:v>
                </c:pt>
                <c:pt idx="391">
                  <c:v>08/01/2012</c:v>
                </c:pt>
                <c:pt idx="392">
                  <c:v>09/01/2012</c:v>
                </c:pt>
                <c:pt idx="393">
                  <c:v>10/01/2012</c:v>
                </c:pt>
                <c:pt idx="394">
                  <c:v>11/01/2012</c:v>
                </c:pt>
                <c:pt idx="395">
                  <c:v>12/01/2012</c:v>
                </c:pt>
                <c:pt idx="396">
                  <c:v>01/01/2013</c:v>
                </c:pt>
                <c:pt idx="397">
                  <c:v>02/01/2013</c:v>
                </c:pt>
                <c:pt idx="398">
                  <c:v>03/01/2013</c:v>
                </c:pt>
                <c:pt idx="399">
                  <c:v>04/01/2013</c:v>
                </c:pt>
                <c:pt idx="400">
                  <c:v>05/01/2013</c:v>
                </c:pt>
                <c:pt idx="401">
                  <c:v>06/01/2013</c:v>
                </c:pt>
                <c:pt idx="402">
                  <c:v>07/01/2013</c:v>
                </c:pt>
                <c:pt idx="403">
                  <c:v>08/01/2013</c:v>
                </c:pt>
                <c:pt idx="404">
                  <c:v>09/01/2013</c:v>
                </c:pt>
                <c:pt idx="405">
                  <c:v>10/01/2013</c:v>
                </c:pt>
                <c:pt idx="406">
                  <c:v>11/01/2013</c:v>
                </c:pt>
                <c:pt idx="407">
                  <c:v>12/01/2013</c:v>
                </c:pt>
                <c:pt idx="408">
                  <c:v>01/01/2014</c:v>
                </c:pt>
                <c:pt idx="409">
                  <c:v>02/01/2014</c:v>
                </c:pt>
                <c:pt idx="410">
                  <c:v>03/01/2014</c:v>
                </c:pt>
                <c:pt idx="411">
                  <c:v>04/01/2014</c:v>
                </c:pt>
                <c:pt idx="412">
                  <c:v>05/01/2014</c:v>
                </c:pt>
                <c:pt idx="413">
                  <c:v>06/01/2014</c:v>
                </c:pt>
                <c:pt idx="414">
                  <c:v>07/01/2014</c:v>
                </c:pt>
                <c:pt idx="415">
                  <c:v>08/01/2014</c:v>
                </c:pt>
                <c:pt idx="416">
                  <c:v>09/01/2014</c:v>
                </c:pt>
                <c:pt idx="417">
                  <c:v>10/01/2014</c:v>
                </c:pt>
                <c:pt idx="418">
                  <c:v>11/01/2014</c:v>
                </c:pt>
                <c:pt idx="419">
                  <c:v>12/01/2014</c:v>
                </c:pt>
                <c:pt idx="420">
                  <c:v>01/01/2015</c:v>
                </c:pt>
                <c:pt idx="421">
                  <c:v>02/01/2015</c:v>
                </c:pt>
                <c:pt idx="422">
                  <c:v>03/01/2015</c:v>
                </c:pt>
                <c:pt idx="423">
                  <c:v>04/01/2015</c:v>
                </c:pt>
                <c:pt idx="424">
                  <c:v>05/01/2015</c:v>
                </c:pt>
                <c:pt idx="425">
                  <c:v>06/01/2015</c:v>
                </c:pt>
                <c:pt idx="426">
                  <c:v>07/01/2015</c:v>
                </c:pt>
                <c:pt idx="427">
                  <c:v>08/01/2015</c:v>
                </c:pt>
                <c:pt idx="428">
                  <c:v>09/01/2015</c:v>
                </c:pt>
                <c:pt idx="429">
                  <c:v>10/01/2015</c:v>
                </c:pt>
                <c:pt idx="430">
                  <c:v>11/01/2015</c:v>
                </c:pt>
                <c:pt idx="431">
                  <c:v>12/01/2015</c:v>
                </c:pt>
                <c:pt idx="432">
                  <c:v>01/01/2016</c:v>
                </c:pt>
                <c:pt idx="433">
                  <c:v>02/01/2016</c:v>
                </c:pt>
                <c:pt idx="434">
                  <c:v>03/01/2016</c:v>
                </c:pt>
                <c:pt idx="435">
                  <c:v>04/01/2016</c:v>
                </c:pt>
                <c:pt idx="436">
                  <c:v>05/01/2016</c:v>
                </c:pt>
                <c:pt idx="437">
                  <c:v>06/01/2016</c:v>
                </c:pt>
                <c:pt idx="438">
                  <c:v>07/01/2016</c:v>
                </c:pt>
                <c:pt idx="439">
                  <c:v>08/01/2016</c:v>
                </c:pt>
                <c:pt idx="440">
                  <c:v>09/01/2016</c:v>
                </c:pt>
                <c:pt idx="441">
                  <c:v>10/01/2016</c:v>
                </c:pt>
                <c:pt idx="442">
                  <c:v>11/01/2016</c:v>
                </c:pt>
                <c:pt idx="443">
                  <c:v>12/01/2016</c:v>
                </c:pt>
                <c:pt idx="444">
                  <c:v>01/01/2017</c:v>
                </c:pt>
                <c:pt idx="445">
                  <c:v>02/01/2017</c:v>
                </c:pt>
                <c:pt idx="446">
                  <c:v>03/01/2017</c:v>
                </c:pt>
                <c:pt idx="447">
                  <c:v>04/01/2017</c:v>
                </c:pt>
                <c:pt idx="448">
                  <c:v>05/01/2017</c:v>
                </c:pt>
                <c:pt idx="449">
                  <c:v>06/01/2017</c:v>
                </c:pt>
                <c:pt idx="450">
                  <c:v>01/01/2005</c:v>
                </c:pt>
                <c:pt idx="451">
                  <c:v>02/01/2005</c:v>
                </c:pt>
                <c:pt idx="452">
                  <c:v>03/01/2005</c:v>
                </c:pt>
                <c:pt idx="453">
                  <c:v>04/01/2005</c:v>
                </c:pt>
                <c:pt idx="454">
                  <c:v>05/01/2005</c:v>
                </c:pt>
                <c:pt idx="455">
                  <c:v>06/01/2005</c:v>
                </c:pt>
                <c:pt idx="456">
                  <c:v>07/01/2005</c:v>
                </c:pt>
                <c:pt idx="457">
                  <c:v>08/01/2005</c:v>
                </c:pt>
                <c:pt idx="458">
                  <c:v>09/01/2005</c:v>
                </c:pt>
                <c:pt idx="459">
                  <c:v>10/01/2005</c:v>
                </c:pt>
                <c:pt idx="460">
                  <c:v>11/01/2005</c:v>
                </c:pt>
                <c:pt idx="461">
                  <c:v>12/01/2005</c:v>
                </c:pt>
                <c:pt idx="462">
                  <c:v>01/01/2006</c:v>
                </c:pt>
                <c:pt idx="463">
                  <c:v>02/01/2006</c:v>
                </c:pt>
                <c:pt idx="464">
                  <c:v>03/01/2006</c:v>
                </c:pt>
                <c:pt idx="465">
                  <c:v>04/01/2006</c:v>
                </c:pt>
                <c:pt idx="466">
                  <c:v>05/01/2006</c:v>
                </c:pt>
                <c:pt idx="467">
                  <c:v>06/01/2006</c:v>
                </c:pt>
                <c:pt idx="468">
                  <c:v>07/01/2006</c:v>
                </c:pt>
                <c:pt idx="469">
                  <c:v>08/01/2006</c:v>
                </c:pt>
                <c:pt idx="470">
                  <c:v>09/01/2006</c:v>
                </c:pt>
                <c:pt idx="471">
                  <c:v>10/01/2006</c:v>
                </c:pt>
                <c:pt idx="472">
                  <c:v>11/01/2006</c:v>
                </c:pt>
                <c:pt idx="473">
                  <c:v>12/01/2006</c:v>
                </c:pt>
                <c:pt idx="474">
                  <c:v>01/01/2007</c:v>
                </c:pt>
                <c:pt idx="475">
                  <c:v>02/01/2007</c:v>
                </c:pt>
                <c:pt idx="476">
                  <c:v>03/01/2007</c:v>
                </c:pt>
                <c:pt idx="477">
                  <c:v>04/01/2007</c:v>
                </c:pt>
                <c:pt idx="478">
                  <c:v>05/01/2007</c:v>
                </c:pt>
                <c:pt idx="479">
                  <c:v>06/01/2007</c:v>
                </c:pt>
                <c:pt idx="480">
                  <c:v>07/01/2007</c:v>
                </c:pt>
                <c:pt idx="481">
                  <c:v>08/01/2007</c:v>
                </c:pt>
                <c:pt idx="482">
                  <c:v>09/01/2007</c:v>
                </c:pt>
                <c:pt idx="483">
                  <c:v>10/01/2007</c:v>
                </c:pt>
                <c:pt idx="484">
                  <c:v>11/01/2007</c:v>
                </c:pt>
                <c:pt idx="485">
                  <c:v>12/01/2007</c:v>
                </c:pt>
                <c:pt idx="486">
                  <c:v>01/01/2008</c:v>
                </c:pt>
                <c:pt idx="487">
                  <c:v>02/01/2008</c:v>
                </c:pt>
                <c:pt idx="488">
                  <c:v>03/01/2008</c:v>
                </c:pt>
                <c:pt idx="489">
                  <c:v>04/01/2008</c:v>
                </c:pt>
                <c:pt idx="490">
                  <c:v>05/01/2008</c:v>
                </c:pt>
                <c:pt idx="491">
                  <c:v>06/01/2008</c:v>
                </c:pt>
                <c:pt idx="492">
                  <c:v>07/01/2008</c:v>
                </c:pt>
                <c:pt idx="493">
                  <c:v>08/01/2008</c:v>
                </c:pt>
                <c:pt idx="494">
                  <c:v>09/01/2008</c:v>
                </c:pt>
                <c:pt idx="495">
                  <c:v>10/01/2008</c:v>
                </c:pt>
                <c:pt idx="496">
                  <c:v>11/01/2008</c:v>
                </c:pt>
                <c:pt idx="497">
                  <c:v>12/01/2008</c:v>
                </c:pt>
                <c:pt idx="498">
                  <c:v>01/01/2009</c:v>
                </c:pt>
                <c:pt idx="499">
                  <c:v>02/01/2009</c:v>
                </c:pt>
                <c:pt idx="500">
                  <c:v>03/01/2009</c:v>
                </c:pt>
                <c:pt idx="501">
                  <c:v>04/01/2009</c:v>
                </c:pt>
                <c:pt idx="502">
                  <c:v>05/01/2009</c:v>
                </c:pt>
                <c:pt idx="503">
                  <c:v>06/01/2009</c:v>
                </c:pt>
                <c:pt idx="504">
                  <c:v>07/01/2009</c:v>
                </c:pt>
                <c:pt idx="505">
                  <c:v>08/01/2009</c:v>
                </c:pt>
                <c:pt idx="506">
                  <c:v>09/01/2009</c:v>
                </c:pt>
                <c:pt idx="507">
                  <c:v>10/01/2009</c:v>
                </c:pt>
                <c:pt idx="508">
                  <c:v>11/01/2009</c:v>
                </c:pt>
                <c:pt idx="509">
                  <c:v>12/01/2009</c:v>
                </c:pt>
                <c:pt idx="510">
                  <c:v>01/01/2010</c:v>
                </c:pt>
                <c:pt idx="511">
                  <c:v>02/01/2010</c:v>
                </c:pt>
                <c:pt idx="512">
                  <c:v>03/01/2010</c:v>
                </c:pt>
                <c:pt idx="513">
                  <c:v>04/01/2010</c:v>
                </c:pt>
                <c:pt idx="514">
                  <c:v>05/01/2010</c:v>
                </c:pt>
                <c:pt idx="515">
                  <c:v>06/01/2010</c:v>
                </c:pt>
                <c:pt idx="516">
                  <c:v>07/01/2010</c:v>
                </c:pt>
                <c:pt idx="517">
                  <c:v>08/01/2010</c:v>
                </c:pt>
                <c:pt idx="518">
                  <c:v>09/01/2010</c:v>
                </c:pt>
                <c:pt idx="519">
                  <c:v>10/01/2010</c:v>
                </c:pt>
                <c:pt idx="520">
                  <c:v>11/01/2010</c:v>
                </c:pt>
                <c:pt idx="521">
                  <c:v>12/01/2010</c:v>
                </c:pt>
                <c:pt idx="522">
                  <c:v>01/01/2011</c:v>
                </c:pt>
                <c:pt idx="523">
                  <c:v>02/01/2011</c:v>
                </c:pt>
                <c:pt idx="524">
                  <c:v>03/01/2011</c:v>
                </c:pt>
                <c:pt idx="525">
                  <c:v>04/01/2011</c:v>
                </c:pt>
                <c:pt idx="526">
                  <c:v>05/01/2011</c:v>
                </c:pt>
                <c:pt idx="527">
                  <c:v>06/01/2011</c:v>
                </c:pt>
                <c:pt idx="528">
                  <c:v>07/01/2011</c:v>
                </c:pt>
                <c:pt idx="529">
                  <c:v>08/01/2011</c:v>
                </c:pt>
                <c:pt idx="530">
                  <c:v>09/01/2011</c:v>
                </c:pt>
                <c:pt idx="531">
                  <c:v>10/01/2011</c:v>
                </c:pt>
                <c:pt idx="532">
                  <c:v>11/01/2011</c:v>
                </c:pt>
                <c:pt idx="533">
                  <c:v>12/01/2011</c:v>
                </c:pt>
                <c:pt idx="534">
                  <c:v>01/01/2012</c:v>
                </c:pt>
                <c:pt idx="535">
                  <c:v>02/01/2012</c:v>
                </c:pt>
                <c:pt idx="536">
                  <c:v>03/01/2012</c:v>
                </c:pt>
                <c:pt idx="537">
                  <c:v>04/01/2012</c:v>
                </c:pt>
                <c:pt idx="538">
                  <c:v>05/01/2012</c:v>
                </c:pt>
                <c:pt idx="539">
                  <c:v>06/01/2012</c:v>
                </c:pt>
                <c:pt idx="540">
                  <c:v>07/01/2012</c:v>
                </c:pt>
                <c:pt idx="541">
                  <c:v>08/01/2012</c:v>
                </c:pt>
                <c:pt idx="542">
                  <c:v>09/01/2012</c:v>
                </c:pt>
                <c:pt idx="543">
                  <c:v>10/01/2012</c:v>
                </c:pt>
                <c:pt idx="544">
                  <c:v>11/01/2012</c:v>
                </c:pt>
                <c:pt idx="545">
                  <c:v>12/01/2012</c:v>
                </c:pt>
                <c:pt idx="546">
                  <c:v>01/01/2013</c:v>
                </c:pt>
                <c:pt idx="547">
                  <c:v>02/01/2013</c:v>
                </c:pt>
                <c:pt idx="548">
                  <c:v>03/01/2013</c:v>
                </c:pt>
                <c:pt idx="549">
                  <c:v>04/01/2013</c:v>
                </c:pt>
                <c:pt idx="550">
                  <c:v>05/01/2013</c:v>
                </c:pt>
                <c:pt idx="551">
                  <c:v>06/01/2013</c:v>
                </c:pt>
                <c:pt idx="552">
                  <c:v>07/01/2013</c:v>
                </c:pt>
                <c:pt idx="553">
                  <c:v>08/01/2013</c:v>
                </c:pt>
                <c:pt idx="554">
                  <c:v>09/01/2013</c:v>
                </c:pt>
                <c:pt idx="555">
                  <c:v>10/01/2013</c:v>
                </c:pt>
                <c:pt idx="556">
                  <c:v>11/01/2013</c:v>
                </c:pt>
                <c:pt idx="557">
                  <c:v>12/01/2013</c:v>
                </c:pt>
                <c:pt idx="558">
                  <c:v>01/01/2014</c:v>
                </c:pt>
                <c:pt idx="559">
                  <c:v>02/01/2014</c:v>
                </c:pt>
                <c:pt idx="560">
                  <c:v>03/01/2014</c:v>
                </c:pt>
                <c:pt idx="561">
                  <c:v>04/01/2014</c:v>
                </c:pt>
                <c:pt idx="562">
                  <c:v>05/01/2014</c:v>
                </c:pt>
                <c:pt idx="563">
                  <c:v>06/01/2014</c:v>
                </c:pt>
                <c:pt idx="564">
                  <c:v>07/01/2014</c:v>
                </c:pt>
                <c:pt idx="565">
                  <c:v>08/01/2014</c:v>
                </c:pt>
                <c:pt idx="566">
                  <c:v>09/01/2014</c:v>
                </c:pt>
                <c:pt idx="567">
                  <c:v>10/01/2014</c:v>
                </c:pt>
                <c:pt idx="568">
                  <c:v>11/01/2014</c:v>
                </c:pt>
                <c:pt idx="569">
                  <c:v>12/01/2014</c:v>
                </c:pt>
                <c:pt idx="570">
                  <c:v>01/01/2015</c:v>
                </c:pt>
                <c:pt idx="571">
                  <c:v>02/01/2015</c:v>
                </c:pt>
                <c:pt idx="572">
                  <c:v>03/01/2015</c:v>
                </c:pt>
                <c:pt idx="573">
                  <c:v>04/01/2015</c:v>
                </c:pt>
                <c:pt idx="574">
                  <c:v>05/01/2015</c:v>
                </c:pt>
                <c:pt idx="575">
                  <c:v>06/01/2015</c:v>
                </c:pt>
                <c:pt idx="576">
                  <c:v>07/01/2015</c:v>
                </c:pt>
                <c:pt idx="577">
                  <c:v>08/01/2015</c:v>
                </c:pt>
                <c:pt idx="578">
                  <c:v>09/01/2015</c:v>
                </c:pt>
                <c:pt idx="579">
                  <c:v>10/01/2015</c:v>
                </c:pt>
                <c:pt idx="580">
                  <c:v>11/01/2015</c:v>
                </c:pt>
                <c:pt idx="581">
                  <c:v>12/01/2015</c:v>
                </c:pt>
                <c:pt idx="582">
                  <c:v>01/01/2016</c:v>
                </c:pt>
                <c:pt idx="583">
                  <c:v>02/01/2016</c:v>
                </c:pt>
                <c:pt idx="584">
                  <c:v>03/01/2016</c:v>
                </c:pt>
                <c:pt idx="585">
                  <c:v>04/01/2016</c:v>
                </c:pt>
                <c:pt idx="586">
                  <c:v>05/01/2016</c:v>
                </c:pt>
                <c:pt idx="587">
                  <c:v>06/01/2016</c:v>
                </c:pt>
                <c:pt idx="588">
                  <c:v>07/01/2016</c:v>
                </c:pt>
                <c:pt idx="589">
                  <c:v>08/01/2016</c:v>
                </c:pt>
                <c:pt idx="590">
                  <c:v>09/01/2016</c:v>
                </c:pt>
                <c:pt idx="591">
                  <c:v>10/01/2016</c:v>
                </c:pt>
                <c:pt idx="592">
                  <c:v>11/01/2016</c:v>
                </c:pt>
                <c:pt idx="593">
                  <c:v>12/01/2016</c:v>
                </c:pt>
                <c:pt idx="594">
                  <c:v>01/01/2017</c:v>
                </c:pt>
                <c:pt idx="595">
                  <c:v>02/01/2017</c:v>
                </c:pt>
                <c:pt idx="596">
                  <c:v>03/01/2017</c:v>
                </c:pt>
                <c:pt idx="597">
                  <c:v>04/01/2017</c:v>
                </c:pt>
                <c:pt idx="598">
                  <c:v>05/01/2017</c:v>
                </c:pt>
                <c:pt idx="599">
                  <c:v>06/01/2017</c:v>
                </c:pt>
                <c:pt idx="600">
                  <c:v>01/01/2005</c:v>
                </c:pt>
                <c:pt idx="601">
                  <c:v>02/01/2005</c:v>
                </c:pt>
                <c:pt idx="602">
                  <c:v>03/01/2005</c:v>
                </c:pt>
                <c:pt idx="603">
                  <c:v>04/01/2005</c:v>
                </c:pt>
                <c:pt idx="604">
                  <c:v>05/01/2005</c:v>
                </c:pt>
                <c:pt idx="605">
                  <c:v>06/01/2005</c:v>
                </c:pt>
                <c:pt idx="606">
                  <c:v>07/01/2005</c:v>
                </c:pt>
                <c:pt idx="607">
                  <c:v>08/01/2005</c:v>
                </c:pt>
                <c:pt idx="608">
                  <c:v>09/01/2005</c:v>
                </c:pt>
                <c:pt idx="609">
                  <c:v>10/01/2005</c:v>
                </c:pt>
                <c:pt idx="610">
                  <c:v>11/01/2005</c:v>
                </c:pt>
                <c:pt idx="611">
                  <c:v>12/01/2005</c:v>
                </c:pt>
                <c:pt idx="612">
                  <c:v>01/01/2006</c:v>
                </c:pt>
                <c:pt idx="613">
                  <c:v>02/01/2006</c:v>
                </c:pt>
                <c:pt idx="614">
                  <c:v>03/01/2006</c:v>
                </c:pt>
                <c:pt idx="615">
                  <c:v>04/01/2006</c:v>
                </c:pt>
                <c:pt idx="616">
                  <c:v>05/01/2006</c:v>
                </c:pt>
                <c:pt idx="617">
                  <c:v>06/01/2006</c:v>
                </c:pt>
                <c:pt idx="618">
                  <c:v>07/01/2006</c:v>
                </c:pt>
                <c:pt idx="619">
                  <c:v>08/01/2006</c:v>
                </c:pt>
                <c:pt idx="620">
                  <c:v>09/01/2006</c:v>
                </c:pt>
                <c:pt idx="621">
                  <c:v>10/01/2006</c:v>
                </c:pt>
                <c:pt idx="622">
                  <c:v>11/01/2006</c:v>
                </c:pt>
                <c:pt idx="623">
                  <c:v>12/01/2006</c:v>
                </c:pt>
                <c:pt idx="624">
                  <c:v>01/01/2007</c:v>
                </c:pt>
                <c:pt idx="625">
                  <c:v>02/01/2007</c:v>
                </c:pt>
                <c:pt idx="626">
                  <c:v>03/01/2007</c:v>
                </c:pt>
                <c:pt idx="627">
                  <c:v>04/01/2007</c:v>
                </c:pt>
                <c:pt idx="628">
                  <c:v>05/01/2007</c:v>
                </c:pt>
                <c:pt idx="629">
                  <c:v>06/01/2007</c:v>
                </c:pt>
                <c:pt idx="630">
                  <c:v>07/01/2007</c:v>
                </c:pt>
                <c:pt idx="631">
                  <c:v>08/01/2007</c:v>
                </c:pt>
                <c:pt idx="632">
                  <c:v>09/01/2007</c:v>
                </c:pt>
                <c:pt idx="633">
                  <c:v>10/01/2007</c:v>
                </c:pt>
                <c:pt idx="634">
                  <c:v>11/01/2007</c:v>
                </c:pt>
                <c:pt idx="635">
                  <c:v>12/01/2007</c:v>
                </c:pt>
                <c:pt idx="636">
                  <c:v>01/01/2008</c:v>
                </c:pt>
                <c:pt idx="637">
                  <c:v>02/01/2008</c:v>
                </c:pt>
                <c:pt idx="638">
                  <c:v>03/01/2008</c:v>
                </c:pt>
                <c:pt idx="639">
                  <c:v>04/01/2008</c:v>
                </c:pt>
                <c:pt idx="640">
                  <c:v>05/01/2008</c:v>
                </c:pt>
                <c:pt idx="641">
                  <c:v>06/01/2008</c:v>
                </c:pt>
                <c:pt idx="642">
                  <c:v>07/01/2008</c:v>
                </c:pt>
                <c:pt idx="643">
                  <c:v>08/01/2008</c:v>
                </c:pt>
                <c:pt idx="644">
                  <c:v>09/01/2008</c:v>
                </c:pt>
                <c:pt idx="645">
                  <c:v>10/01/2008</c:v>
                </c:pt>
                <c:pt idx="646">
                  <c:v>11/01/2008</c:v>
                </c:pt>
                <c:pt idx="647">
                  <c:v>12/01/2008</c:v>
                </c:pt>
                <c:pt idx="648">
                  <c:v>01/01/2009</c:v>
                </c:pt>
                <c:pt idx="649">
                  <c:v>02/01/2009</c:v>
                </c:pt>
                <c:pt idx="650">
                  <c:v>03/01/2009</c:v>
                </c:pt>
                <c:pt idx="651">
                  <c:v>04/01/2009</c:v>
                </c:pt>
                <c:pt idx="652">
                  <c:v>05/01/2009</c:v>
                </c:pt>
                <c:pt idx="653">
                  <c:v>06/01/2009</c:v>
                </c:pt>
                <c:pt idx="654">
                  <c:v>07/01/2009</c:v>
                </c:pt>
                <c:pt idx="655">
                  <c:v>08/01/2009</c:v>
                </c:pt>
                <c:pt idx="656">
                  <c:v>09/01/2009</c:v>
                </c:pt>
                <c:pt idx="657">
                  <c:v>10/01/2009</c:v>
                </c:pt>
                <c:pt idx="658">
                  <c:v>11/01/2009</c:v>
                </c:pt>
                <c:pt idx="659">
                  <c:v>12/01/2009</c:v>
                </c:pt>
                <c:pt idx="660">
                  <c:v>01/01/2010</c:v>
                </c:pt>
                <c:pt idx="661">
                  <c:v>02/01/2010</c:v>
                </c:pt>
                <c:pt idx="662">
                  <c:v>03/01/2010</c:v>
                </c:pt>
                <c:pt idx="663">
                  <c:v>04/01/2010</c:v>
                </c:pt>
                <c:pt idx="664">
                  <c:v>05/01/2010</c:v>
                </c:pt>
                <c:pt idx="665">
                  <c:v>06/01/2010</c:v>
                </c:pt>
                <c:pt idx="666">
                  <c:v>07/01/2010</c:v>
                </c:pt>
                <c:pt idx="667">
                  <c:v>08/01/2010</c:v>
                </c:pt>
                <c:pt idx="668">
                  <c:v>09/01/2010</c:v>
                </c:pt>
                <c:pt idx="669">
                  <c:v>10/01/2010</c:v>
                </c:pt>
                <c:pt idx="670">
                  <c:v>11/01/2010</c:v>
                </c:pt>
                <c:pt idx="671">
                  <c:v>12/01/2010</c:v>
                </c:pt>
                <c:pt idx="672">
                  <c:v>01/01/2011</c:v>
                </c:pt>
                <c:pt idx="673">
                  <c:v>02/01/2011</c:v>
                </c:pt>
                <c:pt idx="674">
                  <c:v>03/01/2011</c:v>
                </c:pt>
                <c:pt idx="675">
                  <c:v>04/01/2011</c:v>
                </c:pt>
                <c:pt idx="676">
                  <c:v>05/01/2011</c:v>
                </c:pt>
                <c:pt idx="677">
                  <c:v>06/01/2011</c:v>
                </c:pt>
                <c:pt idx="678">
                  <c:v>07/01/2011</c:v>
                </c:pt>
                <c:pt idx="679">
                  <c:v>08/01/2011</c:v>
                </c:pt>
                <c:pt idx="680">
                  <c:v>09/01/2011</c:v>
                </c:pt>
                <c:pt idx="681">
                  <c:v>10/01/2011</c:v>
                </c:pt>
                <c:pt idx="682">
                  <c:v>11/01/2011</c:v>
                </c:pt>
                <c:pt idx="683">
                  <c:v>12/01/2011</c:v>
                </c:pt>
                <c:pt idx="684">
                  <c:v>01/01/2012</c:v>
                </c:pt>
                <c:pt idx="685">
                  <c:v>02/01/2012</c:v>
                </c:pt>
                <c:pt idx="686">
                  <c:v>03/01/2012</c:v>
                </c:pt>
                <c:pt idx="687">
                  <c:v>04/01/2012</c:v>
                </c:pt>
                <c:pt idx="688">
                  <c:v>05/01/2012</c:v>
                </c:pt>
                <c:pt idx="689">
                  <c:v>06/01/2012</c:v>
                </c:pt>
                <c:pt idx="690">
                  <c:v>07/01/2012</c:v>
                </c:pt>
                <c:pt idx="691">
                  <c:v>08/01/2012</c:v>
                </c:pt>
                <c:pt idx="692">
                  <c:v>09/01/2012</c:v>
                </c:pt>
                <c:pt idx="693">
                  <c:v>10/01/2012</c:v>
                </c:pt>
                <c:pt idx="694">
                  <c:v>11/01/2012</c:v>
                </c:pt>
                <c:pt idx="695">
                  <c:v>12/01/2012</c:v>
                </c:pt>
                <c:pt idx="696">
                  <c:v>01/01/2013</c:v>
                </c:pt>
                <c:pt idx="697">
                  <c:v>02/01/2013</c:v>
                </c:pt>
                <c:pt idx="698">
                  <c:v>03/01/2013</c:v>
                </c:pt>
                <c:pt idx="699">
                  <c:v>04/01/2013</c:v>
                </c:pt>
                <c:pt idx="700">
                  <c:v>05/01/2013</c:v>
                </c:pt>
                <c:pt idx="701">
                  <c:v>06/01/2013</c:v>
                </c:pt>
                <c:pt idx="702">
                  <c:v>07/01/2013</c:v>
                </c:pt>
                <c:pt idx="703">
                  <c:v>08/01/2013</c:v>
                </c:pt>
                <c:pt idx="704">
                  <c:v>09/01/2013</c:v>
                </c:pt>
                <c:pt idx="705">
                  <c:v>10/01/2013</c:v>
                </c:pt>
                <c:pt idx="706">
                  <c:v>11/01/2013</c:v>
                </c:pt>
                <c:pt idx="707">
                  <c:v>12/01/2013</c:v>
                </c:pt>
                <c:pt idx="708">
                  <c:v>01/01/2014</c:v>
                </c:pt>
                <c:pt idx="709">
                  <c:v>02/01/2014</c:v>
                </c:pt>
                <c:pt idx="710">
                  <c:v>03/01/2014</c:v>
                </c:pt>
                <c:pt idx="711">
                  <c:v>04/01/2014</c:v>
                </c:pt>
                <c:pt idx="712">
                  <c:v>05/01/2014</c:v>
                </c:pt>
                <c:pt idx="713">
                  <c:v>06/01/2014</c:v>
                </c:pt>
                <c:pt idx="714">
                  <c:v>07/01/2014</c:v>
                </c:pt>
                <c:pt idx="715">
                  <c:v>08/01/2014</c:v>
                </c:pt>
                <c:pt idx="716">
                  <c:v>09/01/2014</c:v>
                </c:pt>
                <c:pt idx="717">
                  <c:v>10/01/2014</c:v>
                </c:pt>
                <c:pt idx="718">
                  <c:v>11/01/2014</c:v>
                </c:pt>
                <c:pt idx="719">
                  <c:v>12/01/2014</c:v>
                </c:pt>
                <c:pt idx="720">
                  <c:v>01/01/2015</c:v>
                </c:pt>
                <c:pt idx="721">
                  <c:v>02/01/2015</c:v>
                </c:pt>
                <c:pt idx="722">
                  <c:v>03/01/2015</c:v>
                </c:pt>
                <c:pt idx="723">
                  <c:v>04/01/2015</c:v>
                </c:pt>
                <c:pt idx="724">
                  <c:v>05/01/2015</c:v>
                </c:pt>
                <c:pt idx="725">
                  <c:v>06/01/2015</c:v>
                </c:pt>
                <c:pt idx="726">
                  <c:v>07/01/2015</c:v>
                </c:pt>
                <c:pt idx="727">
                  <c:v>08/01/2015</c:v>
                </c:pt>
                <c:pt idx="728">
                  <c:v>09/01/2015</c:v>
                </c:pt>
                <c:pt idx="729">
                  <c:v>10/01/2015</c:v>
                </c:pt>
                <c:pt idx="730">
                  <c:v>11/01/2015</c:v>
                </c:pt>
                <c:pt idx="731">
                  <c:v>12/01/2015</c:v>
                </c:pt>
                <c:pt idx="732">
                  <c:v>01/01/2016</c:v>
                </c:pt>
                <c:pt idx="733">
                  <c:v>02/01/2016</c:v>
                </c:pt>
                <c:pt idx="734">
                  <c:v>03/01/2016</c:v>
                </c:pt>
                <c:pt idx="735">
                  <c:v>04/01/2016</c:v>
                </c:pt>
                <c:pt idx="736">
                  <c:v>05/01/2016</c:v>
                </c:pt>
                <c:pt idx="737">
                  <c:v>06/01/2016</c:v>
                </c:pt>
                <c:pt idx="738">
                  <c:v>07/01/2016</c:v>
                </c:pt>
                <c:pt idx="739">
                  <c:v>08/01/2016</c:v>
                </c:pt>
                <c:pt idx="740">
                  <c:v>09/01/2016</c:v>
                </c:pt>
                <c:pt idx="741">
                  <c:v>10/01/2016</c:v>
                </c:pt>
                <c:pt idx="742">
                  <c:v>11/01/2016</c:v>
                </c:pt>
                <c:pt idx="743">
                  <c:v>12/01/2016</c:v>
                </c:pt>
                <c:pt idx="744">
                  <c:v>01/01/2017</c:v>
                </c:pt>
                <c:pt idx="745">
                  <c:v>02/01/2017</c:v>
                </c:pt>
                <c:pt idx="746">
                  <c:v>03/01/2017</c:v>
                </c:pt>
                <c:pt idx="747">
                  <c:v>04/01/2017</c:v>
                </c:pt>
                <c:pt idx="748">
                  <c:v>05/01/2017</c:v>
                </c:pt>
                <c:pt idx="749">
                  <c:v>06/01/2017</c:v>
                </c:pt>
              </c:strCache>
            </c:strRef>
          </c:cat>
          <c:val>
            <c:numRef>
              <c:f>Sheet1!$B$2:$B$150</c:f>
              <c:numCache>
                <c:formatCode>General</c:formatCode>
                <c:ptCount val="149"/>
                <c:pt idx="0">
                  <c:v>593.7</c:v>
                </c:pt>
                <c:pt idx="1">
                  <c:v>596.4</c:v>
                </c:pt>
                <c:pt idx="2">
                  <c:v>600.3</c:v>
                </c:pt>
                <c:pt idx="3">
                  <c:v>608.2</c:v>
                </c:pt>
                <c:pt idx="4">
                  <c:v>610.7</c:v>
                </c:pt>
                <c:pt idx="5">
                  <c:v>614.2</c:v>
                </c:pt>
                <c:pt idx="6">
                  <c:v>605.0</c:v>
                </c:pt>
                <c:pt idx="7">
                  <c:v>601.4</c:v>
                </c:pt>
                <c:pt idx="8">
                  <c:v>608.0</c:v>
                </c:pt>
                <c:pt idx="9">
                  <c:v>609.3</c:v>
                </c:pt>
                <c:pt idx="10">
                  <c:v>613.0</c:v>
                </c:pt>
                <c:pt idx="11">
                  <c:v>613.2</c:v>
                </c:pt>
                <c:pt idx="12">
                  <c:v>602.7</c:v>
                </c:pt>
                <c:pt idx="13">
                  <c:v>602.9</c:v>
                </c:pt>
                <c:pt idx="14">
                  <c:v>610.2</c:v>
                </c:pt>
                <c:pt idx="15">
                  <c:v>611.9</c:v>
                </c:pt>
                <c:pt idx="16">
                  <c:v>617.6</c:v>
                </c:pt>
                <c:pt idx="17">
                  <c:v>619.6</c:v>
                </c:pt>
                <c:pt idx="18">
                  <c:v>616.5</c:v>
                </c:pt>
                <c:pt idx="19">
                  <c:v>614.8</c:v>
                </c:pt>
                <c:pt idx="20">
                  <c:v>613.7</c:v>
                </c:pt>
                <c:pt idx="21">
                  <c:v>621.4</c:v>
                </c:pt>
                <c:pt idx="22">
                  <c:v>625.3</c:v>
                </c:pt>
                <c:pt idx="23">
                  <c:v>626.5</c:v>
                </c:pt>
                <c:pt idx="24">
                  <c:v>614.2</c:v>
                </c:pt>
                <c:pt idx="25">
                  <c:v>617.5</c:v>
                </c:pt>
                <c:pt idx="26">
                  <c:v>619.2</c:v>
                </c:pt>
                <c:pt idx="27">
                  <c:v>620.3</c:v>
                </c:pt>
                <c:pt idx="28">
                  <c:v>625.6</c:v>
                </c:pt>
                <c:pt idx="29">
                  <c:v>631.6</c:v>
                </c:pt>
                <c:pt idx="30">
                  <c:v>622.4</c:v>
                </c:pt>
                <c:pt idx="31">
                  <c:v>622.6</c:v>
                </c:pt>
                <c:pt idx="32">
                  <c:v>622.9</c:v>
                </c:pt>
                <c:pt idx="33">
                  <c:v>624.4</c:v>
                </c:pt>
                <c:pt idx="34">
                  <c:v>625.5</c:v>
                </c:pt>
                <c:pt idx="35">
                  <c:v>626.8</c:v>
                </c:pt>
                <c:pt idx="36">
                  <c:v>615.9</c:v>
                </c:pt>
                <c:pt idx="37">
                  <c:v>616.9</c:v>
                </c:pt>
                <c:pt idx="38">
                  <c:v>619.3</c:v>
                </c:pt>
                <c:pt idx="39">
                  <c:v>622.8</c:v>
                </c:pt>
                <c:pt idx="40">
                  <c:v>622.5</c:v>
                </c:pt>
                <c:pt idx="41">
                  <c:v>626.0</c:v>
                </c:pt>
                <c:pt idx="42">
                  <c:v>618.4</c:v>
                </c:pt>
                <c:pt idx="43">
                  <c:v>617.5</c:v>
                </c:pt>
                <c:pt idx="44">
                  <c:v>618.5</c:v>
                </c:pt>
                <c:pt idx="45">
                  <c:v>622.3</c:v>
                </c:pt>
                <c:pt idx="46">
                  <c:v>620.9</c:v>
                </c:pt>
                <c:pt idx="47">
                  <c:v>618.5</c:v>
                </c:pt>
                <c:pt idx="48">
                  <c:v>603.0</c:v>
                </c:pt>
                <c:pt idx="49">
                  <c:v>598.5</c:v>
                </c:pt>
                <c:pt idx="50">
                  <c:v>598.7</c:v>
                </c:pt>
                <c:pt idx="51">
                  <c:v>598.9</c:v>
                </c:pt>
                <c:pt idx="52">
                  <c:v>600.1</c:v>
                </c:pt>
                <c:pt idx="53">
                  <c:v>601.4</c:v>
                </c:pt>
                <c:pt idx="54">
                  <c:v>588.8</c:v>
                </c:pt>
                <c:pt idx="55">
                  <c:v>586.3</c:v>
                </c:pt>
                <c:pt idx="56">
                  <c:v>589.5</c:v>
                </c:pt>
                <c:pt idx="57">
                  <c:v>592.9</c:v>
                </c:pt>
                <c:pt idx="58">
                  <c:v>594.0</c:v>
                </c:pt>
                <c:pt idx="59">
                  <c:v>592.9</c:v>
                </c:pt>
                <c:pt idx="60">
                  <c:v>581.8</c:v>
                </c:pt>
                <c:pt idx="61">
                  <c:v>579.0</c:v>
                </c:pt>
                <c:pt idx="62">
                  <c:v>585.4</c:v>
                </c:pt>
                <c:pt idx="63">
                  <c:v>593.5</c:v>
                </c:pt>
                <c:pt idx="64">
                  <c:v>599.2</c:v>
                </c:pt>
                <c:pt idx="65">
                  <c:v>600.7</c:v>
                </c:pt>
                <c:pt idx="66">
                  <c:v>593.3</c:v>
                </c:pt>
                <c:pt idx="67">
                  <c:v>590.7</c:v>
                </c:pt>
                <c:pt idx="68">
                  <c:v>591.1</c:v>
                </c:pt>
                <c:pt idx="69">
                  <c:v>595.5</c:v>
                </c:pt>
                <c:pt idx="70">
                  <c:v>596.5</c:v>
                </c:pt>
                <c:pt idx="71">
                  <c:v>596.5</c:v>
                </c:pt>
                <c:pt idx="72">
                  <c:v>587.2</c:v>
                </c:pt>
                <c:pt idx="73">
                  <c:v>589.3</c:v>
                </c:pt>
                <c:pt idx="74">
                  <c:v>593.8</c:v>
                </c:pt>
                <c:pt idx="75">
                  <c:v>600.6</c:v>
                </c:pt>
                <c:pt idx="76">
                  <c:v>601.0</c:v>
                </c:pt>
                <c:pt idx="77">
                  <c:v>602.8</c:v>
                </c:pt>
                <c:pt idx="78">
                  <c:v>601.7</c:v>
                </c:pt>
                <c:pt idx="79">
                  <c:v>599.1</c:v>
                </c:pt>
                <c:pt idx="80">
                  <c:v>601.6</c:v>
                </c:pt>
                <c:pt idx="81">
                  <c:v>607.9</c:v>
                </c:pt>
                <c:pt idx="82">
                  <c:v>611.5</c:v>
                </c:pt>
                <c:pt idx="83">
                  <c:v>610.0</c:v>
                </c:pt>
                <c:pt idx="84">
                  <c:v>598.3</c:v>
                </c:pt>
                <c:pt idx="85">
                  <c:v>600.4</c:v>
                </c:pt>
                <c:pt idx="86">
                  <c:v>605.4</c:v>
                </c:pt>
                <c:pt idx="87">
                  <c:v>611.2</c:v>
                </c:pt>
                <c:pt idx="88">
                  <c:v>613.6</c:v>
                </c:pt>
                <c:pt idx="89">
                  <c:v>617.9</c:v>
                </c:pt>
                <c:pt idx="90">
                  <c:v>611.5</c:v>
                </c:pt>
                <c:pt idx="91">
                  <c:v>614.4</c:v>
                </c:pt>
                <c:pt idx="92">
                  <c:v>615.3</c:v>
                </c:pt>
                <c:pt idx="93">
                  <c:v>619.9</c:v>
                </c:pt>
                <c:pt idx="94">
                  <c:v>622.9</c:v>
                </c:pt>
                <c:pt idx="95">
                  <c:v>624.6</c:v>
                </c:pt>
                <c:pt idx="96">
                  <c:v>609.5</c:v>
                </c:pt>
                <c:pt idx="97">
                  <c:v>612.3</c:v>
                </c:pt>
                <c:pt idx="98">
                  <c:v>616.6</c:v>
                </c:pt>
                <c:pt idx="99">
                  <c:v>621.6</c:v>
                </c:pt>
                <c:pt idx="100">
                  <c:v>622.1</c:v>
                </c:pt>
                <c:pt idx="101">
                  <c:v>625.2</c:v>
                </c:pt>
                <c:pt idx="102">
                  <c:v>622.8</c:v>
                </c:pt>
                <c:pt idx="103">
                  <c:v>623.7</c:v>
                </c:pt>
                <c:pt idx="104">
                  <c:v>623.7</c:v>
                </c:pt>
                <c:pt idx="105">
                  <c:v>626.0</c:v>
                </c:pt>
                <c:pt idx="106">
                  <c:v>635.1</c:v>
                </c:pt>
                <c:pt idx="107">
                  <c:v>632.7</c:v>
                </c:pt>
                <c:pt idx="108">
                  <c:v>621.0</c:v>
                </c:pt>
                <c:pt idx="109">
                  <c:v>618.9</c:v>
                </c:pt>
                <c:pt idx="110">
                  <c:v>624.4</c:v>
                </c:pt>
                <c:pt idx="111">
                  <c:v>631.8</c:v>
                </c:pt>
                <c:pt idx="112">
                  <c:v>636.3</c:v>
                </c:pt>
                <c:pt idx="113">
                  <c:v>638.5</c:v>
                </c:pt>
                <c:pt idx="114">
                  <c:v>634.0</c:v>
                </c:pt>
                <c:pt idx="115">
                  <c:v>635.2</c:v>
                </c:pt>
                <c:pt idx="116">
                  <c:v>634.1</c:v>
                </c:pt>
                <c:pt idx="117">
                  <c:v>637.6</c:v>
                </c:pt>
                <c:pt idx="118">
                  <c:v>644.0</c:v>
                </c:pt>
                <c:pt idx="119">
                  <c:v>644.4</c:v>
                </c:pt>
                <c:pt idx="120">
                  <c:v>633.9</c:v>
                </c:pt>
                <c:pt idx="121">
                  <c:v>634.1</c:v>
                </c:pt>
                <c:pt idx="122">
                  <c:v>636.8</c:v>
                </c:pt>
                <c:pt idx="123">
                  <c:v>645.4</c:v>
                </c:pt>
                <c:pt idx="124">
                  <c:v>650.4</c:v>
                </c:pt>
                <c:pt idx="125">
                  <c:v>653.4</c:v>
                </c:pt>
                <c:pt idx="126">
                  <c:v>652.5</c:v>
                </c:pt>
                <c:pt idx="127">
                  <c:v>653.4</c:v>
                </c:pt>
                <c:pt idx="128">
                  <c:v>656.3</c:v>
                </c:pt>
                <c:pt idx="129">
                  <c:v>663.6</c:v>
                </c:pt>
                <c:pt idx="130">
                  <c:v>669.7</c:v>
                </c:pt>
                <c:pt idx="131">
                  <c:v>668.1</c:v>
                </c:pt>
                <c:pt idx="132">
                  <c:v>653.1</c:v>
                </c:pt>
                <c:pt idx="133">
                  <c:v>655.1</c:v>
                </c:pt>
                <c:pt idx="134">
                  <c:v>657.8</c:v>
                </c:pt>
                <c:pt idx="135">
                  <c:v>664.6</c:v>
                </c:pt>
                <c:pt idx="136">
                  <c:v>664.5</c:v>
                </c:pt>
                <c:pt idx="137">
                  <c:v>667.7</c:v>
                </c:pt>
                <c:pt idx="138">
                  <c:v>663.8</c:v>
                </c:pt>
                <c:pt idx="139">
                  <c:v>664.1</c:v>
                </c:pt>
                <c:pt idx="140">
                  <c:v>667.3</c:v>
                </c:pt>
                <c:pt idx="141">
                  <c:v>672.3</c:v>
                </c:pt>
                <c:pt idx="142">
                  <c:v>671.7</c:v>
                </c:pt>
                <c:pt idx="143">
                  <c:v>669.7</c:v>
                </c:pt>
                <c:pt idx="144">
                  <c:v>657.9</c:v>
                </c:pt>
                <c:pt idx="145">
                  <c:v>661.3</c:v>
                </c:pt>
                <c:pt idx="146">
                  <c:v>665.3</c:v>
                </c:pt>
                <c:pt idx="147">
                  <c:v>670.2</c:v>
                </c:pt>
                <c:pt idx="148">
                  <c:v>672.8</c:v>
                </c:pt>
              </c:numCache>
            </c:numRef>
          </c:val>
          <c:smooth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Richmond, VA MSA</c:v>
                </c:pt>
              </c:strCache>
            </c:strRef>
          </c:tx>
          <c:marker>
            <c:symbol val="none"/>
          </c:marker>
          <c:cat>
            <c:strRef>
              <c:f>Sheet1!$A$2:$A$751</c:f>
              <c:strCache>
                <c:ptCount val="75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  <c:pt idx="150">
                  <c:v>01/01/2005</c:v>
                </c:pt>
                <c:pt idx="151">
                  <c:v>02/01/2005</c:v>
                </c:pt>
                <c:pt idx="152">
                  <c:v>03/01/2005</c:v>
                </c:pt>
                <c:pt idx="153">
                  <c:v>04/01/2005</c:v>
                </c:pt>
                <c:pt idx="154">
                  <c:v>05/01/2005</c:v>
                </c:pt>
                <c:pt idx="155">
                  <c:v>06/01/2005</c:v>
                </c:pt>
                <c:pt idx="156">
                  <c:v>07/01/2005</c:v>
                </c:pt>
                <c:pt idx="157">
                  <c:v>08/01/2005</c:v>
                </c:pt>
                <c:pt idx="158">
                  <c:v>09/01/2005</c:v>
                </c:pt>
                <c:pt idx="159">
                  <c:v>10/01/2005</c:v>
                </c:pt>
                <c:pt idx="160">
                  <c:v>11/01/2005</c:v>
                </c:pt>
                <c:pt idx="161">
                  <c:v>12/01/2005</c:v>
                </c:pt>
                <c:pt idx="162">
                  <c:v>01/01/2006</c:v>
                </c:pt>
                <c:pt idx="163">
                  <c:v>02/01/2006</c:v>
                </c:pt>
                <c:pt idx="164">
                  <c:v>03/01/2006</c:v>
                </c:pt>
                <c:pt idx="165">
                  <c:v>04/01/2006</c:v>
                </c:pt>
                <c:pt idx="166">
                  <c:v>05/01/2006</c:v>
                </c:pt>
                <c:pt idx="167">
                  <c:v>06/01/2006</c:v>
                </c:pt>
                <c:pt idx="168">
                  <c:v>07/01/2006</c:v>
                </c:pt>
                <c:pt idx="169">
                  <c:v>08/01/2006</c:v>
                </c:pt>
                <c:pt idx="170">
                  <c:v>09/01/2006</c:v>
                </c:pt>
                <c:pt idx="171">
                  <c:v>10/01/2006</c:v>
                </c:pt>
                <c:pt idx="172">
                  <c:v>11/01/2006</c:v>
                </c:pt>
                <c:pt idx="173">
                  <c:v>12/01/2006</c:v>
                </c:pt>
                <c:pt idx="174">
                  <c:v>01/01/2007</c:v>
                </c:pt>
                <c:pt idx="175">
                  <c:v>02/01/2007</c:v>
                </c:pt>
                <c:pt idx="176">
                  <c:v>03/01/2007</c:v>
                </c:pt>
                <c:pt idx="177">
                  <c:v>04/01/2007</c:v>
                </c:pt>
                <c:pt idx="178">
                  <c:v>05/01/2007</c:v>
                </c:pt>
                <c:pt idx="179">
                  <c:v>06/01/2007</c:v>
                </c:pt>
                <c:pt idx="180">
                  <c:v>07/01/2007</c:v>
                </c:pt>
                <c:pt idx="181">
                  <c:v>08/01/2007</c:v>
                </c:pt>
                <c:pt idx="182">
                  <c:v>09/01/2007</c:v>
                </c:pt>
                <c:pt idx="183">
                  <c:v>10/01/2007</c:v>
                </c:pt>
                <c:pt idx="184">
                  <c:v>11/01/2007</c:v>
                </c:pt>
                <c:pt idx="185">
                  <c:v>12/01/2007</c:v>
                </c:pt>
                <c:pt idx="186">
                  <c:v>01/01/2008</c:v>
                </c:pt>
                <c:pt idx="187">
                  <c:v>02/01/2008</c:v>
                </c:pt>
                <c:pt idx="188">
                  <c:v>03/01/2008</c:v>
                </c:pt>
                <c:pt idx="189">
                  <c:v>04/01/2008</c:v>
                </c:pt>
                <c:pt idx="190">
                  <c:v>05/01/2008</c:v>
                </c:pt>
                <c:pt idx="191">
                  <c:v>06/01/2008</c:v>
                </c:pt>
                <c:pt idx="192">
                  <c:v>07/01/2008</c:v>
                </c:pt>
                <c:pt idx="193">
                  <c:v>08/01/2008</c:v>
                </c:pt>
                <c:pt idx="194">
                  <c:v>09/01/2008</c:v>
                </c:pt>
                <c:pt idx="195">
                  <c:v>10/01/2008</c:v>
                </c:pt>
                <c:pt idx="196">
                  <c:v>11/01/2008</c:v>
                </c:pt>
                <c:pt idx="197">
                  <c:v>12/01/2008</c:v>
                </c:pt>
                <c:pt idx="198">
                  <c:v>01/01/2009</c:v>
                </c:pt>
                <c:pt idx="199">
                  <c:v>02/01/2009</c:v>
                </c:pt>
                <c:pt idx="200">
                  <c:v>03/01/2009</c:v>
                </c:pt>
                <c:pt idx="201">
                  <c:v>04/01/2009</c:v>
                </c:pt>
                <c:pt idx="202">
                  <c:v>05/01/2009</c:v>
                </c:pt>
                <c:pt idx="203">
                  <c:v>06/01/2009</c:v>
                </c:pt>
                <c:pt idx="204">
                  <c:v>07/01/2009</c:v>
                </c:pt>
                <c:pt idx="205">
                  <c:v>08/01/2009</c:v>
                </c:pt>
                <c:pt idx="206">
                  <c:v>09/01/2009</c:v>
                </c:pt>
                <c:pt idx="207">
                  <c:v>10/01/2009</c:v>
                </c:pt>
                <c:pt idx="208">
                  <c:v>11/01/2009</c:v>
                </c:pt>
                <c:pt idx="209">
                  <c:v>12/01/2009</c:v>
                </c:pt>
                <c:pt idx="210">
                  <c:v>01/01/2010</c:v>
                </c:pt>
                <c:pt idx="211">
                  <c:v>02/01/2010</c:v>
                </c:pt>
                <c:pt idx="212">
                  <c:v>03/01/2010</c:v>
                </c:pt>
                <c:pt idx="213">
                  <c:v>04/01/2010</c:v>
                </c:pt>
                <c:pt idx="214">
                  <c:v>05/01/2010</c:v>
                </c:pt>
                <c:pt idx="215">
                  <c:v>06/01/2010</c:v>
                </c:pt>
                <c:pt idx="216">
                  <c:v>07/01/2010</c:v>
                </c:pt>
                <c:pt idx="217">
                  <c:v>08/01/2010</c:v>
                </c:pt>
                <c:pt idx="218">
                  <c:v>09/01/2010</c:v>
                </c:pt>
                <c:pt idx="219">
                  <c:v>10/01/2010</c:v>
                </c:pt>
                <c:pt idx="220">
                  <c:v>11/01/2010</c:v>
                </c:pt>
                <c:pt idx="221">
                  <c:v>12/01/2010</c:v>
                </c:pt>
                <c:pt idx="222">
                  <c:v>01/01/2011</c:v>
                </c:pt>
                <c:pt idx="223">
                  <c:v>02/01/2011</c:v>
                </c:pt>
                <c:pt idx="224">
                  <c:v>03/01/2011</c:v>
                </c:pt>
                <c:pt idx="225">
                  <c:v>04/01/2011</c:v>
                </c:pt>
                <c:pt idx="226">
                  <c:v>05/01/2011</c:v>
                </c:pt>
                <c:pt idx="227">
                  <c:v>06/01/2011</c:v>
                </c:pt>
                <c:pt idx="228">
                  <c:v>07/01/2011</c:v>
                </c:pt>
                <c:pt idx="229">
                  <c:v>08/01/2011</c:v>
                </c:pt>
                <c:pt idx="230">
                  <c:v>09/01/2011</c:v>
                </c:pt>
                <c:pt idx="231">
                  <c:v>10/01/2011</c:v>
                </c:pt>
                <c:pt idx="232">
                  <c:v>11/01/2011</c:v>
                </c:pt>
                <c:pt idx="233">
                  <c:v>12/01/2011</c:v>
                </c:pt>
                <c:pt idx="234">
                  <c:v>01/01/2012</c:v>
                </c:pt>
                <c:pt idx="235">
                  <c:v>02/01/2012</c:v>
                </c:pt>
                <c:pt idx="236">
                  <c:v>03/01/2012</c:v>
                </c:pt>
                <c:pt idx="237">
                  <c:v>04/01/2012</c:v>
                </c:pt>
                <c:pt idx="238">
                  <c:v>05/01/2012</c:v>
                </c:pt>
                <c:pt idx="239">
                  <c:v>06/01/2012</c:v>
                </c:pt>
                <c:pt idx="240">
                  <c:v>07/01/2012</c:v>
                </c:pt>
                <c:pt idx="241">
                  <c:v>08/01/2012</c:v>
                </c:pt>
                <c:pt idx="242">
                  <c:v>09/01/2012</c:v>
                </c:pt>
                <c:pt idx="243">
                  <c:v>10/01/2012</c:v>
                </c:pt>
                <c:pt idx="244">
                  <c:v>11/01/2012</c:v>
                </c:pt>
                <c:pt idx="245">
                  <c:v>12/01/2012</c:v>
                </c:pt>
                <c:pt idx="246">
                  <c:v>01/01/2013</c:v>
                </c:pt>
                <c:pt idx="247">
                  <c:v>02/01/2013</c:v>
                </c:pt>
                <c:pt idx="248">
                  <c:v>03/01/2013</c:v>
                </c:pt>
                <c:pt idx="249">
                  <c:v>04/01/2013</c:v>
                </c:pt>
                <c:pt idx="250">
                  <c:v>05/01/2013</c:v>
                </c:pt>
                <c:pt idx="251">
                  <c:v>06/01/2013</c:v>
                </c:pt>
                <c:pt idx="252">
                  <c:v>07/01/2013</c:v>
                </c:pt>
                <c:pt idx="253">
                  <c:v>08/01/2013</c:v>
                </c:pt>
                <c:pt idx="254">
                  <c:v>09/01/2013</c:v>
                </c:pt>
                <c:pt idx="255">
                  <c:v>10/01/2013</c:v>
                </c:pt>
                <c:pt idx="256">
                  <c:v>11/01/2013</c:v>
                </c:pt>
                <c:pt idx="257">
                  <c:v>12/01/2013</c:v>
                </c:pt>
                <c:pt idx="258">
                  <c:v>01/01/2014</c:v>
                </c:pt>
                <c:pt idx="259">
                  <c:v>02/01/2014</c:v>
                </c:pt>
                <c:pt idx="260">
                  <c:v>03/01/2014</c:v>
                </c:pt>
                <c:pt idx="261">
                  <c:v>04/01/2014</c:v>
                </c:pt>
                <c:pt idx="262">
                  <c:v>05/01/2014</c:v>
                </c:pt>
                <c:pt idx="263">
                  <c:v>06/01/2014</c:v>
                </c:pt>
                <c:pt idx="264">
                  <c:v>07/01/2014</c:v>
                </c:pt>
                <c:pt idx="265">
                  <c:v>08/01/2014</c:v>
                </c:pt>
                <c:pt idx="266">
                  <c:v>09/01/2014</c:v>
                </c:pt>
                <c:pt idx="267">
                  <c:v>10/01/2014</c:v>
                </c:pt>
                <c:pt idx="268">
                  <c:v>11/01/2014</c:v>
                </c:pt>
                <c:pt idx="269">
                  <c:v>12/01/2014</c:v>
                </c:pt>
                <c:pt idx="270">
                  <c:v>01/01/2015</c:v>
                </c:pt>
                <c:pt idx="271">
                  <c:v>02/01/2015</c:v>
                </c:pt>
                <c:pt idx="272">
                  <c:v>03/01/2015</c:v>
                </c:pt>
                <c:pt idx="273">
                  <c:v>04/01/2015</c:v>
                </c:pt>
                <c:pt idx="274">
                  <c:v>05/01/2015</c:v>
                </c:pt>
                <c:pt idx="275">
                  <c:v>06/01/2015</c:v>
                </c:pt>
                <c:pt idx="276">
                  <c:v>07/01/2015</c:v>
                </c:pt>
                <c:pt idx="277">
                  <c:v>08/01/2015</c:v>
                </c:pt>
                <c:pt idx="278">
                  <c:v>09/01/2015</c:v>
                </c:pt>
                <c:pt idx="279">
                  <c:v>10/01/2015</c:v>
                </c:pt>
                <c:pt idx="280">
                  <c:v>11/01/2015</c:v>
                </c:pt>
                <c:pt idx="281">
                  <c:v>12/01/2015</c:v>
                </c:pt>
                <c:pt idx="282">
                  <c:v>01/01/2016</c:v>
                </c:pt>
                <c:pt idx="283">
                  <c:v>02/01/2016</c:v>
                </c:pt>
                <c:pt idx="284">
                  <c:v>03/01/2016</c:v>
                </c:pt>
                <c:pt idx="285">
                  <c:v>04/01/2016</c:v>
                </c:pt>
                <c:pt idx="286">
                  <c:v>05/01/2016</c:v>
                </c:pt>
                <c:pt idx="287">
                  <c:v>06/01/2016</c:v>
                </c:pt>
                <c:pt idx="288">
                  <c:v>07/01/2016</c:v>
                </c:pt>
                <c:pt idx="289">
                  <c:v>08/01/2016</c:v>
                </c:pt>
                <c:pt idx="290">
                  <c:v>09/01/2016</c:v>
                </c:pt>
                <c:pt idx="291">
                  <c:v>10/01/2016</c:v>
                </c:pt>
                <c:pt idx="292">
                  <c:v>11/01/2016</c:v>
                </c:pt>
                <c:pt idx="293">
                  <c:v>12/01/2016</c:v>
                </c:pt>
                <c:pt idx="294">
                  <c:v>01/01/2017</c:v>
                </c:pt>
                <c:pt idx="295">
                  <c:v>02/01/2017</c:v>
                </c:pt>
                <c:pt idx="296">
                  <c:v>03/01/2017</c:v>
                </c:pt>
                <c:pt idx="297">
                  <c:v>04/01/2017</c:v>
                </c:pt>
                <c:pt idx="298">
                  <c:v>05/01/2017</c:v>
                </c:pt>
                <c:pt idx="299">
                  <c:v>06/01/2017</c:v>
                </c:pt>
                <c:pt idx="300">
                  <c:v>01/01/2005</c:v>
                </c:pt>
                <c:pt idx="301">
                  <c:v>02/01/2005</c:v>
                </c:pt>
                <c:pt idx="302">
                  <c:v>03/01/2005</c:v>
                </c:pt>
                <c:pt idx="303">
                  <c:v>04/01/2005</c:v>
                </c:pt>
                <c:pt idx="304">
                  <c:v>05/01/2005</c:v>
                </c:pt>
                <c:pt idx="305">
                  <c:v>06/01/2005</c:v>
                </c:pt>
                <c:pt idx="306">
                  <c:v>07/01/2005</c:v>
                </c:pt>
                <c:pt idx="307">
                  <c:v>08/01/2005</c:v>
                </c:pt>
                <c:pt idx="308">
                  <c:v>09/01/2005</c:v>
                </c:pt>
                <c:pt idx="309">
                  <c:v>10/01/2005</c:v>
                </c:pt>
                <c:pt idx="310">
                  <c:v>11/01/2005</c:v>
                </c:pt>
                <c:pt idx="311">
                  <c:v>12/01/2005</c:v>
                </c:pt>
                <c:pt idx="312">
                  <c:v>01/01/2006</c:v>
                </c:pt>
                <c:pt idx="313">
                  <c:v>02/01/2006</c:v>
                </c:pt>
                <c:pt idx="314">
                  <c:v>03/01/2006</c:v>
                </c:pt>
                <c:pt idx="315">
                  <c:v>04/01/2006</c:v>
                </c:pt>
                <c:pt idx="316">
                  <c:v>05/01/2006</c:v>
                </c:pt>
                <c:pt idx="317">
                  <c:v>06/01/2006</c:v>
                </c:pt>
                <c:pt idx="318">
                  <c:v>07/01/2006</c:v>
                </c:pt>
                <c:pt idx="319">
                  <c:v>08/01/2006</c:v>
                </c:pt>
                <c:pt idx="320">
                  <c:v>09/01/2006</c:v>
                </c:pt>
                <c:pt idx="321">
                  <c:v>10/01/2006</c:v>
                </c:pt>
                <c:pt idx="322">
                  <c:v>11/01/2006</c:v>
                </c:pt>
                <c:pt idx="323">
                  <c:v>12/01/2006</c:v>
                </c:pt>
                <c:pt idx="324">
                  <c:v>01/01/2007</c:v>
                </c:pt>
                <c:pt idx="325">
                  <c:v>02/01/2007</c:v>
                </c:pt>
                <c:pt idx="326">
                  <c:v>03/01/2007</c:v>
                </c:pt>
                <c:pt idx="327">
                  <c:v>04/01/2007</c:v>
                </c:pt>
                <c:pt idx="328">
                  <c:v>05/01/2007</c:v>
                </c:pt>
                <c:pt idx="329">
                  <c:v>06/01/2007</c:v>
                </c:pt>
                <c:pt idx="330">
                  <c:v>07/01/2007</c:v>
                </c:pt>
                <c:pt idx="331">
                  <c:v>08/01/2007</c:v>
                </c:pt>
                <c:pt idx="332">
                  <c:v>09/01/2007</c:v>
                </c:pt>
                <c:pt idx="333">
                  <c:v>10/01/2007</c:v>
                </c:pt>
                <c:pt idx="334">
                  <c:v>11/01/2007</c:v>
                </c:pt>
                <c:pt idx="335">
                  <c:v>12/01/2007</c:v>
                </c:pt>
                <c:pt idx="336">
                  <c:v>01/01/2008</c:v>
                </c:pt>
                <c:pt idx="337">
                  <c:v>02/01/2008</c:v>
                </c:pt>
                <c:pt idx="338">
                  <c:v>03/01/2008</c:v>
                </c:pt>
                <c:pt idx="339">
                  <c:v>04/01/2008</c:v>
                </c:pt>
                <c:pt idx="340">
                  <c:v>05/01/2008</c:v>
                </c:pt>
                <c:pt idx="341">
                  <c:v>06/01/2008</c:v>
                </c:pt>
                <c:pt idx="342">
                  <c:v>07/01/2008</c:v>
                </c:pt>
                <c:pt idx="343">
                  <c:v>08/01/2008</c:v>
                </c:pt>
                <c:pt idx="344">
                  <c:v>09/01/2008</c:v>
                </c:pt>
                <c:pt idx="345">
                  <c:v>10/01/2008</c:v>
                </c:pt>
                <c:pt idx="346">
                  <c:v>11/01/2008</c:v>
                </c:pt>
                <c:pt idx="347">
                  <c:v>12/01/2008</c:v>
                </c:pt>
                <c:pt idx="348">
                  <c:v>01/01/2009</c:v>
                </c:pt>
                <c:pt idx="349">
                  <c:v>02/01/2009</c:v>
                </c:pt>
                <c:pt idx="350">
                  <c:v>03/01/2009</c:v>
                </c:pt>
                <c:pt idx="351">
                  <c:v>04/01/2009</c:v>
                </c:pt>
                <c:pt idx="352">
                  <c:v>05/01/2009</c:v>
                </c:pt>
                <c:pt idx="353">
                  <c:v>06/01/2009</c:v>
                </c:pt>
                <c:pt idx="354">
                  <c:v>07/01/2009</c:v>
                </c:pt>
                <c:pt idx="355">
                  <c:v>08/01/2009</c:v>
                </c:pt>
                <c:pt idx="356">
                  <c:v>09/01/2009</c:v>
                </c:pt>
                <c:pt idx="357">
                  <c:v>10/01/2009</c:v>
                </c:pt>
                <c:pt idx="358">
                  <c:v>11/01/2009</c:v>
                </c:pt>
                <c:pt idx="359">
                  <c:v>12/01/2009</c:v>
                </c:pt>
                <c:pt idx="360">
                  <c:v>01/01/2010</c:v>
                </c:pt>
                <c:pt idx="361">
                  <c:v>02/01/2010</c:v>
                </c:pt>
                <c:pt idx="362">
                  <c:v>03/01/2010</c:v>
                </c:pt>
                <c:pt idx="363">
                  <c:v>04/01/2010</c:v>
                </c:pt>
                <c:pt idx="364">
                  <c:v>05/01/2010</c:v>
                </c:pt>
                <c:pt idx="365">
                  <c:v>06/01/2010</c:v>
                </c:pt>
                <c:pt idx="366">
                  <c:v>07/01/2010</c:v>
                </c:pt>
                <c:pt idx="367">
                  <c:v>08/01/2010</c:v>
                </c:pt>
                <c:pt idx="368">
                  <c:v>09/01/2010</c:v>
                </c:pt>
                <c:pt idx="369">
                  <c:v>10/01/2010</c:v>
                </c:pt>
                <c:pt idx="370">
                  <c:v>11/01/2010</c:v>
                </c:pt>
                <c:pt idx="371">
                  <c:v>12/01/2010</c:v>
                </c:pt>
                <c:pt idx="372">
                  <c:v>01/01/2011</c:v>
                </c:pt>
                <c:pt idx="373">
                  <c:v>02/01/2011</c:v>
                </c:pt>
                <c:pt idx="374">
                  <c:v>03/01/2011</c:v>
                </c:pt>
                <c:pt idx="375">
                  <c:v>04/01/2011</c:v>
                </c:pt>
                <c:pt idx="376">
                  <c:v>05/01/2011</c:v>
                </c:pt>
                <c:pt idx="377">
                  <c:v>06/01/2011</c:v>
                </c:pt>
                <c:pt idx="378">
                  <c:v>07/01/2011</c:v>
                </c:pt>
                <c:pt idx="379">
                  <c:v>08/01/2011</c:v>
                </c:pt>
                <c:pt idx="380">
                  <c:v>09/01/2011</c:v>
                </c:pt>
                <c:pt idx="381">
                  <c:v>10/01/2011</c:v>
                </c:pt>
                <c:pt idx="382">
                  <c:v>11/01/2011</c:v>
                </c:pt>
                <c:pt idx="383">
                  <c:v>12/01/2011</c:v>
                </c:pt>
                <c:pt idx="384">
                  <c:v>01/01/2012</c:v>
                </c:pt>
                <c:pt idx="385">
                  <c:v>02/01/2012</c:v>
                </c:pt>
                <c:pt idx="386">
                  <c:v>03/01/2012</c:v>
                </c:pt>
                <c:pt idx="387">
                  <c:v>04/01/2012</c:v>
                </c:pt>
                <c:pt idx="388">
                  <c:v>05/01/2012</c:v>
                </c:pt>
                <c:pt idx="389">
                  <c:v>06/01/2012</c:v>
                </c:pt>
                <c:pt idx="390">
                  <c:v>07/01/2012</c:v>
                </c:pt>
                <c:pt idx="391">
                  <c:v>08/01/2012</c:v>
                </c:pt>
                <c:pt idx="392">
                  <c:v>09/01/2012</c:v>
                </c:pt>
                <c:pt idx="393">
                  <c:v>10/01/2012</c:v>
                </c:pt>
                <c:pt idx="394">
                  <c:v>11/01/2012</c:v>
                </c:pt>
                <c:pt idx="395">
                  <c:v>12/01/2012</c:v>
                </c:pt>
                <c:pt idx="396">
                  <c:v>01/01/2013</c:v>
                </c:pt>
                <c:pt idx="397">
                  <c:v>02/01/2013</c:v>
                </c:pt>
                <c:pt idx="398">
                  <c:v>03/01/2013</c:v>
                </c:pt>
                <c:pt idx="399">
                  <c:v>04/01/2013</c:v>
                </c:pt>
                <c:pt idx="400">
                  <c:v>05/01/2013</c:v>
                </c:pt>
                <c:pt idx="401">
                  <c:v>06/01/2013</c:v>
                </c:pt>
                <c:pt idx="402">
                  <c:v>07/01/2013</c:v>
                </c:pt>
                <c:pt idx="403">
                  <c:v>08/01/2013</c:v>
                </c:pt>
                <c:pt idx="404">
                  <c:v>09/01/2013</c:v>
                </c:pt>
                <c:pt idx="405">
                  <c:v>10/01/2013</c:v>
                </c:pt>
                <c:pt idx="406">
                  <c:v>11/01/2013</c:v>
                </c:pt>
                <c:pt idx="407">
                  <c:v>12/01/2013</c:v>
                </c:pt>
                <c:pt idx="408">
                  <c:v>01/01/2014</c:v>
                </c:pt>
                <c:pt idx="409">
                  <c:v>02/01/2014</c:v>
                </c:pt>
                <c:pt idx="410">
                  <c:v>03/01/2014</c:v>
                </c:pt>
                <c:pt idx="411">
                  <c:v>04/01/2014</c:v>
                </c:pt>
                <c:pt idx="412">
                  <c:v>05/01/2014</c:v>
                </c:pt>
                <c:pt idx="413">
                  <c:v>06/01/2014</c:v>
                </c:pt>
                <c:pt idx="414">
                  <c:v>07/01/2014</c:v>
                </c:pt>
                <c:pt idx="415">
                  <c:v>08/01/2014</c:v>
                </c:pt>
                <c:pt idx="416">
                  <c:v>09/01/2014</c:v>
                </c:pt>
                <c:pt idx="417">
                  <c:v>10/01/2014</c:v>
                </c:pt>
                <c:pt idx="418">
                  <c:v>11/01/2014</c:v>
                </c:pt>
                <c:pt idx="419">
                  <c:v>12/01/2014</c:v>
                </c:pt>
                <c:pt idx="420">
                  <c:v>01/01/2015</c:v>
                </c:pt>
                <c:pt idx="421">
                  <c:v>02/01/2015</c:v>
                </c:pt>
                <c:pt idx="422">
                  <c:v>03/01/2015</c:v>
                </c:pt>
                <c:pt idx="423">
                  <c:v>04/01/2015</c:v>
                </c:pt>
                <c:pt idx="424">
                  <c:v>05/01/2015</c:v>
                </c:pt>
                <c:pt idx="425">
                  <c:v>06/01/2015</c:v>
                </c:pt>
                <c:pt idx="426">
                  <c:v>07/01/2015</c:v>
                </c:pt>
                <c:pt idx="427">
                  <c:v>08/01/2015</c:v>
                </c:pt>
                <c:pt idx="428">
                  <c:v>09/01/2015</c:v>
                </c:pt>
                <c:pt idx="429">
                  <c:v>10/01/2015</c:v>
                </c:pt>
                <c:pt idx="430">
                  <c:v>11/01/2015</c:v>
                </c:pt>
                <c:pt idx="431">
                  <c:v>12/01/2015</c:v>
                </c:pt>
                <c:pt idx="432">
                  <c:v>01/01/2016</c:v>
                </c:pt>
                <c:pt idx="433">
                  <c:v>02/01/2016</c:v>
                </c:pt>
                <c:pt idx="434">
                  <c:v>03/01/2016</c:v>
                </c:pt>
                <c:pt idx="435">
                  <c:v>04/01/2016</c:v>
                </c:pt>
                <c:pt idx="436">
                  <c:v>05/01/2016</c:v>
                </c:pt>
                <c:pt idx="437">
                  <c:v>06/01/2016</c:v>
                </c:pt>
                <c:pt idx="438">
                  <c:v>07/01/2016</c:v>
                </c:pt>
                <c:pt idx="439">
                  <c:v>08/01/2016</c:v>
                </c:pt>
                <c:pt idx="440">
                  <c:v>09/01/2016</c:v>
                </c:pt>
                <c:pt idx="441">
                  <c:v>10/01/2016</c:v>
                </c:pt>
                <c:pt idx="442">
                  <c:v>11/01/2016</c:v>
                </c:pt>
                <c:pt idx="443">
                  <c:v>12/01/2016</c:v>
                </c:pt>
                <c:pt idx="444">
                  <c:v>01/01/2017</c:v>
                </c:pt>
                <c:pt idx="445">
                  <c:v>02/01/2017</c:v>
                </c:pt>
                <c:pt idx="446">
                  <c:v>03/01/2017</c:v>
                </c:pt>
                <c:pt idx="447">
                  <c:v>04/01/2017</c:v>
                </c:pt>
                <c:pt idx="448">
                  <c:v>05/01/2017</c:v>
                </c:pt>
                <c:pt idx="449">
                  <c:v>06/01/2017</c:v>
                </c:pt>
                <c:pt idx="450">
                  <c:v>01/01/2005</c:v>
                </c:pt>
                <c:pt idx="451">
                  <c:v>02/01/2005</c:v>
                </c:pt>
                <c:pt idx="452">
                  <c:v>03/01/2005</c:v>
                </c:pt>
                <c:pt idx="453">
                  <c:v>04/01/2005</c:v>
                </c:pt>
                <c:pt idx="454">
                  <c:v>05/01/2005</c:v>
                </c:pt>
                <c:pt idx="455">
                  <c:v>06/01/2005</c:v>
                </c:pt>
                <c:pt idx="456">
                  <c:v>07/01/2005</c:v>
                </c:pt>
                <c:pt idx="457">
                  <c:v>08/01/2005</c:v>
                </c:pt>
                <c:pt idx="458">
                  <c:v>09/01/2005</c:v>
                </c:pt>
                <c:pt idx="459">
                  <c:v>10/01/2005</c:v>
                </c:pt>
                <c:pt idx="460">
                  <c:v>11/01/2005</c:v>
                </c:pt>
                <c:pt idx="461">
                  <c:v>12/01/2005</c:v>
                </c:pt>
                <c:pt idx="462">
                  <c:v>01/01/2006</c:v>
                </c:pt>
                <c:pt idx="463">
                  <c:v>02/01/2006</c:v>
                </c:pt>
                <c:pt idx="464">
                  <c:v>03/01/2006</c:v>
                </c:pt>
                <c:pt idx="465">
                  <c:v>04/01/2006</c:v>
                </c:pt>
                <c:pt idx="466">
                  <c:v>05/01/2006</c:v>
                </c:pt>
                <c:pt idx="467">
                  <c:v>06/01/2006</c:v>
                </c:pt>
                <c:pt idx="468">
                  <c:v>07/01/2006</c:v>
                </c:pt>
                <c:pt idx="469">
                  <c:v>08/01/2006</c:v>
                </c:pt>
                <c:pt idx="470">
                  <c:v>09/01/2006</c:v>
                </c:pt>
                <c:pt idx="471">
                  <c:v>10/01/2006</c:v>
                </c:pt>
                <c:pt idx="472">
                  <c:v>11/01/2006</c:v>
                </c:pt>
                <c:pt idx="473">
                  <c:v>12/01/2006</c:v>
                </c:pt>
                <c:pt idx="474">
                  <c:v>01/01/2007</c:v>
                </c:pt>
                <c:pt idx="475">
                  <c:v>02/01/2007</c:v>
                </c:pt>
                <c:pt idx="476">
                  <c:v>03/01/2007</c:v>
                </c:pt>
                <c:pt idx="477">
                  <c:v>04/01/2007</c:v>
                </c:pt>
                <c:pt idx="478">
                  <c:v>05/01/2007</c:v>
                </c:pt>
                <c:pt idx="479">
                  <c:v>06/01/2007</c:v>
                </c:pt>
                <c:pt idx="480">
                  <c:v>07/01/2007</c:v>
                </c:pt>
                <c:pt idx="481">
                  <c:v>08/01/2007</c:v>
                </c:pt>
                <c:pt idx="482">
                  <c:v>09/01/2007</c:v>
                </c:pt>
                <c:pt idx="483">
                  <c:v>10/01/2007</c:v>
                </c:pt>
                <c:pt idx="484">
                  <c:v>11/01/2007</c:v>
                </c:pt>
                <c:pt idx="485">
                  <c:v>12/01/2007</c:v>
                </c:pt>
                <c:pt idx="486">
                  <c:v>01/01/2008</c:v>
                </c:pt>
                <c:pt idx="487">
                  <c:v>02/01/2008</c:v>
                </c:pt>
                <c:pt idx="488">
                  <c:v>03/01/2008</c:v>
                </c:pt>
                <c:pt idx="489">
                  <c:v>04/01/2008</c:v>
                </c:pt>
                <c:pt idx="490">
                  <c:v>05/01/2008</c:v>
                </c:pt>
                <c:pt idx="491">
                  <c:v>06/01/2008</c:v>
                </c:pt>
                <c:pt idx="492">
                  <c:v>07/01/2008</c:v>
                </c:pt>
                <c:pt idx="493">
                  <c:v>08/01/2008</c:v>
                </c:pt>
                <c:pt idx="494">
                  <c:v>09/01/2008</c:v>
                </c:pt>
                <c:pt idx="495">
                  <c:v>10/01/2008</c:v>
                </c:pt>
                <c:pt idx="496">
                  <c:v>11/01/2008</c:v>
                </c:pt>
                <c:pt idx="497">
                  <c:v>12/01/2008</c:v>
                </c:pt>
                <c:pt idx="498">
                  <c:v>01/01/2009</c:v>
                </c:pt>
                <c:pt idx="499">
                  <c:v>02/01/2009</c:v>
                </c:pt>
                <c:pt idx="500">
                  <c:v>03/01/2009</c:v>
                </c:pt>
                <c:pt idx="501">
                  <c:v>04/01/2009</c:v>
                </c:pt>
                <c:pt idx="502">
                  <c:v>05/01/2009</c:v>
                </c:pt>
                <c:pt idx="503">
                  <c:v>06/01/2009</c:v>
                </c:pt>
                <c:pt idx="504">
                  <c:v>07/01/2009</c:v>
                </c:pt>
                <c:pt idx="505">
                  <c:v>08/01/2009</c:v>
                </c:pt>
                <c:pt idx="506">
                  <c:v>09/01/2009</c:v>
                </c:pt>
                <c:pt idx="507">
                  <c:v>10/01/2009</c:v>
                </c:pt>
                <c:pt idx="508">
                  <c:v>11/01/2009</c:v>
                </c:pt>
                <c:pt idx="509">
                  <c:v>12/01/2009</c:v>
                </c:pt>
                <c:pt idx="510">
                  <c:v>01/01/2010</c:v>
                </c:pt>
                <c:pt idx="511">
                  <c:v>02/01/2010</c:v>
                </c:pt>
                <c:pt idx="512">
                  <c:v>03/01/2010</c:v>
                </c:pt>
                <c:pt idx="513">
                  <c:v>04/01/2010</c:v>
                </c:pt>
                <c:pt idx="514">
                  <c:v>05/01/2010</c:v>
                </c:pt>
                <c:pt idx="515">
                  <c:v>06/01/2010</c:v>
                </c:pt>
                <c:pt idx="516">
                  <c:v>07/01/2010</c:v>
                </c:pt>
                <c:pt idx="517">
                  <c:v>08/01/2010</c:v>
                </c:pt>
                <c:pt idx="518">
                  <c:v>09/01/2010</c:v>
                </c:pt>
                <c:pt idx="519">
                  <c:v>10/01/2010</c:v>
                </c:pt>
                <c:pt idx="520">
                  <c:v>11/01/2010</c:v>
                </c:pt>
                <c:pt idx="521">
                  <c:v>12/01/2010</c:v>
                </c:pt>
                <c:pt idx="522">
                  <c:v>01/01/2011</c:v>
                </c:pt>
                <c:pt idx="523">
                  <c:v>02/01/2011</c:v>
                </c:pt>
                <c:pt idx="524">
                  <c:v>03/01/2011</c:v>
                </c:pt>
                <c:pt idx="525">
                  <c:v>04/01/2011</c:v>
                </c:pt>
                <c:pt idx="526">
                  <c:v>05/01/2011</c:v>
                </c:pt>
                <c:pt idx="527">
                  <c:v>06/01/2011</c:v>
                </c:pt>
                <c:pt idx="528">
                  <c:v>07/01/2011</c:v>
                </c:pt>
                <c:pt idx="529">
                  <c:v>08/01/2011</c:v>
                </c:pt>
                <c:pt idx="530">
                  <c:v>09/01/2011</c:v>
                </c:pt>
                <c:pt idx="531">
                  <c:v>10/01/2011</c:v>
                </c:pt>
                <c:pt idx="532">
                  <c:v>11/01/2011</c:v>
                </c:pt>
                <c:pt idx="533">
                  <c:v>12/01/2011</c:v>
                </c:pt>
                <c:pt idx="534">
                  <c:v>01/01/2012</c:v>
                </c:pt>
                <c:pt idx="535">
                  <c:v>02/01/2012</c:v>
                </c:pt>
                <c:pt idx="536">
                  <c:v>03/01/2012</c:v>
                </c:pt>
                <c:pt idx="537">
                  <c:v>04/01/2012</c:v>
                </c:pt>
                <c:pt idx="538">
                  <c:v>05/01/2012</c:v>
                </c:pt>
                <c:pt idx="539">
                  <c:v>06/01/2012</c:v>
                </c:pt>
                <c:pt idx="540">
                  <c:v>07/01/2012</c:v>
                </c:pt>
                <c:pt idx="541">
                  <c:v>08/01/2012</c:v>
                </c:pt>
                <c:pt idx="542">
                  <c:v>09/01/2012</c:v>
                </c:pt>
                <c:pt idx="543">
                  <c:v>10/01/2012</c:v>
                </c:pt>
                <c:pt idx="544">
                  <c:v>11/01/2012</c:v>
                </c:pt>
                <c:pt idx="545">
                  <c:v>12/01/2012</c:v>
                </c:pt>
                <c:pt idx="546">
                  <c:v>01/01/2013</c:v>
                </c:pt>
                <c:pt idx="547">
                  <c:v>02/01/2013</c:v>
                </c:pt>
                <c:pt idx="548">
                  <c:v>03/01/2013</c:v>
                </c:pt>
                <c:pt idx="549">
                  <c:v>04/01/2013</c:v>
                </c:pt>
                <c:pt idx="550">
                  <c:v>05/01/2013</c:v>
                </c:pt>
                <c:pt idx="551">
                  <c:v>06/01/2013</c:v>
                </c:pt>
                <c:pt idx="552">
                  <c:v>07/01/2013</c:v>
                </c:pt>
                <c:pt idx="553">
                  <c:v>08/01/2013</c:v>
                </c:pt>
                <c:pt idx="554">
                  <c:v>09/01/2013</c:v>
                </c:pt>
                <c:pt idx="555">
                  <c:v>10/01/2013</c:v>
                </c:pt>
                <c:pt idx="556">
                  <c:v>11/01/2013</c:v>
                </c:pt>
                <c:pt idx="557">
                  <c:v>12/01/2013</c:v>
                </c:pt>
                <c:pt idx="558">
                  <c:v>01/01/2014</c:v>
                </c:pt>
                <c:pt idx="559">
                  <c:v>02/01/2014</c:v>
                </c:pt>
                <c:pt idx="560">
                  <c:v>03/01/2014</c:v>
                </c:pt>
                <c:pt idx="561">
                  <c:v>04/01/2014</c:v>
                </c:pt>
                <c:pt idx="562">
                  <c:v>05/01/2014</c:v>
                </c:pt>
                <c:pt idx="563">
                  <c:v>06/01/2014</c:v>
                </c:pt>
                <c:pt idx="564">
                  <c:v>07/01/2014</c:v>
                </c:pt>
                <c:pt idx="565">
                  <c:v>08/01/2014</c:v>
                </c:pt>
                <c:pt idx="566">
                  <c:v>09/01/2014</c:v>
                </c:pt>
                <c:pt idx="567">
                  <c:v>10/01/2014</c:v>
                </c:pt>
                <c:pt idx="568">
                  <c:v>11/01/2014</c:v>
                </c:pt>
                <c:pt idx="569">
                  <c:v>12/01/2014</c:v>
                </c:pt>
                <c:pt idx="570">
                  <c:v>01/01/2015</c:v>
                </c:pt>
                <c:pt idx="571">
                  <c:v>02/01/2015</c:v>
                </c:pt>
                <c:pt idx="572">
                  <c:v>03/01/2015</c:v>
                </c:pt>
                <c:pt idx="573">
                  <c:v>04/01/2015</c:v>
                </c:pt>
                <c:pt idx="574">
                  <c:v>05/01/2015</c:v>
                </c:pt>
                <c:pt idx="575">
                  <c:v>06/01/2015</c:v>
                </c:pt>
                <c:pt idx="576">
                  <c:v>07/01/2015</c:v>
                </c:pt>
                <c:pt idx="577">
                  <c:v>08/01/2015</c:v>
                </c:pt>
                <c:pt idx="578">
                  <c:v>09/01/2015</c:v>
                </c:pt>
                <c:pt idx="579">
                  <c:v>10/01/2015</c:v>
                </c:pt>
                <c:pt idx="580">
                  <c:v>11/01/2015</c:v>
                </c:pt>
                <c:pt idx="581">
                  <c:v>12/01/2015</c:v>
                </c:pt>
                <c:pt idx="582">
                  <c:v>01/01/2016</c:v>
                </c:pt>
                <c:pt idx="583">
                  <c:v>02/01/2016</c:v>
                </c:pt>
                <c:pt idx="584">
                  <c:v>03/01/2016</c:v>
                </c:pt>
                <c:pt idx="585">
                  <c:v>04/01/2016</c:v>
                </c:pt>
                <c:pt idx="586">
                  <c:v>05/01/2016</c:v>
                </c:pt>
                <c:pt idx="587">
                  <c:v>06/01/2016</c:v>
                </c:pt>
                <c:pt idx="588">
                  <c:v>07/01/2016</c:v>
                </c:pt>
                <c:pt idx="589">
                  <c:v>08/01/2016</c:v>
                </c:pt>
                <c:pt idx="590">
                  <c:v>09/01/2016</c:v>
                </c:pt>
                <c:pt idx="591">
                  <c:v>10/01/2016</c:v>
                </c:pt>
                <c:pt idx="592">
                  <c:v>11/01/2016</c:v>
                </c:pt>
                <c:pt idx="593">
                  <c:v>12/01/2016</c:v>
                </c:pt>
                <c:pt idx="594">
                  <c:v>01/01/2017</c:v>
                </c:pt>
                <c:pt idx="595">
                  <c:v>02/01/2017</c:v>
                </c:pt>
                <c:pt idx="596">
                  <c:v>03/01/2017</c:v>
                </c:pt>
                <c:pt idx="597">
                  <c:v>04/01/2017</c:v>
                </c:pt>
                <c:pt idx="598">
                  <c:v>05/01/2017</c:v>
                </c:pt>
                <c:pt idx="599">
                  <c:v>06/01/2017</c:v>
                </c:pt>
                <c:pt idx="600">
                  <c:v>01/01/2005</c:v>
                </c:pt>
                <c:pt idx="601">
                  <c:v>02/01/2005</c:v>
                </c:pt>
                <c:pt idx="602">
                  <c:v>03/01/2005</c:v>
                </c:pt>
                <c:pt idx="603">
                  <c:v>04/01/2005</c:v>
                </c:pt>
                <c:pt idx="604">
                  <c:v>05/01/2005</c:v>
                </c:pt>
                <c:pt idx="605">
                  <c:v>06/01/2005</c:v>
                </c:pt>
                <c:pt idx="606">
                  <c:v>07/01/2005</c:v>
                </c:pt>
                <c:pt idx="607">
                  <c:v>08/01/2005</c:v>
                </c:pt>
                <c:pt idx="608">
                  <c:v>09/01/2005</c:v>
                </c:pt>
                <c:pt idx="609">
                  <c:v>10/01/2005</c:v>
                </c:pt>
                <c:pt idx="610">
                  <c:v>11/01/2005</c:v>
                </c:pt>
                <c:pt idx="611">
                  <c:v>12/01/2005</c:v>
                </c:pt>
                <c:pt idx="612">
                  <c:v>01/01/2006</c:v>
                </c:pt>
                <c:pt idx="613">
                  <c:v>02/01/2006</c:v>
                </c:pt>
                <c:pt idx="614">
                  <c:v>03/01/2006</c:v>
                </c:pt>
                <c:pt idx="615">
                  <c:v>04/01/2006</c:v>
                </c:pt>
                <c:pt idx="616">
                  <c:v>05/01/2006</c:v>
                </c:pt>
                <c:pt idx="617">
                  <c:v>06/01/2006</c:v>
                </c:pt>
                <c:pt idx="618">
                  <c:v>07/01/2006</c:v>
                </c:pt>
                <c:pt idx="619">
                  <c:v>08/01/2006</c:v>
                </c:pt>
                <c:pt idx="620">
                  <c:v>09/01/2006</c:v>
                </c:pt>
                <c:pt idx="621">
                  <c:v>10/01/2006</c:v>
                </c:pt>
                <c:pt idx="622">
                  <c:v>11/01/2006</c:v>
                </c:pt>
                <c:pt idx="623">
                  <c:v>12/01/2006</c:v>
                </c:pt>
                <c:pt idx="624">
                  <c:v>01/01/2007</c:v>
                </c:pt>
                <c:pt idx="625">
                  <c:v>02/01/2007</c:v>
                </c:pt>
                <c:pt idx="626">
                  <c:v>03/01/2007</c:v>
                </c:pt>
                <c:pt idx="627">
                  <c:v>04/01/2007</c:v>
                </c:pt>
                <c:pt idx="628">
                  <c:v>05/01/2007</c:v>
                </c:pt>
                <c:pt idx="629">
                  <c:v>06/01/2007</c:v>
                </c:pt>
                <c:pt idx="630">
                  <c:v>07/01/2007</c:v>
                </c:pt>
                <c:pt idx="631">
                  <c:v>08/01/2007</c:v>
                </c:pt>
                <c:pt idx="632">
                  <c:v>09/01/2007</c:v>
                </c:pt>
                <c:pt idx="633">
                  <c:v>10/01/2007</c:v>
                </c:pt>
                <c:pt idx="634">
                  <c:v>11/01/2007</c:v>
                </c:pt>
                <c:pt idx="635">
                  <c:v>12/01/2007</c:v>
                </c:pt>
                <c:pt idx="636">
                  <c:v>01/01/2008</c:v>
                </c:pt>
                <c:pt idx="637">
                  <c:v>02/01/2008</c:v>
                </c:pt>
                <c:pt idx="638">
                  <c:v>03/01/2008</c:v>
                </c:pt>
                <c:pt idx="639">
                  <c:v>04/01/2008</c:v>
                </c:pt>
                <c:pt idx="640">
                  <c:v>05/01/2008</c:v>
                </c:pt>
                <c:pt idx="641">
                  <c:v>06/01/2008</c:v>
                </c:pt>
                <c:pt idx="642">
                  <c:v>07/01/2008</c:v>
                </c:pt>
                <c:pt idx="643">
                  <c:v>08/01/2008</c:v>
                </c:pt>
                <c:pt idx="644">
                  <c:v>09/01/2008</c:v>
                </c:pt>
                <c:pt idx="645">
                  <c:v>10/01/2008</c:v>
                </c:pt>
                <c:pt idx="646">
                  <c:v>11/01/2008</c:v>
                </c:pt>
                <c:pt idx="647">
                  <c:v>12/01/2008</c:v>
                </c:pt>
                <c:pt idx="648">
                  <c:v>01/01/2009</c:v>
                </c:pt>
                <c:pt idx="649">
                  <c:v>02/01/2009</c:v>
                </c:pt>
                <c:pt idx="650">
                  <c:v>03/01/2009</c:v>
                </c:pt>
                <c:pt idx="651">
                  <c:v>04/01/2009</c:v>
                </c:pt>
                <c:pt idx="652">
                  <c:v>05/01/2009</c:v>
                </c:pt>
                <c:pt idx="653">
                  <c:v>06/01/2009</c:v>
                </c:pt>
                <c:pt idx="654">
                  <c:v>07/01/2009</c:v>
                </c:pt>
                <c:pt idx="655">
                  <c:v>08/01/2009</c:v>
                </c:pt>
                <c:pt idx="656">
                  <c:v>09/01/2009</c:v>
                </c:pt>
                <c:pt idx="657">
                  <c:v>10/01/2009</c:v>
                </c:pt>
                <c:pt idx="658">
                  <c:v>11/01/2009</c:v>
                </c:pt>
                <c:pt idx="659">
                  <c:v>12/01/2009</c:v>
                </c:pt>
                <c:pt idx="660">
                  <c:v>01/01/2010</c:v>
                </c:pt>
                <c:pt idx="661">
                  <c:v>02/01/2010</c:v>
                </c:pt>
                <c:pt idx="662">
                  <c:v>03/01/2010</c:v>
                </c:pt>
                <c:pt idx="663">
                  <c:v>04/01/2010</c:v>
                </c:pt>
                <c:pt idx="664">
                  <c:v>05/01/2010</c:v>
                </c:pt>
                <c:pt idx="665">
                  <c:v>06/01/2010</c:v>
                </c:pt>
                <c:pt idx="666">
                  <c:v>07/01/2010</c:v>
                </c:pt>
                <c:pt idx="667">
                  <c:v>08/01/2010</c:v>
                </c:pt>
                <c:pt idx="668">
                  <c:v>09/01/2010</c:v>
                </c:pt>
                <c:pt idx="669">
                  <c:v>10/01/2010</c:v>
                </c:pt>
                <c:pt idx="670">
                  <c:v>11/01/2010</c:v>
                </c:pt>
                <c:pt idx="671">
                  <c:v>12/01/2010</c:v>
                </c:pt>
                <c:pt idx="672">
                  <c:v>01/01/2011</c:v>
                </c:pt>
                <c:pt idx="673">
                  <c:v>02/01/2011</c:v>
                </c:pt>
                <c:pt idx="674">
                  <c:v>03/01/2011</c:v>
                </c:pt>
                <c:pt idx="675">
                  <c:v>04/01/2011</c:v>
                </c:pt>
                <c:pt idx="676">
                  <c:v>05/01/2011</c:v>
                </c:pt>
                <c:pt idx="677">
                  <c:v>06/01/2011</c:v>
                </c:pt>
                <c:pt idx="678">
                  <c:v>07/01/2011</c:v>
                </c:pt>
                <c:pt idx="679">
                  <c:v>08/01/2011</c:v>
                </c:pt>
                <c:pt idx="680">
                  <c:v>09/01/2011</c:v>
                </c:pt>
                <c:pt idx="681">
                  <c:v>10/01/2011</c:v>
                </c:pt>
                <c:pt idx="682">
                  <c:v>11/01/2011</c:v>
                </c:pt>
                <c:pt idx="683">
                  <c:v>12/01/2011</c:v>
                </c:pt>
                <c:pt idx="684">
                  <c:v>01/01/2012</c:v>
                </c:pt>
                <c:pt idx="685">
                  <c:v>02/01/2012</c:v>
                </c:pt>
                <c:pt idx="686">
                  <c:v>03/01/2012</c:v>
                </c:pt>
                <c:pt idx="687">
                  <c:v>04/01/2012</c:v>
                </c:pt>
                <c:pt idx="688">
                  <c:v>05/01/2012</c:v>
                </c:pt>
                <c:pt idx="689">
                  <c:v>06/01/2012</c:v>
                </c:pt>
                <c:pt idx="690">
                  <c:v>07/01/2012</c:v>
                </c:pt>
                <c:pt idx="691">
                  <c:v>08/01/2012</c:v>
                </c:pt>
                <c:pt idx="692">
                  <c:v>09/01/2012</c:v>
                </c:pt>
                <c:pt idx="693">
                  <c:v>10/01/2012</c:v>
                </c:pt>
                <c:pt idx="694">
                  <c:v>11/01/2012</c:v>
                </c:pt>
                <c:pt idx="695">
                  <c:v>12/01/2012</c:v>
                </c:pt>
                <c:pt idx="696">
                  <c:v>01/01/2013</c:v>
                </c:pt>
                <c:pt idx="697">
                  <c:v>02/01/2013</c:v>
                </c:pt>
                <c:pt idx="698">
                  <c:v>03/01/2013</c:v>
                </c:pt>
                <c:pt idx="699">
                  <c:v>04/01/2013</c:v>
                </c:pt>
                <c:pt idx="700">
                  <c:v>05/01/2013</c:v>
                </c:pt>
                <c:pt idx="701">
                  <c:v>06/01/2013</c:v>
                </c:pt>
                <c:pt idx="702">
                  <c:v>07/01/2013</c:v>
                </c:pt>
                <c:pt idx="703">
                  <c:v>08/01/2013</c:v>
                </c:pt>
                <c:pt idx="704">
                  <c:v>09/01/2013</c:v>
                </c:pt>
                <c:pt idx="705">
                  <c:v>10/01/2013</c:v>
                </c:pt>
                <c:pt idx="706">
                  <c:v>11/01/2013</c:v>
                </c:pt>
                <c:pt idx="707">
                  <c:v>12/01/2013</c:v>
                </c:pt>
                <c:pt idx="708">
                  <c:v>01/01/2014</c:v>
                </c:pt>
                <c:pt idx="709">
                  <c:v>02/01/2014</c:v>
                </c:pt>
                <c:pt idx="710">
                  <c:v>03/01/2014</c:v>
                </c:pt>
                <c:pt idx="711">
                  <c:v>04/01/2014</c:v>
                </c:pt>
                <c:pt idx="712">
                  <c:v>05/01/2014</c:v>
                </c:pt>
                <c:pt idx="713">
                  <c:v>06/01/2014</c:v>
                </c:pt>
                <c:pt idx="714">
                  <c:v>07/01/2014</c:v>
                </c:pt>
                <c:pt idx="715">
                  <c:v>08/01/2014</c:v>
                </c:pt>
                <c:pt idx="716">
                  <c:v>09/01/2014</c:v>
                </c:pt>
                <c:pt idx="717">
                  <c:v>10/01/2014</c:v>
                </c:pt>
                <c:pt idx="718">
                  <c:v>11/01/2014</c:v>
                </c:pt>
                <c:pt idx="719">
                  <c:v>12/01/2014</c:v>
                </c:pt>
                <c:pt idx="720">
                  <c:v>01/01/2015</c:v>
                </c:pt>
                <c:pt idx="721">
                  <c:v>02/01/2015</c:v>
                </c:pt>
                <c:pt idx="722">
                  <c:v>03/01/2015</c:v>
                </c:pt>
                <c:pt idx="723">
                  <c:v>04/01/2015</c:v>
                </c:pt>
                <c:pt idx="724">
                  <c:v>05/01/2015</c:v>
                </c:pt>
                <c:pt idx="725">
                  <c:v>06/01/2015</c:v>
                </c:pt>
                <c:pt idx="726">
                  <c:v>07/01/2015</c:v>
                </c:pt>
                <c:pt idx="727">
                  <c:v>08/01/2015</c:v>
                </c:pt>
                <c:pt idx="728">
                  <c:v>09/01/2015</c:v>
                </c:pt>
                <c:pt idx="729">
                  <c:v>10/01/2015</c:v>
                </c:pt>
                <c:pt idx="730">
                  <c:v>11/01/2015</c:v>
                </c:pt>
                <c:pt idx="731">
                  <c:v>12/01/2015</c:v>
                </c:pt>
                <c:pt idx="732">
                  <c:v>01/01/2016</c:v>
                </c:pt>
                <c:pt idx="733">
                  <c:v>02/01/2016</c:v>
                </c:pt>
                <c:pt idx="734">
                  <c:v>03/01/2016</c:v>
                </c:pt>
                <c:pt idx="735">
                  <c:v>04/01/2016</c:v>
                </c:pt>
                <c:pt idx="736">
                  <c:v>05/01/2016</c:v>
                </c:pt>
                <c:pt idx="737">
                  <c:v>06/01/2016</c:v>
                </c:pt>
                <c:pt idx="738">
                  <c:v>07/01/2016</c:v>
                </c:pt>
                <c:pt idx="739">
                  <c:v>08/01/2016</c:v>
                </c:pt>
                <c:pt idx="740">
                  <c:v>09/01/2016</c:v>
                </c:pt>
                <c:pt idx="741">
                  <c:v>10/01/2016</c:v>
                </c:pt>
                <c:pt idx="742">
                  <c:v>11/01/2016</c:v>
                </c:pt>
                <c:pt idx="743">
                  <c:v>12/01/2016</c:v>
                </c:pt>
                <c:pt idx="744">
                  <c:v>01/01/2017</c:v>
                </c:pt>
                <c:pt idx="745">
                  <c:v>02/01/2017</c:v>
                </c:pt>
                <c:pt idx="746">
                  <c:v>03/01/2017</c:v>
                </c:pt>
                <c:pt idx="747">
                  <c:v>04/01/2017</c:v>
                </c:pt>
                <c:pt idx="748">
                  <c:v>05/01/2017</c:v>
                </c:pt>
                <c:pt idx="749">
                  <c:v>06/01/2017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smooth val="0"/>
        </c:ser>
        <c:marker val="1"/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40495176"/>
        <c:crosses val="autoZero"/>
        <c:lblAlgn val="ctr"/>
        <c:lblOffset val="100"/>
        <c:noMultiLvlLbl val="0"/>
      </c:catAx>
      <c:valAx>
        <c:axId val="2140495176"/>
        <c:scaling>
          <c:min val="550.0"/>
        </c:scaling>
        <c:delete val="0"/>
        <c:axPos val="l"/>
        <c:majorGridlines/>
        <c:numFmt formatCode="0.00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Roanoke, VA MSA</c:v>
                </c:pt>
              </c:strCache>
            </c:strRef>
          </c:tx>
          <c:marker>
            <c:symbol val="none"/>
          </c:marker>
          <c:cat>
            <c:strRef>
              <c:f>Sheet1!$A$2:$A$901</c:f>
              <c:strCache>
                <c:ptCount val="90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  <c:pt idx="150">
                  <c:v>01/01/2005</c:v>
                </c:pt>
                <c:pt idx="151">
                  <c:v>02/01/2005</c:v>
                </c:pt>
                <c:pt idx="152">
                  <c:v>03/01/2005</c:v>
                </c:pt>
                <c:pt idx="153">
                  <c:v>04/01/2005</c:v>
                </c:pt>
                <c:pt idx="154">
                  <c:v>05/01/2005</c:v>
                </c:pt>
                <c:pt idx="155">
                  <c:v>06/01/2005</c:v>
                </c:pt>
                <c:pt idx="156">
                  <c:v>07/01/2005</c:v>
                </c:pt>
                <c:pt idx="157">
                  <c:v>08/01/2005</c:v>
                </c:pt>
                <c:pt idx="158">
                  <c:v>09/01/2005</c:v>
                </c:pt>
                <c:pt idx="159">
                  <c:v>10/01/2005</c:v>
                </c:pt>
                <c:pt idx="160">
                  <c:v>11/01/2005</c:v>
                </c:pt>
                <c:pt idx="161">
                  <c:v>12/01/2005</c:v>
                </c:pt>
                <c:pt idx="162">
                  <c:v>01/01/2006</c:v>
                </c:pt>
                <c:pt idx="163">
                  <c:v>02/01/2006</c:v>
                </c:pt>
                <c:pt idx="164">
                  <c:v>03/01/2006</c:v>
                </c:pt>
                <c:pt idx="165">
                  <c:v>04/01/2006</c:v>
                </c:pt>
                <c:pt idx="166">
                  <c:v>05/01/2006</c:v>
                </c:pt>
                <c:pt idx="167">
                  <c:v>06/01/2006</c:v>
                </c:pt>
                <c:pt idx="168">
                  <c:v>07/01/2006</c:v>
                </c:pt>
                <c:pt idx="169">
                  <c:v>08/01/2006</c:v>
                </c:pt>
                <c:pt idx="170">
                  <c:v>09/01/2006</c:v>
                </c:pt>
                <c:pt idx="171">
                  <c:v>10/01/2006</c:v>
                </c:pt>
                <c:pt idx="172">
                  <c:v>11/01/2006</c:v>
                </c:pt>
                <c:pt idx="173">
                  <c:v>12/01/2006</c:v>
                </c:pt>
                <c:pt idx="174">
                  <c:v>01/01/2007</c:v>
                </c:pt>
                <c:pt idx="175">
                  <c:v>02/01/2007</c:v>
                </c:pt>
                <c:pt idx="176">
                  <c:v>03/01/2007</c:v>
                </c:pt>
                <c:pt idx="177">
                  <c:v>04/01/2007</c:v>
                </c:pt>
                <c:pt idx="178">
                  <c:v>05/01/2007</c:v>
                </c:pt>
                <c:pt idx="179">
                  <c:v>06/01/2007</c:v>
                </c:pt>
                <c:pt idx="180">
                  <c:v>07/01/2007</c:v>
                </c:pt>
                <c:pt idx="181">
                  <c:v>08/01/2007</c:v>
                </c:pt>
                <c:pt idx="182">
                  <c:v>09/01/2007</c:v>
                </c:pt>
                <c:pt idx="183">
                  <c:v>10/01/2007</c:v>
                </c:pt>
                <c:pt idx="184">
                  <c:v>11/01/2007</c:v>
                </c:pt>
                <c:pt idx="185">
                  <c:v>12/01/2007</c:v>
                </c:pt>
                <c:pt idx="186">
                  <c:v>01/01/2008</c:v>
                </c:pt>
                <c:pt idx="187">
                  <c:v>02/01/2008</c:v>
                </c:pt>
                <c:pt idx="188">
                  <c:v>03/01/2008</c:v>
                </c:pt>
                <c:pt idx="189">
                  <c:v>04/01/2008</c:v>
                </c:pt>
                <c:pt idx="190">
                  <c:v>05/01/2008</c:v>
                </c:pt>
                <c:pt idx="191">
                  <c:v>06/01/2008</c:v>
                </c:pt>
                <c:pt idx="192">
                  <c:v>07/01/2008</c:v>
                </c:pt>
                <c:pt idx="193">
                  <c:v>08/01/2008</c:v>
                </c:pt>
                <c:pt idx="194">
                  <c:v>09/01/2008</c:v>
                </c:pt>
                <c:pt idx="195">
                  <c:v>10/01/2008</c:v>
                </c:pt>
                <c:pt idx="196">
                  <c:v>11/01/2008</c:v>
                </c:pt>
                <c:pt idx="197">
                  <c:v>12/01/2008</c:v>
                </c:pt>
                <c:pt idx="198">
                  <c:v>01/01/2009</c:v>
                </c:pt>
                <c:pt idx="199">
                  <c:v>02/01/2009</c:v>
                </c:pt>
                <c:pt idx="200">
                  <c:v>03/01/2009</c:v>
                </c:pt>
                <c:pt idx="201">
                  <c:v>04/01/2009</c:v>
                </c:pt>
                <c:pt idx="202">
                  <c:v>05/01/2009</c:v>
                </c:pt>
                <c:pt idx="203">
                  <c:v>06/01/2009</c:v>
                </c:pt>
                <c:pt idx="204">
                  <c:v>07/01/2009</c:v>
                </c:pt>
                <c:pt idx="205">
                  <c:v>08/01/2009</c:v>
                </c:pt>
                <c:pt idx="206">
                  <c:v>09/01/2009</c:v>
                </c:pt>
                <c:pt idx="207">
                  <c:v>10/01/2009</c:v>
                </c:pt>
                <c:pt idx="208">
                  <c:v>11/01/2009</c:v>
                </c:pt>
                <c:pt idx="209">
                  <c:v>12/01/2009</c:v>
                </c:pt>
                <c:pt idx="210">
                  <c:v>01/01/2010</c:v>
                </c:pt>
                <c:pt idx="211">
                  <c:v>02/01/2010</c:v>
                </c:pt>
                <c:pt idx="212">
                  <c:v>03/01/2010</c:v>
                </c:pt>
                <c:pt idx="213">
                  <c:v>04/01/2010</c:v>
                </c:pt>
                <c:pt idx="214">
                  <c:v>05/01/2010</c:v>
                </c:pt>
                <c:pt idx="215">
                  <c:v>06/01/2010</c:v>
                </c:pt>
                <c:pt idx="216">
                  <c:v>07/01/2010</c:v>
                </c:pt>
                <c:pt idx="217">
                  <c:v>08/01/2010</c:v>
                </c:pt>
                <c:pt idx="218">
                  <c:v>09/01/2010</c:v>
                </c:pt>
                <c:pt idx="219">
                  <c:v>10/01/2010</c:v>
                </c:pt>
                <c:pt idx="220">
                  <c:v>11/01/2010</c:v>
                </c:pt>
                <c:pt idx="221">
                  <c:v>12/01/2010</c:v>
                </c:pt>
                <c:pt idx="222">
                  <c:v>01/01/2011</c:v>
                </c:pt>
                <c:pt idx="223">
                  <c:v>02/01/2011</c:v>
                </c:pt>
                <c:pt idx="224">
                  <c:v>03/01/2011</c:v>
                </c:pt>
                <c:pt idx="225">
                  <c:v>04/01/2011</c:v>
                </c:pt>
                <c:pt idx="226">
                  <c:v>05/01/2011</c:v>
                </c:pt>
                <c:pt idx="227">
                  <c:v>06/01/2011</c:v>
                </c:pt>
                <c:pt idx="228">
                  <c:v>07/01/2011</c:v>
                </c:pt>
                <c:pt idx="229">
                  <c:v>08/01/2011</c:v>
                </c:pt>
                <c:pt idx="230">
                  <c:v>09/01/2011</c:v>
                </c:pt>
                <c:pt idx="231">
                  <c:v>10/01/2011</c:v>
                </c:pt>
                <c:pt idx="232">
                  <c:v>11/01/2011</c:v>
                </c:pt>
                <c:pt idx="233">
                  <c:v>12/01/2011</c:v>
                </c:pt>
                <c:pt idx="234">
                  <c:v>01/01/2012</c:v>
                </c:pt>
                <c:pt idx="235">
                  <c:v>02/01/2012</c:v>
                </c:pt>
                <c:pt idx="236">
                  <c:v>03/01/2012</c:v>
                </c:pt>
                <c:pt idx="237">
                  <c:v>04/01/2012</c:v>
                </c:pt>
                <c:pt idx="238">
                  <c:v>05/01/2012</c:v>
                </c:pt>
                <c:pt idx="239">
                  <c:v>06/01/2012</c:v>
                </c:pt>
                <c:pt idx="240">
                  <c:v>07/01/2012</c:v>
                </c:pt>
                <c:pt idx="241">
                  <c:v>08/01/2012</c:v>
                </c:pt>
                <c:pt idx="242">
                  <c:v>09/01/2012</c:v>
                </c:pt>
                <c:pt idx="243">
                  <c:v>10/01/2012</c:v>
                </c:pt>
                <c:pt idx="244">
                  <c:v>11/01/2012</c:v>
                </c:pt>
                <c:pt idx="245">
                  <c:v>12/01/2012</c:v>
                </c:pt>
                <c:pt idx="246">
                  <c:v>01/01/2013</c:v>
                </c:pt>
                <c:pt idx="247">
                  <c:v>02/01/2013</c:v>
                </c:pt>
                <c:pt idx="248">
                  <c:v>03/01/2013</c:v>
                </c:pt>
                <c:pt idx="249">
                  <c:v>04/01/2013</c:v>
                </c:pt>
                <c:pt idx="250">
                  <c:v>05/01/2013</c:v>
                </c:pt>
                <c:pt idx="251">
                  <c:v>06/01/2013</c:v>
                </c:pt>
                <c:pt idx="252">
                  <c:v>07/01/2013</c:v>
                </c:pt>
                <c:pt idx="253">
                  <c:v>08/01/2013</c:v>
                </c:pt>
                <c:pt idx="254">
                  <c:v>09/01/2013</c:v>
                </c:pt>
                <c:pt idx="255">
                  <c:v>10/01/2013</c:v>
                </c:pt>
                <c:pt idx="256">
                  <c:v>11/01/2013</c:v>
                </c:pt>
                <c:pt idx="257">
                  <c:v>12/01/2013</c:v>
                </c:pt>
                <c:pt idx="258">
                  <c:v>01/01/2014</c:v>
                </c:pt>
                <c:pt idx="259">
                  <c:v>02/01/2014</c:v>
                </c:pt>
                <c:pt idx="260">
                  <c:v>03/01/2014</c:v>
                </c:pt>
                <c:pt idx="261">
                  <c:v>04/01/2014</c:v>
                </c:pt>
                <c:pt idx="262">
                  <c:v>05/01/2014</c:v>
                </c:pt>
                <c:pt idx="263">
                  <c:v>06/01/2014</c:v>
                </c:pt>
                <c:pt idx="264">
                  <c:v>07/01/2014</c:v>
                </c:pt>
                <c:pt idx="265">
                  <c:v>08/01/2014</c:v>
                </c:pt>
                <c:pt idx="266">
                  <c:v>09/01/2014</c:v>
                </c:pt>
                <c:pt idx="267">
                  <c:v>10/01/2014</c:v>
                </c:pt>
                <c:pt idx="268">
                  <c:v>11/01/2014</c:v>
                </c:pt>
                <c:pt idx="269">
                  <c:v>12/01/2014</c:v>
                </c:pt>
                <c:pt idx="270">
                  <c:v>01/01/2015</c:v>
                </c:pt>
                <c:pt idx="271">
                  <c:v>02/01/2015</c:v>
                </c:pt>
                <c:pt idx="272">
                  <c:v>03/01/2015</c:v>
                </c:pt>
                <c:pt idx="273">
                  <c:v>04/01/2015</c:v>
                </c:pt>
                <c:pt idx="274">
                  <c:v>05/01/2015</c:v>
                </c:pt>
                <c:pt idx="275">
                  <c:v>06/01/2015</c:v>
                </c:pt>
                <c:pt idx="276">
                  <c:v>07/01/2015</c:v>
                </c:pt>
                <c:pt idx="277">
                  <c:v>08/01/2015</c:v>
                </c:pt>
                <c:pt idx="278">
                  <c:v>09/01/2015</c:v>
                </c:pt>
                <c:pt idx="279">
                  <c:v>10/01/2015</c:v>
                </c:pt>
                <c:pt idx="280">
                  <c:v>11/01/2015</c:v>
                </c:pt>
                <c:pt idx="281">
                  <c:v>12/01/2015</c:v>
                </c:pt>
                <c:pt idx="282">
                  <c:v>01/01/2016</c:v>
                </c:pt>
                <c:pt idx="283">
                  <c:v>02/01/2016</c:v>
                </c:pt>
                <c:pt idx="284">
                  <c:v>03/01/2016</c:v>
                </c:pt>
                <c:pt idx="285">
                  <c:v>04/01/2016</c:v>
                </c:pt>
                <c:pt idx="286">
                  <c:v>05/01/2016</c:v>
                </c:pt>
                <c:pt idx="287">
                  <c:v>06/01/2016</c:v>
                </c:pt>
                <c:pt idx="288">
                  <c:v>07/01/2016</c:v>
                </c:pt>
                <c:pt idx="289">
                  <c:v>08/01/2016</c:v>
                </c:pt>
                <c:pt idx="290">
                  <c:v>09/01/2016</c:v>
                </c:pt>
                <c:pt idx="291">
                  <c:v>10/01/2016</c:v>
                </c:pt>
                <c:pt idx="292">
                  <c:v>11/01/2016</c:v>
                </c:pt>
                <c:pt idx="293">
                  <c:v>12/01/2016</c:v>
                </c:pt>
                <c:pt idx="294">
                  <c:v>01/01/2017</c:v>
                </c:pt>
                <c:pt idx="295">
                  <c:v>02/01/2017</c:v>
                </c:pt>
                <c:pt idx="296">
                  <c:v>03/01/2017</c:v>
                </c:pt>
                <c:pt idx="297">
                  <c:v>04/01/2017</c:v>
                </c:pt>
                <c:pt idx="298">
                  <c:v>05/01/2017</c:v>
                </c:pt>
                <c:pt idx="299">
                  <c:v>06/01/2017</c:v>
                </c:pt>
                <c:pt idx="300">
                  <c:v>01/01/2005</c:v>
                </c:pt>
                <c:pt idx="301">
                  <c:v>02/01/2005</c:v>
                </c:pt>
                <c:pt idx="302">
                  <c:v>03/01/2005</c:v>
                </c:pt>
                <c:pt idx="303">
                  <c:v>04/01/2005</c:v>
                </c:pt>
                <c:pt idx="304">
                  <c:v>05/01/2005</c:v>
                </c:pt>
                <c:pt idx="305">
                  <c:v>06/01/2005</c:v>
                </c:pt>
                <c:pt idx="306">
                  <c:v>07/01/2005</c:v>
                </c:pt>
                <c:pt idx="307">
                  <c:v>08/01/2005</c:v>
                </c:pt>
                <c:pt idx="308">
                  <c:v>09/01/2005</c:v>
                </c:pt>
                <c:pt idx="309">
                  <c:v>10/01/2005</c:v>
                </c:pt>
                <c:pt idx="310">
                  <c:v>11/01/2005</c:v>
                </c:pt>
                <c:pt idx="311">
                  <c:v>12/01/2005</c:v>
                </c:pt>
                <c:pt idx="312">
                  <c:v>01/01/2006</c:v>
                </c:pt>
                <c:pt idx="313">
                  <c:v>02/01/2006</c:v>
                </c:pt>
                <c:pt idx="314">
                  <c:v>03/01/2006</c:v>
                </c:pt>
                <c:pt idx="315">
                  <c:v>04/01/2006</c:v>
                </c:pt>
                <c:pt idx="316">
                  <c:v>05/01/2006</c:v>
                </c:pt>
                <c:pt idx="317">
                  <c:v>06/01/2006</c:v>
                </c:pt>
                <c:pt idx="318">
                  <c:v>07/01/2006</c:v>
                </c:pt>
                <c:pt idx="319">
                  <c:v>08/01/2006</c:v>
                </c:pt>
                <c:pt idx="320">
                  <c:v>09/01/2006</c:v>
                </c:pt>
                <c:pt idx="321">
                  <c:v>10/01/2006</c:v>
                </c:pt>
                <c:pt idx="322">
                  <c:v>11/01/2006</c:v>
                </c:pt>
                <c:pt idx="323">
                  <c:v>12/01/2006</c:v>
                </c:pt>
                <c:pt idx="324">
                  <c:v>01/01/2007</c:v>
                </c:pt>
                <c:pt idx="325">
                  <c:v>02/01/2007</c:v>
                </c:pt>
                <c:pt idx="326">
                  <c:v>03/01/2007</c:v>
                </c:pt>
                <c:pt idx="327">
                  <c:v>04/01/2007</c:v>
                </c:pt>
                <c:pt idx="328">
                  <c:v>05/01/2007</c:v>
                </c:pt>
                <c:pt idx="329">
                  <c:v>06/01/2007</c:v>
                </c:pt>
                <c:pt idx="330">
                  <c:v>07/01/2007</c:v>
                </c:pt>
                <c:pt idx="331">
                  <c:v>08/01/2007</c:v>
                </c:pt>
                <c:pt idx="332">
                  <c:v>09/01/2007</c:v>
                </c:pt>
                <c:pt idx="333">
                  <c:v>10/01/2007</c:v>
                </c:pt>
                <c:pt idx="334">
                  <c:v>11/01/2007</c:v>
                </c:pt>
                <c:pt idx="335">
                  <c:v>12/01/2007</c:v>
                </c:pt>
                <c:pt idx="336">
                  <c:v>01/01/2008</c:v>
                </c:pt>
                <c:pt idx="337">
                  <c:v>02/01/2008</c:v>
                </c:pt>
                <c:pt idx="338">
                  <c:v>03/01/2008</c:v>
                </c:pt>
                <c:pt idx="339">
                  <c:v>04/01/2008</c:v>
                </c:pt>
                <c:pt idx="340">
                  <c:v>05/01/2008</c:v>
                </c:pt>
                <c:pt idx="341">
                  <c:v>06/01/2008</c:v>
                </c:pt>
                <c:pt idx="342">
                  <c:v>07/01/2008</c:v>
                </c:pt>
                <c:pt idx="343">
                  <c:v>08/01/2008</c:v>
                </c:pt>
                <c:pt idx="344">
                  <c:v>09/01/2008</c:v>
                </c:pt>
                <c:pt idx="345">
                  <c:v>10/01/2008</c:v>
                </c:pt>
                <c:pt idx="346">
                  <c:v>11/01/2008</c:v>
                </c:pt>
                <c:pt idx="347">
                  <c:v>12/01/2008</c:v>
                </c:pt>
                <c:pt idx="348">
                  <c:v>01/01/2009</c:v>
                </c:pt>
                <c:pt idx="349">
                  <c:v>02/01/2009</c:v>
                </c:pt>
                <c:pt idx="350">
                  <c:v>03/01/2009</c:v>
                </c:pt>
                <c:pt idx="351">
                  <c:v>04/01/2009</c:v>
                </c:pt>
                <c:pt idx="352">
                  <c:v>05/01/2009</c:v>
                </c:pt>
                <c:pt idx="353">
                  <c:v>06/01/2009</c:v>
                </c:pt>
                <c:pt idx="354">
                  <c:v>07/01/2009</c:v>
                </c:pt>
                <c:pt idx="355">
                  <c:v>08/01/2009</c:v>
                </c:pt>
                <c:pt idx="356">
                  <c:v>09/01/2009</c:v>
                </c:pt>
                <c:pt idx="357">
                  <c:v>10/01/2009</c:v>
                </c:pt>
                <c:pt idx="358">
                  <c:v>11/01/2009</c:v>
                </c:pt>
                <c:pt idx="359">
                  <c:v>12/01/2009</c:v>
                </c:pt>
                <c:pt idx="360">
                  <c:v>01/01/2010</c:v>
                </c:pt>
                <c:pt idx="361">
                  <c:v>02/01/2010</c:v>
                </c:pt>
                <c:pt idx="362">
                  <c:v>03/01/2010</c:v>
                </c:pt>
                <c:pt idx="363">
                  <c:v>04/01/2010</c:v>
                </c:pt>
                <c:pt idx="364">
                  <c:v>05/01/2010</c:v>
                </c:pt>
                <c:pt idx="365">
                  <c:v>06/01/2010</c:v>
                </c:pt>
                <c:pt idx="366">
                  <c:v>07/01/2010</c:v>
                </c:pt>
                <c:pt idx="367">
                  <c:v>08/01/2010</c:v>
                </c:pt>
                <c:pt idx="368">
                  <c:v>09/01/2010</c:v>
                </c:pt>
                <c:pt idx="369">
                  <c:v>10/01/2010</c:v>
                </c:pt>
                <c:pt idx="370">
                  <c:v>11/01/2010</c:v>
                </c:pt>
                <c:pt idx="371">
                  <c:v>12/01/2010</c:v>
                </c:pt>
                <c:pt idx="372">
                  <c:v>01/01/2011</c:v>
                </c:pt>
                <c:pt idx="373">
                  <c:v>02/01/2011</c:v>
                </c:pt>
                <c:pt idx="374">
                  <c:v>03/01/2011</c:v>
                </c:pt>
                <c:pt idx="375">
                  <c:v>04/01/2011</c:v>
                </c:pt>
                <c:pt idx="376">
                  <c:v>05/01/2011</c:v>
                </c:pt>
                <c:pt idx="377">
                  <c:v>06/01/2011</c:v>
                </c:pt>
                <c:pt idx="378">
                  <c:v>07/01/2011</c:v>
                </c:pt>
                <c:pt idx="379">
                  <c:v>08/01/2011</c:v>
                </c:pt>
                <c:pt idx="380">
                  <c:v>09/01/2011</c:v>
                </c:pt>
                <c:pt idx="381">
                  <c:v>10/01/2011</c:v>
                </c:pt>
                <c:pt idx="382">
                  <c:v>11/01/2011</c:v>
                </c:pt>
                <c:pt idx="383">
                  <c:v>12/01/2011</c:v>
                </c:pt>
                <c:pt idx="384">
                  <c:v>01/01/2012</c:v>
                </c:pt>
                <c:pt idx="385">
                  <c:v>02/01/2012</c:v>
                </c:pt>
                <c:pt idx="386">
                  <c:v>03/01/2012</c:v>
                </c:pt>
                <c:pt idx="387">
                  <c:v>04/01/2012</c:v>
                </c:pt>
                <c:pt idx="388">
                  <c:v>05/01/2012</c:v>
                </c:pt>
                <c:pt idx="389">
                  <c:v>06/01/2012</c:v>
                </c:pt>
                <c:pt idx="390">
                  <c:v>07/01/2012</c:v>
                </c:pt>
                <c:pt idx="391">
                  <c:v>08/01/2012</c:v>
                </c:pt>
                <c:pt idx="392">
                  <c:v>09/01/2012</c:v>
                </c:pt>
                <c:pt idx="393">
                  <c:v>10/01/2012</c:v>
                </c:pt>
                <c:pt idx="394">
                  <c:v>11/01/2012</c:v>
                </c:pt>
                <c:pt idx="395">
                  <c:v>12/01/2012</c:v>
                </c:pt>
                <c:pt idx="396">
                  <c:v>01/01/2013</c:v>
                </c:pt>
                <c:pt idx="397">
                  <c:v>02/01/2013</c:v>
                </c:pt>
                <c:pt idx="398">
                  <c:v>03/01/2013</c:v>
                </c:pt>
                <c:pt idx="399">
                  <c:v>04/01/2013</c:v>
                </c:pt>
                <c:pt idx="400">
                  <c:v>05/01/2013</c:v>
                </c:pt>
                <c:pt idx="401">
                  <c:v>06/01/2013</c:v>
                </c:pt>
                <c:pt idx="402">
                  <c:v>07/01/2013</c:v>
                </c:pt>
                <c:pt idx="403">
                  <c:v>08/01/2013</c:v>
                </c:pt>
                <c:pt idx="404">
                  <c:v>09/01/2013</c:v>
                </c:pt>
                <c:pt idx="405">
                  <c:v>10/01/2013</c:v>
                </c:pt>
                <c:pt idx="406">
                  <c:v>11/01/2013</c:v>
                </c:pt>
                <c:pt idx="407">
                  <c:v>12/01/2013</c:v>
                </c:pt>
                <c:pt idx="408">
                  <c:v>01/01/2014</c:v>
                </c:pt>
                <c:pt idx="409">
                  <c:v>02/01/2014</c:v>
                </c:pt>
                <c:pt idx="410">
                  <c:v>03/01/2014</c:v>
                </c:pt>
                <c:pt idx="411">
                  <c:v>04/01/2014</c:v>
                </c:pt>
                <c:pt idx="412">
                  <c:v>05/01/2014</c:v>
                </c:pt>
                <c:pt idx="413">
                  <c:v>06/01/2014</c:v>
                </c:pt>
                <c:pt idx="414">
                  <c:v>07/01/2014</c:v>
                </c:pt>
                <c:pt idx="415">
                  <c:v>08/01/2014</c:v>
                </c:pt>
                <c:pt idx="416">
                  <c:v>09/01/2014</c:v>
                </c:pt>
                <c:pt idx="417">
                  <c:v>10/01/2014</c:v>
                </c:pt>
                <c:pt idx="418">
                  <c:v>11/01/2014</c:v>
                </c:pt>
                <c:pt idx="419">
                  <c:v>12/01/2014</c:v>
                </c:pt>
                <c:pt idx="420">
                  <c:v>01/01/2015</c:v>
                </c:pt>
                <c:pt idx="421">
                  <c:v>02/01/2015</c:v>
                </c:pt>
                <c:pt idx="422">
                  <c:v>03/01/2015</c:v>
                </c:pt>
                <c:pt idx="423">
                  <c:v>04/01/2015</c:v>
                </c:pt>
                <c:pt idx="424">
                  <c:v>05/01/2015</c:v>
                </c:pt>
                <c:pt idx="425">
                  <c:v>06/01/2015</c:v>
                </c:pt>
                <c:pt idx="426">
                  <c:v>07/01/2015</c:v>
                </c:pt>
                <c:pt idx="427">
                  <c:v>08/01/2015</c:v>
                </c:pt>
                <c:pt idx="428">
                  <c:v>09/01/2015</c:v>
                </c:pt>
                <c:pt idx="429">
                  <c:v>10/01/2015</c:v>
                </c:pt>
                <c:pt idx="430">
                  <c:v>11/01/2015</c:v>
                </c:pt>
                <c:pt idx="431">
                  <c:v>12/01/2015</c:v>
                </c:pt>
                <c:pt idx="432">
                  <c:v>01/01/2016</c:v>
                </c:pt>
                <c:pt idx="433">
                  <c:v>02/01/2016</c:v>
                </c:pt>
                <c:pt idx="434">
                  <c:v>03/01/2016</c:v>
                </c:pt>
                <c:pt idx="435">
                  <c:v>04/01/2016</c:v>
                </c:pt>
                <c:pt idx="436">
                  <c:v>05/01/2016</c:v>
                </c:pt>
                <c:pt idx="437">
                  <c:v>06/01/2016</c:v>
                </c:pt>
                <c:pt idx="438">
                  <c:v>07/01/2016</c:v>
                </c:pt>
                <c:pt idx="439">
                  <c:v>08/01/2016</c:v>
                </c:pt>
                <c:pt idx="440">
                  <c:v>09/01/2016</c:v>
                </c:pt>
                <c:pt idx="441">
                  <c:v>10/01/2016</c:v>
                </c:pt>
                <c:pt idx="442">
                  <c:v>11/01/2016</c:v>
                </c:pt>
                <c:pt idx="443">
                  <c:v>12/01/2016</c:v>
                </c:pt>
                <c:pt idx="444">
                  <c:v>01/01/2017</c:v>
                </c:pt>
                <c:pt idx="445">
                  <c:v>02/01/2017</c:v>
                </c:pt>
                <c:pt idx="446">
                  <c:v>03/01/2017</c:v>
                </c:pt>
                <c:pt idx="447">
                  <c:v>04/01/2017</c:v>
                </c:pt>
                <c:pt idx="448">
                  <c:v>05/01/2017</c:v>
                </c:pt>
                <c:pt idx="449">
                  <c:v>06/01/2017</c:v>
                </c:pt>
                <c:pt idx="450">
                  <c:v>01/01/2005</c:v>
                </c:pt>
                <c:pt idx="451">
                  <c:v>02/01/2005</c:v>
                </c:pt>
                <c:pt idx="452">
                  <c:v>03/01/2005</c:v>
                </c:pt>
                <c:pt idx="453">
                  <c:v>04/01/2005</c:v>
                </c:pt>
                <c:pt idx="454">
                  <c:v>05/01/2005</c:v>
                </c:pt>
                <c:pt idx="455">
                  <c:v>06/01/2005</c:v>
                </c:pt>
                <c:pt idx="456">
                  <c:v>07/01/2005</c:v>
                </c:pt>
                <c:pt idx="457">
                  <c:v>08/01/2005</c:v>
                </c:pt>
                <c:pt idx="458">
                  <c:v>09/01/2005</c:v>
                </c:pt>
                <c:pt idx="459">
                  <c:v>10/01/2005</c:v>
                </c:pt>
                <c:pt idx="460">
                  <c:v>11/01/2005</c:v>
                </c:pt>
                <c:pt idx="461">
                  <c:v>12/01/2005</c:v>
                </c:pt>
                <c:pt idx="462">
                  <c:v>01/01/2006</c:v>
                </c:pt>
                <c:pt idx="463">
                  <c:v>02/01/2006</c:v>
                </c:pt>
                <c:pt idx="464">
                  <c:v>03/01/2006</c:v>
                </c:pt>
                <c:pt idx="465">
                  <c:v>04/01/2006</c:v>
                </c:pt>
                <c:pt idx="466">
                  <c:v>05/01/2006</c:v>
                </c:pt>
                <c:pt idx="467">
                  <c:v>06/01/2006</c:v>
                </c:pt>
                <c:pt idx="468">
                  <c:v>07/01/2006</c:v>
                </c:pt>
                <c:pt idx="469">
                  <c:v>08/01/2006</c:v>
                </c:pt>
                <c:pt idx="470">
                  <c:v>09/01/2006</c:v>
                </c:pt>
                <c:pt idx="471">
                  <c:v>10/01/2006</c:v>
                </c:pt>
                <c:pt idx="472">
                  <c:v>11/01/2006</c:v>
                </c:pt>
                <c:pt idx="473">
                  <c:v>12/01/2006</c:v>
                </c:pt>
                <c:pt idx="474">
                  <c:v>01/01/2007</c:v>
                </c:pt>
                <c:pt idx="475">
                  <c:v>02/01/2007</c:v>
                </c:pt>
                <c:pt idx="476">
                  <c:v>03/01/2007</c:v>
                </c:pt>
                <c:pt idx="477">
                  <c:v>04/01/2007</c:v>
                </c:pt>
                <c:pt idx="478">
                  <c:v>05/01/2007</c:v>
                </c:pt>
                <c:pt idx="479">
                  <c:v>06/01/2007</c:v>
                </c:pt>
                <c:pt idx="480">
                  <c:v>07/01/2007</c:v>
                </c:pt>
                <c:pt idx="481">
                  <c:v>08/01/2007</c:v>
                </c:pt>
                <c:pt idx="482">
                  <c:v>09/01/2007</c:v>
                </c:pt>
                <c:pt idx="483">
                  <c:v>10/01/2007</c:v>
                </c:pt>
                <c:pt idx="484">
                  <c:v>11/01/2007</c:v>
                </c:pt>
                <c:pt idx="485">
                  <c:v>12/01/2007</c:v>
                </c:pt>
                <c:pt idx="486">
                  <c:v>01/01/2008</c:v>
                </c:pt>
                <c:pt idx="487">
                  <c:v>02/01/2008</c:v>
                </c:pt>
                <c:pt idx="488">
                  <c:v>03/01/2008</c:v>
                </c:pt>
                <c:pt idx="489">
                  <c:v>04/01/2008</c:v>
                </c:pt>
                <c:pt idx="490">
                  <c:v>05/01/2008</c:v>
                </c:pt>
                <c:pt idx="491">
                  <c:v>06/01/2008</c:v>
                </c:pt>
                <c:pt idx="492">
                  <c:v>07/01/2008</c:v>
                </c:pt>
                <c:pt idx="493">
                  <c:v>08/01/2008</c:v>
                </c:pt>
                <c:pt idx="494">
                  <c:v>09/01/2008</c:v>
                </c:pt>
                <c:pt idx="495">
                  <c:v>10/01/2008</c:v>
                </c:pt>
                <c:pt idx="496">
                  <c:v>11/01/2008</c:v>
                </c:pt>
                <c:pt idx="497">
                  <c:v>12/01/2008</c:v>
                </c:pt>
                <c:pt idx="498">
                  <c:v>01/01/2009</c:v>
                </c:pt>
                <c:pt idx="499">
                  <c:v>02/01/2009</c:v>
                </c:pt>
                <c:pt idx="500">
                  <c:v>03/01/2009</c:v>
                </c:pt>
                <c:pt idx="501">
                  <c:v>04/01/2009</c:v>
                </c:pt>
                <c:pt idx="502">
                  <c:v>05/01/2009</c:v>
                </c:pt>
                <c:pt idx="503">
                  <c:v>06/01/2009</c:v>
                </c:pt>
                <c:pt idx="504">
                  <c:v>07/01/2009</c:v>
                </c:pt>
                <c:pt idx="505">
                  <c:v>08/01/2009</c:v>
                </c:pt>
                <c:pt idx="506">
                  <c:v>09/01/2009</c:v>
                </c:pt>
                <c:pt idx="507">
                  <c:v>10/01/2009</c:v>
                </c:pt>
                <c:pt idx="508">
                  <c:v>11/01/2009</c:v>
                </c:pt>
                <c:pt idx="509">
                  <c:v>12/01/2009</c:v>
                </c:pt>
                <c:pt idx="510">
                  <c:v>01/01/2010</c:v>
                </c:pt>
                <c:pt idx="511">
                  <c:v>02/01/2010</c:v>
                </c:pt>
                <c:pt idx="512">
                  <c:v>03/01/2010</c:v>
                </c:pt>
                <c:pt idx="513">
                  <c:v>04/01/2010</c:v>
                </c:pt>
                <c:pt idx="514">
                  <c:v>05/01/2010</c:v>
                </c:pt>
                <c:pt idx="515">
                  <c:v>06/01/2010</c:v>
                </c:pt>
                <c:pt idx="516">
                  <c:v>07/01/2010</c:v>
                </c:pt>
                <c:pt idx="517">
                  <c:v>08/01/2010</c:v>
                </c:pt>
                <c:pt idx="518">
                  <c:v>09/01/2010</c:v>
                </c:pt>
                <c:pt idx="519">
                  <c:v>10/01/2010</c:v>
                </c:pt>
                <c:pt idx="520">
                  <c:v>11/01/2010</c:v>
                </c:pt>
                <c:pt idx="521">
                  <c:v>12/01/2010</c:v>
                </c:pt>
                <c:pt idx="522">
                  <c:v>01/01/2011</c:v>
                </c:pt>
                <c:pt idx="523">
                  <c:v>02/01/2011</c:v>
                </c:pt>
                <c:pt idx="524">
                  <c:v>03/01/2011</c:v>
                </c:pt>
                <c:pt idx="525">
                  <c:v>04/01/2011</c:v>
                </c:pt>
                <c:pt idx="526">
                  <c:v>05/01/2011</c:v>
                </c:pt>
                <c:pt idx="527">
                  <c:v>06/01/2011</c:v>
                </c:pt>
                <c:pt idx="528">
                  <c:v>07/01/2011</c:v>
                </c:pt>
                <c:pt idx="529">
                  <c:v>08/01/2011</c:v>
                </c:pt>
                <c:pt idx="530">
                  <c:v>09/01/2011</c:v>
                </c:pt>
                <c:pt idx="531">
                  <c:v>10/01/2011</c:v>
                </c:pt>
                <c:pt idx="532">
                  <c:v>11/01/2011</c:v>
                </c:pt>
                <c:pt idx="533">
                  <c:v>12/01/2011</c:v>
                </c:pt>
                <c:pt idx="534">
                  <c:v>01/01/2012</c:v>
                </c:pt>
                <c:pt idx="535">
                  <c:v>02/01/2012</c:v>
                </c:pt>
                <c:pt idx="536">
                  <c:v>03/01/2012</c:v>
                </c:pt>
                <c:pt idx="537">
                  <c:v>04/01/2012</c:v>
                </c:pt>
                <c:pt idx="538">
                  <c:v>05/01/2012</c:v>
                </c:pt>
                <c:pt idx="539">
                  <c:v>06/01/2012</c:v>
                </c:pt>
                <c:pt idx="540">
                  <c:v>07/01/2012</c:v>
                </c:pt>
                <c:pt idx="541">
                  <c:v>08/01/2012</c:v>
                </c:pt>
                <c:pt idx="542">
                  <c:v>09/01/2012</c:v>
                </c:pt>
                <c:pt idx="543">
                  <c:v>10/01/2012</c:v>
                </c:pt>
                <c:pt idx="544">
                  <c:v>11/01/2012</c:v>
                </c:pt>
                <c:pt idx="545">
                  <c:v>12/01/2012</c:v>
                </c:pt>
                <c:pt idx="546">
                  <c:v>01/01/2013</c:v>
                </c:pt>
                <c:pt idx="547">
                  <c:v>02/01/2013</c:v>
                </c:pt>
                <c:pt idx="548">
                  <c:v>03/01/2013</c:v>
                </c:pt>
                <c:pt idx="549">
                  <c:v>04/01/2013</c:v>
                </c:pt>
                <c:pt idx="550">
                  <c:v>05/01/2013</c:v>
                </c:pt>
                <c:pt idx="551">
                  <c:v>06/01/2013</c:v>
                </c:pt>
                <c:pt idx="552">
                  <c:v>07/01/2013</c:v>
                </c:pt>
                <c:pt idx="553">
                  <c:v>08/01/2013</c:v>
                </c:pt>
                <c:pt idx="554">
                  <c:v>09/01/2013</c:v>
                </c:pt>
                <c:pt idx="555">
                  <c:v>10/01/2013</c:v>
                </c:pt>
                <c:pt idx="556">
                  <c:v>11/01/2013</c:v>
                </c:pt>
                <c:pt idx="557">
                  <c:v>12/01/2013</c:v>
                </c:pt>
                <c:pt idx="558">
                  <c:v>01/01/2014</c:v>
                </c:pt>
                <c:pt idx="559">
                  <c:v>02/01/2014</c:v>
                </c:pt>
                <c:pt idx="560">
                  <c:v>03/01/2014</c:v>
                </c:pt>
                <c:pt idx="561">
                  <c:v>04/01/2014</c:v>
                </c:pt>
                <c:pt idx="562">
                  <c:v>05/01/2014</c:v>
                </c:pt>
                <c:pt idx="563">
                  <c:v>06/01/2014</c:v>
                </c:pt>
                <c:pt idx="564">
                  <c:v>07/01/2014</c:v>
                </c:pt>
                <c:pt idx="565">
                  <c:v>08/01/2014</c:v>
                </c:pt>
                <c:pt idx="566">
                  <c:v>09/01/2014</c:v>
                </c:pt>
                <c:pt idx="567">
                  <c:v>10/01/2014</c:v>
                </c:pt>
                <c:pt idx="568">
                  <c:v>11/01/2014</c:v>
                </c:pt>
                <c:pt idx="569">
                  <c:v>12/01/2014</c:v>
                </c:pt>
                <c:pt idx="570">
                  <c:v>01/01/2015</c:v>
                </c:pt>
                <c:pt idx="571">
                  <c:v>02/01/2015</c:v>
                </c:pt>
                <c:pt idx="572">
                  <c:v>03/01/2015</c:v>
                </c:pt>
                <c:pt idx="573">
                  <c:v>04/01/2015</c:v>
                </c:pt>
                <c:pt idx="574">
                  <c:v>05/01/2015</c:v>
                </c:pt>
                <c:pt idx="575">
                  <c:v>06/01/2015</c:v>
                </c:pt>
                <c:pt idx="576">
                  <c:v>07/01/2015</c:v>
                </c:pt>
                <c:pt idx="577">
                  <c:v>08/01/2015</c:v>
                </c:pt>
                <c:pt idx="578">
                  <c:v>09/01/2015</c:v>
                </c:pt>
                <c:pt idx="579">
                  <c:v>10/01/2015</c:v>
                </c:pt>
                <c:pt idx="580">
                  <c:v>11/01/2015</c:v>
                </c:pt>
                <c:pt idx="581">
                  <c:v>12/01/2015</c:v>
                </c:pt>
                <c:pt idx="582">
                  <c:v>01/01/2016</c:v>
                </c:pt>
                <c:pt idx="583">
                  <c:v>02/01/2016</c:v>
                </c:pt>
                <c:pt idx="584">
                  <c:v>03/01/2016</c:v>
                </c:pt>
                <c:pt idx="585">
                  <c:v>04/01/2016</c:v>
                </c:pt>
                <c:pt idx="586">
                  <c:v>05/01/2016</c:v>
                </c:pt>
                <c:pt idx="587">
                  <c:v>06/01/2016</c:v>
                </c:pt>
                <c:pt idx="588">
                  <c:v>07/01/2016</c:v>
                </c:pt>
                <c:pt idx="589">
                  <c:v>08/01/2016</c:v>
                </c:pt>
                <c:pt idx="590">
                  <c:v>09/01/2016</c:v>
                </c:pt>
                <c:pt idx="591">
                  <c:v>10/01/2016</c:v>
                </c:pt>
                <c:pt idx="592">
                  <c:v>11/01/2016</c:v>
                </c:pt>
                <c:pt idx="593">
                  <c:v>12/01/2016</c:v>
                </c:pt>
                <c:pt idx="594">
                  <c:v>01/01/2017</c:v>
                </c:pt>
                <c:pt idx="595">
                  <c:v>02/01/2017</c:v>
                </c:pt>
                <c:pt idx="596">
                  <c:v>03/01/2017</c:v>
                </c:pt>
                <c:pt idx="597">
                  <c:v>04/01/2017</c:v>
                </c:pt>
                <c:pt idx="598">
                  <c:v>05/01/2017</c:v>
                </c:pt>
                <c:pt idx="599">
                  <c:v>06/01/2017</c:v>
                </c:pt>
                <c:pt idx="600">
                  <c:v>01/01/2005</c:v>
                </c:pt>
                <c:pt idx="601">
                  <c:v>02/01/2005</c:v>
                </c:pt>
                <c:pt idx="602">
                  <c:v>03/01/2005</c:v>
                </c:pt>
                <c:pt idx="603">
                  <c:v>04/01/2005</c:v>
                </c:pt>
                <c:pt idx="604">
                  <c:v>05/01/2005</c:v>
                </c:pt>
                <c:pt idx="605">
                  <c:v>06/01/2005</c:v>
                </c:pt>
                <c:pt idx="606">
                  <c:v>07/01/2005</c:v>
                </c:pt>
                <c:pt idx="607">
                  <c:v>08/01/2005</c:v>
                </c:pt>
                <c:pt idx="608">
                  <c:v>09/01/2005</c:v>
                </c:pt>
                <c:pt idx="609">
                  <c:v>10/01/2005</c:v>
                </c:pt>
                <c:pt idx="610">
                  <c:v>11/01/2005</c:v>
                </c:pt>
                <c:pt idx="611">
                  <c:v>12/01/2005</c:v>
                </c:pt>
                <c:pt idx="612">
                  <c:v>01/01/2006</c:v>
                </c:pt>
                <c:pt idx="613">
                  <c:v>02/01/2006</c:v>
                </c:pt>
                <c:pt idx="614">
                  <c:v>03/01/2006</c:v>
                </c:pt>
                <c:pt idx="615">
                  <c:v>04/01/2006</c:v>
                </c:pt>
                <c:pt idx="616">
                  <c:v>05/01/2006</c:v>
                </c:pt>
                <c:pt idx="617">
                  <c:v>06/01/2006</c:v>
                </c:pt>
                <c:pt idx="618">
                  <c:v>07/01/2006</c:v>
                </c:pt>
                <c:pt idx="619">
                  <c:v>08/01/2006</c:v>
                </c:pt>
                <c:pt idx="620">
                  <c:v>09/01/2006</c:v>
                </c:pt>
                <c:pt idx="621">
                  <c:v>10/01/2006</c:v>
                </c:pt>
                <c:pt idx="622">
                  <c:v>11/01/2006</c:v>
                </c:pt>
                <c:pt idx="623">
                  <c:v>12/01/2006</c:v>
                </c:pt>
                <c:pt idx="624">
                  <c:v>01/01/2007</c:v>
                </c:pt>
                <c:pt idx="625">
                  <c:v>02/01/2007</c:v>
                </c:pt>
                <c:pt idx="626">
                  <c:v>03/01/2007</c:v>
                </c:pt>
                <c:pt idx="627">
                  <c:v>04/01/2007</c:v>
                </c:pt>
                <c:pt idx="628">
                  <c:v>05/01/2007</c:v>
                </c:pt>
                <c:pt idx="629">
                  <c:v>06/01/2007</c:v>
                </c:pt>
                <c:pt idx="630">
                  <c:v>07/01/2007</c:v>
                </c:pt>
                <c:pt idx="631">
                  <c:v>08/01/2007</c:v>
                </c:pt>
                <c:pt idx="632">
                  <c:v>09/01/2007</c:v>
                </c:pt>
                <c:pt idx="633">
                  <c:v>10/01/2007</c:v>
                </c:pt>
                <c:pt idx="634">
                  <c:v>11/01/2007</c:v>
                </c:pt>
                <c:pt idx="635">
                  <c:v>12/01/2007</c:v>
                </c:pt>
                <c:pt idx="636">
                  <c:v>01/01/2008</c:v>
                </c:pt>
                <c:pt idx="637">
                  <c:v>02/01/2008</c:v>
                </c:pt>
                <c:pt idx="638">
                  <c:v>03/01/2008</c:v>
                </c:pt>
                <c:pt idx="639">
                  <c:v>04/01/2008</c:v>
                </c:pt>
                <c:pt idx="640">
                  <c:v>05/01/2008</c:v>
                </c:pt>
                <c:pt idx="641">
                  <c:v>06/01/2008</c:v>
                </c:pt>
                <c:pt idx="642">
                  <c:v>07/01/2008</c:v>
                </c:pt>
                <c:pt idx="643">
                  <c:v>08/01/2008</c:v>
                </c:pt>
                <c:pt idx="644">
                  <c:v>09/01/2008</c:v>
                </c:pt>
                <c:pt idx="645">
                  <c:v>10/01/2008</c:v>
                </c:pt>
                <c:pt idx="646">
                  <c:v>11/01/2008</c:v>
                </c:pt>
                <c:pt idx="647">
                  <c:v>12/01/2008</c:v>
                </c:pt>
                <c:pt idx="648">
                  <c:v>01/01/2009</c:v>
                </c:pt>
                <c:pt idx="649">
                  <c:v>02/01/2009</c:v>
                </c:pt>
                <c:pt idx="650">
                  <c:v>03/01/2009</c:v>
                </c:pt>
                <c:pt idx="651">
                  <c:v>04/01/2009</c:v>
                </c:pt>
                <c:pt idx="652">
                  <c:v>05/01/2009</c:v>
                </c:pt>
                <c:pt idx="653">
                  <c:v>06/01/2009</c:v>
                </c:pt>
                <c:pt idx="654">
                  <c:v>07/01/2009</c:v>
                </c:pt>
                <c:pt idx="655">
                  <c:v>08/01/2009</c:v>
                </c:pt>
                <c:pt idx="656">
                  <c:v>09/01/2009</c:v>
                </c:pt>
                <c:pt idx="657">
                  <c:v>10/01/2009</c:v>
                </c:pt>
                <c:pt idx="658">
                  <c:v>11/01/2009</c:v>
                </c:pt>
                <c:pt idx="659">
                  <c:v>12/01/2009</c:v>
                </c:pt>
                <c:pt idx="660">
                  <c:v>01/01/2010</c:v>
                </c:pt>
                <c:pt idx="661">
                  <c:v>02/01/2010</c:v>
                </c:pt>
                <c:pt idx="662">
                  <c:v>03/01/2010</c:v>
                </c:pt>
                <c:pt idx="663">
                  <c:v>04/01/2010</c:v>
                </c:pt>
                <c:pt idx="664">
                  <c:v>05/01/2010</c:v>
                </c:pt>
                <c:pt idx="665">
                  <c:v>06/01/2010</c:v>
                </c:pt>
                <c:pt idx="666">
                  <c:v>07/01/2010</c:v>
                </c:pt>
                <c:pt idx="667">
                  <c:v>08/01/2010</c:v>
                </c:pt>
                <c:pt idx="668">
                  <c:v>09/01/2010</c:v>
                </c:pt>
                <c:pt idx="669">
                  <c:v>10/01/2010</c:v>
                </c:pt>
                <c:pt idx="670">
                  <c:v>11/01/2010</c:v>
                </c:pt>
                <c:pt idx="671">
                  <c:v>12/01/2010</c:v>
                </c:pt>
                <c:pt idx="672">
                  <c:v>01/01/2011</c:v>
                </c:pt>
                <c:pt idx="673">
                  <c:v>02/01/2011</c:v>
                </c:pt>
                <c:pt idx="674">
                  <c:v>03/01/2011</c:v>
                </c:pt>
                <c:pt idx="675">
                  <c:v>04/01/2011</c:v>
                </c:pt>
                <c:pt idx="676">
                  <c:v>05/01/2011</c:v>
                </c:pt>
                <c:pt idx="677">
                  <c:v>06/01/2011</c:v>
                </c:pt>
                <c:pt idx="678">
                  <c:v>07/01/2011</c:v>
                </c:pt>
                <c:pt idx="679">
                  <c:v>08/01/2011</c:v>
                </c:pt>
                <c:pt idx="680">
                  <c:v>09/01/2011</c:v>
                </c:pt>
                <c:pt idx="681">
                  <c:v>10/01/2011</c:v>
                </c:pt>
                <c:pt idx="682">
                  <c:v>11/01/2011</c:v>
                </c:pt>
                <c:pt idx="683">
                  <c:v>12/01/2011</c:v>
                </c:pt>
                <c:pt idx="684">
                  <c:v>01/01/2012</c:v>
                </c:pt>
                <c:pt idx="685">
                  <c:v>02/01/2012</c:v>
                </c:pt>
                <c:pt idx="686">
                  <c:v>03/01/2012</c:v>
                </c:pt>
                <c:pt idx="687">
                  <c:v>04/01/2012</c:v>
                </c:pt>
                <c:pt idx="688">
                  <c:v>05/01/2012</c:v>
                </c:pt>
                <c:pt idx="689">
                  <c:v>06/01/2012</c:v>
                </c:pt>
                <c:pt idx="690">
                  <c:v>07/01/2012</c:v>
                </c:pt>
                <c:pt idx="691">
                  <c:v>08/01/2012</c:v>
                </c:pt>
                <c:pt idx="692">
                  <c:v>09/01/2012</c:v>
                </c:pt>
                <c:pt idx="693">
                  <c:v>10/01/2012</c:v>
                </c:pt>
                <c:pt idx="694">
                  <c:v>11/01/2012</c:v>
                </c:pt>
                <c:pt idx="695">
                  <c:v>12/01/2012</c:v>
                </c:pt>
                <c:pt idx="696">
                  <c:v>01/01/2013</c:v>
                </c:pt>
                <c:pt idx="697">
                  <c:v>02/01/2013</c:v>
                </c:pt>
                <c:pt idx="698">
                  <c:v>03/01/2013</c:v>
                </c:pt>
                <c:pt idx="699">
                  <c:v>04/01/2013</c:v>
                </c:pt>
                <c:pt idx="700">
                  <c:v>05/01/2013</c:v>
                </c:pt>
                <c:pt idx="701">
                  <c:v>06/01/2013</c:v>
                </c:pt>
                <c:pt idx="702">
                  <c:v>07/01/2013</c:v>
                </c:pt>
                <c:pt idx="703">
                  <c:v>08/01/2013</c:v>
                </c:pt>
                <c:pt idx="704">
                  <c:v>09/01/2013</c:v>
                </c:pt>
                <c:pt idx="705">
                  <c:v>10/01/2013</c:v>
                </c:pt>
                <c:pt idx="706">
                  <c:v>11/01/2013</c:v>
                </c:pt>
                <c:pt idx="707">
                  <c:v>12/01/2013</c:v>
                </c:pt>
                <c:pt idx="708">
                  <c:v>01/01/2014</c:v>
                </c:pt>
                <c:pt idx="709">
                  <c:v>02/01/2014</c:v>
                </c:pt>
                <c:pt idx="710">
                  <c:v>03/01/2014</c:v>
                </c:pt>
                <c:pt idx="711">
                  <c:v>04/01/2014</c:v>
                </c:pt>
                <c:pt idx="712">
                  <c:v>05/01/2014</c:v>
                </c:pt>
                <c:pt idx="713">
                  <c:v>06/01/2014</c:v>
                </c:pt>
                <c:pt idx="714">
                  <c:v>07/01/2014</c:v>
                </c:pt>
                <c:pt idx="715">
                  <c:v>08/01/2014</c:v>
                </c:pt>
                <c:pt idx="716">
                  <c:v>09/01/2014</c:v>
                </c:pt>
                <c:pt idx="717">
                  <c:v>10/01/2014</c:v>
                </c:pt>
                <c:pt idx="718">
                  <c:v>11/01/2014</c:v>
                </c:pt>
                <c:pt idx="719">
                  <c:v>12/01/2014</c:v>
                </c:pt>
                <c:pt idx="720">
                  <c:v>01/01/2015</c:v>
                </c:pt>
                <c:pt idx="721">
                  <c:v>02/01/2015</c:v>
                </c:pt>
                <c:pt idx="722">
                  <c:v>03/01/2015</c:v>
                </c:pt>
                <c:pt idx="723">
                  <c:v>04/01/2015</c:v>
                </c:pt>
                <c:pt idx="724">
                  <c:v>05/01/2015</c:v>
                </c:pt>
                <c:pt idx="725">
                  <c:v>06/01/2015</c:v>
                </c:pt>
                <c:pt idx="726">
                  <c:v>07/01/2015</c:v>
                </c:pt>
                <c:pt idx="727">
                  <c:v>08/01/2015</c:v>
                </c:pt>
                <c:pt idx="728">
                  <c:v>09/01/2015</c:v>
                </c:pt>
                <c:pt idx="729">
                  <c:v>10/01/2015</c:v>
                </c:pt>
                <c:pt idx="730">
                  <c:v>11/01/2015</c:v>
                </c:pt>
                <c:pt idx="731">
                  <c:v>12/01/2015</c:v>
                </c:pt>
                <c:pt idx="732">
                  <c:v>01/01/2016</c:v>
                </c:pt>
                <c:pt idx="733">
                  <c:v>02/01/2016</c:v>
                </c:pt>
                <c:pt idx="734">
                  <c:v>03/01/2016</c:v>
                </c:pt>
                <c:pt idx="735">
                  <c:v>04/01/2016</c:v>
                </c:pt>
                <c:pt idx="736">
                  <c:v>05/01/2016</c:v>
                </c:pt>
                <c:pt idx="737">
                  <c:v>06/01/2016</c:v>
                </c:pt>
                <c:pt idx="738">
                  <c:v>07/01/2016</c:v>
                </c:pt>
                <c:pt idx="739">
                  <c:v>08/01/2016</c:v>
                </c:pt>
                <c:pt idx="740">
                  <c:v>09/01/2016</c:v>
                </c:pt>
                <c:pt idx="741">
                  <c:v>10/01/2016</c:v>
                </c:pt>
                <c:pt idx="742">
                  <c:v>11/01/2016</c:v>
                </c:pt>
                <c:pt idx="743">
                  <c:v>12/01/2016</c:v>
                </c:pt>
                <c:pt idx="744">
                  <c:v>01/01/2017</c:v>
                </c:pt>
                <c:pt idx="745">
                  <c:v>02/01/2017</c:v>
                </c:pt>
                <c:pt idx="746">
                  <c:v>03/01/2017</c:v>
                </c:pt>
                <c:pt idx="747">
                  <c:v>04/01/2017</c:v>
                </c:pt>
                <c:pt idx="748">
                  <c:v>05/01/2017</c:v>
                </c:pt>
                <c:pt idx="749">
                  <c:v>06/01/2017</c:v>
                </c:pt>
                <c:pt idx="750">
                  <c:v>01/01/2005</c:v>
                </c:pt>
                <c:pt idx="751">
                  <c:v>02/01/2005</c:v>
                </c:pt>
                <c:pt idx="752">
                  <c:v>03/01/2005</c:v>
                </c:pt>
                <c:pt idx="753">
                  <c:v>04/01/2005</c:v>
                </c:pt>
                <c:pt idx="754">
                  <c:v>05/01/2005</c:v>
                </c:pt>
                <c:pt idx="755">
                  <c:v>06/01/2005</c:v>
                </c:pt>
                <c:pt idx="756">
                  <c:v>07/01/2005</c:v>
                </c:pt>
                <c:pt idx="757">
                  <c:v>08/01/2005</c:v>
                </c:pt>
                <c:pt idx="758">
                  <c:v>09/01/2005</c:v>
                </c:pt>
                <c:pt idx="759">
                  <c:v>10/01/2005</c:v>
                </c:pt>
                <c:pt idx="760">
                  <c:v>11/01/2005</c:v>
                </c:pt>
                <c:pt idx="761">
                  <c:v>12/01/2005</c:v>
                </c:pt>
                <c:pt idx="762">
                  <c:v>01/01/2006</c:v>
                </c:pt>
                <c:pt idx="763">
                  <c:v>02/01/2006</c:v>
                </c:pt>
                <c:pt idx="764">
                  <c:v>03/01/2006</c:v>
                </c:pt>
                <c:pt idx="765">
                  <c:v>04/01/2006</c:v>
                </c:pt>
                <c:pt idx="766">
                  <c:v>05/01/2006</c:v>
                </c:pt>
                <c:pt idx="767">
                  <c:v>06/01/2006</c:v>
                </c:pt>
                <c:pt idx="768">
                  <c:v>07/01/2006</c:v>
                </c:pt>
                <c:pt idx="769">
                  <c:v>08/01/2006</c:v>
                </c:pt>
                <c:pt idx="770">
                  <c:v>09/01/2006</c:v>
                </c:pt>
                <c:pt idx="771">
                  <c:v>10/01/2006</c:v>
                </c:pt>
                <c:pt idx="772">
                  <c:v>11/01/2006</c:v>
                </c:pt>
                <c:pt idx="773">
                  <c:v>12/01/2006</c:v>
                </c:pt>
                <c:pt idx="774">
                  <c:v>01/01/2007</c:v>
                </c:pt>
                <c:pt idx="775">
                  <c:v>02/01/2007</c:v>
                </c:pt>
                <c:pt idx="776">
                  <c:v>03/01/2007</c:v>
                </c:pt>
                <c:pt idx="777">
                  <c:v>04/01/2007</c:v>
                </c:pt>
                <c:pt idx="778">
                  <c:v>05/01/2007</c:v>
                </c:pt>
                <c:pt idx="779">
                  <c:v>06/01/2007</c:v>
                </c:pt>
                <c:pt idx="780">
                  <c:v>07/01/2007</c:v>
                </c:pt>
                <c:pt idx="781">
                  <c:v>08/01/2007</c:v>
                </c:pt>
                <c:pt idx="782">
                  <c:v>09/01/2007</c:v>
                </c:pt>
                <c:pt idx="783">
                  <c:v>10/01/2007</c:v>
                </c:pt>
                <c:pt idx="784">
                  <c:v>11/01/2007</c:v>
                </c:pt>
                <c:pt idx="785">
                  <c:v>12/01/2007</c:v>
                </c:pt>
                <c:pt idx="786">
                  <c:v>01/01/2008</c:v>
                </c:pt>
                <c:pt idx="787">
                  <c:v>02/01/2008</c:v>
                </c:pt>
                <c:pt idx="788">
                  <c:v>03/01/2008</c:v>
                </c:pt>
                <c:pt idx="789">
                  <c:v>04/01/2008</c:v>
                </c:pt>
                <c:pt idx="790">
                  <c:v>05/01/2008</c:v>
                </c:pt>
                <c:pt idx="791">
                  <c:v>06/01/2008</c:v>
                </c:pt>
                <c:pt idx="792">
                  <c:v>07/01/2008</c:v>
                </c:pt>
                <c:pt idx="793">
                  <c:v>08/01/2008</c:v>
                </c:pt>
                <c:pt idx="794">
                  <c:v>09/01/2008</c:v>
                </c:pt>
                <c:pt idx="795">
                  <c:v>10/01/2008</c:v>
                </c:pt>
                <c:pt idx="796">
                  <c:v>11/01/2008</c:v>
                </c:pt>
                <c:pt idx="797">
                  <c:v>12/01/2008</c:v>
                </c:pt>
                <c:pt idx="798">
                  <c:v>01/01/2009</c:v>
                </c:pt>
                <c:pt idx="799">
                  <c:v>02/01/2009</c:v>
                </c:pt>
                <c:pt idx="800">
                  <c:v>03/01/2009</c:v>
                </c:pt>
                <c:pt idx="801">
                  <c:v>04/01/2009</c:v>
                </c:pt>
                <c:pt idx="802">
                  <c:v>05/01/2009</c:v>
                </c:pt>
                <c:pt idx="803">
                  <c:v>06/01/2009</c:v>
                </c:pt>
                <c:pt idx="804">
                  <c:v>07/01/2009</c:v>
                </c:pt>
                <c:pt idx="805">
                  <c:v>08/01/2009</c:v>
                </c:pt>
                <c:pt idx="806">
                  <c:v>09/01/2009</c:v>
                </c:pt>
                <c:pt idx="807">
                  <c:v>10/01/2009</c:v>
                </c:pt>
                <c:pt idx="808">
                  <c:v>11/01/2009</c:v>
                </c:pt>
                <c:pt idx="809">
                  <c:v>12/01/2009</c:v>
                </c:pt>
                <c:pt idx="810">
                  <c:v>01/01/2010</c:v>
                </c:pt>
                <c:pt idx="811">
                  <c:v>02/01/2010</c:v>
                </c:pt>
                <c:pt idx="812">
                  <c:v>03/01/2010</c:v>
                </c:pt>
                <c:pt idx="813">
                  <c:v>04/01/2010</c:v>
                </c:pt>
                <c:pt idx="814">
                  <c:v>05/01/2010</c:v>
                </c:pt>
                <c:pt idx="815">
                  <c:v>06/01/2010</c:v>
                </c:pt>
                <c:pt idx="816">
                  <c:v>07/01/2010</c:v>
                </c:pt>
                <c:pt idx="817">
                  <c:v>08/01/2010</c:v>
                </c:pt>
                <c:pt idx="818">
                  <c:v>09/01/2010</c:v>
                </c:pt>
                <c:pt idx="819">
                  <c:v>10/01/2010</c:v>
                </c:pt>
                <c:pt idx="820">
                  <c:v>11/01/2010</c:v>
                </c:pt>
                <c:pt idx="821">
                  <c:v>12/01/2010</c:v>
                </c:pt>
                <c:pt idx="822">
                  <c:v>01/01/2011</c:v>
                </c:pt>
                <c:pt idx="823">
                  <c:v>02/01/2011</c:v>
                </c:pt>
                <c:pt idx="824">
                  <c:v>03/01/2011</c:v>
                </c:pt>
                <c:pt idx="825">
                  <c:v>04/01/2011</c:v>
                </c:pt>
                <c:pt idx="826">
                  <c:v>05/01/2011</c:v>
                </c:pt>
                <c:pt idx="827">
                  <c:v>06/01/2011</c:v>
                </c:pt>
                <c:pt idx="828">
                  <c:v>07/01/2011</c:v>
                </c:pt>
                <c:pt idx="829">
                  <c:v>08/01/2011</c:v>
                </c:pt>
                <c:pt idx="830">
                  <c:v>09/01/2011</c:v>
                </c:pt>
                <c:pt idx="831">
                  <c:v>10/01/2011</c:v>
                </c:pt>
                <c:pt idx="832">
                  <c:v>11/01/2011</c:v>
                </c:pt>
                <c:pt idx="833">
                  <c:v>12/01/2011</c:v>
                </c:pt>
                <c:pt idx="834">
                  <c:v>01/01/2012</c:v>
                </c:pt>
                <c:pt idx="835">
                  <c:v>02/01/2012</c:v>
                </c:pt>
                <c:pt idx="836">
                  <c:v>03/01/2012</c:v>
                </c:pt>
                <c:pt idx="837">
                  <c:v>04/01/2012</c:v>
                </c:pt>
                <c:pt idx="838">
                  <c:v>05/01/2012</c:v>
                </c:pt>
                <c:pt idx="839">
                  <c:v>06/01/2012</c:v>
                </c:pt>
                <c:pt idx="840">
                  <c:v>07/01/2012</c:v>
                </c:pt>
                <c:pt idx="841">
                  <c:v>08/01/2012</c:v>
                </c:pt>
                <c:pt idx="842">
                  <c:v>09/01/2012</c:v>
                </c:pt>
                <c:pt idx="843">
                  <c:v>10/01/2012</c:v>
                </c:pt>
                <c:pt idx="844">
                  <c:v>11/01/2012</c:v>
                </c:pt>
                <c:pt idx="845">
                  <c:v>12/01/2012</c:v>
                </c:pt>
                <c:pt idx="846">
                  <c:v>01/01/2013</c:v>
                </c:pt>
                <c:pt idx="847">
                  <c:v>02/01/2013</c:v>
                </c:pt>
                <c:pt idx="848">
                  <c:v>03/01/2013</c:v>
                </c:pt>
                <c:pt idx="849">
                  <c:v>04/01/2013</c:v>
                </c:pt>
                <c:pt idx="850">
                  <c:v>05/01/2013</c:v>
                </c:pt>
                <c:pt idx="851">
                  <c:v>06/01/2013</c:v>
                </c:pt>
                <c:pt idx="852">
                  <c:v>07/01/2013</c:v>
                </c:pt>
                <c:pt idx="853">
                  <c:v>08/01/2013</c:v>
                </c:pt>
                <c:pt idx="854">
                  <c:v>09/01/2013</c:v>
                </c:pt>
                <c:pt idx="855">
                  <c:v>10/01/2013</c:v>
                </c:pt>
                <c:pt idx="856">
                  <c:v>11/01/2013</c:v>
                </c:pt>
                <c:pt idx="857">
                  <c:v>12/01/2013</c:v>
                </c:pt>
                <c:pt idx="858">
                  <c:v>01/01/2014</c:v>
                </c:pt>
                <c:pt idx="859">
                  <c:v>02/01/2014</c:v>
                </c:pt>
                <c:pt idx="860">
                  <c:v>03/01/2014</c:v>
                </c:pt>
                <c:pt idx="861">
                  <c:v>04/01/2014</c:v>
                </c:pt>
                <c:pt idx="862">
                  <c:v>05/01/2014</c:v>
                </c:pt>
                <c:pt idx="863">
                  <c:v>06/01/2014</c:v>
                </c:pt>
                <c:pt idx="864">
                  <c:v>07/01/2014</c:v>
                </c:pt>
                <c:pt idx="865">
                  <c:v>08/01/2014</c:v>
                </c:pt>
                <c:pt idx="866">
                  <c:v>09/01/2014</c:v>
                </c:pt>
                <c:pt idx="867">
                  <c:v>10/01/2014</c:v>
                </c:pt>
                <c:pt idx="868">
                  <c:v>11/01/2014</c:v>
                </c:pt>
                <c:pt idx="869">
                  <c:v>12/01/2014</c:v>
                </c:pt>
                <c:pt idx="870">
                  <c:v>01/01/2015</c:v>
                </c:pt>
                <c:pt idx="871">
                  <c:v>02/01/2015</c:v>
                </c:pt>
                <c:pt idx="872">
                  <c:v>03/01/2015</c:v>
                </c:pt>
                <c:pt idx="873">
                  <c:v>04/01/2015</c:v>
                </c:pt>
                <c:pt idx="874">
                  <c:v>05/01/2015</c:v>
                </c:pt>
                <c:pt idx="875">
                  <c:v>06/01/2015</c:v>
                </c:pt>
                <c:pt idx="876">
                  <c:v>07/01/2015</c:v>
                </c:pt>
                <c:pt idx="877">
                  <c:v>08/01/2015</c:v>
                </c:pt>
                <c:pt idx="878">
                  <c:v>09/01/2015</c:v>
                </c:pt>
                <c:pt idx="879">
                  <c:v>10/01/2015</c:v>
                </c:pt>
                <c:pt idx="880">
                  <c:v>11/01/2015</c:v>
                </c:pt>
                <c:pt idx="881">
                  <c:v>12/01/2015</c:v>
                </c:pt>
                <c:pt idx="882">
                  <c:v>01/01/2016</c:v>
                </c:pt>
                <c:pt idx="883">
                  <c:v>02/01/2016</c:v>
                </c:pt>
                <c:pt idx="884">
                  <c:v>03/01/2016</c:v>
                </c:pt>
                <c:pt idx="885">
                  <c:v>04/01/2016</c:v>
                </c:pt>
                <c:pt idx="886">
                  <c:v>05/01/2016</c:v>
                </c:pt>
                <c:pt idx="887">
                  <c:v>06/01/2016</c:v>
                </c:pt>
                <c:pt idx="888">
                  <c:v>07/01/2016</c:v>
                </c:pt>
                <c:pt idx="889">
                  <c:v>08/01/2016</c:v>
                </c:pt>
                <c:pt idx="890">
                  <c:v>09/01/2016</c:v>
                </c:pt>
                <c:pt idx="891">
                  <c:v>10/01/2016</c:v>
                </c:pt>
                <c:pt idx="892">
                  <c:v>11/01/2016</c:v>
                </c:pt>
                <c:pt idx="893">
                  <c:v>12/01/2016</c:v>
                </c:pt>
                <c:pt idx="894">
                  <c:v>01/01/2017</c:v>
                </c:pt>
                <c:pt idx="895">
                  <c:v>02/01/2017</c:v>
                </c:pt>
                <c:pt idx="896">
                  <c:v>03/01/2017</c:v>
                </c:pt>
                <c:pt idx="897">
                  <c:v>04/01/2017</c:v>
                </c:pt>
                <c:pt idx="898">
                  <c:v>05/01/2017</c:v>
                </c:pt>
                <c:pt idx="899">
                  <c:v>06/01/2017</c:v>
                </c:pt>
              </c:strCache>
            </c:strRef>
          </c:cat>
          <c:val>
            <c:numRef>
              <c:f>Sheet1!$B$2:$B$150</c:f>
              <c:numCache>
                <c:formatCode>General</c:formatCode>
                <c:ptCount val="149"/>
                <c:pt idx="0">
                  <c:v>155.4</c:v>
                </c:pt>
                <c:pt idx="1">
                  <c:v>156.0</c:v>
                </c:pt>
                <c:pt idx="2">
                  <c:v>156.9</c:v>
                </c:pt>
                <c:pt idx="3">
                  <c:v>157.9</c:v>
                </c:pt>
                <c:pt idx="4">
                  <c:v>159.0</c:v>
                </c:pt>
                <c:pt idx="5">
                  <c:v>160.2</c:v>
                </c:pt>
                <c:pt idx="6">
                  <c:v>158.9</c:v>
                </c:pt>
                <c:pt idx="7">
                  <c:v>159.6</c:v>
                </c:pt>
                <c:pt idx="8">
                  <c:v>160.9</c:v>
                </c:pt>
                <c:pt idx="9">
                  <c:v>160.7</c:v>
                </c:pt>
                <c:pt idx="10">
                  <c:v>162.1</c:v>
                </c:pt>
                <c:pt idx="11">
                  <c:v>162.4</c:v>
                </c:pt>
                <c:pt idx="12">
                  <c:v>159.6</c:v>
                </c:pt>
                <c:pt idx="13">
                  <c:v>159.8</c:v>
                </c:pt>
                <c:pt idx="14">
                  <c:v>161.2</c:v>
                </c:pt>
                <c:pt idx="15">
                  <c:v>161.5</c:v>
                </c:pt>
                <c:pt idx="16">
                  <c:v>162.3</c:v>
                </c:pt>
                <c:pt idx="17">
                  <c:v>164.9</c:v>
                </c:pt>
                <c:pt idx="18">
                  <c:v>162.2</c:v>
                </c:pt>
                <c:pt idx="19">
                  <c:v>162.0</c:v>
                </c:pt>
                <c:pt idx="20">
                  <c:v>163.0</c:v>
                </c:pt>
                <c:pt idx="21">
                  <c:v>163.3</c:v>
                </c:pt>
                <c:pt idx="22">
                  <c:v>164.5</c:v>
                </c:pt>
                <c:pt idx="23">
                  <c:v>164.9</c:v>
                </c:pt>
                <c:pt idx="24">
                  <c:v>161.5</c:v>
                </c:pt>
                <c:pt idx="25">
                  <c:v>160.9</c:v>
                </c:pt>
                <c:pt idx="26">
                  <c:v>162.7</c:v>
                </c:pt>
                <c:pt idx="27">
                  <c:v>162.8</c:v>
                </c:pt>
                <c:pt idx="28">
                  <c:v>164.0</c:v>
                </c:pt>
                <c:pt idx="29">
                  <c:v>165.5</c:v>
                </c:pt>
                <c:pt idx="30">
                  <c:v>163.1</c:v>
                </c:pt>
                <c:pt idx="31">
                  <c:v>163.0</c:v>
                </c:pt>
                <c:pt idx="32">
                  <c:v>163.3</c:v>
                </c:pt>
                <c:pt idx="33">
                  <c:v>163.7</c:v>
                </c:pt>
                <c:pt idx="34">
                  <c:v>164.4</c:v>
                </c:pt>
                <c:pt idx="35">
                  <c:v>164.4</c:v>
                </c:pt>
                <c:pt idx="36">
                  <c:v>161.1</c:v>
                </c:pt>
                <c:pt idx="37">
                  <c:v>161.1</c:v>
                </c:pt>
                <c:pt idx="38">
                  <c:v>162.0</c:v>
                </c:pt>
                <c:pt idx="39">
                  <c:v>161.9</c:v>
                </c:pt>
                <c:pt idx="40">
                  <c:v>163.3</c:v>
                </c:pt>
                <c:pt idx="41">
                  <c:v>164.2</c:v>
                </c:pt>
                <c:pt idx="42">
                  <c:v>161.1</c:v>
                </c:pt>
                <c:pt idx="43">
                  <c:v>161.9</c:v>
                </c:pt>
                <c:pt idx="44">
                  <c:v>162.9</c:v>
                </c:pt>
                <c:pt idx="45">
                  <c:v>162.7</c:v>
                </c:pt>
                <c:pt idx="46">
                  <c:v>162.6</c:v>
                </c:pt>
                <c:pt idx="47">
                  <c:v>162.1</c:v>
                </c:pt>
                <c:pt idx="48">
                  <c:v>157.1</c:v>
                </c:pt>
                <c:pt idx="49">
                  <c:v>156.1</c:v>
                </c:pt>
                <c:pt idx="50">
                  <c:v>155.7</c:v>
                </c:pt>
                <c:pt idx="51">
                  <c:v>155.5</c:v>
                </c:pt>
                <c:pt idx="52">
                  <c:v>156.7</c:v>
                </c:pt>
                <c:pt idx="53">
                  <c:v>157.7</c:v>
                </c:pt>
                <c:pt idx="54">
                  <c:v>153.7</c:v>
                </c:pt>
                <c:pt idx="55">
                  <c:v>153.5</c:v>
                </c:pt>
                <c:pt idx="56">
                  <c:v>155.1</c:v>
                </c:pt>
                <c:pt idx="57">
                  <c:v>155.2</c:v>
                </c:pt>
                <c:pt idx="58">
                  <c:v>155.9</c:v>
                </c:pt>
                <c:pt idx="59">
                  <c:v>155.7</c:v>
                </c:pt>
                <c:pt idx="60">
                  <c:v>152.3</c:v>
                </c:pt>
                <c:pt idx="61">
                  <c:v>151.9</c:v>
                </c:pt>
                <c:pt idx="62">
                  <c:v>153.5</c:v>
                </c:pt>
                <c:pt idx="63">
                  <c:v>155.8</c:v>
                </c:pt>
                <c:pt idx="64">
                  <c:v>157.1</c:v>
                </c:pt>
                <c:pt idx="65">
                  <c:v>158.0</c:v>
                </c:pt>
                <c:pt idx="66">
                  <c:v>154.7</c:v>
                </c:pt>
                <c:pt idx="67">
                  <c:v>153.9</c:v>
                </c:pt>
                <c:pt idx="68">
                  <c:v>154.8</c:v>
                </c:pt>
                <c:pt idx="69">
                  <c:v>156.3</c:v>
                </c:pt>
                <c:pt idx="70">
                  <c:v>156.5</c:v>
                </c:pt>
                <c:pt idx="71">
                  <c:v>156.2</c:v>
                </c:pt>
                <c:pt idx="72">
                  <c:v>152.9</c:v>
                </c:pt>
                <c:pt idx="73">
                  <c:v>153.7</c:v>
                </c:pt>
                <c:pt idx="74">
                  <c:v>154.5</c:v>
                </c:pt>
                <c:pt idx="75">
                  <c:v>155.8</c:v>
                </c:pt>
                <c:pt idx="76">
                  <c:v>156.0</c:v>
                </c:pt>
                <c:pt idx="77">
                  <c:v>157.1</c:v>
                </c:pt>
                <c:pt idx="78">
                  <c:v>155.4</c:v>
                </c:pt>
                <c:pt idx="79">
                  <c:v>156.6</c:v>
                </c:pt>
                <c:pt idx="80">
                  <c:v>157.4</c:v>
                </c:pt>
                <c:pt idx="81">
                  <c:v>157.0</c:v>
                </c:pt>
                <c:pt idx="82">
                  <c:v>157.9</c:v>
                </c:pt>
                <c:pt idx="83">
                  <c:v>157.6</c:v>
                </c:pt>
                <c:pt idx="84">
                  <c:v>154.5</c:v>
                </c:pt>
                <c:pt idx="85">
                  <c:v>155.0</c:v>
                </c:pt>
                <c:pt idx="86">
                  <c:v>156.6</c:v>
                </c:pt>
                <c:pt idx="87">
                  <c:v>157.1</c:v>
                </c:pt>
                <c:pt idx="88">
                  <c:v>158.1</c:v>
                </c:pt>
                <c:pt idx="89">
                  <c:v>157.9</c:v>
                </c:pt>
                <c:pt idx="90">
                  <c:v>156.9</c:v>
                </c:pt>
                <c:pt idx="91">
                  <c:v>158.2</c:v>
                </c:pt>
                <c:pt idx="92">
                  <c:v>158.7</c:v>
                </c:pt>
                <c:pt idx="93">
                  <c:v>158.7</c:v>
                </c:pt>
                <c:pt idx="94">
                  <c:v>159.9</c:v>
                </c:pt>
                <c:pt idx="95">
                  <c:v>159.7</c:v>
                </c:pt>
                <c:pt idx="96">
                  <c:v>155.9</c:v>
                </c:pt>
                <c:pt idx="97">
                  <c:v>156.9</c:v>
                </c:pt>
                <c:pt idx="98">
                  <c:v>158.0</c:v>
                </c:pt>
                <c:pt idx="99">
                  <c:v>158.7</c:v>
                </c:pt>
                <c:pt idx="100">
                  <c:v>159.2</c:v>
                </c:pt>
                <c:pt idx="101">
                  <c:v>158.7</c:v>
                </c:pt>
                <c:pt idx="102">
                  <c:v>158.3</c:v>
                </c:pt>
                <c:pt idx="103">
                  <c:v>158.9</c:v>
                </c:pt>
                <c:pt idx="104">
                  <c:v>159.9</c:v>
                </c:pt>
                <c:pt idx="105">
                  <c:v>160.1</c:v>
                </c:pt>
                <c:pt idx="106">
                  <c:v>161.2</c:v>
                </c:pt>
                <c:pt idx="107">
                  <c:v>160.9</c:v>
                </c:pt>
                <c:pt idx="108">
                  <c:v>158.0</c:v>
                </c:pt>
                <c:pt idx="109">
                  <c:v>157.6</c:v>
                </c:pt>
                <c:pt idx="110">
                  <c:v>159.1</c:v>
                </c:pt>
                <c:pt idx="111">
                  <c:v>160.4</c:v>
                </c:pt>
                <c:pt idx="112">
                  <c:v>161.0</c:v>
                </c:pt>
                <c:pt idx="113">
                  <c:v>161.0</c:v>
                </c:pt>
                <c:pt idx="114">
                  <c:v>159.1</c:v>
                </c:pt>
                <c:pt idx="115">
                  <c:v>160.0</c:v>
                </c:pt>
                <c:pt idx="116">
                  <c:v>161.2</c:v>
                </c:pt>
                <c:pt idx="117">
                  <c:v>160.7</c:v>
                </c:pt>
                <c:pt idx="118">
                  <c:v>162.0</c:v>
                </c:pt>
                <c:pt idx="119">
                  <c:v>162.0</c:v>
                </c:pt>
                <c:pt idx="120">
                  <c:v>158.5</c:v>
                </c:pt>
                <c:pt idx="121">
                  <c:v>158.5</c:v>
                </c:pt>
                <c:pt idx="122">
                  <c:v>159.1</c:v>
                </c:pt>
                <c:pt idx="123">
                  <c:v>159.3</c:v>
                </c:pt>
                <c:pt idx="124">
                  <c:v>160.8</c:v>
                </c:pt>
                <c:pt idx="125">
                  <c:v>160.0</c:v>
                </c:pt>
                <c:pt idx="126">
                  <c:v>159.4</c:v>
                </c:pt>
                <c:pt idx="127">
                  <c:v>160.4</c:v>
                </c:pt>
                <c:pt idx="128">
                  <c:v>161.1</c:v>
                </c:pt>
                <c:pt idx="129">
                  <c:v>161.8</c:v>
                </c:pt>
                <c:pt idx="130">
                  <c:v>162.7</c:v>
                </c:pt>
                <c:pt idx="131">
                  <c:v>162.7</c:v>
                </c:pt>
                <c:pt idx="132">
                  <c:v>159.6</c:v>
                </c:pt>
                <c:pt idx="133">
                  <c:v>159.2</c:v>
                </c:pt>
                <c:pt idx="134">
                  <c:v>161.4</c:v>
                </c:pt>
                <c:pt idx="135">
                  <c:v>162.7</c:v>
                </c:pt>
                <c:pt idx="136">
                  <c:v>162.9</c:v>
                </c:pt>
                <c:pt idx="137">
                  <c:v>162.8</c:v>
                </c:pt>
                <c:pt idx="138">
                  <c:v>160.8</c:v>
                </c:pt>
                <c:pt idx="139">
                  <c:v>161.6</c:v>
                </c:pt>
                <c:pt idx="140">
                  <c:v>162.8</c:v>
                </c:pt>
                <c:pt idx="141">
                  <c:v>163.8</c:v>
                </c:pt>
                <c:pt idx="142">
                  <c:v>163.9</c:v>
                </c:pt>
                <c:pt idx="143">
                  <c:v>164.4</c:v>
                </c:pt>
                <c:pt idx="144">
                  <c:v>162.1</c:v>
                </c:pt>
                <c:pt idx="145">
                  <c:v>162.0</c:v>
                </c:pt>
                <c:pt idx="146">
                  <c:v>163.3</c:v>
                </c:pt>
                <c:pt idx="147">
                  <c:v>163.1</c:v>
                </c:pt>
                <c:pt idx="148">
                  <c:v>163.1</c:v>
                </c:pt>
              </c:numCache>
            </c:numRef>
          </c:val>
          <c:smooth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Roanoke, VA MSA</c:v>
                </c:pt>
              </c:strCache>
            </c:strRef>
          </c:tx>
          <c:marker>
            <c:symbol val="none"/>
          </c:marker>
          <c:cat>
            <c:strRef>
              <c:f>Sheet1!$A$2:$A$901</c:f>
              <c:strCache>
                <c:ptCount val="90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  <c:pt idx="150">
                  <c:v>01/01/2005</c:v>
                </c:pt>
                <c:pt idx="151">
                  <c:v>02/01/2005</c:v>
                </c:pt>
                <c:pt idx="152">
                  <c:v>03/01/2005</c:v>
                </c:pt>
                <c:pt idx="153">
                  <c:v>04/01/2005</c:v>
                </c:pt>
                <c:pt idx="154">
                  <c:v>05/01/2005</c:v>
                </c:pt>
                <c:pt idx="155">
                  <c:v>06/01/2005</c:v>
                </c:pt>
                <c:pt idx="156">
                  <c:v>07/01/2005</c:v>
                </c:pt>
                <c:pt idx="157">
                  <c:v>08/01/2005</c:v>
                </c:pt>
                <c:pt idx="158">
                  <c:v>09/01/2005</c:v>
                </c:pt>
                <c:pt idx="159">
                  <c:v>10/01/2005</c:v>
                </c:pt>
                <c:pt idx="160">
                  <c:v>11/01/2005</c:v>
                </c:pt>
                <c:pt idx="161">
                  <c:v>12/01/2005</c:v>
                </c:pt>
                <c:pt idx="162">
                  <c:v>01/01/2006</c:v>
                </c:pt>
                <c:pt idx="163">
                  <c:v>02/01/2006</c:v>
                </c:pt>
                <c:pt idx="164">
                  <c:v>03/01/2006</c:v>
                </c:pt>
                <c:pt idx="165">
                  <c:v>04/01/2006</c:v>
                </c:pt>
                <c:pt idx="166">
                  <c:v>05/01/2006</c:v>
                </c:pt>
                <c:pt idx="167">
                  <c:v>06/01/2006</c:v>
                </c:pt>
                <c:pt idx="168">
                  <c:v>07/01/2006</c:v>
                </c:pt>
                <c:pt idx="169">
                  <c:v>08/01/2006</c:v>
                </c:pt>
                <c:pt idx="170">
                  <c:v>09/01/2006</c:v>
                </c:pt>
                <c:pt idx="171">
                  <c:v>10/01/2006</c:v>
                </c:pt>
                <c:pt idx="172">
                  <c:v>11/01/2006</c:v>
                </c:pt>
                <c:pt idx="173">
                  <c:v>12/01/2006</c:v>
                </c:pt>
                <c:pt idx="174">
                  <c:v>01/01/2007</c:v>
                </c:pt>
                <c:pt idx="175">
                  <c:v>02/01/2007</c:v>
                </c:pt>
                <c:pt idx="176">
                  <c:v>03/01/2007</c:v>
                </c:pt>
                <c:pt idx="177">
                  <c:v>04/01/2007</c:v>
                </c:pt>
                <c:pt idx="178">
                  <c:v>05/01/2007</c:v>
                </c:pt>
                <c:pt idx="179">
                  <c:v>06/01/2007</c:v>
                </c:pt>
                <c:pt idx="180">
                  <c:v>07/01/2007</c:v>
                </c:pt>
                <c:pt idx="181">
                  <c:v>08/01/2007</c:v>
                </c:pt>
                <c:pt idx="182">
                  <c:v>09/01/2007</c:v>
                </c:pt>
                <c:pt idx="183">
                  <c:v>10/01/2007</c:v>
                </c:pt>
                <c:pt idx="184">
                  <c:v>11/01/2007</c:v>
                </c:pt>
                <c:pt idx="185">
                  <c:v>12/01/2007</c:v>
                </c:pt>
                <c:pt idx="186">
                  <c:v>01/01/2008</c:v>
                </c:pt>
                <c:pt idx="187">
                  <c:v>02/01/2008</c:v>
                </c:pt>
                <c:pt idx="188">
                  <c:v>03/01/2008</c:v>
                </c:pt>
                <c:pt idx="189">
                  <c:v>04/01/2008</c:v>
                </c:pt>
                <c:pt idx="190">
                  <c:v>05/01/2008</c:v>
                </c:pt>
                <c:pt idx="191">
                  <c:v>06/01/2008</c:v>
                </c:pt>
                <c:pt idx="192">
                  <c:v>07/01/2008</c:v>
                </c:pt>
                <c:pt idx="193">
                  <c:v>08/01/2008</c:v>
                </c:pt>
                <c:pt idx="194">
                  <c:v>09/01/2008</c:v>
                </c:pt>
                <c:pt idx="195">
                  <c:v>10/01/2008</c:v>
                </c:pt>
                <c:pt idx="196">
                  <c:v>11/01/2008</c:v>
                </c:pt>
                <c:pt idx="197">
                  <c:v>12/01/2008</c:v>
                </c:pt>
                <c:pt idx="198">
                  <c:v>01/01/2009</c:v>
                </c:pt>
                <c:pt idx="199">
                  <c:v>02/01/2009</c:v>
                </c:pt>
                <c:pt idx="200">
                  <c:v>03/01/2009</c:v>
                </c:pt>
                <c:pt idx="201">
                  <c:v>04/01/2009</c:v>
                </c:pt>
                <c:pt idx="202">
                  <c:v>05/01/2009</c:v>
                </c:pt>
                <c:pt idx="203">
                  <c:v>06/01/2009</c:v>
                </c:pt>
                <c:pt idx="204">
                  <c:v>07/01/2009</c:v>
                </c:pt>
                <c:pt idx="205">
                  <c:v>08/01/2009</c:v>
                </c:pt>
                <c:pt idx="206">
                  <c:v>09/01/2009</c:v>
                </c:pt>
                <c:pt idx="207">
                  <c:v>10/01/2009</c:v>
                </c:pt>
                <c:pt idx="208">
                  <c:v>11/01/2009</c:v>
                </c:pt>
                <c:pt idx="209">
                  <c:v>12/01/2009</c:v>
                </c:pt>
                <c:pt idx="210">
                  <c:v>01/01/2010</c:v>
                </c:pt>
                <c:pt idx="211">
                  <c:v>02/01/2010</c:v>
                </c:pt>
                <c:pt idx="212">
                  <c:v>03/01/2010</c:v>
                </c:pt>
                <c:pt idx="213">
                  <c:v>04/01/2010</c:v>
                </c:pt>
                <c:pt idx="214">
                  <c:v>05/01/2010</c:v>
                </c:pt>
                <c:pt idx="215">
                  <c:v>06/01/2010</c:v>
                </c:pt>
                <c:pt idx="216">
                  <c:v>07/01/2010</c:v>
                </c:pt>
                <c:pt idx="217">
                  <c:v>08/01/2010</c:v>
                </c:pt>
                <c:pt idx="218">
                  <c:v>09/01/2010</c:v>
                </c:pt>
                <c:pt idx="219">
                  <c:v>10/01/2010</c:v>
                </c:pt>
                <c:pt idx="220">
                  <c:v>11/01/2010</c:v>
                </c:pt>
                <c:pt idx="221">
                  <c:v>12/01/2010</c:v>
                </c:pt>
                <c:pt idx="222">
                  <c:v>01/01/2011</c:v>
                </c:pt>
                <c:pt idx="223">
                  <c:v>02/01/2011</c:v>
                </c:pt>
                <c:pt idx="224">
                  <c:v>03/01/2011</c:v>
                </c:pt>
                <c:pt idx="225">
                  <c:v>04/01/2011</c:v>
                </c:pt>
                <c:pt idx="226">
                  <c:v>05/01/2011</c:v>
                </c:pt>
                <c:pt idx="227">
                  <c:v>06/01/2011</c:v>
                </c:pt>
                <c:pt idx="228">
                  <c:v>07/01/2011</c:v>
                </c:pt>
                <c:pt idx="229">
                  <c:v>08/01/2011</c:v>
                </c:pt>
                <c:pt idx="230">
                  <c:v>09/01/2011</c:v>
                </c:pt>
                <c:pt idx="231">
                  <c:v>10/01/2011</c:v>
                </c:pt>
                <c:pt idx="232">
                  <c:v>11/01/2011</c:v>
                </c:pt>
                <c:pt idx="233">
                  <c:v>12/01/2011</c:v>
                </c:pt>
                <c:pt idx="234">
                  <c:v>01/01/2012</c:v>
                </c:pt>
                <c:pt idx="235">
                  <c:v>02/01/2012</c:v>
                </c:pt>
                <c:pt idx="236">
                  <c:v>03/01/2012</c:v>
                </c:pt>
                <c:pt idx="237">
                  <c:v>04/01/2012</c:v>
                </c:pt>
                <c:pt idx="238">
                  <c:v>05/01/2012</c:v>
                </c:pt>
                <c:pt idx="239">
                  <c:v>06/01/2012</c:v>
                </c:pt>
                <c:pt idx="240">
                  <c:v>07/01/2012</c:v>
                </c:pt>
                <c:pt idx="241">
                  <c:v>08/01/2012</c:v>
                </c:pt>
                <c:pt idx="242">
                  <c:v>09/01/2012</c:v>
                </c:pt>
                <c:pt idx="243">
                  <c:v>10/01/2012</c:v>
                </c:pt>
                <c:pt idx="244">
                  <c:v>11/01/2012</c:v>
                </c:pt>
                <c:pt idx="245">
                  <c:v>12/01/2012</c:v>
                </c:pt>
                <c:pt idx="246">
                  <c:v>01/01/2013</c:v>
                </c:pt>
                <c:pt idx="247">
                  <c:v>02/01/2013</c:v>
                </c:pt>
                <c:pt idx="248">
                  <c:v>03/01/2013</c:v>
                </c:pt>
                <c:pt idx="249">
                  <c:v>04/01/2013</c:v>
                </c:pt>
                <c:pt idx="250">
                  <c:v>05/01/2013</c:v>
                </c:pt>
                <c:pt idx="251">
                  <c:v>06/01/2013</c:v>
                </c:pt>
                <c:pt idx="252">
                  <c:v>07/01/2013</c:v>
                </c:pt>
                <c:pt idx="253">
                  <c:v>08/01/2013</c:v>
                </c:pt>
                <c:pt idx="254">
                  <c:v>09/01/2013</c:v>
                </c:pt>
                <c:pt idx="255">
                  <c:v>10/01/2013</c:v>
                </c:pt>
                <c:pt idx="256">
                  <c:v>11/01/2013</c:v>
                </c:pt>
                <c:pt idx="257">
                  <c:v>12/01/2013</c:v>
                </c:pt>
                <c:pt idx="258">
                  <c:v>01/01/2014</c:v>
                </c:pt>
                <c:pt idx="259">
                  <c:v>02/01/2014</c:v>
                </c:pt>
                <c:pt idx="260">
                  <c:v>03/01/2014</c:v>
                </c:pt>
                <c:pt idx="261">
                  <c:v>04/01/2014</c:v>
                </c:pt>
                <c:pt idx="262">
                  <c:v>05/01/2014</c:v>
                </c:pt>
                <c:pt idx="263">
                  <c:v>06/01/2014</c:v>
                </c:pt>
                <c:pt idx="264">
                  <c:v>07/01/2014</c:v>
                </c:pt>
                <c:pt idx="265">
                  <c:v>08/01/2014</c:v>
                </c:pt>
                <c:pt idx="266">
                  <c:v>09/01/2014</c:v>
                </c:pt>
                <c:pt idx="267">
                  <c:v>10/01/2014</c:v>
                </c:pt>
                <c:pt idx="268">
                  <c:v>11/01/2014</c:v>
                </c:pt>
                <c:pt idx="269">
                  <c:v>12/01/2014</c:v>
                </c:pt>
                <c:pt idx="270">
                  <c:v>01/01/2015</c:v>
                </c:pt>
                <c:pt idx="271">
                  <c:v>02/01/2015</c:v>
                </c:pt>
                <c:pt idx="272">
                  <c:v>03/01/2015</c:v>
                </c:pt>
                <c:pt idx="273">
                  <c:v>04/01/2015</c:v>
                </c:pt>
                <c:pt idx="274">
                  <c:v>05/01/2015</c:v>
                </c:pt>
                <c:pt idx="275">
                  <c:v>06/01/2015</c:v>
                </c:pt>
                <c:pt idx="276">
                  <c:v>07/01/2015</c:v>
                </c:pt>
                <c:pt idx="277">
                  <c:v>08/01/2015</c:v>
                </c:pt>
                <c:pt idx="278">
                  <c:v>09/01/2015</c:v>
                </c:pt>
                <c:pt idx="279">
                  <c:v>10/01/2015</c:v>
                </c:pt>
                <c:pt idx="280">
                  <c:v>11/01/2015</c:v>
                </c:pt>
                <c:pt idx="281">
                  <c:v>12/01/2015</c:v>
                </c:pt>
                <c:pt idx="282">
                  <c:v>01/01/2016</c:v>
                </c:pt>
                <c:pt idx="283">
                  <c:v>02/01/2016</c:v>
                </c:pt>
                <c:pt idx="284">
                  <c:v>03/01/2016</c:v>
                </c:pt>
                <c:pt idx="285">
                  <c:v>04/01/2016</c:v>
                </c:pt>
                <c:pt idx="286">
                  <c:v>05/01/2016</c:v>
                </c:pt>
                <c:pt idx="287">
                  <c:v>06/01/2016</c:v>
                </c:pt>
                <c:pt idx="288">
                  <c:v>07/01/2016</c:v>
                </c:pt>
                <c:pt idx="289">
                  <c:v>08/01/2016</c:v>
                </c:pt>
                <c:pt idx="290">
                  <c:v>09/01/2016</c:v>
                </c:pt>
                <c:pt idx="291">
                  <c:v>10/01/2016</c:v>
                </c:pt>
                <c:pt idx="292">
                  <c:v>11/01/2016</c:v>
                </c:pt>
                <c:pt idx="293">
                  <c:v>12/01/2016</c:v>
                </c:pt>
                <c:pt idx="294">
                  <c:v>01/01/2017</c:v>
                </c:pt>
                <c:pt idx="295">
                  <c:v>02/01/2017</c:v>
                </c:pt>
                <c:pt idx="296">
                  <c:v>03/01/2017</c:v>
                </c:pt>
                <c:pt idx="297">
                  <c:v>04/01/2017</c:v>
                </c:pt>
                <c:pt idx="298">
                  <c:v>05/01/2017</c:v>
                </c:pt>
                <c:pt idx="299">
                  <c:v>06/01/2017</c:v>
                </c:pt>
                <c:pt idx="300">
                  <c:v>01/01/2005</c:v>
                </c:pt>
                <c:pt idx="301">
                  <c:v>02/01/2005</c:v>
                </c:pt>
                <c:pt idx="302">
                  <c:v>03/01/2005</c:v>
                </c:pt>
                <c:pt idx="303">
                  <c:v>04/01/2005</c:v>
                </c:pt>
                <c:pt idx="304">
                  <c:v>05/01/2005</c:v>
                </c:pt>
                <c:pt idx="305">
                  <c:v>06/01/2005</c:v>
                </c:pt>
                <c:pt idx="306">
                  <c:v>07/01/2005</c:v>
                </c:pt>
                <c:pt idx="307">
                  <c:v>08/01/2005</c:v>
                </c:pt>
                <c:pt idx="308">
                  <c:v>09/01/2005</c:v>
                </c:pt>
                <c:pt idx="309">
                  <c:v>10/01/2005</c:v>
                </c:pt>
                <c:pt idx="310">
                  <c:v>11/01/2005</c:v>
                </c:pt>
                <c:pt idx="311">
                  <c:v>12/01/2005</c:v>
                </c:pt>
                <c:pt idx="312">
                  <c:v>01/01/2006</c:v>
                </c:pt>
                <c:pt idx="313">
                  <c:v>02/01/2006</c:v>
                </c:pt>
                <c:pt idx="314">
                  <c:v>03/01/2006</c:v>
                </c:pt>
                <c:pt idx="315">
                  <c:v>04/01/2006</c:v>
                </c:pt>
                <c:pt idx="316">
                  <c:v>05/01/2006</c:v>
                </c:pt>
                <c:pt idx="317">
                  <c:v>06/01/2006</c:v>
                </c:pt>
                <c:pt idx="318">
                  <c:v>07/01/2006</c:v>
                </c:pt>
                <c:pt idx="319">
                  <c:v>08/01/2006</c:v>
                </c:pt>
                <c:pt idx="320">
                  <c:v>09/01/2006</c:v>
                </c:pt>
                <c:pt idx="321">
                  <c:v>10/01/2006</c:v>
                </c:pt>
                <c:pt idx="322">
                  <c:v>11/01/2006</c:v>
                </c:pt>
                <c:pt idx="323">
                  <c:v>12/01/2006</c:v>
                </c:pt>
                <c:pt idx="324">
                  <c:v>01/01/2007</c:v>
                </c:pt>
                <c:pt idx="325">
                  <c:v>02/01/2007</c:v>
                </c:pt>
                <c:pt idx="326">
                  <c:v>03/01/2007</c:v>
                </c:pt>
                <c:pt idx="327">
                  <c:v>04/01/2007</c:v>
                </c:pt>
                <c:pt idx="328">
                  <c:v>05/01/2007</c:v>
                </c:pt>
                <c:pt idx="329">
                  <c:v>06/01/2007</c:v>
                </c:pt>
                <c:pt idx="330">
                  <c:v>07/01/2007</c:v>
                </c:pt>
                <c:pt idx="331">
                  <c:v>08/01/2007</c:v>
                </c:pt>
                <c:pt idx="332">
                  <c:v>09/01/2007</c:v>
                </c:pt>
                <c:pt idx="333">
                  <c:v>10/01/2007</c:v>
                </c:pt>
                <c:pt idx="334">
                  <c:v>11/01/2007</c:v>
                </c:pt>
                <c:pt idx="335">
                  <c:v>12/01/2007</c:v>
                </c:pt>
                <c:pt idx="336">
                  <c:v>01/01/2008</c:v>
                </c:pt>
                <c:pt idx="337">
                  <c:v>02/01/2008</c:v>
                </c:pt>
                <c:pt idx="338">
                  <c:v>03/01/2008</c:v>
                </c:pt>
                <c:pt idx="339">
                  <c:v>04/01/2008</c:v>
                </c:pt>
                <c:pt idx="340">
                  <c:v>05/01/2008</c:v>
                </c:pt>
                <c:pt idx="341">
                  <c:v>06/01/2008</c:v>
                </c:pt>
                <c:pt idx="342">
                  <c:v>07/01/2008</c:v>
                </c:pt>
                <c:pt idx="343">
                  <c:v>08/01/2008</c:v>
                </c:pt>
                <c:pt idx="344">
                  <c:v>09/01/2008</c:v>
                </c:pt>
                <c:pt idx="345">
                  <c:v>10/01/2008</c:v>
                </c:pt>
                <c:pt idx="346">
                  <c:v>11/01/2008</c:v>
                </c:pt>
                <c:pt idx="347">
                  <c:v>12/01/2008</c:v>
                </c:pt>
                <c:pt idx="348">
                  <c:v>01/01/2009</c:v>
                </c:pt>
                <c:pt idx="349">
                  <c:v>02/01/2009</c:v>
                </c:pt>
                <c:pt idx="350">
                  <c:v>03/01/2009</c:v>
                </c:pt>
                <c:pt idx="351">
                  <c:v>04/01/2009</c:v>
                </c:pt>
                <c:pt idx="352">
                  <c:v>05/01/2009</c:v>
                </c:pt>
                <c:pt idx="353">
                  <c:v>06/01/2009</c:v>
                </c:pt>
                <c:pt idx="354">
                  <c:v>07/01/2009</c:v>
                </c:pt>
                <c:pt idx="355">
                  <c:v>08/01/2009</c:v>
                </c:pt>
                <c:pt idx="356">
                  <c:v>09/01/2009</c:v>
                </c:pt>
                <c:pt idx="357">
                  <c:v>10/01/2009</c:v>
                </c:pt>
                <c:pt idx="358">
                  <c:v>11/01/2009</c:v>
                </c:pt>
                <c:pt idx="359">
                  <c:v>12/01/2009</c:v>
                </c:pt>
                <c:pt idx="360">
                  <c:v>01/01/2010</c:v>
                </c:pt>
                <c:pt idx="361">
                  <c:v>02/01/2010</c:v>
                </c:pt>
                <c:pt idx="362">
                  <c:v>03/01/2010</c:v>
                </c:pt>
                <c:pt idx="363">
                  <c:v>04/01/2010</c:v>
                </c:pt>
                <c:pt idx="364">
                  <c:v>05/01/2010</c:v>
                </c:pt>
                <c:pt idx="365">
                  <c:v>06/01/2010</c:v>
                </c:pt>
                <c:pt idx="366">
                  <c:v>07/01/2010</c:v>
                </c:pt>
                <c:pt idx="367">
                  <c:v>08/01/2010</c:v>
                </c:pt>
                <c:pt idx="368">
                  <c:v>09/01/2010</c:v>
                </c:pt>
                <c:pt idx="369">
                  <c:v>10/01/2010</c:v>
                </c:pt>
                <c:pt idx="370">
                  <c:v>11/01/2010</c:v>
                </c:pt>
                <c:pt idx="371">
                  <c:v>12/01/2010</c:v>
                </c:pt>
                <c:pt idx="372">
                  <c:v>01/01/2011</c:v>
                </c:pt>
                <c:pt idx="373">
                  <c:v>02/01/2011</c:v>
                </c:pt>
                <c:pt idx="374">
                  <c:v>03/01/2011</c:v>
                </c:pt>
                <c:pt idx="375">
                  <c:v>04/01/2011</c:v>
                </c:pt>
                <c:pt idx="376">
                  <c:v>05/01/2011</c:v>
                </c:pt>
                <c:pt idx="377">
                  <c:v>06/01/2011</c:v>
                </c:pt>
                <c:pt idx="378">
                  <c:v>07/01/2011</c:v>
                </c:pt>
                <c:pt idx="379">
                  <c:v>08/01/2011</c:v>
                </c:pt>
                <c:pt idx="380">
                  <c:v>09/01/2011</c:v>
                </c:pt>
                <c:pt idx="381">
                  <c:v>10/01/2011</c:v>
                </c:pt>
                <c:pt idx="382">
                  <c:v>11/01/2011</c:v>
                </c:pt>
                <c:pt idx="383">
                  <c:v>12/01/2011</c:v>
                </c:pt>
                <c:pt idx="384">
                  <c:v>01/01/2012</c:v>
                </c:pt>
                <c:pt idx="385">
                  <c:v>02/01/2012</c:v>
                </c:pt>
                <c:pt idx="386">
                  <c:v>03/01/2012</c:v>
                </c:pt>
                <c:pt idx="387">
                  <c:v>04/01/2012</c:v>
                </c:pt>
                <c:pt idx="388">
                  <c:v>05/01/2012</c:v>
                </c:pt>
                <c:pt idx="389">
                  <c:v>06/01/2012</c:v>
                </c:pt>
                <c:pt idx="390">
                  <c:v>07/01/2012</c:v>
                </c:pt>
                <c:pt idx="391">
                  <c:v>08/01/2012</c:v>
                </c:pt>
                <c:pt idx="392">
                  <c:v>09/01/2012</c:v>
                </c:pt>
                <c:pt idx="393">
                  <c:v>10/01/2012</c:v>
                </c:pt>
                <c:pt idx="394">
                  <c:v>11/01/2012</c:v>
                </c:pt>
                <c:pt idx="395">
                  <c:v>12/01/2012</c:v>
                </c:pt>
                <c:pt idx="396">
                  <c:v>01/01/2013</c:v>
                </c:pt>
                <c:pt idx="397">
                  <c:v>02/01/2013</c:v>
                </c:pt>
                <c:pt idx="398">
                  <c:v>03/01/2013</c:v>
                </c:pt>
                <c:pt idx="399">
                  <c:v>04/01/2013</c:v>
                </c:pt>
                <c:pt idx="400">
                  <c:v>05/01/2013</c:v>
                </c:pt>
                <c:pt idx="401">
                  <c:v>06/01/2013</c:v>
                </c:pt>
                <c:pt idx="402">
                  <c:v>07/01/2013</c:v>
                </c:pt>
                <c:pt idx="403">
                  <c:v>08/01/2013</c:v>
                </c:pt>
                <c:pt idx="404">
                  <c:v>09/01/2013</c:v>
                </c:pt>
                <c:pt idx="405">
                  <c:v>10/01/2013</c:v>
                </c:pt>
                <c:pt idx="406">
                  <c:v>11/01/2013</c:v>
                </c:pt>
                <c:pt idx="407">
                  <c:v>12/01/2013</c:v>
                </c:pt>
                <c:pt idx="408">
                  <c:v>01/01/2014</c:v>
                </c:pt>
                <c:pt idx="409">
                  <c:v>02/01/2014</c:v>
                </c:pt>
                <c:pt idx="410">
                  <c:v>03/01/2014</c:v>
                </c:pt>
                <c:pt idx="411">
                  <c:v>04/01/2014</c:v>
                </c:pt>
                <c:pt idx="412">
                  <c:v>05/01/2014</c:v>
                </c:pt>
                <c:pt idx="413">
                  <c:v>06/01/2014</c:v>
                </c:pt>
                <c:pt idx="414">
                  <c:v>07/01/2014</c:v>
                </c:pt>
                <c:pt idx="415">
                  <c:v>08/01/2014</c:v>
                </c:pt>
                <c:pt idx="416">
                  <c:v>09/01/2014</c:v>
                </c:pt>
                <c:pt idx="417">
                  <c:v>10/01/2014</c:v>
                </c:pt>
                <c:pt idx="418">
                  <c:v>11/01/2014</c:v>
                </c:pt>
                <c:pt idx="419">
                  <c:v>12/01/2014</c:v>
                </c:pt>
                <c:pt idx="420">
                  <c:v>01/01/2015</c:v>
                </c:pt>
                <c:pt idx="421">
                  <c:v>02/01/2015</c:v>
                </c:pt>
                <c:pt idx="422">
                  <c:v>03/01/2015</c:v>
                </c:pt>
                <c:pt idx="423">
                  <c:v>04/01/2015</c:v>
                </c:pt>
                <c:pt idx="424">
                  <c:v>05/01/2015</c:v>
                </c:pt>
                <c:pt idx="425">
                  <c:v>06/01/2015</c:v>
                </c:pt>
                <c:pt idx="426">
                  <c:v>07/01/2015</c:v>
                </c:pt>
                <c:pt idx="427">
                  <c:v>08/01/2015</c:v>
                </c:pt>
                <c:pt idx="428">
                  <c:v>09/01/2015</c:v>
                </c:pt>
                <c:pt idx="429">
                  <c:v>10/01/2015</c:v>
                </c:pt>
                <c:pt idx="430">
                  <c:v>11/01/2015</c:v>
                </c:pt>
                <c:pt idx="431">
                  <c:v>12/01/2015</c:v>
                </c:pt>
                <c:pt idx="432">
                  <c:v>01/01/2016</c:v>
                </c:pt>
                <c:pt idx="433">
                  <c:v>02/01/2016</c:v>
                </c:pt>
                <c:pt idx="434">
                  <c:v>03/01/2016</c:v>
                </c:pt>
                <c:pt idx="435">
                  <c:v>04/01/2016</c:v>
                </c:pt>
                <c:pt idx="436">
                  <c:v>05/01/2016</c:v>
                </c:pt>
                <c:pt idx="437">
                  <c:v>06/01/2016</c:v>
                </c:pt>
                <c:pt idx="438">
                  <c:v>07/01/2016</c:v>
                </c:pt>
                <c:pt idx="439">
                  <c:v>08/01/2016</c:v>
                </c:pt>
                <c:pt idx="440">
                  <c:v>09/01/2016</c:v>
                </c:pt>
                <c:pt idx="441">
                  <c:v>10/01/2016</c:v>
                </c:pt>
                <c:pt idx="442">
                  <c:v>11/01/2016</c:v>
                </c:pt>
                <c:pt idx="443">
                  <c:v>12/01/2016</c:v>
                </c:pt>
                <c:pt idx="444">
                  <c:v>01/01/2017</c:v>
                </c:pt>
                <c:pt idx="445">
                  <c:v>02/01/2017</c:v>
                </c:pt>
                <c:pt idx="446">
                  <c:v>03/01/2017</c:v>
                </c:pt>
                <c:pt idx="447">
                  <c:v>04/01/2017</c:v>
                </c:pt>
                <c:pt idx="448">
                  <c:v>05/01/2017</c:v>
                </c:pt>
                <c:pt idx="449">
                  <c:v>06/01/2017</c:v>
                </c:pt>
                <c:pt idx="450">
                  <c:v>01/01/2005</c:v>
                </c:pt>
                <c:pt idx="451">
                  <c:v>02/01/2005</c:v>
                </c:pt>
                <c:pt idx="452">
                  <c:v>03/01/2005</c:v>
                </c:pt>
                <c:pt idx="453">
                  <c:v>04/01/2005</c:v>
                </c:pt>
                <c:pt idx="454">
                  <c:v>05/01/2005</c:v>
                </c:pt>
                <c:pt idx="455">
                  <c:v>06/01/2005</c:v>
                </c:pt>
                <c:pt idx="456">
                  <c:v>07/01/2005</c:v>
                </c:pt>
                <c:pt idx="457">
                  <c:v>08/01/2005</c:v>
                </c:pt>
                <c:pt idx="458">
                  <c:v>09/01/2005</c:v>
                </c:pt>
                <c:pt idx="459">
                  <c:v>10/01/2005</c:v>
                </c:pt>
                <c:pt idx="460">
                  <c:v>11/01/2005</c:v>
                </c:pt>
                <c:pt idx="461">
                  <c:v>12/01/2005</c:v>
                </c:pt>
                <c:pt idx="462">
                  <c:v>01/01/2006</c:v>
                </c:pt>
                <c:pt idx="463">
                  <c:v>02/01/2006</c:v>
                </c:pt>
                <c:pt idx="464">
                  <c:v>03/01/2006</c:v>
                </c:pt>
                <c:pt idx="465">
                  <c:v>04/01/2006</c:v>
                </c:pt>
                <c:pt idx="466">
                  <c:v>05/01/2006</c:v>
                </c:pt>
                <c:pt idx="467">
                  <c:v>06/01/2006</c:v>
                </c:pt>
                <c:pt idx="468">
                  <c:v>07/01/2006</c:v>
                </c:pt>
                <c:pt idx="469">
                  <c:v>08/01/2006</c:v>
                </c:pt>
                <c:pt idx="470">
                  <c:v>09/01/2006</c:v>
                </c:pt>
                <c:pt idx="471">
                  <c:v>10/01/2006</c:v>
                </c:pt>
                <c:pt idx="472">
                  <c:v>11/01/2006</c:v>
                </c:pt>
                <c:pt idx="473">
                  <c:v>12/01/2006</c:v>
                </c:pt>
                <c:pt idx="474">
                  <c:v>01/01/2007</c:v>
                </c:pt>
                <c:pt idx="475">
                  <c:v>02/01/2007</c:v>
                </c:pt>
                <c:pt idx="476">
                  <c:v>03/01/2007</c:v>
                </c:pt>
                <c:pt idx="477">
                  <c:v>04/01/2007</c:v>
                </c:pt>
                <c:pt idx="478">
                  <c:v>05/01/2007</c:v>
                </c:pt>
                <c:pt idx="479">
                  <c:v>06/01/2007</c:v>
                </c:pt>
                <c:pt idx="480">
                  <c:v>07/01/2007</c:v>
                </c:pt>
                <c:pt idx="481">
                  <c:v>08/01/2007</c:v>
                </c:pt>
                <c:pt idx="482">
                  <c:v>09/01/2007</c:v>
                </c:pt>
                <c:pt idx="483">
                  <c:v>10/01/2007</c:v>
                </c:pt>
                <c:pt idx="484">
                  <c:v>11/01/2007</c:v>
                </c:pt>
                <c:pt idx="485">
                  <c:v>12/01/2007</c:v>
                </c:pt>
                <c:pt idx="486">
                  <c:v>01/01/2008</c:v>
                </c:pt>
                <c:pt idx="487">
                  <c:v>02/01/2008</c:v>
                </c:pt>
                <c:pt idx="488">
                  <c:v>03/01/2008</c:v>
                </c:pt>
                <c:pt idx="489">
                  <c:v>04/01/2008</c:v>
                </c:pt>
                <c:pt idx="490">
                  <c:v>05/01/2008</c:v>
                </c:pt>
                <c:pt idx="491">
                  <c:v>06/01/2008</c:v>
                </c:pt>
                <c:pt idx="492">
                  <c:v>07/01/2008</c:v>
                </c:pt>
                <c:pt idx="493">
                  <c:v>08/01/2008</c:v>
                </c:pt>
                <c:pt idx="494">
                  <c:v>09/01/2008</c:v>
                </c:pt>
                <c:pt idx="495">
                  <c:v>10/01/2008</c:v>
                </c:pt>
                <c:pt idx="496">
                  <c:v>11/01/2008</c:v>
                </c:pt>
                <c:pt idx="497">
                  <c:v>12/01/2008</c:v>
                </c:pt>
                <c:pt idx="498">
                  <c:v>01/01/2009</c:v>
                </c:pt>
                <c:pt idx="499">
                  <c:v>02/01/2009</c:v>
                </c:pt>
                <c:pt idx="500">
                  <c:v>03/01/2009</c:v>
                </c:pt>
                <c:pt idx="501">
                  <c:v>04/01/2009</c:v>
                </c:pt>
                <c:pt idx="502">
                  <c:v>05/01/2009</c:v>
                </c:pt>
                <c:pt idx="503">
                  <c:v>06/01/2009</c:v>
                </c:pt>
                <c:pt idx="504">
                  <c:v>07/01/2009</c:v>
                </c:pt>
                <c:pt idx="505">
                  <c:v>08/01/2009</c:v>
                </c:pt>
                <c:pt idx="506">
                  <c:v>09/01/2009</c:v>
                </c:pt>
                <c:pt idx="507">
                  <c:v>10/01/2009</c:v>
                </c:pt>
                <c:pt idx="508">
                  <c:v>11/01/2009</c:v>
                </c:pt>
                <c:pt idx="509">
                  <c:v>12/01/2009</c:v>
                </c:pt>
                <c:pt idx="510">
                  <c:v>01/01/2010</c:v>
                </c:pt>
                <c:pt idx="511">
                  <c:v>02/01/2010</c:v>
                </c:pt>
                <c:pt idx="512">
                  <c:v>03/01/2010</c:v>
                </c:pt>
                <c:pt idx="513">
                  <c:v>04/01/2010</c:v>
                </c:pt>
                <c:pt idx="514">
                  <c:v>05/01/2010</c:v>
                </c:pt>
                <c:pt idx="515">
                  <c:v>06/01/2010</c:v>
                </c:pt>
                <c:pt idx="516">
                  <c:v>07/01/2010</c:v>
                </c:pt>
                <c:pt idx="517">
                  <c:v>08/01/2010</c:v>
                </c:pt>
                <c:pt idx="518">
                  <c:v>09/01/2010</c:v>
                </c:pt>
                <c:pt idx="519">
                  <c:v>10/01/2010</c:v>
                </c:pt>
                <c:pt idx="520">
                  <c:v>11/01/2010</c:v>
                </c:pt>
                <c:pt idx="521">
                  <c:v>12/01/2010</c:v>
                </c:pt>
                <c:pt idx="522">
                  <c:v>01/01/2011</c:v>
                </c:pt>
                <c:pt idx="523">
                  <c:v>02/01/2011</c:v>
                </c:pt>
                <c:pt idx="524">
                  <c:v>03/01/2011</c:v>
                </c:pt>
                <c:pt idx="525">
                  <c:v>04/01/2011</c:v>
                </c:pt>
                <c:pt idx="526">
                  <c:v>05/01/2011</c:v>
                </c:pt>
                <c:pt idx="527">
                  <c:v>06/01/2011</c:v>
                </c:pt>
                <c:pt idx="528">
                  <c:v>07/01/2011</c:v>
                </c:pt>
                <c:pt idx="529">
                  <c:v>08/01/2011</c:v>
                </c:pt>
                <c:pt idx="530">
                  <c:v>09/01/2011</c:v>
                </c:pt>
                <c:pt idx="531">
                  <c:v>10/01/2011</c:v>
                </c:pt>
                <c:pt idx="532">
                  <c:v>11/01/2011</c:v>
                </c:pt>
                <c:pt idx="533">
                  <c:v>12/01/2011</c:v>
                </c:pt>
                <c:pt idx="534">
                  <c:v>01/01/2012</c:v>
                </c:pt>
                <c:pt idx="535">
                  <c:v>02/01/2012</c:v>
                </c:pt>
                <c:pt idx="536">
                  <c:v>03/01/2012</c:v>
                </c:pt>
                <c:pt idx="537">
                  <c:v>04/01/2012</c:v>
                </c:pt>
                <c:pt idx="538">
                  <c:v>05/01/2012</c:v>
                </c:pt>
                <c:pt idx="539">
                  <c:v>06/01/2012</c:v>
                </c:pt>
                <c:pt idx="540">
                  <c:v>07/01/2012</c:v>
                </c:pt>
                <c:pt idx="541">
                  <c:v>08/01/2012</c:v>
                </c:pt>
                <c:pt idx="542">
                  <c:v>09/01/2012</c:v>
                </c:pt>
                <c:pt idx="543">
                  <c:v>10/01/2012</c:v>
                </c:pt>
                <c:pt idx="544">
                  <c:v>11/01/2012</c:v>
                </c:pt>
                <c:pt idx="545">
                  <c:v>12/01/2012</c:v>
                </c:pt>
                <c:pt idx="546">
                  <c:v>01/01/2013</c:v>
                </c:pt>
                <c:pt idx="547">
                  <c:v>02/01/2013</c:v>
                </c:pt>
                <c:pt idx="548">
                  <c:v>03/01/2013</c:v>
                </c:pt>
                <c:pt idx="549">
                  <c:v>04/01/2013</c:v>
                </c:pt>
                <c:pt idx="550">
                  <c:v>05/01/2013</c:v>
                </c:pt>
                <c:pt idx="551">
                  <c:v>06/01/2013</c:v>
                </c:pt>
                <c:pt idx="552">
                  <c:v>07/01/2013</c:v>
                </c:pt>
                <c:pt idx="553">
                  <c:v>08/01/2013</c:v>
                </c:pt>
                <c:pt idx="554">
                  <c:v>09/01/2013</c:v>
                </c:pt>
                <c:pt idx="555">
                  <c:v>10/01/2013</c:v>
                </c:pt>
                <c:pt idx="556">
                  <c:v>11/01/2013</c:v>
                </c:pt>
                <c:pt idx="557">
                  <c:v>12/01/2013</c:v>
                </c:pt>
                <c:pt idx="558">
                  <c:v>01/01/2014</c:v>
                </c:pt>
                <c:pt idx="559">
                  <c:v>02/01/2014</c:v>
                </c:pt>
                <c:pt idx="560">
                  <c:v>03/01/2014</c:v>
                </c:pt>
                <c:pt idx="561">
                  <c:v>04/01/2014</c:v>
                </c:pt>
                <c:pt idx="562">
                  <c:v>05/01/2014</c:v>
                </c:pt>
                <c:pt idx="563">
                  <c:v>06/01/2014</c:v>
                </c:pt>
                <c:pt idx="564">
                  <c:v>07/01/2014</c:v>
                </c:pt>
                <c:pt idx="565">
                  <c:v>08/01/2014</c:v>
                </c:pt>
                <c:pt idx="566">
                  <c:v>09/01/2014</c:v>
                </c:pt>
                <c:pt idx="567">
                  <c:v>10/01/2014</c:v>
                </c:pt>
                <c:pt idx="568">
                  <c:v>11/01/2014</c:v>
                </c:pt>
                <c:pt idx="569">
                  <c:v>12/01/2014</c:v>
                </c:pt>
                <c:pt idx="570">
                  <c:v>01/01/2015</c:v>
                </c:pt>
                <c:pt idx="571">
                  <c:v>02/01/2015</c:v>
                </c:pt>
                <c:pt idx="572">
                  <c:v>03/01/2015</c:v>
                </c:pt>
                <c:pt idx="573">
                  <c:v>04/01/2015</c:v>
                </c:pt>
                <c:pt idx="574">
                  <c:v>05/01/2015</c:v>
                </c:pt>
                <c:pt idx="575">
                  <c:v>06/01/2015</c:v>
                </c:pt>
                <c:pt idx="576">
                  <c:v>07/01/2015</c:v>
                </c:pt>
                <c:pt idx="577">
                  <c:v>08/01/2015</c:v>
                </c:pt>
                <c:pt idx="578">
                  <c:v>09/01/2015</c:v>
                </c:pt>
                <c:pt idx="579">
                  <c:v>10/01/2015</c:v>
                </c:pt>
                <c:pt idx="580">
                  <c:v>11/01/2015</c:v>
                </c:pt>
                <c:pt idx="581">
                  <c:v>12/01/2015</c:v>
                </c:pt>
                <c:pt idx="582">
                  <c:v>01/01/2016</c:v>
                </c:pt>
                <c:pt idx="583">
                  <c:v>02/01/2016</c:v>
                </c:pt>
                <c:pt idx="584">
                  <c:v>03/01/2016</c:v>
                </c:pt>
                <c:pt idx="585">
                  <c:v>04/01/2016</c:v>
                </c:pt>
                <c:pt idx="586">
                  <c:v>05/01/2016</c:v>
                </c:pt>
                <c:pt idx="587">
                  <c:v>06/01/2016</c:v>
                </c:pt>
                <c:pt idx="588">
                  <c:v>07/01/2016</c:v>
                </c:pt>
                <c:pt idx="589">
                  <c:v>08/01/2016</c:v>
                </c:pt>
                <c:pt idx="590">
                  <c:v>09/01/2016</c:v>
                </c:pt>
                <c:pt idx="591">
                  <c:v>10/01/2016</c:v>
                </c:pt>
                <c:pt idx="592">
                  <c:v>11/01/2016</c:v>
                </c:pt>
                <c:pt idx="593">
                  <c:v>12/01/2016</c:v>
                </c:pt>
                <c:pt idx="594">
                  <c:v>01/01/2017</c:v>
                </c:pt>
                <c:pt idx="595">
                  <c:v>02/01/2017</c:v>
                </c:pt>
                <c:pt idx="596">
                  <c:v>03/01/2017</c:v>
                </c:pt>
                <c:pt idx="597">
                  <c:v>04/01/2017</c:v>
                </c:pt>
                <c:pt idx="598">
                  <c:v>05/01/2017</c:v>
                </c:pt>
                <c:pt idx="599">
                  <c:v>06/01/2017</c:v>
                </c:pt>
                <c:pt idx="600">
                  <c:v>01/01/2005</c:v>
                </c:pt>
                <c:pt idx="601">
                  <c:v>02/01/2005</c:v>
                </c:pt>
                <c:pt idx="602">
                  <c:v>03/01/2005</c:v>
                </c:pt>
                <c:pt idx="603">
                  <c:v>04/01/2005</c:v>
                </c:pt>
                <c:pt idx="604">
                  <c:v>05/01/2005</c:v>
                </c:pt>
                <c:pt idx="605">
                  <c:v>06/01/2005</c:v>
                </c:pt>
                <c:pt idx="606">
                  <c:v>07/01/2005</c:v>
                </c:pt>
                <c:pt idx="607">
                  <c:v>08/01/2005</c:v>
                </c:pt>
                <c:pt idx="608">
                  <c:v>09/01/2005</c:v>
                </c:pt>
                <c:pt idx="609">
                  <c:v>10/01/2005</c:v>
                </c:pt>
                <c:pt idx="610">
                  <c:v>11/01/2005</c:v>
                </c:pt>
                <c:pt idx="611">
                  <c:v>12/01/2005</c:v>
                </c:pt>
                <c:pt idx="612">
                  <c:v>01/01/2006</c:v>
                </c:pt>
                <c:pt idx="613">
                  <c:v>02/01/2006</c:v>
                </c:pt>
                <c:pt idx="614">
                  <c:v>03/01/2006</c:v>
                </c:pt>
                <c:pt idx="615">
                  <c:v>04/01/2006</c:v>
                </c:pt>
                <c:pt idx="616">
                  <c:v>05/01/2006</c:v>
                </c:pt>
                <c:pt idx="617">
                  <c:v>06/01/2006</c:v>
                </c:pt>
                <c:pt idx="618">
                  <c:v>07/01/2006</c:v>
                </c:pt>
                <c:pt idx="619">
                  <c:v>08/01/2006</c:v>
                </c:pt>
                <c:pt idx="620">
                  <c:v>09/01/2006</c:v>
                </c:pt>
                <c:pt idx="621">
                  <c:v>10/01/2006</c:v>
                </c:pt>
                <c:pt idx="622">
                  <c:v>11/01/2006</c:v>
                </c:pt>
                <c:pt idx="623">
                  <c:v>12/01/2006</c:v>
                </c:pt>
                <c:pt idx="624">
                  <c:v>01/01/2007</c:v>
                </c:pt>
                <c:pt idx="625">
                  <c:v>02/01/2007</c:v>
                </c:pt>
                <c:pt idx="626">
                  <c:v>03/01/2007</c:v>
                </c:pt>
                <c:pt idx="627">
                  <c:v>04/01/2007</c:v>
                </c:pt>
                <c:pt idx="628">
                  <c:v>05/01/2007</c:v>
                </c:pt>
                <c:pt idx="629">
                  <c:v>06/01/2007</c:v>
                </c:pt>
                <c:pt idx="630">
                  <c:v>07/01/2007</c:v>
                </c:pt>
                <c:pt idx="631">
                  <c:v>08/01/2007</c:v>
                </c:pt>
                <c:pt idx="632">
                  <c:v>09/01/2007</c:v>
                </c:pt>
                <c:pt idx="633">
                  <c:v>10/01/2007</c:v>
                </c:pt>
                <c:pt idx="634">
                  <c:v>11/01/2007</c:v>
                </c:pt>
                <c:pt idx="635">
                  <c:v>12/01/2007</c:v>
                </c:pt>
                <c:pt idx="636">
                  <c:v>01/01/2008</c:v>
                </c:pt>
                <c:pt idx="637">
                  <c:v>02/01/2008</c:v>
                </c:pt>
                <c:pt idx="638">
                  <c:v>03/01/2008</c:v>
                </c:pt>
                <c:pt idx="639">
                  <c:v>04/01/2008</c:v>
                </c:pt>
                <c:pt idx="640">
                  <c:v>05/01/2008</c:v>
                </c:pt>
                <c:pt idx="641">
                  <c:v>06/01/2008</c:v>
                </c:pt>
                <c:pt idx="642">
                  <c:v>07/01/2008</c:v>
                </c:pt>
                <c:pt idx="643">
                  <c:v>08/01/2008</c:v>
                </c:pt>
                <c:pt idx="644">
                  <c:v>09/01/2008</c:v>
                </c:pt>
                <c:pt idx="645">
                  <c:v>10/01/2008</c:v>
                </c:pt>
                <c:pt idx="646">
                  <c:v>11/01/2008</c:v>
                </c:pt>
                <c:pt idx="647">
                  <c:v>12/01/2008</c:v>
                </c:pt>
                <c:pt idx="648">
                  <c:v>01/01/2009</c:v>
                </c:pt>
                <c:pt idx="649">
                  <c:v>02/01/2009</c:v>
                </c:pt>
                <c:pt idx="650">
                  <c:v>03/01/2009</c:v>
                </c:pt>
                <c:pt idx="651">
                  <c:v>04/01/2009</c:v>
                </c:pt>
                <c:pt idx="652">
                  <c:v>05/01/2009</c:v>
                </c:pt>
                <c:pt idx="653">
                  <c:v>06/01/2009</c:v>
                </c:pt>
                <c:pt idx="654">
                  <c:v>07/01/2009</c:v>
                </c:pt>
                <c:pt idx="655">
                  <c:v>08/01/2009</c:v>
                </c:pt>
                <c:pt idx="656">
                  <c:v>09/01/2009</c:v>
                </c:pt>
                <c:pt idx="657">
                  <c:v>10/01/2009</c:v>
                </c:pt>
                <c:pt idx="658">
                  <c:v>11/01/2009</c:v>
                </c:pt>
                <c:pt idx="659">
                  <c:v>12/01/2009</c:v>
                </c:pt>
                <c:pt idx="660">
                  <c:v>01/01/2010</c:v>
                </c:pt>
                <c:pt idx="661">
                  <c:v>02/01/2010</c:v>
                </c:pt>
                <c:pt idx="662">
                  <c:v>03/01/2010</c:v>
                </c:pt>
                <c:pt idx="663">
                  <c:v>04/01/2010</c:v>
                </c:pt>
                <c:pt idx="664">
                  <c:v>05/01/2010</c:v>
                </c:pt>
                <c:pt idx="665">
                  <c:v>06/01/2010</c:v>
                </c:pt>
                <c:pt idx="666">
                  <c:v>07/01/2010</c:v>
                </c:pt>
                <c:pt idx="667">
                  <c:v>08/01/2010</c:v>
                </c:pt>
                <c:pt idx="668">
                  <c:v>09/01/2010</c:v>
                </c:pt>
                <c:pt idx="669">
                  <c:v>10/01/2010</c:v>
                </c:pt>
                <c:pt idx="670">
                  <c:v>11/01/2010</c:v>
                </c:pt>
                <c:pt idx="671">
                  <c:v>12/01/2010</c:v>
                </c:pt>
                <c:pt idx="672">
                  <c:v>01/01/2011</c:v>
                </c:pt>
                <c:pt idx="673">
                  <c:v>02/01/2011</c:v>
                </c:pt>
                <c:pt idx="674">
                  <c:v>03/01/2011</c:v>
                </c:pt>
                <c:pt idx="675">
                  <c:v>04/01/2011</c:v>
                </c:pt>
                <c:pt idx="676">
                  <c:v>05/01/2011</c:v>
                </c:pt>
                <c:pt idx="677">
                  <c:v>06/01/2011</c:v>
                </c:pt>
                <c:pt idx="678">
                  <c:v>07/01/2011</c:v>
                </c:pt>
                <c:pt idx="679">
                  <c:v>08/01/2011</c:v>
                </c:pt>
                <c:pt idx="680">
                  <c:v>09/01/2011</c:v>
                </c:pt>
                <c:pt idx="681">
                  <c:v>10/01/2011</c:v>
                </c:pt>
                <c:pt idx="682">
                  <c:v>11/01/2011</c:v>
                </c:pt>
                <c:pt idx="683">
                  <c:v>12/01/2011</c:v>
                </c:pt>
                <c:pt idx="684">
                  <c:v>01/01/2012</c:v>
                </c:pt>
                <c:pt idx="685">
                  <c:v>02/01/2012</c:v>
                </c:pt>
                <c:pt idx="686">
                  <c:v>03/01/2012</c:v>
                </c:pt>
                <c:pt idx="687">
                  <c:v>04/01/2012</c:v>
                </c:pt>
                <c:pt idx="688">
                  <c:v>05/01/2012</c:v>
                </c:pt>
                <c:pt idx="689">
                  <c:v>06/01/2012</c:v>
                </c:pt>
                <c:pt idx="690">
                  <c:v>07/01/2012</c:v>
                </c:pt>
                <c:pt idx="691">
                  <c:v>08/01/2012</c:v>
                </c:pt>
                <c:pt idx="692">
                  <c:v>09/01/2012</c:v>
                </c:pt>
                <c:pt idx="693">
                  <c:v>10/01/2012</c:v>
                </c:pt>
                <c:pt idx="694">
                  <c:v>11/01/2012</c:v>
                </c:pt>
                <c:pt idx="695">
                  <c:v>12/01/2012</c:v>
                </c:pt>
                <c:pt idx="696">
                  <c:v>01/01/2013</c:v>
                </c:pt>
                <c:pt idx="697">
                  <c:v>02/01/2013</c:v>
                </c:pt>
                <c:pt idx="698">
                  <c:v>03/01/2013</c:v>
                </c:pt>
                <c:pt idx="699">
                  <c:v>04/01/2013</c:v>
                </c:pt>
                <c:pt idx="700">
                  <c:v>05/01/2013</c:v>
                </c:pt>
                <c:pt idx="701">
                  <c:v>06/01/2013</c:v>
                </c:pt>
                <c:pt idx="702">
                  <c:v>07/01/2013</c:v>
                </c:pt>
                <c:pt idx="703">
                  <c:v>08/01/2013</c:v>
                </c:pt>
                <c:pt idx="704">
                  <c:v>09/01/2013</c:v>
                </c:pt>
                <c:pt idx="705">
                  <c:v>10/01/2013</c:v>
                </c:pt>
                <c:pt idx="706">
                  <c:v>11/01/2013</c:v>
                </c:pt>
                <c:pt idx="707">
                  <c:v>12/01/2013</c:v>
                </c:pt>
                <c:pt idx="708">
                  <c:v>01/01/2014</c:v>
                </c:pt>
                <c:pt idx="709">
                  <c:v>02/01/2014</c:v>
                </c:pt>
                <c:pt idx="710">
                  <c:v>03/01/2014</c:v>
                </c:pt>
                <c:pt idx="711">
                  <c:v>04/01/2014</c:v>
                </c:pt>
                <c:pt idx="712">
                  <c:v>05/01/2014</c:v>
                </c:pt>
                <c:pt idx="713">
                  <c:v>06/01/2014</c:v>
                </c:pt>
                <c:pt idx="714">
                  <c:v>07/01/2014</c:v>
                </c:pt>
                <c:pt idx="715">
                  <c:v>08/01/2014</c:v>
                </c:pt>
                <c:pt idx="716">
                  <c:v>09/01/2014</c:v>
                </c:pt>
                <c:pt idx="717">
                  <c:v>10/01/2014</c:v>
                </c:pt>
                <c:pt idx="718">
                  <c:v>11/01/2014</c:v>
                </c:pt>
                <c:pt idx="719">
                  <c:v>12/01/2014</c:v>
                </c:pt>
                <c:pt idx="720">
                  <c:v>01/01/2015</c:v>
                </c:pt>
                <c:pt idx="721">
                  <c:v>02/01/2015</c:v>
                </c:pt>
                <c:pt idx="722">
                  <c:v>03/01/2015</c:v>
                </c:pt>
                <c:pt idx="723">
                  <c:v>04/01/2015</c:v>
                </c:pt>
                <c:pt idx="724">
                  <c:v>05/01/2015</c:v>
                </c:pt>
                <c:pt idx="725">
                  <c:v>06/01/2015</c:v>
                </c:pt>
                <c:pt idx="726">
                  <c:v>07/01/2015</c:v>
                </c:pt>
                <c:pt idx="727">
                  <c:v>08/01/2015</c:v>
                </c:pt>
                <c:pt idx="728">
                  <c:v>09/01/2015</c:v>
                </c:pt>
                <c:pt idx="729">
                  <c:v>10/01/2015</c:v>
                </c:pt>
                <c:pt idx="730">
                  <c:v>11/01/2015</c:v>
                </c:pt>
                <c:pt idx="731">
                  <c:v>12/01/2015</c:v>
                </c:pt>
                <c:pt idx="732">
                  <c:v>01/01/2016</c:v>
                </c:pt>
                <c:pt idx="733">
                  <c:v>02/01/2016</c:v>
                </c:pt>
                <c:pt idx="734">
                  <c:v>03/01/2016</c:v>
                </c:pt>
                <c:pt idx="735">
                  <c:v>04/01/2016</c:v>
                </c:pt>
                <c:pt idx="736">
                  <c:v>05/01/2016</c:v>
                </c:pt>
                <c:pt idx="737">
                  <c:v>06/01/2016</c:v>
                </c:pt>
                <c:pt idx="738">
                  <c:v>07/01/2016</c:v>
                </c:pt>
                <c:pt idx="739">
                  <c:v>08/01/2016</c:v>
                </c:pt>
                <c:pt idx="740">
                  <c:v>09/01/2016</c:v>
                </c:pt>
                <c:pt idx="741">
                  <c:v>10/01/2016</c:v>
                </c:pt>
                <c:pt idx="742">
                  <c:v>11/01/2016</c:v>
                </c:pt>
                <c:pt idx="743">
                  <c:v>12/01/2016</c:v>
                </c:pt>
                <c:pt idx="744">
                  <c:v>01/01/2017</c:v>
                </c:pt>
                <c:pt idx="745">
                  <c:v>02/01/2017</c:v>
                </c:pt>
                <c:pt idx="746">
                  <c:v>03/01/2017</c:v>
                </c:pt>
                <c:pt idx="747">
                  <c:v>04/01/2017</c:v>
                </c:pt>
                <c:pt idx="748">
                  <c:v>05/01/2017</c:v>
                </c:pt>
                <c:pt idx="749">
                  <c:v>06/01/2017</c:v>
                </c:pt>
                <c:pt idx="750">
                  <c:v>01/01/2005</c:v>
                </c:pt>
                <c:pt idx="751">
                  <c:v>02/01/2005</c:v>
                </c:pt>
                <c:pt idx="752">
                  <c:v>03/01/2005</c:v>
                </c:pt>
                <c:pt idx="753">
                  <c:v>04/01/2005</c:v>
                </c:pt>
                <c:pt idx="754">
                  <c:v>05/01/2005</c:v>
                </c:pt>
                <c:pt idx="755">
                  <c:v>06/01/2005</c:v>
                </c:pt>
                <c:pt idx="756">
                  <c:v>07/01/2005</c:v>
                </c:pt>
                <c:pt idx="757">
                  <c:v>08/01/2005</c:v>
                </c:pt>
                <c:pt idx="758">
                  <c:v>09/01/2005</c:v>
                </c:pt>
                <c:pt idx="759">
                  <c:v>10/01/2005</c:v>
                </c:pt>
                <c:pt idx="760">
                  <c:v>11/01/2005</c:v>
                </c:pt>
                <c:pt idx="761">
                  <c:v>12/01/2005</c:v>
                </c:pt>
                <c:pt idx="762">
                  <c:v>01/01/2006</c:v>
                </c:pt>
                <c:pt idx="763">
                  <c:v>02/01/2006</c:v>
                </c:pt>
                <c:pt idx="764">
                  <c:v>03/01/2006</c:v>
                </c:pt>
                <c:pt idx="765">
                  <c:v>04/01/2006</c:v>
                </c:pt>
                <c:pt idx="766">
                  <c:v>05/01/2006</c:v>
                </c:pt>
                <c:pt idx="767">
                  <c:v>06/01/2006</c:v>
                </c:pt>
                <c:pt idx="768">
                  <c:v>07/01/2006</c:v>
                </c:pt>
                <c:pt idx="769">
                  <c:v>08/01/2006</c:v>
                </c:pt>
                <c:pt idx="770">
                  <c:v>09/01/2006</c:v>
                </c:pt>
                <c:pt idx="771">
                  <c:v>10/01/2006</c:v>
                </c:pt>
                <c:pt idx="772">
                  <c:v>11/01/2006</c:v>
                </c:pt>
                <c:pt idx="773">
                  <c:v>12/01/2006</c:v>
                </c:pt>
                <c:pt idx="774">
                  <c:v>01/01/2007</c:v>
                </c:pt>
                <c:pt idx="775">
                  <c:v>02/01/2007</c:v>
                </c:pt>
                <c:pt idx="776">
                  <c:v>03/01/2007</c:v>
                </c:pt>
                <c:pt idx="777">
                  <c:v>04/01/2007</c:v>
                </c:pt>
                <c:pt idx="778">
                  <c:v>05/01/2007</c:v>
                </c:pt>
                <c:pt idx="779">
                  <c:v>06/01/2007</c:v>
                </c:pt>
                <c:pt idx="780">
                  <c:v>07/01/2007</c:v>
                </c:pt>
                <c:pt idx="781">
                  <c:v>08/01/2007</c:v>
                </c:pt>
                <c:pt idx="782">
                  <c:v>09/01/2007</c:v>
                </c:pt>
                <c:pt idx="783">
                  <c:v>10/01/2007</c:v>
                </c:pt>
                <c:pt idx="784">
                  <c:v>11/01/2007</c:v>
                </c:pt>
                <c:pt idx="785">
                  <c:v>12/01/2007</c:v>
                </c:pt>
                <c:pt idx="786">
                  <c:v>01/01/2008</c:v>
                </c:pt>
                <c:pt idx="787">
                  <c:v>02/01/2008</c:v>
                </c:pt>
                <c:pt idx="788">
                  <c:v>03/01/2008</c:v>
                </c:pt>
                <c:pt idx="789">
                  <c:v>04/01/2008</c:v>
                </c:pt>
                <c:pt idx="790">
                  <c:v>05/01/2008</c:v>
                </c:pt>
                <c:pt idx="791">
                  <c:v>06/01/2008</c:v>
                </c:pt>
                <c:pt idx="792">
                  <c:v>07/01/2008</c:v>
                </c:pt>
                <c:pt idx="793">
                  <c:v>08/01/2008</c:v>
                </c:pt>
                <c:pt idx="794">
                  <c:v>09/01/2008</c:v>
                </c:pt>
                <c:pt idx="795">
                  <c:v>10/01/2008</c:v>
                </c:pt>
                <c:pt idx="796">
                  <c:v>11/01/2008</c:v>
                </c:pt>
                <c:pt idx="797">
                  <c:v>12/01/2008</c:v>
                </c:pt>
                <c:pt idx="798">
                  <c:v>01/01/2009</c:v>
                </c:pt>
                <c:pt idx="799">
                  <c:v>02/01/2009</c:v>
                </c:pt>
                <c:pt idx="800">
                  <c:v>03/01/2009</c:v>
                </c:pt>
                <c:pt idx="801">
                  <c:v>04/01/2009</c:v>
                </c:pt>
                <c:pt idx="802">
                  <c:v>05/01/2009</c:v>
                </c:pt>
                <c:pt idx="803">
                  <c:v>06/01/2009</c:v>
                </c:pt>
                <c:pt idx="804">
                  <c:v>07/01/2009</c:v>
                </c:pt>
                <c:pt idx="805">
                  <c:v>08/01/2009</c:v>
                </c:pt>
                <c:pt idx="806">
                  <c:v>09/01/2009</c:v>
                </c:pt>
                <c:pt idx="807">
                  <c:v>10/01/2009</c:v>
                </c:pt>
                <c:pt idx="808">
                  <c:v>11/01/2009</c:v>
                </c:pt>
                <c:pt idx="809">
                  <c:v>12/01/2009</c:v>
                </c:pt>
                <c:pt idx="810">
                  <c:v>01/01/2010</c:v>
                </c:pt>
                <c:pt idx="811">
                  <c:v>02/01/2010</c:v>
                </c:pt>
                <c:pt idx="812">
                  <c:v>03/01/2010</c:v>
                </c:pt>
                <c:pt idx="813">
                  <c:v>04/01/2010</c:v>
                </c:pt>
                <c:pt idx="814">
                  <c:v>05/01/2010</c:v>
                </c:pt>
                <c:pt idx="815">
                  <c:v>06/01/2010</c:v>
                </c:pt>
                <c:pt idx="816">
                  <c:v>07/01/2010</c:v>
                </c:pt>
                <c:pt idx="817">
                  <c:v>08/01/2010</c:v>
                </c:pt>
                <c:pt idx="818">
                  <c:v>09/01/2010</c:v>
                </c:pt>
                <c:pt idx="819">
                  <c:v>10/01/2010</c:v>
                </c:pt>
                <c:pt idx="820">
                  <c:v>11/01/2010</c:v>
                </c:pt>
                <c:pt idx="821">
                  <c:v>12/01/2010</c:v>
                </c:pt>
                <c:pt idx="822">
                  <c:v>01/01/2011</c:v>
                </c:pt>
                <c:pt idx="823">
                  <c:v>02/01/2011</c:v>
                </c:pt>
                <c:pt idx="824">
                  <c:v>03/01/2011</c:v>
                </c:pt>
                <c:pt idx="825">
                  <c:v>04/01/2011</c:v>
                </c:pt>
                <c:pt idx="826">
                  <c:v>05/01/2011</c:v>
                </c:pt>
                <c:pt idx="827">
                  <c:v>06/01/2011</c:v>
                </c:pt>
                <c:pt idx="828">
                  <c:v>07/01/2011</c:v>
                </c:pt>
                <c:pt idx="829">
                  <c:v>08/01/2011</c:v>
                </c:pt>
                <c:pt idx="830">
                  <c:v>09/01/2011</c:v>
                </c:pt>
                <c:pt idx="831">
                  <c:v>10/01/2011</c:v>
                </c:pt>
                <c:pt idx="832">
                  <c:v>11/01/2011</c:v>
                </c:pt>
                <c:pt idx="833">
                  <c:v>12/01/2011</c:v>
                </c:pt>
                <c:pt idx="834">
                  <c:v>01/01/2012</c:v>
                </c:pt>
                <c:pt idx="835">
                  <c:v>02/01/2012</c:v>
                </c:pt>
                <c:pt idx="836">
                  <c:v>03/01/2012</c:v>
                </c:pt>
                <c:pt idx="837">
                  <c:v>04/01/2012</c:v>
                </c:pt>
                <c:pt idx="838">
                  <c:v>05/01/2012</c:v>
                </c:pt>
                <c:pt idx="839">
                  <c:v>06/01/2012</c:v>
                </c:pt>
                <c:pt idx="840">
                  <c:v>07/01/2012</c:v>
                </c:pt>
                <c:pt idx="841">
                  <c:v>08/01/2012</c:v>
                </c:pt>
                <c:pt idx="842">
                  <c:v>09/01/2012</c:v>
                </c:pt>
                <c:pt idx="843">
                  <c:v>10/01/2012</c:v>
                </c:pt>
                <c:pt idx="844">
                  <c:v>11/01/2012</c:v>
                </c:pt>
                <c:pt idx="845">
                  <c:v>12/01/2012</c:v>
                </c:pt>
                <c:pt idx="846">
                  <c:v>01/01/2013</c:v>
                </c:pt>
                <c:pt idx="847">
                  <c:v>02/01/2013</c:v>
                </c:pt>
                <c:pt idx="848">
                  <c:v>03/01/2013</c:v>
                </c:pt>
                <c:pt idx="849">
                  <c:v>04/01/2013</c:v>
                </c:pt>
                <c:pt idx="850">
                  <c:v>05/01/2013</c:v>
                </c:pt>
                <c:pt idx="851">
                  <c:v>06/01/2013</c:v>
                </c:pt>
                <c:pt idx="852">
                  <c:v>07/01/2013</c:v>
                </c:pt>
                <c:pt idx="853">
                  <c:v>08/01/2013</c:v>
                </c:pt>
                <c:pt idx="854">
                  <c:v>09/01/2013</c:v>
                </c:pt>
                <c:pt idx="855">
                  <c:v>10/01/2013</c:v>
                </c:pt>
                <c:pt idx="856">
                  <c:v>11/01/2013</c:v>
                </c:pt>
                <c:pt idx="857">
                  <c:v>12/01/2013</c:v>
                </c:pt>
                <c:pt idx="858">
                  <c:v>01/01/2014</c:v>
                </c:pt>
                <c:pt idx="859">
                  <c:v>02/01/2014</c:v>
                </c:pt>
                <c:pt idx="860">
                  <c:v>03/01/2014</c:v>
                </c:pt>
                <c:pt idx="861">
                  <c:v>04/01/2014</c:v>
                </c:pt>
                <c:pt idx="862">
                  <c:v>05/01/2014</c:v>
                </c:pt>
                <c:pt idx="863">
                  <c:v>06/01/2014</c:v>
                </c:pt>
                <c:pt idx="864">
                  <c:v>07/01/2014</c:v>
                </c:pt>
                <c:pt idx="865">
                  <c:v>08/01/2014</c:v>
                </c:pt>
                <c:pt idx="866">
                  <c:v>09/01/2014</c:v>
                </c:pt>
                <c:pt idx="867">
                  <c:v>10/01/2014</c:v>
                </c:pt>
                <c:pt idx="868">
                  <c:v>11/01/2014</c:v>
                </c:pt>
                <c:pt idx="869">
                  <c:v>12/01/2014</c:v>
                </c:pt>
                <c:pt idx="870">
                  <c:v>01/01/2015</c:v>
                </c:pt>
                <c:pt idx="871">
                  <c:v>02/01/2015</c:v>
                </c:pt>
                <c:pt idx="872">
                  <c:v>03/01/2015</c:v>
                </c:pt>
                <c:pt idx="873">
                  <c:v>04/01/2015</c:v>
                </c:pt>
                <c:pt idx="874">
                  <c:v>05/01/2015</c:v>
                </c:pt>
                <c:pt idx="875">
                  <c:v>06/01/2015</c:v>
                </c:pt>
                <c:pt idx="876">
                  <c:v>07/01/2015</c:v>
                </c:pt>
                <c:pt idx="877">
                  <c:v>08/01/2015</c:v>
                </c:pt>
                <c:pt idx="878">
                  <c:v>09/01/2015</c:v>
                </c:pt>
                <c:pt idx="879">
                  <c:v>10/01/2015</c:v>
                </c:pt>
                <c:pt idx="880">
                  <c:v>11/01/2015</c:v>
                </c:pt>
                <c:pt idx="881">
                  <c:v>12/01/2015</c:v>
                </c:pt>
                <c:pt idx="882">
                  <c:v>01/01/2016</c:v>
                </c:pt>
                <c:pt idx="883">
                  <c:v>02/01/2016</c:v>
                </c:pt>
                <c:pt idx="884">
                  <c:v>03/01/2016</c:v>
                </c:pt>
                <c:pt idx="885">
                  <c:v>04/01/2016</c:v>
                </c:pt>
                <c:pt idx="886">
                  <c:v>05/01/2016</c:v>
                </c:pt>
                <c:pt idx="887">
                  <c:v>06/01/2016</c:v>
                </c:pt>
                <c:pt idx="888">
                  <c:v>07/01/2016</c:v>
                </c:pt>
                <c:pt idx="889">
                  <c:v>08/01/2016</c:v>
                </c:pt>
                <c:pt idx="890">
                  <c:v>09/01/2016</c:v>
                </c:pt>
                <c:pt idx="891">
                  <c:v>10/01/2016</c:v>
                </c:pt>
                <c:pt idx="892">
                  <c:v>11/01/2016</c:v>
                </c:pt>
                <c:pt idx="893">
                  <c:v>12/01/2016</c:v>
                </c:pt>
                <c:pt idx="894">
                  <c:v>01/01/2017</c:v>
                </c:pt>
                <c:pt idx="895">
                  <c:v>02/01/2017</c:v>
                </c:pt>
                <c:pt idx="896">
                  <c:v>03/01/2017</c:v>
                </c:pt>
                <c:pt idx="897">
                  <c:v>04/01/2017</c:v>
                </c:pt>
                <c:pt idx="898">
                  <c:v>05/01/2017</c:v>
                </c:pt>
                <c:pt idx="899">
                  <c:v>06/01/2017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smooth val="0"/>
        </c:ser>
        <c:marker val="1"/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40495176"/>
        <c:crosses val="autoZero"/>
        <c:lblAlgn val="ctr"/>
        <c:lblOffset val="100"/>
        <c:noMultiLvlLbl val="0"/>
      </c:catAx>
      <c:valAx>
        <c:axId val="2140495176"/>
        <c:scaling>
          <c:min val="140.0"/>
        </c:scaling>
        <c:delete val="0"/>
        <c:axPos val="l"/>
        <c:majorGridlines/>
        <c:numFmt formatCode="0.00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Virginia</c:v>
                </c:pt>
              </c:strCache>
            </c:strRef>
          </c:tx>
          <c:marker>
            <c:symbol val="none"/>
          </c:marker>
          <c:cat>
            <c:strRef>
              <c:f>Sheet1!$A$2:$A$1051</c:f>
              <c:strCache>
                <c:ptCount val="105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  <c:pt idx="150">
                  <c:v>01/01/2005</c:v>
                </c:pt>
                <c:pt idx="151">
                  <c:v>02/01/2005</c:v>
                </c:pt>
                <c:pt idx="152">
                  <c:v>03/01/2005</c:v>
                </c:pt>
                <c:pt idx="153">
                  <c:v>04/01/2005</c:v>
                </c:pt>
                <c:pt idx="154">
                  <c:v>05/01/2005</c:v>
                </c:pt>
                <c:pt idx="155">
                  <c:v>06/01/2005</c:v>
                </c:pt>
                <c:pt idx="156">
                  <c:v>07/01/2005</c:v>
                </c:pt>
                <c:pt idx="157">
                  <c:v>08/01/2005</c:v>
                </c:pt>
                <c:pt idx="158">
                  <c:v>09/01/2005</c:v>
                </c:pt>
                <c:pt idx="159">
                  <c:v>10/01/2005</c:v>
                </c:pt>
                <c:pt idx="160">
                  <c:v>11/01/2005</c:v>
                </c:pt>
                <c:pt idx="161">
                  <c:v>12/01/2005</c:v>
                </c:pt>
                <c:pt idx="162">
                  <c:v>01/01/2006</c:v>
                </c:pt>
                <c:pt idx="163">
                  <c:v>02/01/2006</c:v>
                </c:pt>
                <c:pt idx="164">
                  <c:v>03/01/2006</c:v>
                </c:pt>
                <c:pt idx="165">
                  <c:v>04/01/2006</c:v>
                </c:pt>
                <c:pt idx="166">
                  <c:v>05/01/2006</c:v>
                </c:pt>
                <c:pt idx="167">
                  <c:v>06/01/2006</c:v>
                </c:pt>
                <c:pt idx="168">
                  <c:v>07/01/2006</c:v>
                </c:pt>
                <c:pt idx="169">
                  <c:v>08/01/2006</c:v>
                </c:pt>
                <c:pt idx="170">
                  <c:v>09/01/2006</c:v>
                </c:pt>
                <c:pt idx="171">
                  <c:v>10/01/2006</c:v>
                </c:pt>
                <c:pt idx="172">
                  <c:v>11/01/2006</c:v>
                </c:pt>
                <c:pt idx="173">
                  <c:v>12/01/2006</c:v>
                </c:pt>
                <c:pt idx="174">
                  <c:v>01/01/2007</c:v>
                </c:pt>
                <c:pt idx="175">
                  <c:v>02/01/2007</c:v>
                </c:pt>
                <c:pt idx="176">
                  <c:v>03/01/2007</c:v>
                </c:pt>
                <c:pt idx="177">
                  <c:v>04/01/2007</c:v>
                </c:pt>
                <c:pt idx="178">
                  <c:v>05/01/2007</c:v>
                </c:pt>
                <c:pt idx="179">
                  <c:v>06/01/2007</c:v>
                </c:pt>
                <c:pt idx="180">
                  <c:v>07/01/2007</c:v>
                </c:pt>
                <c:pt idx="181">
                  <c:v>08/01/2007</c:v>
                </c:pt>
                <c:pt idx="182">
                  <c:v>09/01/2007</c:v>
                </c:pt>
                <c:pt idx="183">
                  <c:v>10/01/2007</c:v>
                </c:pt>
                <c:pt idx="184">
                  <c:v>11/01/2007</c:v>
                </c:pt>
                <c:pt idx="185">
                  <c:v>12/01/2007</c:v>
                </c:pt>
                <c:pt idx="186">
                  <c:v>01/01/2008</c:v>
                </c:pt>
                <c:pt idx="187">
                  <c:v>02/01/2008</c:v>
                </c:pt>
                <c:pt idx="188">
                  <c:v>03/01/2008</c:v>
                </c:pt>
                <c:pt idx="189">
                  <c:v>04/01/2008</c:v>
                </c:pt>
                <c:pt idx="190">
                  <c:v>05/01/2008</c:v>
                </c:pt>
                <c:pt idx="191">
                  <c:v>06/01/2008</c:v>
                </c:pt>
                <c:pt idx="192">
                  <c:v>07/01/2008</c:v>
                </c:pt>
                <c:pt idx="193">
                  <c:v>08/01/2008</c:v>
                </c:pt>
                <c:pt idx="194">
                  <c:v>09/01/2008</c:v>
                </c:pt>
                <c:pt idx="195">
                  <c:v>10/01/2008</c:v>
                </c:pt>
                <c:pt idx="196">
                  <c:v>11/01/2008</c:v>
                </c:pt>
                <c:pt idx="197">
                  <c:v>12/01/2008</c:v>
                </c:pt>
                <c:pt idx="198">
                  <c:v>01/01/2009</c:v>
                </c:pt>
                <c:pt idx="199">
                  <c:v>02/01/2009</c:v>
                </c:pt>
                <c:pt idx="200">
                  <c:v>03/01/2009</c:v>
                </c:pt>
                <c:pt idx="201">
                  <c:v>04/01/2009</c:v>
                </c:pt>
                <c:pt idx="202">
                  <c:v>05/01/2009</c:v>
                </c:pt>
                <c:pt idx="203">
                  <c:v>06/01/2009</c:v>
                </c:pt>
                <c:pt idx="204">
                  <c:v>07/01/2009</c:v>
                </c:pt>
                <c:pt idx="205">
                  <c:v>08/01/2009</c:v>
                </c:pt>
                <c:pt idx="206">
                  <c:v>09/01/2009</c:v>
                </c:pt>
                <c:pt idx="207">
                  <c:v>10/01/2009</c:v>
                </c:pt>
                <c:pt idx="208">
                  <c:v>11/01/2009</c:v>
                </c:pt>
                <c:pt idx="209">
                  <c:v>12/01/2009</c:v>
                </c:pt>
                <c:pt idx="210">
                  <c:v>01/01/2010</c:v>
                </c:pt>
                <c:pt idx="211">
                  <c:v>02/01/2010</c:v>
                </c:pt>
                <c:pt idx="212">
                  <c:v>03/01/2010</c:v>
                </c:pt>
                <c:pt idx="213">
                  <c:v>04/01/2010</c:v>
                </c:pt>
                <c:pt idx="214">
                  <c:v>05/01/2010</c:v>
                </c:pt>
                <c:pt idx="215">
                  <c:v>06/01/2010</c:v>
                </c:pt>
                <c:pt idx="216">
                  <c:v>07/01/2010</c:v>
                </c:pt>
                <c:pt idx="217">
                  <c:v>08/01/2010</c:v>
                </c:pt>
                <c:pt idx="218">
                  <c:v>09/01/2010</c:v>
                </c:pt>
                <c:pt idx="219">
                  <c:v>10/01/2010</c:v>
                </c:pt>
                <c:pt idx="220">
                  <c:v>11/01/2010</c:v>
                </c:pt>
                <c:pt idx="221">
                  <c:v>12/01/2010</c:v>
                </c:pt>
                <c:pt idx="222">
                  <c:v>01/01/2011</c:v>
                </c:pt>
                <c:pt idx="223">
                  <c:v>02/01/2011</c:v>
                </c:pt>
                <c:pt idx="224">
                  <c:v>03/01/2011</c:v>
                </c:pt>
                <c:pt idx="225">
                  <c:v>04/01/2011</c:v>
                </c:pt>
                <c:pt idx="226">
                  <c:v>05/01/2011</c:v>
                </c:pt>
                <c:pt idx="227">
                  <c:v>06/01/2011</c:v>
                </c:pt>
                <c:pt idx="228">
                  <c:v>07/01/2011</c:v>
                </c:pt>
                <c:pt idx="229">
                  <c:v>08/01/2011</c:v>
                </c:pt>
                <c:pt idx="230">
                  <c:v>09/01/2011</c:v>
                </c:pt>
                <c:pt idx="231">
                  <c:v>10/01/2011</c:v>
                </c:pt>
                <c:pt idx="232">
                  <c:v>11/01/2011</c:v>
                </c:pt>
                <c:pt idx="233">
                  <c:v>12/01/2011</c:v>
                </c:pt>
                <c:pt idx="234">
                  <c:v>01/01/2012</c:v>
                </c:pt>
                <c:pt idx="235">
                  <c:v>02/01/2012</c:v>
                </c:pt>
                <c:pt idx="236">
                  <c:v>03/01/2012</c:v>
                </c:pt>
                <c:pt idx="237">
                  <c:v>04/01/2012</c:v>
                </c:pt>
                <c:pt idx="238">
                  <c:v>05/01/2012</c:v>
                </c:pt>
                <c:pt idx="239">
                  <c:v>06/01/2012</c:v>
                </c:pt>
                <c:pt idx="240">
                  <c:v>07/01/2012</c:v>
                </c:pt>
                <c:pt idx="241">
                  <c:v>08/01/2012</c:v>
                </c:pt>
                <c:pt idx="242">
                  <c:v>09/01/2012</c:v>
                </c:pt>
                <c:pt idx="243">
                  <c:v>10/01/2012</c:v>
                </c:pt>
                <c:pt idx="244">
                  <c:v>11/01/2012</c:v>
                </c:pt>
                <c:pt idx="245">
                  <c:v>12/01/2012</c:v>
                </c:pt>
                <c:pt idx="246">
                  <c:v>01/01/2013</c:v>
                </c:pt>
                <c:pt idx="247">
                  <c:v>02/01/2013</c:v>
                </c:pt>
                <c:pt idx="248">
                  <c:v>03/01/2013</c:v>
                </c:pt>
                <c:pt idx="249">
                  <c:v>04/01/2013</c:v>
                </c:pt>
                <c:pt idx="250">
                  <c:v>05/01/2013</c:v>
                </c:pt>
                <c:pt idx="251">
                  <c:v>06/01/2013</c:v>
                </c:pt>
                <c:pt idx="252">
                  <c:v>07/01/2013</c:v>
                </c:pt>
                <c:pt idx="253">
                  <c:v>08/01/2013</c:v>
                </c:pt>
                <c:pt idx="254">
                  <c:v>09/01/2013</c:v>
                </c:pt>
                <c:pt idx="255">
                  <c:v>10/01/2013</c:v>
                </c:pt>
                <c:pt idx="256">
                  <c:v>11/01/2013</c:v>
                </c:pt>
                <c:pt idx="257">
                  <c:v>12/01/2013</c:v>
                </c:pt>
                <c:pt idx="258">
                  <c:v>01/01/2014</c:v>
                </c:pt>
                <c:pt idx="259">
                  <c:v>02/01/2014</c:v>
                </c:pt>
                <c:pt idx="260">
                  <c:v>03/01/2014</c:v>
                </c:pt>
                <c:pt idx="261">
                  <c:v>04/01/2014</c:v>
                </c:pt>
                <c:pt idx="262">
                  <c:v>05/01/2014</c:v>
                </c:pt>
                <c:pt idx="263">
                  <c:v>06/01/2014</c:v>
                </c:pt>
                <c:pt idx="264">
                  <c:v>07/01/2014</c:v>
                </c:pt>
                <c:pt idx="265">
                  <c:v>08/01/2014</c:v>
                </c:pt>
                <c:pt idx="266">
                  <c:v>09/01/2014</c:v>
                </c:pt>
                <c:pt idx="267">
                  <c:v>10/01/2014</c:v>
                </c:pt>
                <c:pt idx="268">
                  <c:v>11/01/2014</c:v>
                </c:pt>
                <c:pt idx="269">
                  <c:v>12/01/2014</c:v>
                </c:pt>
                <c:pt idx="270">
                  <c:v>01/01/2015</c:v>
                </c:pt>
                <c:pt idx="271">
                  <c:v>02/01/2015</c:v>
                </c:pt>
                <c:pt idx="272">
                  <c:v>03/01/2015</c:v>
                </c:pt>
                <c:pt idx="273">
                  <c:v>04/01/2015</c:v>
                </c:pt>
                <c:pt idx="274">
                  <c:v>05/01/2015</c:v>
                </c:pt>
                <c:pt idx="275">
                  <c:v>06/01/2015</c:v>
                </c:pt>
                <c:pt idx="276">
                  <c:v>07/01/2015</c:v>
                </c:pt>
                <c:pt idx="277">
                  <c:v>08/01/2015</c:v>
                </c:pt>
                <c:pt idx="278">
                  <c:v>09/01/2015</c:v>
                </c:pt>
                <c:pt idx="279">
                  <c:v>10/01/2015</c:v>
                </c:pt>
                <c:pt idx="280">
                  <c:v>11/01/2015</c:v>
                </c:pt>
                <c:pt idx="281">
                  <c:v>12/01/2015</c:v>
                </c:pt>
                <c:pt idx="282">
                  <c:v>01/01/2016</c:v>
                </c:pt>
                <c:pt idx="283">
                  <c:v>02/01/2016</c:v>
                </c:pt>
                <c:pt idx="284">
                  <c:v>03/01/2016</c:v>
                </c:pt>
                <c:pt idx="285">
                  <c:v>04/01/2016</c:v>
                </c:pt>
                <c:pt idx="286">
                  <c:v>05/01/2016</c:v>
                </c:pt>
                <c:pt idx="287">
                  <c:v>06/01/2016</c:v>
                </c:pt>
                <c:pt idx="288">
                  <c:v>07/01/2016</c:v>
                </c:pt>
                <c:pt idx="289">
                  <c:v>08/01/2016</c:v>
                </c:pt>
                <c:pt idx="290">
                  <c:v>09/01/2016</c:v>
                </c:pt>
                <c:pt idx="291">
                  <c:v>10/01/2016</c:v>
                </c:pt>
                <c:pt idx="292">
                  <c:v>11/01/2016</c:v>
                </c:pt>
                <c:pt idx="293">
                  <c:v>12/01/2016</c:v>
                </c:pt>
                <c:pt idx="294">
                  <c:v>01/01/2017</c:v>
                </c:pt>
                <c:pt idx="295">
                  <c:v>02/01/2017</c:v>
                </c:pt>
                <c:pt idx="296">
                  <c:v>03/01/2017</c:v>
                </c:pt>
                <c:pt idx="297">
                  <c:v>04/01/2017</c:v>
                </c:pt>
                <c:pt idx="298">
                  <c:v>05/01/2017</c:v>
                </c:pt>
                <c:pt idx="299">
                  <c:v>06/01/2017</c:v>
                </c:pt>
                <c:pt idx="300">
                  <c:v>01/01/2005</c:v>
                </c:pt>
                <c:pt idx="301">
                  <c:v>02/01/2005</c:v>
                </c:pt>
                <c:pt idx="302">
                  <c:v>03/01/2005</c:v>
                </c:pt>
                <c:pt idx="303">
                  <c:v>04/01/2005</c:v>
                </c:pt>
                <c:pt idx="304">
                  <c:v>05/01/2005</c:v>
                </c:pt>
                <c:pt idx="305">
                  <c:v>06/01/2005</c:v>
                </c:pt>
                <c:pt idx="306">
                  <c:v>07/01/2005</c:v>
                </c:pt>
                <c:pt idx="307">
                  <c:v>08/01/2005</c:v>
                </c:pt>
                <c:pt idx="308">
                  <c:v>09/01/2005</c:v>
                </c:pt>
                <c:pt idx="309">
                  <c:v>10/01/2005</c:v>
                </c:pt>
                <c:pt idx="310">
                  <c:v>11/01/2005</c:v>
                </c:pt>
                <c:pt idx="311">
                  <c:v>12/01/2005</c:v>
                </c:pt>
                <c:pt idx="312">
                  <c:v>01/01/2006</c:v>
                </c:pt>
                <c:pt idx="313">
                  <c:v>02/01/2006</c:v>
                </c:pt>
                <c:pt idx="314">
                  <c:v>03/01/2006</c:v>
                </c:pt>
                <c:pt idx="315">
                  <c:v>04/01/2006</c:v>
                </c:pt>
                <c:pt idx="316">
                  <c:v>05/01/2006</c:v>
                </c:pt>
                <c:pt idx="317">
                  <c:v>06/01/2006</c:v>
                </c:pt>
                <c:pt idx="318">
                  <c:v>07/01/2006</c:v>
                </c:pt>
                <c:pt idx="319">
                  <c:v>08/01/2006</c:v>
                </c:pt>
                <c:pt idx="320">
                  <c:v>09/01/2006</c:v>
                </c:pt>
                <c:pt idx="321">
                  <c:v>10/01/2006</c:v>
                </c:pt>
                <c:pt idx="322">
                  <c:v>11/01/2006</c:v>
                </c:pt>
                <c:pt idx="323">
                  <c:v>12/01/2006</c:v>
                </c:pt>
                <c:pt idx="324">
                  <c:v>01/01/2007</c:v>
                </c:pt>
                <c:pt idx="325">
                  <c:v>02/01/2007</c:v>
                </c:pt>
                <c:pt idx="326">
                  <c:v>03/01/2007</c:v>
                </c:pt>
                <c:pt idx="327">
                  <c:v>04/01/2007</c:v>
                </c:pt>
                <c:pt idx="328">
                  <c:v>05/01/2007</c:v>
                </c:pt>
                <c:pt idx="329">
                  <c:v>06/01/2007</c:v>
                </c:pt>
                <c:pt idx="330">
                  <c:v>07/01/2007</c:v>
                </c:pt>
                <c:pt idx="331">
                  <c:v>08/01/2007</c:v>
                </c:pt>
                <c:pt idx="332">
                  <c:v>09/01/2007</c:v>
                </c:pt>
                <c:pt idx="333">
                  <c:v>10/01/2007</c:v>
                </c:pt>
                <c:pt idx="334">
                  <c:v>11/01/2007</c:v>
                </c:pt>
                <c:pt idx="335">
                  <c:v>12/01/2007</c:v>
                </c:pt>
                <c:pt idx="336">
                  <c:v>01/01/2008</c:v>
                </c:pt>
                <c:pt idx="337">
                  <c:v>02/01/2008</c:v>
                </c:pt>
                <c:pt idx="338">
                  <c:v>03/01/2008</c:v>
                </c:pt>
                <c:pt idx="339">
                  <c:v>04/01/2008</c:v>
                </c:pt>
                <c:pt idx="340">
                  <c:v>05/01/2008</c:v>
                </c:pt>
                <c:pt idx="341">
                  <c:v>06/01/2008</c:v>
                </c:pt>
                <c:pt idx="342">
                  <c:v>07/01/2008</c:v>
                </c:pt>
                <c:pt idx="343">
                  <c:v>08/01/2008</c:v>
                </c:pt>
                <c:pt idx="344">
                  <c:v>09/01/2008</c:v>
                </c:pt>
                <c:pt idx="345">
                  <c:v>10/01/2008</c:v>
                </c:pt>
                <c:pt idx="346">
                  <c:v>11/01/2008</c:v>
                </c:pt>
                <c:pt idx="347">
                  <c:v>12/01/2008</c:v>
                </c:pt>
                <c:pt idx="348">
                  <c:v>01/01/2009</c:v>
                </c:pt>
                <c:pt idx="349">
                  <c:v>02/01/2009</c:v>
                </c:pt>
                <c:pt idx="350">
                  <c:v>03/01/2009</c:v>
                </c:pt>
                <c:pt idx="351">
                  <c:v>04/01/2009</c:v>
                </c:pt>
                <c:pt idx="352">
                  <c:v>05/01/2009</c:v>
                </c:pt>
                <c:pt idx="353">
                  <c:v>06/01/2009</c:v>
                </c:pt>
                <c:pt idx="354">
                  <c:v>07/01/2009</c:v>
                </c:pt>
                <c:pt idx="355">
                  <c:v>08/01/2009</c:v>
                </c:pt>
                <c:pt idx="356">
                  <c:v>09/01/2009</c:v>
                </c:pt>
                <c:pt idx="357">
                  <c:v>10/01/2009</c:v>
                </c:pt>
                <c:pt idx="358">
                  <c:v>11/01/2009</c:v>
                </c:pt>
                <c:pt idx="359">
                  <c:v>12/01/2009</c:v>
                </c:pt>
                <c:pt idx="360">
                  <c:v>01/01/2010</c:v>
                </c:pt>
                <c:pt idx="361">
                  <c:v>02/01/2010</c:v>
                </c:pt>
                <c:pt idx="362">
                  <c:v>03/01/2010</c:v>
                </c:pt>
                <c:pt idx="363">
                  <c:v>04/01/2010</c:v>
                </c:pt>
                <c:pt idx="364">
                  <c:v>05/01/2010</c:v>
                </c:pt>
                <c:pt idx="365">
                  <c:v>06/01/2010</c:v>
                </c:pt>
                <c:pt idx="366">
                  <c:v>07/01/2010</c:v>
                </c:pt>
                <c:pt idx="367">
                  <c:v>08/01/2010</c:v>
                </c:pt>
                <c:pt idx="368">
                  <c:v>09/01/2010</c:v>
                </c:pt>
                <c:pt idx="369">
                  <c:v>10/01/2010</c:v>
                </c:pt>
                <c:pt idx="370">
                  <c:v>11/01/2010</c:v>
                </c:pt>
                <c:pt idx="371">
                  <c:v>12/01/2010</c:v>
                </c:pt>
                <c:pt idx="372">
                  <c:v>01/01/2011</c:v>
                </c:pt>
                <c:pt idx="373">
                  <c:v>02/01/2011</c:v>
                </c:pt>
                <c:pt idx="374">
                  <c:v>03/01/2011</c:v>
                </c:pt>
                <c:pt idx="375">
                  <c:v>04/01/2011</c:v>
                </c:pt>
                <c:pt idx="376">
                  <c:v>05/01/2011</c:v>
                </c:pt>
                <c:pt idx="377">
                  <c:v>06/01/2011</c:v>
                </c:pt>
                <c:pt idx="378">
                  <c:v>07/01/2011</c:v>
                </c:pt>
                <c:pt idx="379">
                  <c:v>08/01/2011</c:v>
                </c:pt>
                <c:pt idx="380">
                  <c:v>09/01/2011</c:v>
                </c:pt>
                <c:pt idx="381">
                  <c:v>10/01/2011</c:v>
                </c:pt>
                <c:pt idx="382">
                  <c:v>11/01/2011</c:v>
                </c:pt>
                <c:pt idx="383">
                  <c:v>12/01/2011</c:v>
                </c:pt>
                <c:pt idx="384">
                  <c:v>01/01/2012</c:v>
                </c:pt>
                <c:pt idx="385">
                  <c:v>02/01/2012</c:v>
                </c:pt>
                <c:pt idx="386">
                  <c:v>03/01/2012</c:v>
                </c:pt>
                <c:pt idx="387">
                  <c:v>04/01/2012</c:v>
                </c:pt>
                <c:pt idx="388">
                  <c:v>05/01/2012</c:v>
                </c:pt>
                <c:pt idx="389">
                  <c:v>06/01/2012</c:v>
                </c:pt>
                <c:pt idx="390">
                  <c:v>07/01/2012</c:v>
                </c:pt>
                <c:pt idx="391">
                  <c:v>08/01/2012</c:v>
                </c:pt>
                <c:pt idx="392">
                  <c:v>09/01/2012</c:v>
                </c:pt>
                <c:pt idx="393">
                  <c:v>10/01/2012</c:v>
                </c:pt>
                <c:pt idx="394">
                  <c:v>11/01/2012</c:v>
                </c:pt>
                <c:pt idx="395">
                  <c:v>12/01/2012</c:v>
                </c:pt>
                <c:pt idx="396">
                  <c:v>01/01/2013</c:v>
                </c:pt>
                <c:pt idx="397">
                  <c:v>02/01/2013</c:v>
                </c:pt>
                <c:pt idx="398">
                  <c:v>03/01/2013</c:v>
                </c:pt>
                <c:pt idx="399">
                  <c:v>04/01/2013</c:v>
                </c:pt>
                <c:pt idx="400">
                  <c:v>05/01/2013</c:v>
                </c:pt>
                <c:pt idx="401">
                  <c:v>06/01/2013</c:v>
                </c:pt>
                <c:pt idx="402">
                  <c:v>07/01/2013</c:v>
                </c:pt>
                <c:pt idx="403">
                  <c:v>08/01/2013</c:v>
                </c:pt>
                <c:pt idx="404">
                  <c:v>09/01/2013</c:v>
                </c:pt>
                <c:pt idx="405">
                  <c:v>10/01/2013</c:v>
                </c:pt>
                <c:pt idx="406">
                  <c:v>11/01/2013</c:v>
                </c:pt>
                <c:pt idx="407">
                  <c:v>12/01/2013</c:v>
                </c:pt>
                <c:pt idx="408">
                  <c:v>01/01/2014</c:v>
                </c:pt>
                <c:pt idx="409">
                  <c:v>02/01/2014</c:v>
                </c:pt>
                <c:pt idx="410">
                  <c:v>03/01/2014</c:v>
                </c:pt>
                <c:pt idx="411">
                  <c:v>04/01/2014</c:v>
                </c:pt>
                <c:pt idx="412">
                  <c:v>05/01/2014</c:v>
                </c:pt>
                <c:pt idx="413">
                  <c:v>06/01/2014</c:v>
                </c:pt>
                <c:pt idx="414">
                  <c:v>07/01/2014</c:v>
                </c:pt>
                <c:pt idx="415">
                  <c:v>08/01/2014</c:v>
                </c:pt>
                <c:pt idx="416">
                  <c:v>09/01/2014</c:v>
                </c:pt>
                <c:pt idx="417">
                  <c:v>10/01/2014</c:v>
                </c:pt>
                <c:pt idx="418">
                  <c:v>11/01/2014</c:v>
                </c:pt>
                <c:pt idx="419">
                  <c:v>12/01/2014</c:v>
                </c:pt>
                <c:pt idx="420">
                  <c:v>01/01/2015</c:v>
                </c:pt>
                <c:pt idx="421">
                  <c:v>02/01/2015</c:v>
                </c:pt>
                <c:pt idx="422">
                  <c:v>03/01/2015</c:v>
                </c:pt>
                <c:pt idx="423">
                  <c:v>04/01/2015</c:v>
                </c:pt>
                <c:pt idx="424">
                  <c:v>05/01/2015</c:v>
                </c:pt>
                <c:pt idx="425">
                  <c:v>06/01/2015</c:v>
                </c:pt>
                <c:pt idx="426">
                  <c:v>07/01/2015</c:v>
                </c:pt>
                <c:pt idx="427">
                  <c:v>08/01/2015</c:v>
                </c:pt>
                <c:pt idx="428">
                  <c:v>09/01/2015</c:v>
                </c:pt>
                <c:pt idx="429">
                  <c:v>10/01/2015</c:v>
                </c:pt>
                <c:pt idx="430">
                  <c:v>11/01/2015</c:v>
                </c:pt>
                <c:pt idx="431">
                  <c:v>12/01/2015</c:v>
                </c:pt>
                <c:pt idx="432">
                  <c:v>01/01/2016</c:v>
                </c:pt>
                <c:pt idx="433">
                  <c:v>02/01/2016</c:v>
                </c:pt>
                <c:pt idx="434">
                  <c:v>03/01/2016</c:v>
                </c:pt>
                <c:pt idx="435">
                  <c:v>04/01/2016</c:v>
                </c:pt>
                <c:pt idx="436">
                  <c:v>05/01/2016</c:v>
                </c:pt>
                <c:pt idx="437">
                  <c:v>06/01/2016</c:v>
                </c:pt>
                <c:pt idx="438">
                  <c:v>07/01/2016</c:v>
                </c:pt>
                <c:pt idx="439">
                  <c:v>08/01/2016</c:v>
                </c:pt>
                <c:pt idx="440">
                  <c:v>09/01/2016</c:v>
                </c:pt>
                <c:pt idx="441">
                  <c:v>10/01/2016</c:v>
                </c:pt>
                <c:pt idx="442">
                  <c:v>11/01/2016</c:v>
                </c:pt>
                <c:pt idx="443">
                  <c:v>12/01/2016</c:v>
                </c:pt>
                <c:pt idx="444">
                  <c:v>01/01/2017</c:v>
                </c:pt>
                <c:pt idx="445">
                  <c:v>02/01/2017</c:v>
                </c:pt>
                <c:pt idx="446">
                  <c:v>03/01/2017</c:v>
                </c:pt>
                <c:pt idx="447">
                  <c:v>04/01/2017</c:v>
                </c:pt>
                <c:pt idx="448">
                  <c:v>05/01/2017</c:v>
                </c:pt>
                <c:pt idx="449">
                  <c:v>06/01/2017</c:v>
                </c:pt>
                <c:pt idx="450">
                  <c:v>01/01/2005</c:v>
                </c:pt>
                <c:pt idx="451">
                  <c:v>02/01/2005</c:v>
                </c:pt>
                <c:pt idx="452">
                  <c:v>03/01/2005</c:v>
                </c:pt>
                <c:pt idx="453">
                  <c:v>04/01/2005</c:v>
                </c:pt>
                <c:pt idx="454">
                  <c:v>05/01/2005</c:v>
                </c:pt>
                <c:pt idx="455">
                  <c:v>06/01/2005</c:v>
                </c:pt>
                <c:pt idx="456">
                  <c:v>07/01/2005</c:v>
                </c:pt>
                <c:pt idx="457">
                  <c:v>08/01/2005</c:v>
                </c:pt>
                <c:pt idx="458">
                  <c:v>09/01/2005</c:v>
                </c:pt>
                <c:pt idx="459">
                  <c:v>10/01/2005</c:v>
                </c:pt>
                <c:pt idx="460">
                  <c:v>11/01/2005</c:v>
                </c:pt>
                <c:pt idx="461">
                  <c:v>12/01/2005</c:v>
                </c:pt>
                <c:pt idx="462">
                  <c:v>01/01/2006</c:v>
                </c:pt>
                <c:pt idx="463">
                  <c:v>02/01/2006</c:v>
                </c:pt>
                <c:pt idx="464">
                  <c:v>03/01/2006</c:v>
                </c:pt>
                <c:pt idx="465">
                  <c:v>04/01/2006</c:v>
                </c:pt>
                <c:pt idx="466">
                  <c:v>05/01/2006</c:v>
                </c:pt>
                <c:pt idx="467">
                  <c:v>06/01/2006</c:v>
                </c:pt>
                <c:pt idx="468">
                  <c:v>07/01/2006</c:v>
                </c:pt>
                <c:pt idx="469">
                  <c:v>08/01/2006</c:v>
                </c:pt>
                <c:pt idx="470">
                  <c:v>09/01/2006</c:v>
                </c:pt>
                <c:pt idx="471">
                  <c:v>10/01/2006</c:v>
                </c:pt>
                <c:pt idx="472">
                  <c:v>11/01/2006</c:v>
                </c:pt>
                <c:pt idx="473">
                  <c:v>12/01/2006</c:v>
                </c:pt>
                <c:pt idx="474">
                  <c:v>01/01/2007</c:v>
                </c:pt>
                <c:pt idx="475">
                  <c:v>02/01/2007</c:v>
                </c:pt>
                <c:pt idx="476">
                  <c:v>03/01/2007</c:v>
                </c:pt>
                <c:pt idx="477">
                  <c:v>04/01/2007</c:v>
                </c:pt>
                <c:pt idx="478">
                  <c:v>05/01/2007</c:v>
                </c:pt>
                <c:pt idx="479">
                  <c:v>06/01/2007</c:v>
                </c:pt>
                <c:pt idx="480">
                  <c:v>07/01/2007</c:v>
                </c:pt>
                <c:pt idx="481">
                  <c:v>08/01/2007</c:v>
                </c:pt>
                <c:pt idx="482">
                  <c:v>09/01/2007</c:v>
                </c:pt>
                <c:pt idx="483">
                  <c:v>10/01/2007</c:v>
                </c:pt>
                <c:pt idx="484">
                  <c:v>11/01/2007</c:v>
                </c:pt>
                <c:pt idx="485">
                  <c:v>12/01/2007</c:v>
                </c:pt>
                <c:pt idx="486">
                  <c:v>01/01/2008</c:v>
                </c:pt>
                <c:pt idx="487">
                  <c:v>02/01/2008</c:v>
                </c:pt>
                <c:pt idx="488">
                  <c:v>03/01/2008</c:v>
                </c:pt>
                <c:pt idx="489">
                  <c:v>04/01/2008</c:v>
                </c:pt>
                <c:pt idx="490">
                  <c:v>05/01/2008</c:v>
                </c:pt>
                <c:pt idx="491">
                  <c:v>06/01/2008</c:v>
                </c:pt>
                <c:pt idx="492">
                  <c:v>07/01/2008</c:v>
                </c:pt>
                <c:pt idx="493">
                  <c:v>08/01/2008</c:v>
                </c:pt>
                <c:pt idx="494">
                  <c:v>09/01/2008</c:v>
                </c:pt>
                <c:pt idx="495">
                  <c:v>10/01/2008</c:v>
                </c:pt>
                <c:pt idx="496">
                  <c:v>11/01/2008</c:v>
                </c:pt>
                <c:pt idx="497">
                  <c:v>12/01/2008</c:v>
                </c:pt>
                <c:pt idx="498">
                  <c:v>01/01/2009</c:v>
                </c:pt>
                <c:pt idx="499">
                  <c:v>02/01/2009</c:v>
                </c:pt>
                <c:pt idx="500">
                  <c:v>03/01/2009</c:v>
                </c:pt>
                <c:pt idx="501">
                  <c:v>04/01/2009</c:v>
                </c:pt>
                <c:pt idx="502">
                  <c:v>05/01/2009</c:v>
                </c:pt>
                <c:pt idx="503">
                  <c:v>06/01/2009</c:v>
                </c:pt>
                <c:pt idx="504">
                  <c:v>07/01/2009</c:v>
                </c:pt>
                <c:pt idx="505">
                  <c:v>08/01/2009</c:v>
                </c:pt>
                <c:pt idx="506">
                  <c:v>09/01/2009</c:v>
                </c:pt>
                <c:pt idx="507">
                  <c:v>10/01/2009</c:v>
                </c:pt>
                <c:pt idx="508">
                  <c:v>11/01/2009</c:v>
                </c:pt>
                <c:pt idx="509">
                  <c:v>12/01/2009</c:v>
                </c:pt>
                <c:pt idx="510">
                  <c:v>01/01/2010</c:v>
                </c:pt>
                <c:pt idx="511">
                  <c:v>02/01/2010</c:v>
                </c:pt>
                <c:pt idx="512">
                  <c:v>03/01/2010</c:v>
                </c:pt>
                <c:pt idx="513">
                  <c:v>04/01/2010</c:v>
                </c:pt>
                <c:pt idx="514">
                  <c:v>05/01/2010</c:v>
                </c:pt>
                <c:pt idx="515">
                  <c:v>06/01/2010</c:v>
                </c:pt>
                <c:pt idx="516">
                  <c:v>07/01/2010</c:v>
                </c:pt>
                <c:pt idx="517">
                  <c:v>08/01/2010</c:v>
                </c:pt>
                <c:pt idx="518">
                  <c:v>09/01/2010</c:v>
                </c:pt>
                <c:pt idx="519">
                  <c:v>10/01/2010</c:v>
                </c:pt>
                <c:pt idx="520">
                  <c:v>11/01/2010</c:v>
                </c:pt>
                <c:pt idx="521">
                  <c:v>12/01/2010</c:v>
                </c:pt>
                <c:pt idx="522">
                  <c:v>01/01/2011</c:v>
                </c:pt>
                <c:pt idx="523">
                  <c:v>02/01/2011</c:v>
                </c:pt>
                <c:pt idx="524">
                  <c:v>03/01/2011</c:v>
                </c:pt>
                <c:pt idx="525">
                  <c:v>04/01/2011</c:v>
                </c:pt>
                <c:pt idx="526">
                  <c:v>05/01/2011</c:v>
                </c:pt>
                <c:pt idx="527">
                  <c:v>06/01/2011</c:v>
                </c:pt>
                <c:pt idx="528">
                  <c:v>07/01/2011</c:v>
                </c:pt>
                <c:pt idx="529">
                  <c:v>08/01/2011</c:v>
                </c:pt>
                <c:pt idx="530">
                  <c:v>09/01/2011</c:v>
                </c:pt>
                <c:pt idx="531">
                  <c:v>10/01/2011</c:v>
                </c:pt>
                <c:pt idx="532">
                  <c:v>11/01/2011</c:v>
                </c:pt>
                <c:pt idx="533">
                  <c:v>12/01/2011</c:v>
                </c:pt>
                <c:pt idx="534">
                  <c:v>01/01/2012</c:v>
                </c:pt>
                <c:pt idx="535">
                  <c:v>02/01/2012</c:v>
                </c:pt>
                <c:pt idx="536">
                  <c:v>03/01/2012</c:v>
                </c:pt>
                <c:pt idx="537">
                  <c:v>04/01/2012</c:v>
                </c:pt>
                <c:pt idx="538">
                  <c:v>05/01/2012</c:v>
                </c:pt>
                <c:pt idx="539">
                  <c:v>06/01/2012</c:v>
                </c:pt>
                <c:pt idx="540">
                  <c:v>07/01/2012</c:v>
                </c:pt>
                <c:pt idx="541">
                  <c:v>08/01/2012</c:v>
                </c:pt>
                <c:pt idx="542">
                  <c:v>09/01/2012</c:v>
                </c:pt>
                <c:pt idx="543">
                  <c:v>10/01/2012</c:v>
                </c:pt>
                <c:pt idx="544">
                  <c:v>11/01/2012</c:v>
                </c:pt>
                <c:pt idx="545">
                  <c:v>12/01/2012</c:v>
                </c:pt>
                <c:pt idx="546">
                  <c:v>01/01/2013</c:v>
                </c:pt>
                <c:pt idx="547">
                  <c:v>02/01/2013</c:v>
                </c:pt>
                <c:pt idx="548">
                  <c:v>03/01/2013</c:v>
                </c:pt>
                <c:pt idx="549">
                  <c:v>04/01/2013</c:v>
                </c:pt>
                <c:pt idx="550">
                  <c:v>05/01/2013</c:v>
                </c:pt>
                <c:pt idx="551">
                  <c:v>06/01/2013</c:v>
                </c:pt>
                <c:pt idx="552">
                  <c:v>07/01/2013</c:v>
                </c:pt>
                <c:pt idx="553">
                  <c:v>08/01/2013</c:v>
                </c:pt>
                <c:pt idx="554">
                  <c:v>09/01/2013</c:v>
                </c:pt>
                <c:pt idx="555">
                  <c:v>10/01/2013</c:v>
                </c:pt>
                <c:pt idx="556">
                  <c:v>11/01/2013</c:v>
                </c:pt>
                <c:pt idx="557">
                  <c:v>12/01/2013</c:v>
                </c:pt>
                <c:pt idx="558">
                  <c:v>01/01/2014</c:v>
                </c:pt>
                <c:pt idx="559">
                  <c:v>02/01/2014</c:v>
                </c:pt>
                <c:pt idx="560">
                  <c:v>03/01/2014</c:v>
                </c:pt>
                <c:pt idx="561">
                  <c:v>04/01/2014</c:v>
                </c:pt>
                <c:pt idx="562">
                  <c:v>05/01/2014</c:v>
                </c:pt>
                <c:pt idx="563">
                  <c:v>06/01/2014</c:v>
                </c:pt>
                <c:pt idx="564">
                  <c:v>07/01/2014</c:v>
                </c:pt>
                <c:pt idx="565">
                  <c:v>08/01/2014</c:v>
                </c:pt>
                <c:pt idx="566">
                  <c:v>09/01/2014</c:v>
                </c:pt>
                <c:pt idx="567">
                  <c:v>10/01/2014</c:v>
                </c:pt>
                <c:pt idx="568">
                  <c:v>11/01/2014</c:v>
                </c:pt>
                <c:pt idx="569">
                  <c:v>12/01/2014</c:v>
                </c:pt>
                <c:pt idx="570">
                  <c:v>01/01/2015</c:v>
                </c:pt>
                <c:pt idx="571">
                  <c:v>02/01/2015</c:v>
                </c:pt>
                <c:pt idx="572">
                  <c:v>03/01/2015</c:v>
                </c:pt>
                <c:pt idx="573">
                  <c:v>04/01/2015</c:v>
                </c:pt>
                <c:pt idx="574">
                  <c:v>05/01/2015</c:v>
                </c:pt>
                <c:pt idx="575">
                  <c:v>06/01/2015</c:v>
                </c:pt>
                <c:pt idx="576">
                  <c:v>07/01/2015</c:v>
                </c:pt>
                <c:pt idx="577">
                  <c:v>08/01/2015</c:v>
                </c:pt>
                <c:pt idx="578">
                  <c:v>09/01/2015</c:v>
                </c:pt>
                <c:pt idx="579">
                  <c:v>10/01/2015</c:v>
                </c:pt>
                <c:pt idx="580">
                  <c:v>11/01/2015</c:v>
                </c:pt>
                <c:pt idx="581">
                  <c:v>12/01/2015</c:v>
                </c:pt>
                <c:pt idx="582">
                  <c:v>01/01/2016</c:v>
                </c:pt>
                <c:pt idx="583">
                  <c:v>02/01/2016</c:v>
                </c:pt>
                <c:pt idx="584">
                  <c:v>03/01/2016</c:v>
                </c:pt>
                <c:pt idx="585">
                  <c:v>04/01/2016</c:v>
                </c:pt>
                <c:pt idx="586">
                  <c:v>05/01/2016</c:v>
                </c:pt>
                <c:pt idx="587">
                  <c:v>06/01/2016</c:v>
                </c:pt>
                <c:pt idx="588">
                  <c:v>07/01/2016</c:v>
                </c:pt>
                <c:pt idx="589">
                  <c:v>08/01/2016</c:v>
                </c:pt>
                <c:pt idx="590">
                  <c:v>09/01/2016</c:v>
                </c:pt>
                <c:pt idx="591">
                  <c:v>10/01/2016</c:v>
                </c:pt>
                <c:pt idx="592">
                  <c:v>11/01/2016</c:v>
                </c:pt>
                <c:pt idx="593">
                  <c:v>12/01/2016</c:v>
                </c:pt>
                <c:pt idx="594">
                  <c:v>01/01/2017</c:v>
                </c:pt>
                <c:pt idx="595">
                  <c:v>02/01/2017</c:v>
                </c:pt>
                <c:pt idx="596">
                  <c:v>03/01/2017</c:v>
                </c:pt>
                <c:pt idx="597">
                  <c:v>04/01/2017</c:v>
                </c:pt>
                <c:pt idx="598">
                  <c:v>05/01/2017</c:v>
                </c:pt>
                <c:pt idx="599">
                  <c:v>06/01/2017</c:v>
                </c:pt>
                <c:pt idx="600">
                  <c:v>01/01/2005</c:v>
                </c:pt>
                <c:pt idx="601">
                  <c:v>02/01/2005</c:v>
                </c:pt>
                <c:pt idx="602">
                  <c:v>03/01/2005</c:v>
                </c:pt>
                <c:pt idx="603">
                  <c:v>04/01/2005</c:v>
                </c:pt>
                <c:pt idx="604">
                  <c:v>05/01/2005</c:v>
                </c:pt>
                <c:pt idx="605">
                  <c:v>06/01/2005</c:v>
                </c:pt>
                <c:pt idx="606">
                  <c:v>07/01/2005</c:v>
                </c:pt>
                <c:pt idx="607">
                  <c:v>08/01/2005</c:v>
                </c:pt>
                <c:pt idx="608">
                  <c:v>09/01/2005</c:v>
                </c:pt>
                <c:pt idx="609">
                  <c:v>10/01/2005</c:v>
                </c:pt>
                <c:pt idx="610">
                  <c:v>11/01/2005</c:v>
                </c:pt>
                <c:pt idx="611">
                  <c:v>12/01/2005</c:v>
                </c:pt>
                <c:pt idx="612">
                  <c:v>01/01/2006</c:v>
                </c:pt>
                <c:pt idx="613">
                  <c:v>02/01/2006</c:v>
                </c:pt>
                <c:pt idx="614">
                  <c:v>03/01/2006</c:v>
                </c:pt>
                <c:pt idx="615">
                  <c:v>04/01/2006</c:v>
                </c:pt>
                <c:pt idx="616">
                  <c:v>05/01/2006</c:v>
                </c:pt>
                <c:pt idx="617">
                  <c:v>06/01/2006</c:v>
                </c:pt>
                <c:pt idx="618">
                  <c:v>07/01/2006</c:v>
                </c:pt>
                <c:pt idx="619">
                  <c:v>08/01/2006</c:v>
                </c:pt>
                <c:pt idx="620">
                  <c:v>09/01/2006</c:v>
                </c:pt>
                <c:pt idx="621">
                  <c:v>10/01/2006</c:v>
                </c:pt>
                <c:pt idx="622">
                  <c:v>11/01/2006</c:v>
                </c:pt>
                <c:pt idx="623">
                  <c:v>12/01/2006</c:v>
                </c:pt>
                <c:pt idx="624">
                  <c:v>01/01/2007</c:v>
                </c:pt>
                <c:pt idx="625">
                  <c:v>02/01/2007</c:v>
                </c:pt>
                <c:pt idx="626">
                  <c:v>03/01/2007</c:v>
                </c:pt>
                <c:pt idx="627">
                  <c:v>04/01/2007</c:v>
                </c:pt>
                <c:pt idx="628">
                  <c:v>05/01/2007</c:v>
                </c:pt>
                <c:pt idx="629">
                  <c:v>06/01/2007</c:v>
                </c:pt>
                <c:pt idx="630">
                  <c:v>07/01/2007</c:v>
                </c:pt>
                <c:pt idx="631">
                  <c:v>08/01/2007</c:v>
                </c:pt>
                <c:pt idx="632">
                  <c:v>09/01/2007</c:v>
                </c:pt>
                <c:pt idx="633">
                  <c:v>10/01/2007</c:v>
                </c:pt>
                <c:pt idx="634">
                  <c:v>11/01/2007</c:v>
                </c:pt>
                <c:pt idx="635">
                  <c:v>12/01/2007</c:v>
                </c:pt>
                <c:pt idx="636">
                  <c:v>01/01/2008</c:v>
                </c:pt>
                <c:pt idx="637">
                  <c:v>02/01/2008</c:v>
                </c:pt>
                <c:pt idx="638">
                  <c:v>03/01/2008</c:v>
                </c:pt>
                <c:pt idx="639">
                  <c:v>04/01/2008</c:v>
                </c:pt>
                <c:pt idx="640">
                  <c:v>05/01/2008</c:v>
                </c:pt>
                <c:pt idx="641">
                  <c:v>06/01/2008</c:v>
                </c:pt>
                <c:pt idx="642">
                  <c:v>07/01/2008</c:v>
                </c:pt>
                <c:pt idx="643">
                  <c:v>08/01/2008</c:v>
                </c:pt>
                <c:pt idx="644">
                  <c:v>09/01/2008</c:v>
                </c:pt>
                <c:pt idx="645">
                  <c:v>10/01/2008</c:v>
                </c:pt>
                <c:pt idx="646">
                  <c:v>11/01/2008</c:v>
                </c:pt>
                <c:pt idx="647">
                  <c:v>12/01/2008</c:v>
                </c:pt>
                <c:pt idx="648">
                  <c:v>01/01/2009</c:v>
                </c:pt>
                <c:pt idx="649">
                  <c:v>02/01/2009</c:v>
                </c:pt>
                <c:pt idx="650">
                  <c:v>03/01/2009</c:v>
                </c:pt>
                <c:pt idx="651">
                  <c:v>04/01/2009</c:v>
                </c:pt>
                <c:pt idx="652">
                  <c:v>05/01/2009</c:v>
                </c:pt>
                <c:pt idx="653">
                  <c:v>06/01/2009</c:v>
                </c:pt>
                <c:pt idx="654">
                  <c:v>07/01/2009</c:v>
                </c:pt>
                <c:pt idx="655">
                  <c:v>08/01/2009</c:v>
                </c:pt>
                <c:pt idx="656">
                  <c:v>09/01/2009</c:v>
                </c:pt>
                <c:pt idx="657">
                  <c:v>10/01/2009</c:v>
                </c:pt>
                <c:pt idx="658">
                  <c:v>11/01/2009</c:v>
                </c:pt>
                <c:pt idx="659">
                  <c:v>12/01/2009</c:v>
                </c:pt>
                <c:pt idx="660">
                  <c:v>01/01/2010</c:v>
                </c:pt>
                <c:pt idx="661">
                  <c:v>02/01/2010</c:v>
                </c:pt>
                <c:pt idx="662">
                  <c:v>03/01/2010</c:v>
                </c:pt>
                <c:pt idx="663">
                  <c:v>04/01/2010</c:v>
                </c:pt>
                <c:pt idx="664">
                  <c:v>05/01/2010</c:v>
                </c:pt>
                <c:pt idx="665">
                  <c:v>06/01/2010</c:v>
                </c:pt>
                <c:pt idx="666">
                  <c:v>07/01/2010</c:v>
                </c:pt>
                <c:pt idx="667">
                  <c:v>08/01/2010</c:v>
                </c:pt>
                <c:pt idx="668">
                  <c:v>09/01/2010</c:v>
                </c:pt>
                <c:pt idx="669">
                  <c:v>10/01/2010</c:v>
                </c:pt>
                <c:pt idx="670">
                  <c:v>11/01/2010</c:v>
                </c:pt>
                <c:pt idx="671">
                  <c:v>12/01/2010</c:v>
                </c:pt>
                <c:pt idx="672">
                  <c:v>01/01/2011</c:v>
                </c:pt>
                <c:pt idx="673">
                  <c:v>02/01/2011</c:v>
                </c:pt>
                <c:pt idx="674">
                  <c:v>03/01/2011</c:v>
                </c:pt>
                <c:pt idx="675">
                  <c:v>04/01/2011</c:v>
                </c:pt>
                <c:pt idx="676">
                  <c:v>05/01/2011</c:v>
                </c:pt>
                <c:pt idx="677">
                  <c:v>06/01/2011</c:v>
                </c:pt>
                <c:pt idx="678">
                  <c:v>07/01/2011</c:v>
                </c:pt>
                <c:pt idx="679">
                  <c:v>08/01/2011</c:v>
                </c:pt>
                <c:pt idx="680">
                  <c:v>09/01/2011</c:v>
                </c:pt>
                <c:pt idx="681">
                  <c:v>10/01/2011</c:v>
                </c:pt>
                <c:pt idx="682">
                  <c:v>11/01/2011</c:v>
                </c:pt>
                <c:pt idx="683">
                  <c:v>12/01/2011</c:v>
                </c:pt>
                <c:pt idx="684">
                  <c:v>01/01/2012</c:v>
                </c:pt>
                <c:pt idx="685">
                  <c:v>02/01/2012</c:v>
                </c:pt>
                <c:pt idx="686">
                  <c:v>03/01/2012</c:v>
                </c:pt>
                <c:pt idx="687">
                  <c:v>04/01/2012</c:v>
                </c:pt>
                <c:pt idx="688">
                  <c:v>05/01/2012</c:v>
                </c:pt>
                <c:pt idx="689">
                  <c:v>06/01/2012</c:v>
                </c:pt>
                <c:pt idx="690">
                  <c:v>07/01/2012</c:v>
                </c:pt>
                <c:pt idx="691">
                  <c:v>08/01/2012</c:v>
                </c:pt>
                <c:pt idx="692">
                  <c:v>09/01/2012</c:v>
                </c:pt>
                <c:pt idx="693">
                  <c:v>10/01/2012</c:v>
                </c:pt>
                <c:pt idx="694">
                  <c:v>11/01/2012</c:v>
                </c:pt>
                <c:pt idx="695">
                  <c:v>12/01/2012</c:v>
                </c:pt>
                <c:pt idx="696">
                  <c:v>01/01/2013</c:v>
                </c:pt>
                <c:pt idx="697">
                  <c:v>02/01/2013</c:v>
                </c:pt>
                <c:pt idx="698">
                  <c:v>03/01/2013</c:v>
                </c:pt>
                <c:pt idx="699">
                  <c:v>04/01/2013</c:v>
                </c:pt>
                <c:pt idx="700">
                  <c:v>05/01/2013</c:v>
                </c:pt>
                <c:pt idx="701">
                  <c:v>06/01/2013</c:v>
                </c:pt>
                <c:pt idx="702">
                  <c:v>07/01/2013</c:v>
                </c:pt>
                <c:pt idx="703">
                  <c:v>08/01/2013</c:v>
                </c:pt>
                <c:pt idx="704">
                  <c:v>09/01/2013</c:v>
                </c:pt>
                <c:pt idx="705">
                  <c:v>10/01/2013</c:v>
                </c:pt>
                <c:pt idx="706">
                  <c:v>11/01/2013</c:v>
                </c:pt>
                <c:pt idx="707">
                  <c:v>12/01/2013</c:v>
                </c:pt>
                <c:pt idx="708">
                  <c:v>01/01/2014</c:v>
                </c:pt>
                <c:pt idx="709">
                  <c:v>02/01/2014</c:v>
                </c:pt>
                <c:pt idx="710">
                  <c:v>03/01/2014</c:v>
                </c:pt>
                <c:pt idx="711">
                  <c:v>04/01/2014</c:v>
                </c:pt>
                <c:pt idx="712">
                  <c:v>05/01/2014</c:v>
                </c:pt>
                <c:pt idx="713">
                  <c:v>06/01/2014</c:v>
                </c:pt>
                <c:pt idx="714">
                  <c:v>07/01/2014</c:v>
                </c:pt>
                <c:pt idx="715">
                  <c:v>08/01/2014</c:v>
                </c:pt>
                <c:pt idx="716">
                  <c:v>09/01/2014</c:v>
                </c:pt>
                <c:pt idx="717">
                  <c:v>10/01/2014</c:v>
                </c:pt>
                <c:pt idx="718">
                  <c:v>11/01/2014</c:v>
                </c:pt>
                <c:pt idx="719">
                  <c:v>12/01/2014</c:v>
                </c:pt>
                <c:pt idx="720">
                  <c:v>01/01/2015</c:v>
                </c:pt>
                <c:pt idx="721">
                  <c:v>02/01/2015</c:v>
                </c:pt>
                <c:pt idx="722">
                  <c:v>03/01/2015</c:v>
                </c:pt>
                <c:pt idx="723">
                  <c:v>04/01/2015</c:v>
                </c:pt>
                <c:pt idx="724">
                  <c:v>05/01/2015</c:v>
                </c:pt>
                <c:pt idx="725">
                  <c:v>06/01/2015</c:v>
                </c:pt>
                <c:pt idx="726">
                  <c:v>07/01/2015</c:v>
                </c:pt>
                <c:pt idx="727">
                  <c:v>08/01/2015</c:v>
                </c:pt>
                <c:pt idx="728">
                  <c:v>09/01/2015</c:v>
                </c:pt>
                <c:pt idx="729">
                  <c:v>10/01/2015</c:v>
                </c:pt>
                <c:pt idx="730">
                  <c:v>11/01/2015</c:v>
                </c:pt>
                <c:pt idx="731">
                  <c:v>12/01/2015</c:v>
                </c:pt>
                <c:pt idx="732">
                  <c:v>01/01/2016</c:v>
                </c:pt>
                <c:pt idx="733">
                  <c:v>02/01/2016</c:v>
                </c:pt>
                <c:pt idx="734">
                  <c:v>03/01/2016</c:v>
                </c:pt>
                <c:pt idx="735">
                  <c:v>04/01/2016</c:v>
                </c:pt>
                <c:pt idx="736">
                  <c:v>05/01/2016</c:v>
                </c:pt>
                <c:pt idx="737">
                  <c:v>06/01/2016</c:v>
                </c:pt>
                <c:pt idx="738">
                  <c:v>07/01/2016</c:v>
                </c:pt>
                <c:pt idx="739">
                  <c:v>08/01/2016</c:v>
                </c:pt>
                <c:pt idx="740">
                  <c:v>09/01/2016</c:v>
                </c:pt>
                <c:pt idx="741">
                  <c:v>10/01/2016</c:v>
                </c:pt>
                <c:pt idx="742">
                  <c:v>11/01/2016</c:v>
                </c:pt>
                <c:pt idx="743">
                  <c:v>12/01/2016</c:v>
                </c:pt>
                <c:pt idx="744">
                  <c:v>01/01/2017</c:v>
                </c:pt>
                <c:pt idx="745">
                  <c:v>02/01/2017</c:v>
                </c:pt>
                <c:pt idx="746">
                  <c:v>03/01/2017</c:v>
                </c:pt>
                <c:pt idx="747">
                  <c:v>04/01/2017</c:v>
                </c:pt>
                <c:pt idx="748">
                  <c:v>05/01/2017</c:v>
                </c:pt>
                <c:pt idx="749">
                  <c:v>06/01/2017</c:v>
                </c:pt>
                <c:pt idx="750">
                  <c:v>01/01/2005</c:v>
                </c:pt>
                <c:pt idx="751">
                  <c:v>02/01/2005</c:v>
                </c:pt>
                <c:pt idx="752">
                  <c:v>03/01/2005</c:v>
                </c:pt>
                <c:pt idx="753">
                  <c:v>04/01/2005</c:v>
                </c:pt>
                <c:pt idx="754">
                  <c:v>05/01/2005</c:v>
                </c:pt>
                <c:pt idx="755">
                  <c:v>06/01/2005</c:v>
                </c:pt>
                <c:pt idx="756">
                  <c:v>07/01/2005</c:v>
                </c:pt>
                <c:pt idx="757">
                  <c:v>08/01/2005</c:v>
                </c:pt>
                <c:pt idx="758">
                  <c:v>09/01/2005</c:v>
                </c:pt>
                <c:pt idx="759">
                  <c:v>10/01/2005</c:v>
                </c:pt>
                <c:pt idx="760">
                  <c:v>11/01/2005</c:v>
                </c:pt>
                <c:pt idx="761">
                  <c:v>12/01/2005</c:v>
                </c:pt>
                <c:pt idx="762">
                  <c:v>01/01/2006</c:v>
                </c:pt>
                <c:pt idx="763">
                  <c:v>02/01/2006</c:v>
                </c:pt>
                <c:pt idx="764">
                  <c:v>03/01/2006</c:v>
                </c:pt>
                <c:pt idx="765">
                  <c:v>04/01/2006</c:v>
                </c:pt>
                <c:pt idx="766">
                  <c:v>05/01/2006</c:v>
                </c:pt>
                <c:pt idx="767">
                  <c:v>06/01/2006</c:v>
                </c:pt>
                <c:pt idx="768">
                  <c:v>07/01/2006</c:v>
                </c:pt>
                <c:pt idx="769">
                  <c:v>08/01/2006</c:v>
                </c:pt>
                <c:pt idx="770">
                  <c:v>09/01/2006</c:v>
                </c:pt>
                <c:pt idx="771">
                  <c:v>10/01/2006</c:v>
                </c:pt>
                <c:pt idx="772">
                  <c:v>11/01/2006</c:v>
                </c:pt>
                <c:pt idx="773">
                  <c:v>12/01/2006</c:v>
                </c:pt>
                <c:pt idx="774">
                  <c:v>01/01/2007</c:v>
                </c:pt>
                <c:pt idx="775">
                  <c:v>02/01/2007</c:v>
                </c:pt>
                <c:pt idx="776">
                  <c:v>03/01/2007</c:v>
                </c:pt>
                <c:pt idx="777">
                  <c:v>04/01/2007</c:v>
                </c:pt>
                <c:pt idx="778">
                  <c:v>05/01/2007</c:v>
                </c:pt>
                <c:pt idx="779">
                  <c:v>06/01/2007</c:v>
                </c:pt>
                <c:pt idx="780">
                  <c:v>07/01/2007</c:v>
                </c:pt>
                <c:pt idx="781">
                  <c:v>08/01/2007</c:v>
                </c:pt>
                <c:pt idx="782">
                  <c:v>09/01/2007</c:v>
                </c:pt>
                <c:pt idx="783">
                  <c:v>10/01/2007</c:v>
                </c:pt>
                <c:pt idx="784">
                  <c:v>11/01/2007</c:v>
                </c:pt>
                <c:pt idx="785">
                  <c:v>12/01/2007</c:v>
                </c:pt>
                <c:pt idx="786">
                  <c:v>01/01/2008</c:v>
                </c:pt>
                <c:pt idx="787">
                  <c:v>02/01/2008</c:v>
                </c:pt>
                <c:pt idx="788">
                  <c:v>03/01/2008</c:v>
                </c:pt>
                <c:pt idx="789">
                  <c:v>04/01/2008</c:v>
                </c:pt>
                <c:pt idx="790">
                  <c:v>05/01/2008</c:v>
                </c:pt>
                <c:pt idx="791">
                  <c:v>06/01/2008</c:v>
                </c:pt>
                <c:pt idx="792">
                  <c:v>07/01/2008</c:v>
                </c:pt>
                <c:pt idx="793">
                  <c:v>08/01/2008</c:v>
                </c:pt>
                <c:pt idx="794">
                  <c:v>09/01/2008</c:v>
                </c:pt>
                <c:pt idx="795">
                  <c:v>10/01/2008</c:v>
                </c:pt>
                <c:pt idx="796">
                  <c:v>11/01/2008</c:v>
                </c:pt>
                <c:pt idx="797">
                  <c:v>12/01/2008</c:v>
                </c:pt>
                <c:pt idx="798">
                  <c:v>01/01/2009</c:v>
                </c:pt>
                <c:pt idx="799">
                  <c:v>02/01/2009</c:v>
                </c:pt>
                <c:pt idx="800">
                  <c:v>03/01/2009</c:v>
                </c:pt>
                <c:pt idx="801">
                  <c:v>04/01/2009</c:v>
                </c:pt>
                <c:pt idx="802">
                  <c:v>05/01/2009</c:v>
                </c:pt>
                <c:pt idx="803">
                  <c:v>06/01/2009</c:v>
                </c:pt>
                <c:pt idx="804">
                  <c:v>07/01/2009</c:v>
                </c:pt>
                <c:pt idx="805">
                  <c:v>08/01/2009</c:v>
                </c:pt>
                <c:pt idx="806">
                  <c:v>09/01/2009</c:v>
                </c:pt>
                <c:pt idx="807">
                  <c:v>10/01/2009</c:v>
                </c:pt>
                <c:pt idx="808">
                  <c:v>11/01/2009</c:v>
                </c:pt>
                <c:pt idx="809">
                  <c:v>12/01/2009</c:v>
                </c:pt>
                <c:pt idx="810">
                  <c:v>01/01/2010</c:v>
                </c:pt>
                <c:pt idx="811">
                  <c:v>02/01/2010</c:v>
                </c:pt>
                <c:pt idx="812">
                  <c:v>03/01/2010</c:v>
                </c:pt>
                <c:pt idx="813">
                  <c:v>04/01/2010</c:v>
                </c:pt>
                <c:pt idx="814">
                  <c:v>05/01/2010</c:v>
                </c:pt>
                <c:pt idx="815">
                  <c:v>06/01/2010</c:v>
                </c:pt>
                <c:pt idx="816">
                  <c:v>07/01/2010</c:v>
                </c:pt>
                <c:pt idx="817">
                  <c:v>08/01/2010</c:v>
                </c:pt>
                <c:pt idx="818">
                  <c:v>09/01/2010</c:v>
                </c:pt>
                <c:pt idx="819">
                  <c:v>10/01/2010</c:v>
                </c:pt>
                <c:pt idx="820">
                  <c:v>11/01/2010</c:v>
                </c:pt>
                <c:pt idx="821">
                  <c:v>12/01/2010</c:v>
                </c:pt>
                <c:pt idx="822">
                  <c:v>01/01/2011</c:v>
                </c:pt>
                <c:pt idx="823">
                  <c:v>02/01/2011</c:v>
                </c:pt>
                <c:pt idx="824">
                  <c:v>03/01/2011</c:v>
                </c:pt>
                <c:pt idx="825">
                  <c:v>04/01/2011</c:v>
                </c:pt>
                <c:pt idx="826">
                  <c:v>05/01/2011</c:v>
                </c:pt>
                <c:pt idx="827">
                  <c:v>06/01/2011</c:v>
                </c:pt>
                <c:pt idx="828">
                  <c:v>07/01/2011</c:v>
                </c:pt>
                <c:pt idx="829">
                  <c:v>08/01/2011</c:v>
                </c:pt>
                <c:pt idx="830">
                  <c:v>09/01/2011</c:v>
                </c:pt>
                <c:pt idx="831">
                  <c:v>10/01/2011</c:v>
                </c:pt>
                <c:pt idx="832">
                  <c:v>11/01/2011</c:v>
                </c:pt>
                <c:pt idx="833">
                  <c:v>12/01/2011</c:v>
                </c:pt>
                <c:pt idx="834">
                  <c:v>01/01/2012</c:v>
                </c:pt>
                <c:pt idx="835">
                  <c:v>02/01/2012</c:v>
                </c:pt>
                <c:pt idx="836">
                  <c:v>03/01/2012</c:v>
                </c:pt>
                <c:pt idx="837">
                  <c:v>04/01/2012</c:v>
                </c:pt>
                <c:pt idx="838">
                  <c:v>05/01/2012</c:v>
                </c:pt>
                <c:pt idx="839">
                  <c:v>06/01/2012</c:v>
                </c:pt>
                <c:pt idx="840">
                  <c:v>07/01/2012</c:v>
                </c:pt>
                <c:pt idx="841">
                  <c:v>08/01/2012</c:v>
                </c:pt>
                <c:pt idx="842">
                  <c:v>09/01/2012</c:v>
                </c:pt>
                <c:pt idx="843">
                  <c:v>10/01/2012</c:v>
                </c:pt>
                <c:pt idx="844">
                  <c:v>11/01/2012</c:v>
                </c:pt>
                <c:pt idx="845">
                  <c:v>12/01/2012</c:v>
                </c:pt>
                <c:pt idx="846">
                  <c:v>01/01/2013</c:v>
                </c:pt>
                <c:pt idx="847">
                  <c:v>02/01/2013</c:v>
                </c:pt>
                <c:pt idx="848">
                  <c:v>03/01/2013</c:v>
                </c:pt>
                <c:pt idx="849">
                  <c:v>04/01/2013</c:v>
                </c:pt>
                <c:pt idx="850">
                  <c:v>05/01/2013</c:v>
                </c:pt>
                <c:pt idx="851">
                  <c:v>06/01/2013</c:v>
                </c:pt>
                <c:pt idx="852">
                  <c:v>07/01/2013</c:v>
                </c:pt>
                <c:pt idx="853">
                  <c:v>08/01/2013</c:v>
                </c:pt>
                <c:pt idx="854">
                  <c:v>09/01/2013</c:v>
                </c:pt>
                <c:pt idx="855">
                  <c:v>10/01/2013</c:v>
                </c:pt>
                <c:pt idx="856">
                  <c:v>11/01/2013</c:v>
                </c:pt>
                <c:pt idx="857">
                  <c:v>12/01/2013</c:v>
                </c:pt>
                <c:pt idx="858">
                  <c:v>01/01/2014</c:v>
                </c:pt>
                <c:pt idx="859">
                  <c:v>02/01/2014</c:v>
                </c:pt>
                <c:pt idx="860">
                  <c:v>03/01/2014</c:v>
                </c:pt>
                <c:pt idx="861">
                  <c:v>04/01/2014</c:v>
                </c:pt>
                <c:pt idx="862">
                  <c:v>05/01/2014</c:v>
                </c:pt>
                <c:pt idx="863">
                  <c:v>06/01/2014</c:v>
                </c:pt>
                <c:pt idx="864">
                  <c:v>07/01/2014</c:v>
                </c:pt>
                <c:pt idx="865">
                  <c:v>08/01/2014</c:v>
                </c:pt>
                <c:pt idx="866">
                  <c:v>09/01/2014</c:v>
                </c:pt>
                <c:pt idx="867">
                  <c:v>10/01/2014</c:v>
                </c:pt>
                <c:pt idx="868">
                  <c:v>11/01/2014</c:v>
                </c:pt>
                <c:pt idx="869">
                  <c:v>12/01/2014</c:v>
                </c:pt>
                <c:pt idx="870">
                  <c:v>01/01/2015</c:v>
                </c:pt>
                <c:pt idx="871">
                  <c:v>02/01/2015</c:v>
                </c:pt>
                <c:pt idx="872">
                  <c:v>03/01/2015</c:v>
                </c:pt>
                <c:pt idx="873">
                  <c:v>04/01/2015</c:v>
                </c:pt>
                <c:pt idx="874">
                  <c:v>05/01/2015</c:v>
                </c:pt>
                <c:pt idx="875">
                  <c:v>06/01/2015</c:v>
                </c:pt>
                <c:pt idx="876">
                  <c:v>07/01/2015</c:v>
                </c:pt>
                <c:pt idx="877">
                  <c:v>08/01/2015</c:v>
                </c:pt>
                <c:pt idx="878">
                  <c:v>09/01/2015</c:v>
                </c:pt>
                <c:pt idx="879">
                  <c:v>10/01/2015</c:v>
                </c:pt>
                <c:pt idx="880">
                  <c:v>11/01/2015</c:v>
                </c:pt>
                <c:pt idx="881">
                  <c:v>12/01/2015</c:v>
                </c:pt>
                <c:pt idx="882">
                  <c:v>01/01/2016</c:v>
                </c:pt>
                <c:pt idx="883">
                  <c:v>02/01/2016</c:v>
                </c:pt>
                <c:pt idx="884">
                  <c:v>03/01/2016</c:v>
                </c:pt>
                <c:pt idx="885">
                  <c:v>04/01/2016</c:v>
                </c:pt>
                <c:pt idx="886">
                  <c:v>05/01/2016</c:v>
                </c:pt>
                <c:pt idx="887">
                  <c:v>06/01/2016</c:v>
                </c:pt>
                <c:pt idx="888">
                  <c:v>07/01/2016</c:v>
                </c:pt>
                <c:pt idx="889">
                  <c:v>08/01/2016</c:v>
                </c:pt>
                <c:pt idx="890">
                  <c:v>09/01/2016</c:v>
                </c:pt>
                <c:pt idx="891">
                  <c:v>10/01/2016</c:v>
                </c:pt>
                <c:pt idx="892">
                  <c:v>11/01/2016</c:v>
                </c:pt>
                <c:pt idx="893">
                  <c:v>12/01/2016</c:v>
                </c:pt>
                <c:pt idx="894">
                  <c:v>01/01/2017</c:v>
                </c:pt>
                <c:pt idx="895">
                  <c:v>02/01/2017</c:v>
                </c:pt>
                <c:pt idx="896">
                  <c:v>03/01/2017</c:v>
                </c:pt>
                <c:pt idx="897">
                  <c:v>04/01/2017</c:v>
                </c:pt>
                <c:pt idx="898">
                  <c:v>05/01/2017</c:v>
                </c:pt>
                <c:pt idx="899">
                  <c:v>06/01/2017</c:v>
                </c:pt>
                <c:pt idx="900">
                  <c:v>01/01/2005</c:v>
                </c:pt>
                <c:pt idx="901">
                  <c:v>02/01/2005</c:v>
                </c:pt>
                <c:pt idx="902">
                  <c:v>03/01/2005</c:v>
                </c:pt>
                <c:pt idx="903">
                  <c:v>04/01/2005</c:v>
                </c:pt>
                <c:pt idx="904">
                  <c:v>05/01/2005</c:v>
                </c:pt>
                <c:pt idx="905">
                  <c:v>06/01/2005</c:v>
                </c:pt>
                <c:pt idx="906">
                  <c:v>07/01/2005</c:v>
                </c:pt>
                <c:pt idx="907">
                  <c:v>08/01/2005</c:v>
                </c:pt>
                <c:pt idx="908">
                  <c:v>09/01/2005</c:v>
                </c:pt>
                <c:pt idx="909">
                  <c:v>10/01/2005</c:v>
                </c:pt>
                <c:pt idx="910">
                  <c:v>11/01/2005</c:v>
                </c:pt>
                <c:pt idx="911">
                  <c:v>12/01/2005</c:v>
                </c:pt>
                <c:pt idx="912">
                  <c:v>01/01/2006</c:v>
                </c:pt>
                <c:pt idx="913">
                  <c:v>02/01/2006</c:v>
                </c:pt>
                <c:pt idx="914">
                  <c:v>03/01/2006</c:v>
                </c:pt>
                <c:pt idx="915">
                  <c:v>04/01/2006</c:v>
                </c:pt>
                <c:pt idx="916">
                  <c:v>05/01/2006</c:v>
                </c:pt>
                <c:pt idx="917">
                  <c:v>06/01/2006</c:v>
                </c:pt>
                <c:pt idx="918">
                  <c:v>07/01/2006</c:v>
                </c:pt>
                <c:pt idx="919">
                  <c:v>08/01/2006</c:v>
                </c:pt>
                <c:pt idx="920">
                  <c:v>09/01/2006</c:v>
                </c:pt>
                <c:pt idx="921">
                  <c:v>10/01/2006</c:v>
                </c:pt>
                <c:pt idx="922">
                  <c:v>11/01/2006</c:v>
                </c:pt>
                <c:pt idx="923">
                  <c:v>12/01/2006</c:v>
                </c:pt>
                <c:pt idx="924">
                  <c:v>01/01/2007</c:v>
                </c:pt>
                <c:pt idx="925">
                  <c:v>02/01/2007</c:v>
                </c:pt>
                <c:pt idx="926">
                  <c:v>03/01/2007</c:v>
                </c:pt>
                <c:pt idx="927">
                  <c:v>04/01/2007</c:v>
                </c:pt>
                <c:pt idx="928">
                  <c:v>05/01/2007</c:v>
                </c:pt>
                <c:pt idx="929">
                  <c:v>06/01/2007</c:v>
                </c:pt>
                <c:pt idx="930">
                  <c:v>07/01/2007</c:v>
                </c:pt>
                <c:pt idx="931">
                  <c:v>08/01/2007</c:v>
                </c:pt>
                <c:pt idx="932">
                  <c:v>09/01/2007</c:v>
                </c:pt>
                <c:pt idx="933">
                  <c:v>10/01/2007</c:v>
                </c:pt>
                <c:pt idx="934">
                  <c:v>11/01/2007</c:v>
                </c:pt>
                <c:pt idx="935">
                  <c:v>12/01/2007</c:v>
                </c:pt>
                <c:pt idx="936">
                  <c:v>01/01/2008</c:v>
                </c:pt>
                <c:pt idx="937">
                  <c:v>02/01/2008</c:v>
                </c:pt>
                <c:pt idx="938">
                  <c:v>03/01/2008</c:v>
                </c:pt>
                <c:pt idx="939">
                  <c:v>04/01/2008</c:v>
                </c:pt>
                <c:pt idx="940">
                  <c:v>05/01/2008</c:v>
                </c:pt>
                <c:pt idx="941">
                  <c:v>06/01/2008</c:v>
                </c:pt>
                <c:pt idx="942">
                  <c:v>07/01/2008</c:v>
                </c:pt>
                <c:pt idx="943">
                  <c:v>08/01/2008</c:v>
                </c:pt>
                <c:pt idx="944">
                  <c:v>09/01/2008</c:v>
                </c:pt>
                <c:pt idx="945">
                  <c:v>10/01/2008</c:v>
                </c:pt>
                <c:pt idx="946">
                  <c:v>11/01/2008</c:v>
                </c:pt>
                <c:pt idx="947">
                  <c:v>12/01/2008</c:v>
                </c:pt>
                <c:pt idx="948">
                  <c:v>01/01/2009</c:v>
                </c:pt>
                <c:pt idx="949">
                  <c:v>02/01/2009</c:v>
                </c:pt>
                <c:pt idx="950">
                  <c:v>03/01/2009</c:v>
                </c:pt>
                <c:pt idx="951">
                  <c:v>04/01/2009</c:v>
                </c:pt>
                <c:pt idx="952">
                  <c:v>05/01/2009</c:v>
                </c:pt>
                <c:pt idx="953">
                  <c:v>06/01/2009</c:v>
                </c:pt>
                <c:pt idx="954">
                  <c:v>07/01/2009</c:v>
                </c:pt>
                <c:pt idx="955">
                  <c:v>08/01/2009</c:v>
                </c:pt>
                <c:pt idx="956">
                  <c:v>09/01/2009</c:v>
                </c:pt>
                <c:pt idx="957">
                  <c:v>10/01/2009</c:v>
                </c:pt>
                <c:pt idx="958">
                  <c:v>11/01/2009</c:v>
                </c:pt>
                <c:pt idx="959">
                  <c:v>12/01/2009</c:v>
                </c:pt>
                <c:pt idx="960">
                  <c:v>01/01/2010</c:v>
                </c:pt>
                <c:pt idx="961">
                  <c:v>02/01/2010</c:v>
                </c:pt>
                <c:pt idx="962">
                  <c:v>03/01/2010</c:v>
                </c:pt>
                <c:pt idx="963">
                  <c:v>04/01/2010</c:v>
                </c:pt>
                <c:pt idx="964">
                  <c:v>05/01/2010</c:v>
                </c:pt>
                <c:pt idx="965">
                  <c:v>06/01/2010</c:v>
                </c:pt>
                <c:pt idx="966">
                  <c:v>07/01/2010</c:v>
                </c:pt>
                <c:pt idx="967">
                  <c:v>08/01/2010</c:v>
                </c:pt>
                <c:pt idx="968">
                  <c:v>09/01/2010</c:v>
                </c:pt>
                <c:pt idx="969">
                  <c:v>10/01/2010</c:v>
                </c:pt>
                <c:pt idx="970">
                  <c:v>11/01/2010</c:v>
                </c:pt>
                <c:pt idx="971">
                  <c:v>12/01/2010</c:v>
                </c:pt>
                <c:pt idx="972">
                  <c:v>01/01/2011</c:v>
                </c:pt>
                <c:pt idx="973">
                  <c:v>02/01/2011</c:v>
                </c:pt>
                <c:pt idx="974">
                  <c:v>03/01/2011</c:v>
                </c:pt>
                <c:pt idx="975">
                  <c:v>04/01/2011</c:v>
                </c:pt>
                <c:pt idx="976">
                  <c:v>05/01/2011</c:v>
                </c:pt>
                <c:pt idx="977">
                  <c:v>06/01/2011</c:v>
                </c:pt>
                <c:pt idx="978">
                  <c:v>07/01/2011</c:v>
                </c:pt>
                <c:pt idx="979">
                  <c:v>08/01/2011</c:v>
                </c:pt>
                <c:pt idx="980">
                  <c:v>09/01/2011</c:v>
                </c:pt>
                <c:pt idx="981">
                  <c:v>10/01/2011</c:v>
                </c:pt>
                <c:pt idx="982">
                  <c:v>11/01/2011</c:v>
                </c:pt>
                <c:pt idx="983">
                  <c:v>12/01/2011</c:v>
                </c:pt>
                <c:pt idx="984">
                  <c:v>01/01/2012</c:v>
                </c:pt>
                <c:pt idx="985">
                  <c:v>02/01/2012</c:v>
                </c:pt>
                <c:pt idx="986">
                  <c:v>03/01/2012</c:v>
                </c:pt>
                <c:pt idx="987">
                  <c:v>04/01/2012</c:v>
                </c:pt>
                <c:pt idx="988">
                  <c:v>05/01/2012</c:v>
                </c:pt>
                <c:pt idx="989">
                  <c:v>06/01/2012</c:v>
                </c:pt>
                <c:pt idx="990">
                  <c:v>07/01/2012</c:v>
                </c:pt>
                <c:pt idx="991">
                  <c:v>08/01/2012</c:v>
                </c:pt>
                <c:pt idx="992">
                  <c:v>09/01/2012</c:v>
                </c:pt>
                <c:pt idx="993">
                  <c:v>10/01/2012</c:v>
                </c:pt>
                <c:pt idx="994">
                  <c:v>11/01/2012</c:v>
                </c:pt>
                <c:pt idx="995">
                  <c:v>12/01/2012</c:v>
                </c:pt>
                <c:pt idx="996">
                  <c:v>01/01/2013</c:v>
                </c:pt>
                <c:pt idx="997">
                  <c:v>02/01/2013</c:v>
                </c:pt>
                <c:pt idx="998">
                  <c:v>03/01/2013</c:v>
                </c:pt>
                <c:pt idx="999">
                  <c:v>04/01/2013</c:v>
                </c:pt>
                <c:pt idx="1000">
                  <c:v>05/01/2013</c:v>
                </c:pt>
                <c:pt idx="1001">
                  <c:v>06/01/2013</c:v>
                </c:pt>
                <c:pt idx="1002">
                  <c:v>07/01/2013</c:v>
                </c:pt>
                <c:pt idx="1003">
                  <c:v>08/01/2013</c:v>
                </c:pt>
                <c:pt idx="1004">
                  <c:v>09/01/2013</c:v>
                </c:pt>
                <c:pt idx="1005">
                  <c:v>10/01/2013</c:v>
                </c:pt>
                <c:pt idx="1006">
                  <c:v>11/01/2013</c:v>
                </c:pt>
                <c:pt idx="1007">
                  <c:v>12/01/2013</c:v>
                </c:pt>
                <c:pt idx="1008">
                  <c:v>01/01/2014</c:v>
                </c:pt>
                <c:pt idx="1009">
                  <c:v>02/01/2014</c:v>
                </c:pt>
                <c:pt idx="1010">
                  <c:v>03/01/2014</c:v>
                </c:pt>
                <c:pt idx="1011">
                  <c:v>04/01/2014</c:v>
                </c:pt>
                <c:pt idx="1012">
                  <c:v>05/01/2014</c:v>
                </c:pt>
                <c:pt idx="1013">
                  <c:v>06/01/2014</c:v>
                </c:pt>
                <c:pt idx="1014">
                  <c:v>07/01/2014</c:v>
                </c:pt>
                <c:pt idx="1015">
                  <c:v>08/01/2014</c:v>
                </c:pt>
                <c:pt idx="1016">
                  <c:v>09/01/2014</c:v>
                </c:pt>
                <c:pt idx="1017">
                  <c:v>10/01/2014</c:v>
                </c:pt>
                <c:pt idx="1018">
                  <c:v>11/01/2014</c:v>
                </c:pt>
                <c:pt idx="1019">
                  <c:v>12/01/2014</c:v>
                </c:pt>
                <c:pt idx="1020">
                  <c:v>01/01/2015</c:v>
                </c:pt>
                <c:pt idx="1021">
                  <c:v>02/01/2015</c:v>
                </c:pt>
                <c:pt idx="1022">
                  <c:v>03/01/2015</c:v>
                </c:pt>
                <c:pt idx="1023">
                  <c:v>04/01/2015</c:v>
                </c:pt>
                <c:pt idx="1024">
                  <c:v>05/01/2015</c:v>
                </c:pt>
                <c:pt idx="1025">
                  <c:v>06/01/2015</c:v>
                </c:pt>
                <c:pt idx="1026">
                  <c:v>07/01/2015</c:v>
                </c:pt>
                <c:pt idx="1027">
                  <c:v>08/01/2015</c:v>
                </c:pt>
                <c:pt idx="1028">
                  <c:v>09/01/2015</c:v>
                </c:pt>
                <c:pt idx="1029">
                  <c:v>10/01/2015</c:v>
                </c:pt>
                <c:pt idx="1030">
                  <c:v>11/01/2015</c:v>
                </c:pt>
                <c:pt idx="1031">
                  <c:v>12/01/2015</c:v>
                </c:pt>
                <c:pt idx="1032">
                  <c:v>01/01/2016</c:v>
                </c:pt>
                <c:pt idx="1033">
                  <c:v>02/01/2016</c:v>
                </c:pt>
                <c:pt idx="1034">
                  <c:v>03/01/2016</c:v>
                </c:pt>
                <c:pt idx="1035">
                  <c:v>04/01/2016</c:v>
                </c:pt>
                <c:pt idx="1036">
                  <c:v>05/01/2016</c:v>
                </c:pt>
                <c:pt idx="1037">
                  <c:v>06/01/2016</c:v>
                </c:pt>
                <c:pt idx="1038">
                  <c:v>07/01/2016</c:v>
                </c:pt>
                <c:pt idx="1039">
                  <c:v>08/01/2016</c:v>
                </c:pt>
                <c:pt idx="1040">
                  <c:v>09/01/2016</c:v>
                </c:pt>
                <c:pt idx="1041">
                  <c:v>10/01/2016</c:v>
                </c:pt>
                <c:pt idx="1042">
                  <c:v>11/01/2016</c:v>
                </c:pt>
                <c:pt idx="1043">
                  <c:v>12/01/2016</c:v>
                </c:pt>
                <c:pt idx="1044">
                  <c:v>01/01/2017</c:v>
                </c:pt>
                <c:pt idx="1045">
                  <c:v>02/01/2017</c:v>
                </c:pt>
                <c:pt idx="1046">
                  <c:v>03/01/2017</c:v>
                </c:pt>
                <c:pt idx="1047">
                  <c:v>04/01/2017</c:v>
                </c:pt>
                <c:pt idx="1048">
                  <c:v>05/01/2017</c:v>
                </c:pt>
                <c:pt idx="1049">
                  <c:v>06/01/2017</c:v>
                </c:pt>
              </c:strCache>
            </c:strRef>
          </c:cat>
          <c:val>
            <c:numRef>
              <c:f>Sheet1!$B$2:$B$150</c:f>
              <c:numCache>
                <c:formatCode>General</c:formatCode>
                <c:ptCount val="149"/>
                <c:pt idx="0">
                  <c:v>3573.1</c:v>
                </c:pt>
                <c:pt idx="1">
                  <c:v>3588.4</c:v>
                </c:pt>
                <c:pt idx="2">
                  <c:v>3614.0</c:v>
                </c:pt>
                <c:pt idx="3">
                  <c:v>3650.6</c:v>
                </c:pt>
                <c:pt idx="4">
                  <c:v>3671.2</c:v>
                </c:pt>
                <c:pt idx="5">
                  <c:v>3701.0</c:v>
                </c:pt>
                <c:pt idx="6">
                  <c:v>3682.5</c:v>
                </c:pt>
                <c:pt idx="7">
                  <c:v>3683.3</c:v>
                </c:pt>
                <c:pt idx="8">
                  <c:v>3700.3</c:v>
                </c:pt>
                <c:pt idx="9">
                  <c:v>3696.8</c:v>
                </c:pt>
                <c:pt idx="10">
                  <c:v>3718.8</c:v>
                </c:pt>
                <c:pt idx="11">
                  <c:v>3727.6</c:v>
                </c:pt>
                <c:pt idx="12">
                  <c:v>3655.9</c:v>
                </c:pt>
                <c:pt idx="13">
                  <c:v>3666.5</c:v>
                </c:pt>
                <c:pt idx="14">
                  <c:v>3702.5</c:v>
                </c:pt>
                <c:pt idx="15">
                  <c:v>3715.8</c:v>
                </c:pt>
                <c:pt idx="16">
                  <c:v>3745.1</c:v>
                </c:pt>
                <c:pt idx="17">
                  <c:v>3779.4</c:v>
                </c:pt>
                <c:pt idx="18">
                  <c:v>3746.3</c:v>
                </c:pt>
                <c:pt idx="19">
                  <c:v>3741.8</c:v>
                </c:pt>
                <c:pt idx="20">
                  <c:v>3738.6</c:v>
                </c:pt>
                <c:pt idx="21">
                  <c:v>3748.4</c:v>
                </c:pt>
                <c:pt idx="22">
                  <c:v>3767.2</c:v>
                </c:pt>
                <c:pt idx="23">
                  <c:v>3779.1</c:v>
                </c:pt>
                <c:pt idx="24">
                  <c:v>3703.7</c:v>
                </c:pt>
                <c:pt idx="25">
                  <c:v>3709.7</c:v>
                </c:pt>
                <c:pt idx="26">
                  <c:v>3741.1</c:v>
                </c:pt>
                <c:pt idx="27">
                  <c:v>3757.2</c:v>
                </c:pt>
                <c:pt idx="28">
                  <c:v>3781.9</c:v>
                </c:pt>
                <c:pt idx="29">
                  <c:v>3813.0</c:v>
                </c:pt>
                <c:pt idx="30">
                  <c:v>3781.7</c:v>
                </c:pt>
                <c:pt idx="31">
                  <c:v>3774.1</c:v>
                </c:pt>
                <c:pt idx="32">
                  <c:v>3777.4</c:v>
                </c:pt>
                <c:pt idx="33">
                  <c:v>3784.3</c:v>
                </c:pt>
                <c:pt idx="34">
                  <c:v>3802.7</c:v>
                </c:pt>
                <c:pt idx="35">
                  <c:v>3807.0</c:v>
                </c:pt>
                <c:pt idx="36">
                  <c:v>3727.1</c:v>
                </c:pt>
                <c:pt idx="37">
                  <c:v>3735.7</c:v>
                </c:pt>
                <c:pt idx="38">
                  <c:v>3756.6</c:v>
                </c:pt>
                <c:pt idx="39">
                  <c:v>3780.6</c:v>
                </c:pt>
                <c:pt idx="40">
                  <c:v>3797.9</c:v>
                </c:pt>
                <c:pt idx="41">
                  <c:v>3818.8</c:v>
                </c:pt>
                <c:pt idx="42">
                  <c:v>3786.3</c:v>
                </c:pt>
                <c:pt idx="43">
                  <c:v>3781.0</c:v>
                </c:pt>
                <c:pt idx="44">
                  <c:v>3773.7</c:v>
                </c:pt>
                <c:pt idx="45">
                  <c:v>3776.9</c:v>
                </c:pt>
                <c:pt idx="46">
                  <c:v>3771.2</c:v>
                </c:pt>
                <c:pt idx="47">
                  <c:v>3762.6</c:v>
                </c:pt>
                <c:pt idx="48">
                  <c:v>3649.5</c:v>
                </c:pt>
                <c:pt idx="49">
                  <c:v>3638.3</c:v>
                </c:pt>
                <c:pt idx="50">
                  <c:v>3645.0</c:v>
                </c:pt>
                <c:pt idx="51">
                  <c:v>3654.9</c:v>
                </c:pt>
                <c:pt idx="52">
                  <c:v>3673.3</c:v>
                </c:pt>
                <c:pt idx="53">
                  <c:v>3686.1</c:v>
                </c:pt>
                <c:pt idx="54">
                  <c:v>3640.8</c:v>
                </c:pt>
                <c:pt idx="55">
                  <c:v>3631.6</c:v>
                </c:pt>
                <c:pt idx="56">
                  <c:v>3632.0</c:v>
                </c:pt>
                <c:pt idx="57">
                  <c:v>3644.9</c:v>
                </c:pt>
                <c:pt idx="58">
                  <c:v>3655.6</c:v>
                </c:pt>
                <c:pt idx="59">
                  <c:v>3652.9</c:v>
                </c:pt>
                <c:pt idx="60">
                  <c:v>3562.7</c:v>
                </c:pt>
                <c:pt idx="61">
                  <c:v>3547.9</c:v>
                </c:pt>
                <c:pt idx="62">
                  <c:v>3590.4</c:v>
                </c:pt>
                <c:pt idx="63">
                  <c:v>3646.3</c:v>
                </c:pt>
                <c:pt idx="64">
                  <c:v>3677.6</c:v>
                </c:pt>
                <c:pt idx="65">
                  <c:v>3694.9</c:v>
                </c:pt>
                <c:pt idx="66">
                  <c:v>3662.8</c:v>
                </c:pt>
                <c:pt idx="67">
                  <c:v>3651.8</c:v>
                </c:pt>
                <c:pt idx="68">
                  <c:v>3661.3</c:v>
                </c:pt>
                <c:pt idx="69">
                  <c:v>3681.7</c:v>
                </c:pt>
                <c:pt idx="70">
                  <c:v>3691.7</c:v>
                </c:pt>
                <c:pt idx="71">
                  <c:v>3692.2</c:v>
                </c:pt>
                <c:pt idx="72">
                  <c:v>3611.5</c:v>
                </c:pt>
                <c:pt idx="73">
                  <c:v>3629.5</c:v>
                </c:pt>
                <c:pt idx="74">
                  <c:v>3656.2</c:v>
                </c:pt>
                <c:pt idx="75">
                  <c:v>3692.3</c:v>
                </c:pt>
                <c:pt idx="76">
                  <c:v>3697.4</c:v>
                </c:pt>
                <c:pt idx="77">
                  <c:v>3717.1</c:v>
                </c:pt>
                <c:pt idx="78">
                  <c:v>3701.1</c:v>
                </c:pt>
                <c:pt idx="79">
                  <c:v>3694.1</c:v>
                </c:pt>
                <c:pt idx="80">
                  <c:v>3715.7</c:v>
                </c:pt>
                <c:pt idx="81">
                  <c:v>3723.7</c:v>
                </c:pt>
                <c:pt idx="82">
                  <c:v>3740.5</c:v>
                </c:pt>
                <c:pt idx="83">
                  <c:v>3734.4</c:v>
                </c:pt>
                <c:pt idx="84">
                  <c:v>3659.2</c:v>
                </c:pt>
                <c:pt idx="85">
                  <c:v>3676.4</c:v>
                </c:pt>
                <c:pt idx="86">
                  <c:v>3704.0</c:v>
                </c:pt>
                <c:pt idx="87">
                  <c:v>3728.1</c:v>
                </c:pt>
                <c:pt idx="88">
                  <c:v>3738.5</c:v>
                </c:pt>
                <c:pt idx="89">
                  <c:v>3758.9</c:v>
                </c:pt>
                <c:pt idx="90">
                  <c:v>3724.6</c:v>
                </c:pt>
                <c:pt idx="91">
                  <c:v>3737.8</c:v>
                </c:pt>
                <c:pt idx="92">
                  <c:v>3750.9</c:v>
                </c:pt>
                <c:pt idx="93">
                  <c:v>3773.0</c:v>
                </c:pt>
                <c:pt idx="94">
                  <c:v>3790.2</c:v>
                </c:pt>
                <c:pt idx="95">
                  <c:v>3788.3</c:v>
                </c:pt>
                <c:pt idx="96">
                  <c:v>3700.5</c:v>
                </c:pt>
                <c:pt idx="97">
                  <c:v>3720.2</c:v>
                </c:pt>
                <c:pt idx="98">
                  <c:v>3740.9</c:v>
                </c:pt>
                <c:pt idx="99">
                  <c:v>3764.0</c:v>
                </c:pt>
                <c:pt idx="100">
                  <c:v>3770.3</c:v>
                </c:pt>
                <c:pt idx="101">
                  <c:v>3785.2</c:v>
                </c:pt>
                <c:pt idx="102">
                  <c:v>3761.7</c:v>
                </c:pt>
                <c:pt idx="103">
                  <c:v>3765.6</c:v>
                </c:pt>
                <c:pt idx="104">
                  <c:v>3770.5</c:v>
                </c:pt>
                <c:pt idx="105">
                  <c:v>3776.8</c:v>
                </c:pt>
                <c:pt idx="106">
                  <c:v>3801.9</c:v>
                </c:pt>
                <c:pt idx="107">
                  <c:v>3789.8</c:v>
                </c:pt>
                <c:pt idx="108">
                  <c:v>3710.4</c:v>
                </c:pt>
                <c:pt idx="109">
                  <c:v>3710.6</c:v>
                </c:pt>
                <c:pt idx="110">
                  <c:v>3736.8</c:v>
                </c:pt>
                <c:pt idx="111">
                  <c:v>3783.9</c:v>
                </c:pt>
                <c:pt idx="112">
                  <c:v>3801.6</c:v>
                </c:pt>
                <c:pt idx="113">
                  <c:v>3814.6</c:v>
                </c:pt>
                <c:pt idx="114">
                  <c:v>3787.4</c:v>
                </c:pt>
                <c:pt idx="115">
                  <c:v>3792.6</c:v>
                </c:pt>
                <c:pt idx="116">
                  <c:v>3798.9</c:v>
                </c:pt>
                <c:pt idx="117">
                  <c:v>3811.2</c:v>
                </c:pt>
                <c:pt idx="118">
                  <c:v>3828.8</c:v>
                </c:pt>
                <c:pt idx="119">
                  <c:v>3824.6</c:v>
                </c:pt>
                <c:pt idx="120">
                  <c:v>3758.3</c:v>
                </c:pt>
                <c:pt idx="121">
                  <c:v>3766.5</c:v>
                </c:pt>
                <c:pt idx="122">
                  <c:v>3780.1</c:v>
                </c:pt>
                <c:pt idx="123">
                  <c:v>3841.5</c:v>
                </c:pt>
                <c:pt idx="124">
                  <c:v>3860.9</c:v>
                </c:pt>
                <c:pt idx="125">
                  <c:v>3878.1</c:v>
                </c:pt>
                <c:pt idx="126">
                  <c:v>3877.5</c:v>
                </c:pt>
                <c:pt idx="127">
                  <c:v>3877.2</c:v>
                </c:pt>
                <c:pt idx="128">
                  <c:v>3888.5</c:v>
                </c:pt>
                <c:pt idx="129">
                  <c:v>3915.2</c:v>
                </c:pt>
                <c:pt idx="130">
                  <c:v>3934.4</c:v>
                </c:pt>
                <c:pt idx="131">
                  <c:v>3930.4</c:v>
                </c:pt>
                <c:pt idx="132">
                  <c:v>3835.9</c:v>
                </c:pt>
                <c:pt idx="133">
                  <c:v>3851.0</c:v>
                </c:pt>
                <c:pt idx="134">
                  <c:v>3876.7</c:v>
                </c:pt>
                <c:pt idx="135">
                  <c:v>3921.7</c:v>
                </c:pt>
                <c:pt idx="136">
                  <c:v>3925.0</c:v>
                </c:pt>
                <c:pt idx="137">
                  <c:v>3942.9</c:v>
                </c:pt>
                <c:pt idx="138">
                  <c:v>3918.4</c:v>
                </c:pt>
                <c:pt idx="139">
                  <c:v>3921.2</c:v>
                </c:pt>
                <c:pt idx="140">
                  <c:v>3939.0</c:v>
                </c:pt>
                <c:pt idx="141">
                  <c:v>3960.6</c:v>
                </c:pt>
                <c:pt idx="142">
                  <c:v>3964.4</c:v>
                </c:pt>
                <c:pt idx="143">
                  <c:v>3953.8</c:v>
                </c:pt>
                <c:pt idx="144">
                  <c:v>3883.6</c:v>
                </c:pt>
                <c:pt idx="145">
                  <c:v>3910.0</c:v>
                </c:pt>
                <c:pt idx="146">
                  <c:v>3925.7</c:v>
                </c:pt>
                <c:pt idx="147">
                  <c:v>3953.6</c:v>
                </c:pt>
                <c:pt idx="148">
                  <c:v>3951.5</c:v>
                </c:pt>
              </c:numCache>
            </c:numRef>
          </c:val>
          <c:smooth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Virginia</c:v>
                </c:pt>
              </c:strCache>
            </c:strRef>
          </c:tx>
          <c:marker>
            <c:symbol val="none"/>
          </c:marker>
          <c:cat>
            <c:strRef>
              <c:f>Sheet1!$A$2:$A$1051</c:f>
              <c:strCache>
                <c:ptCount val="105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  <c:pt idx="150">
                  <c:v>01/01/2005</c:v>
                </c:pt>
                <c:pt idx="151">
                  <c:v>02/01/2005</c:v>
                </c:pt>
                <c:pt idx="152">
                  <c:v>03/01/2005</c:v>
                </c:pt>
                <c:pt idx="153">
                  <c:v>04/01/2005</c:v>
                </c:pt>
                <c:pt idx="154">
                  <c:v>05/01/2005</c:v>
                </c:pt>
                <c:pt idx="155">
                  <c:v>06/01/2005</c:v>
                </c:pt>
                <c:pt idx="156">
                  <c:v>07/01/2005</c:v>
                </c:pt>
                <c:pt idx="157">
                  <c:v>08/01/2005</c:v>
                </c:pt>
                <c:pt idx="158">
                  <c:v>09/01/2005</c:v>
                </c:pt>
                <c:pt idx="159">
                  <c:v>10/01/2005</c:v>
                </c:pt>
                <c:pt idx="160">
                  <c:v>11/01/2005</c:v>
                </c:pt>
                <c:pt idx="161">
                  <c:v>12/01/2005</c:v>
                </c:pt>
                <c:pt idx="162">
                  <c:v>01/01/2006</c:v>
                </c:pt>
                <c:pt idx="163">
                  <c:v>02/01/2006</c:v>
                </c:pt>
                <c:pt idx="164">
                  <c:v>03/01/2006</c:v>
                </c:pt>
                <c:pt idx="165">
                  <c:v>04/01/2006</c:v>
                </c:pt>
                <c:pt idx="166">
                  <c:v>05/01/2006</c:v>
                </c:pt>
                <c:pt idx="167">
                  <c:v>06/01/2006</c:v>
                </c:pt>
                <c:pt idx="168">
                  <c:v>07/01/2006</c:v>
                </c:pt>
                <c:pt idx="169">
                  <c:v>08/01/2006</c:v>
                </c:pt>
                <c:pt idx="170">
                  <c:v>09/01/2006</c:v>
                </c:pt>
                <c:pt idx="171">
                  <c:v>10/01/2006</c:v>
                </c:pt>
                <c:pt idx="172">
                  <c:v>11/01/2006</c:v>
                </c:pt>
                <c:pt idx="173">
                  <c:v>12/01/2006</c:v>
                </c:pt>
                <c:pt idx="174">
                  <c:v>01/01/2007</c:v>
                </c:pt>
                <c:pt idx="175">
                  <c:v>02/01/2007</c:v>
                </c:pt>
                <c:pt idx="176">
                  <c:v>03/01/2007</c:v>
                </c:pt>
                <c:pt idx="177">
                  <c:v>04/01/2007</c:v>
                </c:pt>
                <c:pt idx="178">
                  <c:v>05/01/2007</c:v>
                </c:pt>
                <c:pt idx="179">
                  <c:v>06/01/2007</c:v>
                </c:pt>
                <c:pt idx="180">
                  <c:v>07/01/2007</c:v>
                </c:pt>
                <c:pt idx="181">
                  <c:v>08/01/2007</c:v>
                </c:pt>
                <c:pt idx="182">
                  <c:v>09/01/2007</c:v>
                </c:pt>
                <c:pt idx="183">
                  <c:v>10/01/2007</c:v>
                </c:pt>
                <c:pt idx="184">
                  <c:v>11/01/2007</c:v>
                </c:pt>
                <c:pt idx="185">
                  <c:v>12/01/2007</c:v>
                </c:pt>
                <c:pt idx="186">
                  <c:v>01/01/2008</c:v>
                </c:pt>
                <c:pt idx="187">
                  <c:v>02/01/2008</c:v>
                </c:pt>
                <c:pt idx="188">
                  <c:v>03/01/2008</c:v>
                </c:pt>
                <c:pt idx="189">
                  <c:v>04/01/2008</c:v>
                </c:pt>
                <c:pt idx="190">
                  <c:v>05/01/2008</c:v>
                </c:pt>
                <c:pt idx="191">
                  <c:v>06/01/2008</c:v>
                </c:pt>
                <c:pt idx="192">
                  <c:v>07/01/2008</c:v>
                </c:pt>
                <c:pt idx="193">
                  <c:v>08/01/2008</c:v>
                </c:pt>
                <c:pt idx="194">
                  <c:v>09/01/2008</c:v>
                </c:pt>
                <c:pt idx="195">
                  <c:v>10/01/2008</c:v>
                </c:pt>
                <c:pt idx="196">
                  <c:v>11/01/2008</c:v>
                </c:pt>
                <c:pt idx="197">
                  <c:v>12/01/2008</c:v>
                </c:pt>
                <c:pt idx="198">
                  <c:v>01/01/2009</c:v>
                </c:pt>
                <c:pt idx="199">
                  <c:v>02/01/2009</c:v>
                </c:pt>
                <c:pt idx="200">
                  <c:v>03/01/2009</c:v>
                </c:pt>
                <c:pt idx="201">
                  <c:v>04/01/2009</c:v>
                </c:pt>
                <c:pt idx="202">
                  <c:v>05/01/2009</c:v>
                </c:pt>
                <c:pt idx="203">
                  <c:v>06/01/2009</c:v>
                </c:pt>
                <c:pt idx="204">
                  <c:v>07/01/2009</c:v>
                </c:pt>
                <c:pt idx="205">
                  <c:v>08/01/2009</c:v>
                </c:pt>
                <c:pt idx="206">
                  <c:v>09/01/2009</c:v>
                </c:pt>
                <c:pt idx="207">
                  <c:v>10/01/2009</c:v>
                </c:pt>
                <c:pt idx="208">
                  <c:v>11/01/2009</c:v>
                </c:pt>
                <c:pt idx="209">
                  <c:v>12/01/2009</c:v>
                </c:pt>
                <c:pt idx="210">
                  <c:v>01/01/2010</c:v>
                </c:pt>
                <c:pt idx="211">
                  <c:v>02/01/2010</c:v>
                </c:pt>
                <c:pt idx="212">
                  <c:v>03/01/2010</c:v>
                </c:pt>
                <c:pt idx="213">
                  <c:v>04/01/2010</c:v>
                </c:pt>
                <c:pt idx="214">
                  <c:v>05/01/2010</c:v>
                </c:pt>
                <c:pt idx="215">
                  <c:v>06/01/2010</c:v>
                </c:pt>
                <c:pt idx="216">
                  <c:v>07/01/2010</c:v>
                </c:pt>
                <c:pt idx="217">
                  <c:v>08/01/2010</c:v>
                </c:pt>
                <c:pt idx="218">
                  <c:v>09/01/2010</c:v>
                </c:pt>
                <c:pt idx="219">
                  <c:v>10/01/2010</c:v>
                </c:pt>
                <c:pt idx="220">
                  <c:v>11/01/2010</c:v>
                </c:pt>
                <c:pt idx="221">
                  <c:v>12/01/2010</c:v>
                </c:pt>
                <c:pt idx="222">
                  <c:v>01/01/2011</c:v>
                </c:pt>
                <c:pt idx="223">
                  <c:v>02/01/2011</c:v>
                </c:pt>
                <c:pt idx="224">
                  <c:v>03/01/2011</c:v>
                </c:pt>
                <c:pt idx="225">
                  <c:v>04/01/2011</c:v>
                </c:pt>
                <c:pt idx="226">
                  <c:v>05/01/2011</c:v>
                </c:pt>
                <c:pt idx="227">
                  <c:v>06/01/2011</c:v>
                </c:pt>
                <c:pt idx="228">
                  <c:v>07/01/2011</c:v>
                </c:pt>
                <c:pt idx="229">
                  <c:v>08/01/2011</c:v>
                </c:pt>
                <c:pt idx="230">
                  <c:v>09/01/2011</c:v>
                </c:pt>
                <c:pt idx="231">
                  <c:v>10/01/2011</c:v>
                </c:pt>
                <c:pt idx="232">
                  <c:v>11/01/2011</c:v>
                </c:pt>
                <c:pt idx="233">
                  <c:v>12/01/2011</c:v>
                </c:pt>
                <c:pt idx="234">
                  <c:v>01/01/2012</c:v>
                </c:pt>
                <c:pt idx="235">
                  <c:v>02/01/2012</c:v>
                </c:pt>
                <c:pt idx="236">
                  <c:v>03/01/2012</c:v>
                </c:pt>
                <c:pt idx="237">
                  <c:v>04/01/2012</c:v>
                </c:pt>
                <c:pt idx="238">
                  <c:v>05/01/2012</c:v>
                </c:pt>
                <c:pt idx="239">
                  <c:v>06/01/2012</c:v>
                </c:pt>
                <c:pt idx="240">
                  <c:v>07/01/2012</c:v>
                </c:pt>
                <c:pt idx="241">
                  <c:v>08/01/2012</c:v>
                </c:pt>
                <c:pt idx="242">
                  <c:v>09/01/2012</c:v>
                </c:pt>
                <c:pt idx="243">
                  <c:v>10/01/2012</c:v>
                </c:pt>
                <c:pt idx="244">
                  <c:v>11/01/2012</c:v>
                </c:pt>
                <c:pt idx="245">
                  <c:v>12/01/2012</c:v>
                </c:pt>
                <c:pt idx="246">
                  <c:v>01/01/2013</c:v>
                </c:pt>
                <c:pt idx="247">
                  <c:v>02/01/2013</c:v>
                </c:pt>
                <c:pt idx="248">
                  <c:v>03/01/2013</c:v>
                </c:pt>
                <c:pt idx="249">
                  <c:v>04/01/2013</c:v>
                </c:pt>
                <c:pt idx="250">
                  <c:v>05/01/2013</c:v>
                </c:pt>
                <c:pt idx="251">
                  <c:v>06/01/2013</c:v>
                </c:pt>
                <c:pt idx="252">
                  <c:v>07/01/2013</c:v>
                </c:pt>
                <c:pt idx="253">
                  <c:v>08/01/2013</c:v>
                </c:pt>
                <c:pt idx="254">
                  <c:v>09/01/2013</c:v>
                </c:pt>
                <c:pt idx="255">
                  <c:v>10/01/2013</c:v>
                </c:pt>
                <c:pt idx="256">
                  <c:v>11/01/2013</c:v>
                </c:pt>
                <c:pt idx="257">
                  <c:v>12/01/2013</c:v>
                </c:pt>
                <c:pt idx="258">
                  <c:v>01/01/2014</c:v>
                </c:pt>
                <c:pt idx="259">
                  <c:v>02/01/2014</c:v>
                </c:pt>
                <c:pt idx="260">
                  <c:v>03/01/2014</c:v>
                </c:pt>
                <c:pt idx="261">
                  <c:v>04/01/2014</c:v>
                </c:pt>
                <c:pt idx="262">
                  <c:v>05/01/2014</c:v>
                </c:pt>
                <c:pt idx="263">
                  <c:v>06/01/2014</c:v>
                </c:pt>
                <c:pt idx="264">
                  <c:v>07/01/2014</c:v>
                </c:pt>
                <c:pt idx="265">
                  <c:v>08/01/2014</c:v>
                </c:pt>
                <c:pt idx="266">
                  <c:v>09/01/2014</c:v>
                </c:pt>
                <c:pt idx="267">
                  <c:v>10/01/2014</c:v>
                </c:pt>
                <c:pt idx="268">
                  <c:v>11/01/2014</c:v>
                </c:pt>
                <c:pt idx="269">
                  <c:v>12/01/2014</c:v>
                </c:pt>
                <c:pt idx="270">
                  <c:v>01/01/2015</c:v>
                </c:pt>
                <c:pt idx="271">
                  <c:v>02/01/2015</c:v>
                </c:pt>
                <c:pt idx="272">
                  <c:v>03/01/2015</c:v>
                </c:pt>
                <c:pt idx="273">
                  <c:v>04/01/2015</c:v>
                </c:pt>
                <c:pt idx="274">
                  <c:v>05/01/2015</c:v>
                </c:pt>
                <c:pt idx="275">
                  <c:v>06/01/2015</c:v>
                </c:pt>
                <c:pt idx="276">
                  <c:v>07/01/2015</c:v>
                </c:pt>
                <c:pt idx="277">
                  <c:v>08/01/2015</c:v>
                </c:pt>
                <c:pt idx="278">
                  <c:v>09/01/2015</c:v>
                </c:pt>
                <c:pt idx="279">
                  <c:v>10/01/2015</c:v>
                </c:pt>
                <c:pt idx="280">
                  <c:v>11/01/2015</c:v>
                </c:pt>
                <c:pt idx="281">
                  <c:v>12/01/2015</c:v>
                </c:pt>
                <c:pt idx="282">
                  <c:v>01/01/2016</c:v>
                </c:pt>
                <c:pt idx="283">
                  <c:v>02/01/2016</c:v>
                </c:pt>
                <c:pt idx="284">
                  <c:v>03/01/2016</c:v>
                </c:pt>
                <c:pt idx="285">
                  <c:v>04/01/2016</c:v>
                </c:pt>
                <c:pt idx="286">
                  <c:v>05/01/2016</c:v>
                </c:pt>
                <c:pt idx="287">
                  <c:v>06/01/2016</c:v>
                </c:pt>
                <c:pt idx="288">
                  <c:v>07/01/2016</c:v>
                </c:pt>
                <c:pt idx="289">
                  <c:v>08/01/2016</c:v>
                </c:pt>
                <c:pt idx="290">
                  <c:v>09/01/2016</c:v>
                </c:pt>
                <c:pt idx="291">
                  <c:v>10/01/2016</c:v>
                </c:pt>
                <c:pt idx="292">
                  <c:v>11/01/2016</c:v>
                </c:pt>
                <c:pt idx="293">
                  <c:v>12/01/2016</c:v>
                </c:pt>
                <c:pt idx="294">
                  <c:v>01/01/2017</c:v>
                </c:pt>
                <c:pt idx="295">
                  <c:v>02/01/2017</c:v>
                </c:pt>
                <c:pt idx="296">
                  <c:v>03/01/2017</c:v>
                </c:pt>
                <c:pt idx="297">
                  <c:v>04/01/2017</c:v>
                </c:pt>
                <c:pt idx="298">
                  <c:v>05/01/2017</c:v>
                </c:pt>
                <c:pt idx="299">
                  <c:v>06/01/2017</c:v>
                </c:pt>
                <c:pt idx="300">
                  <c:v>01/01/2005</c:v>
                </c:pt>
                <c:pt idx="301">
                  <c:v>02/01/2005</c:v>
                </c:pt>
                <c:pt idx="302">
                  <c:v>03/01/2005</c:v>
                </c:pt>
                <c:pt idx="303">
                  <c:v>04/01/2005</c:v>
                </c:pt>
                <c:pt idx="304">
                  <c:v>05/01/2005</c:v>
                </c:pt>
                <c:pt idx="305">
                  <c:v>06/01/2005</c:v>
                </c:pt>
                <c:pt idx="306">
                  <c:v>07/01/2005</c:v>
                </c:pt>
                <c:pt idx="307">
                  <c:v>08/01/2005</c:v>
                </c:pt>
                <c:pt idx="308">
                  <c:v>09/01/2005</c:v>
                </c:pt>
                <c:pt idx="309">
                  <c:v>10/01/2005</c:v>
                </c:pt>
                <c:pt idx="310">
                  <c:v>11/01/2005</c:v>
                </c:pt>
                <c:pt idx="311">
                  <c:v>12/01/2005</c:v>
                </c:pt>
                <c:pt idx="312">
                  <c:v>01/01/2006</c:v>
                </c:pt>
                <c:pt idx="313">
                  <c:v>02/01/2006</c:v>
                </c:pt>
                <c:pt idx="314">
                  <c:v>03/01/2006</c:v>
                </c:pt>
                <c:pt idx="315">
                  <c:v>04/01/2006</c:v>
                </c:pt>
                <c:pt idx="316">
                  <c:v>05/01/2006</c:v>
                </c:pt>
                <c:pt idx="317">
                  <c:v>06/01/2006</c:v>
                </c:pt>
                <c:pt idx="318">
                  <c:v>07/01/2006</c:v>
                </c:pt>
                <c:pt idx="319">
                  <c:v>08/01/2006</c:v>
                </c:pt>
                <c:pt idx="320">
                  <c:v>09/01/2006</c:v>
                </c:pt>
                <c:pt idx="321">
                  <c:v>10/01/2006</c:v>
                </c:pt>
                <c:pt idx="322">
                  <c:v>11/01/2006</c:v>
                </c:pt>
                <c:pt idx="323">
                  <c:v>12/01/2006</c:v>
                </c:pt>
                <c:pt idx="324">
                  <c:v>01/01/2007</c:v>
                </c:pt>
                <c:pt idx="325">
                  <c:v>02/01/2007</c:v>
                </c:pt>
                <c:pt idx="326">
                  <c:v>03/01/2007</c:v>
                </c:pt>
                <c:pt idx="327">
                  <c:v>04/01/2007</c:v>
                </c:pt>
                <c:pt idx="328">
                  <c:v>05/01/2007</c:v>
                </c:pt>
                <c:pt idx="329">
                  <c:v>06/01/2007</c:v>
                </c:pt>
                <c:pt idx="330">
                  <c:v>07/01/2007</c:v>
                </c:pt>
                <c:pt idx="331">
                  <c:v>08/01/2007</c:v>
                </c:pt>
                <c:pt idx="332">
                  <c:v>09/01/2007</c:v>
                </c:pt>
                <c:pt idx="333">
                  <c:v>10/01/2007</c:v>
                </c:pt>
                <c:pt idx="334">
                  <c:v>11/01/2007</c:v>
                </c:pt>
                <c:pt idx="335">
                  <c:v>12/01/2007</c:v>
                </c:pt>
                <c:pt idx="336">
                  <c:v>01/01/2008</c:v>
                </c:pt>
                <c:pt idx="337">
                  <c:v>02/01/2008</c:v>
                </c:pt>
                <c:pt idx="338">
                  <c:v>03/01/2008</c:v>
                </c:pt>
                <c:pt idx="339">
                  <c:v>04/01/2008</c:v>
                </c:pt>
                <c:pt idx="340">
                  <c:v>05/01/2008</c:v>
                </c:pt>
                <c:pt idx="341">
                  <c:v>06/01/2008</c:v>
                </c:pt>
                <c:pt idx="342">
                  <c:v>07/01/2008</c:v>
                </c:pt>
                <c:pt idx="343">
                  <c:v>08/01/2008</c:v>
                </c:pt>
                <c:pt idx="344">
                  <c:v>09/01/2008</c:v>
                </c:pt>
                <c:pt idx="345">
                  <c:v>10/01/2008</c:v>
                </c:pt>
                <c:pt idx="346">
                  <c:v>11/01/2008</c:v>
                </c:pt>
                <c:pt idx="347">
                  <c:v>12/01/2008</c:v>
                </c:pt>
                <c:pt idx="348">
                  <c:v>01/01/2009</c:v>
                </c:pt>
                <c:pt idx="349">
                  <c:v>02/01/2009</c:v>
                </c:pt>
                <c:pt idx="350">
                  <c:v>03/01/2009</c:v>
                </c:pt>
                <c:pt idx="351">
                  <c:v>04/01/2009</c:v>
                </c:pt>
                <c:pt idx="352">
                  <c:v>05/01/2009</c:v>
                </c:pt>
                <c:pt idx="353">
                  <c:v>06/01/2009</c:v>
                </c:pt>
                <c:pt idx="354">
                  <c:v>07/01/2009</c:v>
                </c:pt>
                <c:pt idx="355">
                  <c:v>08/01/2009</c:v>
                </c:pt>
                <c:pt idx="356">
                  <c:v>09/01/2009</c:v>
                </c:pt>
                <c:pt idx="357">
                  <c:v>10/01/2009</c:v>
                </c:pt>
                <c:pt idx="358">
                  <c:v>11/01/2009</c:v>
                </c:pt>
                <c:pt idx="359">
                  <c:v>12/01/2009</c:v>
                </c:pt>
                <c:pt idx="360">
                  <c:v>01/01/2010</c:v>
                </c:pt>
                <c:pt idx="361">
                  <c:v>02/01/2010</c:v>
                </c:pt>
                <c:pt idx="362">
                  <c:v>03/01/2010</c:v>
                </c:pt>
                <c:pt idx="363">
                  <c:v>04/01/2010</c:v>
                </c:pt>
                <c:pt idx="364">
                  <c:v>05/01/2010</c:v>
                </c:pt>
                <c:pt idx="365">
                  <c:v>06/01/2010</c:v>
                </c:pt>
                <c:pt idx="366">
                  <c:v>07/01/2010</c:v>
                </c:pt>
                <c:pt idx="367">
                  <c:v>08/01/2010</c:v>
                </c:pt>
                <c:pt idx="368">
                  <c:v>09/01/2010</c:v>
                </c:pt>
                <c:pt idx="369">
                  <c:v>10/01/2010</c:v>
                </c:pt>
                <c:pt idx="370">
                  <c:v>11/01/2010</c:v>
                </c:pt>
                <c:pt idx="371">
                  <c:v>12/01/2010</c:v>
                </c:pt>
                <c:pt idx="372">
                  <c:v>01/01/2011</c:v>
                </c:pt>
                <c:pt idx="373">
                  <c:v>02/01/2011</c:v>
                </c:pt>
                <c:pt idx="374">
                  <c:v>03/01/2011</c:v>
                </c:pt>
                <c:pt idx="375">
                  <c:v>04/01/2011</c:v>
                </c:pt>
                <c:pt idx="376">
                  <c:v>05/01/2011</c:v>
                </c:pt>
                <c:pt idx="377">
                  <c:v>06/01/2011</c:v>
                </c:pt>
                <c:pt idx="378">
                  <c:v>07/01/2011</c:v>
                </c:pt>
                <c:pt idx="379">
                  <c:v>08/01/2011</c:v>
                </c:pt>
                <c:pt idx="380">
                  <c:v>09/01/2011</c:v>
                </c:pt>
                <c:pt idx="381">
                  <c:v>10/01/2011</c:v>
                </c:pt>
                <c:pt idx="382">
                  <c:v>11/01/2011</c:v>
                </c:pt>
                <c:pt idx="383">
                  <c:v>12/01/2011</c:v>
                </c:pt>
                <c:pt idx="384">
                  <c:v>01/01/2012</c:v>
                </c:pt>
                <c:pt idx="385">
                  <c:v>02/01/2012</c:v>
                </c:pt>
                <c:pt idx="386">
                  <c:v>03/01/2012</c:v>
                </c:pt>
                <c:pt idx="387">
                  <c:v>04/01/2012</c:v>
                </c:pt>
                <c:pt idx="388">
                  <c:v>05/01/2012</c:v>
                </c:pt>
                <c:pt idx="389">
                  <c:v>06/01/2012</c:v>
                </c:pt>
                <c:pt idx="390">
                  <c:v>07/01/2012</c:v>
                </c:pt>
                <c:pt idx="391">
                  <c:v>08/01/2012</c:v>
                </c:pt>
                <c:pt idx="392">
                  <c:v>09/01/2012</c:v>
                </c:pt>
                <c:pt idx="393">
                  <c:v>10/01/2012</c:v>
                </c:pt>
                <c:pt idx="394">
                  <c:v>11/01/2012</c:v>
                </c:pt>
                <c:pt idx="395">
                  <c:v>12/01/2012</c:v>
                </c:pt>
                <c:pt idx="396">
                  <c:v>01/01/2013</c:v>
                </c:pt>
                <c:pt idx="397">
                  <c:v>02/01/2013</c:v>
                </c:pt>
                <c:pt idx="398">
                  <c:v>03/01/2013</c:v>
                </c:pt>
                <c:pt idx="399">
                  <c:v>04/01/2013</c:v>
                </c:pt>
                <c:pt idx="400">
                  <c:v>05/01/2013</c:v>
                </c:pt>
                <c:pt idx="401">
                  <c:v>06/01/2013</c:v>
                </c:pt>
                <c:pt idx="402">
                  <c:v>07/01/2013</c:v>
                </c:pt>
                <c:pt idx="403">
                  <c:v>08/01/2013</c:v>
                </c:pt>
                <c:pt idx="404">
                  <c:v>09/01/2013</c:v>
                </c:pt>
                <c:pt idx="405">
                  <c:v>10/01/2013</c:v>
                </c:pt>
                <c:pt idx="406">
                  <c:v>11/01/2013</c:v>
                </c:pt>
                <c:pt idx="407">
                  <c:v>12/01/2013</c:v>
                </c:pt>
                <c:pt idx="408">
                  <c:v>01/01/2014</c:v>
                </c:pt>
                <c:pt idx="409">
                  <c:v>02/01/2014</c:v>
                </c:pt>
                <c:pt idx="410">
                  <c:v>03/01/2014</c:v>
                </c:pt>
                <c:pt idx="411">
                  <c:v>04/01/2014</c:v>
                </c:pt>
                <c:pt idx="412">
                  <c:v>05/01/2014</c:v>
                </c:pt>
                <c:pt idx="413">
                  <c:v>06/01/2014</c:v>
                </c:pt>
                <c:pt idx="414">
                  <c:v>07/01/2014</c:v>
                </c:pt>
                <c:pt idx="415">
                  <c:v>08/01/2014</c:v>
                </c:pt>
                <c:pt idx="416">
                  <c:v>09/01/2014</c:v>
                </c:pt>
                <c:pt idx="417">
                  <c:v>10/01/2014</c:v>
                </c:pt>
                <c:pt idx="418">
                  <c:v>11/01/2014</c:v>
                </c:pt>
                <c:pt idx="419">
                  <c:v>12/01/2014</c:v>
                </c:pt>
                <c:pt idx="420">
                  <c:v>01/01/2015</c:v>
                </c:pt>
                <c:pt idx="421">
                  <c:v>02/01/2015</c:v>
                </c:pt>
                <c:pt idx="422">
                  <c:v>03/01/2015</c:v>
                </c:pt>
                <c:pt idx="423">
                  <c:v>04/01/2015</c:v>
                </c:pt>
                <c:pt idx="424">
                  <c:v>05/01/2015</c:v>
                </c:pt>
                <c:pt idx="425">
                  <c:v>06/01/2015</c:v>
                </c:pt>
                <c:pt idx="426">
                  <c:v>07/01/2015</c:v>
                </c:pt>
                <c:pt idx="427">
                  <c:v>08/01/2015</c:v>
                </c:pt>
                <c:pt idx="428">
                  <c:v>09/01/2015</c:v>
                </c:pt>
                <c:pt idx="429">
                  <c:v>10/01/2015</c:v>
                </c:pt>
                <c:pt idx="430">
                  <c:v>11/01/2015</c:v>
                </c:pt>
                <c:pt idx="431">
                  <c:v>12/01/2015</c:v>
                </c:pt>
                <c:pt idx="432">
                  <c:v>01/01/2016</c:v>
                </c:pt>
                <c:pt idx="433">
                  <c:v>02/01/2016</c:v>
                </c:pt>
                <c:pt idx="434">
                  <c:v>03/01/2016</c:v>
                </c:pt>
                <c:pt idx="435">
                  <c:v>04/01/2016</c:v>
                </c:pt>
                <c:pt idx="436">
                  <c:v>05/01/2016</c:v>
                </c:pt>
                <c:pt idx="437">
                  <c:v>06/01/2016</c:v>
                </c:pt>
                <c:pt idx="438">
                  <c:v>07/01/2016</c:v>
                </c:pt>
                <c:pt idx="439">
                  <c:v>08/01/2016</c:v>
                </c:pt>
                <c:pt idx="440">
                  <c:v>09/01/2016</c:v>
                </c:pt>
                <c:pt idx="441">
                  <c:v>10/01/2016</c:v>
                </c:pt>
                <c:pt idx="442">
                  <c:v>11/01/2016</c:v>
                </c:pt>
                <c:pt idx="443">
                  <c:v>12/01/2016</c:v>
                </c:pt>
                <c:pt idx="444">
                  <c:v>01/01/2017</c:v>
                </c:pt>
                <c:pt idx="445">
                  <c:v>02/01/2017</c:v>
                </c:pt>
                <c:pt idx="446">
                  <c:v>03/01/2017</c:v>
                </c:pt>
                <c:pt idx="447">
                  <c:v>04/01/2017</c:v>
                </c:pt>
                <c:pt idx="448">
                  <c:v>05/01/2017</c:v>
                </c:pt>
                <c:pt idx="449">
                  <c:v>06/01/2017</c:v>
                </c:pt>
                <c:pt idx="450">
                  <c:v>01/01/2005</c:v>
                </c:pt>
                <c:pt idx="451">
                  <c:v>02/01/2005</c:v>
                </c:pt>
                <c:pt idx="452">
                  <c:v>03/01/2005</c:v>
                </c:pt>
                <c:pt idx="453">
                  <c:v>04/01/2005</c:v>
                </c:pt>
                <c:pt idx="454">
                  <c:v>05/01/2005</c:v>
                </c:pt>
                <c:pt idx="455">
                  <c:v>06/01/2005</c:v>
                </c:pt>
                <c:pt idx="456">
                  <c:v>07/01/2005</c:v>
                </c:pt>
                <c:pt idx="457">
                  <c:v>08/01/2005</c:v>
                </c:pt>
                <c:pt idx="458">
                  <c:v>09/01/2005</c:v>
                </c:pt>
                <c:pt idx="459">
                  <c:v>10/01/2005</c:v>
                </c:pt>
                <c:pt idx="460">
                  <c:v>11/01/2005</c:v>
                </c:pt>
                <c:pt idx="461">
                  <c:v>12/01/2005</c:v>
                </c:pt>
                <c:pt idx="462">
                  <c:v>01/01/2006</c:v>
                </c:pt>
                <c:pt idx="463">
                  <c:v>02/01/2006</c:v>
                </c:pt>
                <c:pt idx="464">
                  <c:v>03/01/2006</c:v>
                </c:pt>
                <c:pt idx="465">
                  <c:v>04/01/2006</c:v>
                </c:pt>
                <c:pt idx="466">
                  <c:v>05/01/2006</c:v>
                </c:pt>
                <c:pt idx="467">
                  <c:v>06/01/2006</c:v>
                </c:pt>
                <c:pt idx="468">
                  <c:v>07/01/2006</c:v>
                </c:pt>
                <c:pt idx="469">
                  <c:v>08/01/2006</c:v>
                </c:pt>
                <c:pt idx="470">
                  <c:v>09/01/2006</c:v>
                </c:pt>
                <c:pt idx="471">
                  <c:v>10/01/2006</c:v>
                </c:pt>
                <c:pt idx="472">
                  <c:v>11/01/2006</c:v>
                </c:pt>
                <c:pt idx="473">
                  <c:v>12/01/2006</c:v>
                </c:pt>
                <c:pt idx="474">
                  <c:v>01/01/2007</c:v>
                </c:pt>
                <c:pt idx="475">
                  <c:v>02/01/2007</c:v>
                </c:pt>
                <c:pt idx="476">
                  <c:v>03/01/2007</c:v>
                </c:pt>
                <c:pt idx="477">
                  <c:v>04/01/2007</c:v>
                </c:pt>
                <c:pt idx="478">
                  <c:v>05/01/2007</c:v>
                </c:pt>
                <c:pt idx="479">
                  <c:v>06/01/2007</c:v>
                </c:pt>
                <c:pt idx="480">
                  <c:v>07/01/2007</c:v>
                </c:pt>
                <c:pt idx="481">
                  <c:v>08/01/2007</c:v>
                </c:pt>
                <c:pt idx="482">
                  <c:v>09/01/2007</c:v>
                </c:pt>
                <c:pt idx="483">
                  <c:v>10/01/2007</c:v>
                </c:pt>
                <c:pt idx="484">
                  <c:v>11/01/2007</c:v>
                </c:pt>
                <c:pt idx="485">
                  <c:v>12/01/2007</c:v>
                </c:pt>
                <c:pt idx="486">
                  <c:v>01/01/2008</c:v>
                </c:pt>
                <c:pt idx="487">
                  <c:v>02/01/2008</c:v>
                </c:pt>
                <c:pt idx="488">
                  <c:v>03/01/2008</c:v>
                </c:pt>
                <c:pt idx="489">
                  <c:v>04/01/2008</c:v>
                </c:pt>
                <c:pt idx="490">
                  <c:v>05/01/2008</c:v>
                </c:pt>
                <c:pt idx="491">
                  <c:v>06/01/2008</c:v>
                </c:pt>
                <c:pt idx="492">
                  <c:v>07/01/2008</c:v>
                </c:pt>
                <c:pt idx="493">
                  <c:v>08/01/2008</c:v>
                </c:pt>
                <c:pt idx="494">
                  <c:v>09/01/2008</c:v>
                </c:pt>
                <c:pt idx="495">
                  <c:v>10/01/2008</c:v>
                </c:pt>
                <c:pt idx="496">
                  <c:v>11/01/2008</c:v>
                </c:pt>
                <c:pt idx="497">
                  <c:v>12/01/2008</c:v>
                </c:pt>
                <c:pt idx="498">
                  <c:v>01/01/2009</c:v>
                </c:pt>
                <c:pt idx="499">
                  <c:v>02/01/2009</c:v>
                </c:pt>
                <c:pt idx="500">
                  <c:v>03/01/2009</c:v>
                </c:pt>
                <c:pt idx="501">
                  <c:v>04/01/2009</c:v>
                </c:pt>
                <c:pt idx="502">
                  <c:v>05/01/2009</c:v>
                </c:pt>
                <c:pt idx="503">
                  <c:v>06/01/2009</c:v>
                </c:pt>
                <c:pt idx="504">
                  <c:v>07/01/2009</c:v>
                </c:pt>
                <c:pt idx="505">
                  <c:v>08/01/2009</c:v>
                </c:pt>
                <c:pt idx="506">
                  <c:v>09/01/2009</c:v>
                </c:pt>
                <c:pt idx="507">
                  <c:v>10/01/2009</c:v>
                </c:pt>
                <c:pt idx="508">
                  <c:v>11/01/2009</c:v>
                </c:pt>
                <c:pt idx="509">
                  <c:v>12/01/2009</c:v>
                </c:pt>
                <c:pt idx="510">
                  <c:v>01/01/2010</c:v>
                </c:pt>
                <c:pt idx="511">
                  <c:v>02/01/2010</c:v>
                </c:pt>
                <c:pt idx="512">
                  <c:v>03/01/2010</c:v>
                </c:pt>
                <c:pt idx="513">
                  <c:v>04/01/2010</c:v>
                </c:pt>
                <c:pt idx="514">
                  <c:v>05/01/2010</c:v>
                </c:pt>
                <c:pt idx="515">
                  <c:v>06/01/2010</c:v>
                </c:pt>
                <c:pt idx="516">
                  <c:v>07/01/2010</c:v>
                </c:pt>
                <c:pt idx="517">
                  <c:v>08/01/2010</c:v>
                </c:pt>
                <c:pt idx="518">
                  <c:v>09/01/2010</c:v>
                </c:pt>
                <c:pt idx="519">
                  <c:v>10/01/2010</c:v>
                </c:pt>
                <c:pt idx="520">
                  <c:v>11/01/2010</c:v>
                </c:pt>
                <c:pt idx="521">
                  <c:v>12/01/2010</c:v>
                </c:pt>
                <c:pt idx="522">
                  <c:v>01/01/2011</c:v>
                </c:pt>
                <c:pt idx="523">
                  <c:v>02/01/2011</c:v>
                </c:pt>
                <c:pt idx="524">
                  <c:v>03/01/2011</c:v>
                </c:pt>
                <c:pt idx="525">
                  <c:v>04/01/2011</c:v>
                </c:pt>
                <c:pt idx="526">
                  <c:v>05/01/2011</c:v>
                </c:pt>
                <c:pt idx="527">
                  <c:v>06/01/2011</c:v>
                </c:pt>
                <c:pt idx="528">
                  <c:v>07/01/2011</c:v>
                </c:pt>
                <c:pt idx="529">
                  <c:v>08/01/2011</c:v>
                </c:pt>
                <c:pt idx="530">
                  <c:v>09/01/2011</c:v>
                </c:pt>
                <c:pt idx="531">
                  <c:v>10/01/2011</c:v>
                </c:pt>
                <c:pt idx="532">
                  <c:v>11/01/2011</c:v>
                </c:pt>
                <c:pt idx="533">
                  <c:v>12/01/2011</c:v>
                </c:pt>
                <c:pt idx="534">
                  <c:v>01/01/2012</c:v>
                </c:pt>
                <c:pt idx="535">
                  <c:v>02/01/2012</c:v>
                </c:pt>
                <c:pt idx="536">
                  <c:v>03/01/2012</c:v>
                </c:pt>
                <c:pt idx="537">
                  <c:v>04/01/2012</c:v>
                </c:pt>
                <c:pt idx="538">
                  <c:v>05/01/2012</c:v>
                </c:pt>
                <c:pt idx="539">
                  <c:v>06/01/2012</c:v>
                </c:pt>
                <c:pt idx="540">
                  <c:v>07/01/2012</c:v>
                </c:pt>
                <c:pt idx="541">
                  <c:v>08/01/2012</c:v>
                </c:pt>
                <c:pt idx="542">
                  <c:v>09/01/2012</c:v>
                </c:pt>
                <c:pt idx="543">
                  <c:v>10/01/2012</c:v>
                </c:pt>
                <c:pt idx="544">
                  <c:v>11/01/2012</c:v>
                </c:pt>
                <c:pt idx="545">
                  <c:v>12/01/2012</c:v>
                </c:pt>
                <c:pt idx="546">
                  <c:v>01/01/2013</c:v>
                </c:pt>
                <c:pt idx="547">
                  <c:v>02/01/2013</c:v>
                </c:pt>
                <c:pt idx="548">
                  <c:v>03/01/2013</c:v>
                </c:pt>
                <c:pt idx="549">
                  <c:v>04/01/2013</c:v>
                </c:pt>
                <c:pt idx="550">
                  <c:v>05/01/2013</c:v>
                </c:pt>
                <c:pt idx="551">
                  <c:v>06/01/2013</c:v>
                </c:pt>
                <c:pt idx="552">
                  <c:v>07/01/2013</c:v>
                </c:pt>
                <c:pt idx="553">
                  <c:v>08/01/2013</c:v>
                </c:pt>
                <c:pt idx="554">
                  <c:v>09/01/2013</c:v>
                </c:pt>
                <c:pt idx="555">
                  <c:v>10/01/2013</c:v>
                </c:pt>
                <c:pt idx="556">
                  <c:v>11/01/2013</c:v>
                </c:pt>
                <c:pt idx="557">
                  <c:v>12/01/2013</c:v>
                </c:pt>
                <c:pt idx="558">
                  <c:v>01/01/2014</c:v>
                </c:pt>
                <c:pt idx="559">
                  <c:v>02/01/2014</c:v>
                </c:pt>
                <c:pt idx="560">
                  <c:v>03/01/2014</c:v>
                </c:pt>
                <c:pt idx="561">
                  <c:v>04/01/2014</c:v>
                </c:pt>
                <c:pt idx="562">
                  <c:v>05/01/2014</c:v>
                </c:pt>
                <c:pt idx="563">
                  <c:v>06/01/2014</c:v>
                </c:pt>
                <c:pt idx="564">
                  <c:v>07/01/2014</c:v>
                </c:pt>
                <c:pt idx="565">
                  <c:v>08/01/2014</c:v>
                </c:pt>
                <c:pt idx="566">
                  <c:v>09/01/2014</c:v>
                </c:pt>
                <c:pt idx="567">
                  <c:v>10/01/2014</c:v>
                </c:pt>
                <c:pt idx="568">
                  <c:v>11/01/2014</c:v>
                </c:pt>
                <c:pt idx="569">
                  <c:v>12/01/2014</c:v>
                </c:pt>
                <c:pt idx="570">
                  <c:v>01/01/2015</c:v>
                </c:pt>
                <c:pt idx="571">
                  <c:v>02/01/2015</c:v>
                </c:pt>
                <c:pt idx="572">
                  <c:v>03/01/2015</c:v>
                </c:pt>
                <c:pt idx="573">
                  <c:v>04/01/2015</c:v>
                </c:pt>
                <c:pt idx="574">
                  <c:v>05/01/2015</c:v>
                </c:pt>
                <c:pt idx="575">
                  <c:v>06/01/2015</c:v>
                </c:pt>
                <c:pt idx="576">
                  <c:v>07/01/2015</c:v>
                </c:pt>
                <c:pt idx="577">
                  <c:v>08/01/2015</c:v>
                </c:pt>
                <c:pt idx="578">
                  <c:v>09/01/2015</c:v>
                </c:pt>
                <c:pt idx="579">
                  <c:v>10/01/2015</c:v>
                </c:pt>
                <c:pt idx="580">
                  <c:v>11/01/2015</c:v>
                </c:pt>
                <c:pt idx="581">
                  <c:v>12/01/2015</c:v>
                </c:pt>
                <c:pt idx="582">
                  <c:v>01/01/2016</c:v>
                </c:pt>
                <c:pt idx="583">
                  <c:v>02/01/2016</c:v>
                </c:pt>
                <c:pt idx="584">
                  <c:v>03/01/2016</c:v>
                </c:pt>
                <c:pt idx="585">
                  <c:v>04/01/2016</c:v>
                </c:pt>
                <c:pt idx="586">
                  <c:v>05/01/2016</c:v>
                </c:pt>
                <c:pt idx="587">
                  <c:v>06/01/2016</c:v>
                </c:pt>
                <c:pt idx="588">
                  <c:v>07/01/2016</c:v>
                </c:pt>
                <c:pt idx="589">
                  <c:v>08/01/2016</c:v>
                </c:pt>
                <c:pt idx="590">
                  <c:v>09/01/2016</c:v>
                </c:pt>
                <c:pt idx="591">
                  <c:v>10/01/2016</c:v>
                </c:pt>
                <c:pt idx="592">
                  <c:v>11/01/2016</c:v>
                </c:pt>
                <c:pt idx="593">
                  <c:v>12/01/2016</c:v>
                </c:pt>
                <c:pt idx="594">
                  <c:v>01/01/2017</c:v>
                </c:pt>
                <c:pt idx="595">
                  <c:v>02/01/2017</c:v>
                </c:pt>
                <c:pt idx="596">
                  <c:v>03/01/2017</c:v>
                </c:pt>
                <c:pt idx="597">
                  <c:v>04/01/2017</c:v>
                </c:pt>
                <c:pt idx="598">
                  <c:v>05/01/2017</c:v>
                </c:pt>
                <c:pt idx="599">
                  <c:v>06/01/2017</c:v>
                </c:pt>
                <c:pt idx="600">
                  <c:v>01/01/2005</c:v>
                </c:pt>
                <c:pt idx="601">
                  <c:v>02/01/2005</c:v>
                </c:pt>
                <c:pt idx="602">
                  <c:v>03/01/2005</c:v>
                </c:pt>
                <c:pt idx="603">
                  <c:v>04/01/2005</c:v>
                </c:pt>
                <c:pt idx="604">
                  <c:v>05/01/2005</c:v>
                </c:pt>
                <c:pt idx="605">
                  <c:v>06/01/2005</c:v>
                </c:pt>
                <c:pt idx="606">
                  <c:v>07/01/2005</c:v>
                </c:pt>
                <c:pt idx="607">
                  <c:v>08/01/2005</c:v>
                </c:pt>
                <c:pt idx="608">
                  <c:v>09/01/2005</c:v>
                </c:pt>
                <c:pt idx="609">
                  <c:v>10/01/2005</c:v>
                </c:pt>
                <c:pt idx="610">
                  <c:v>11/01/2005</c:v>
                </c:pt>
                <c:pt idx="611">
                  <c:v>12/01/2005</c:v>
                </c:pt>
                <c:pt idx="612">
                  <c:v>01/01/2006</c:v>
                </c:pt>
                <c:pt idx="613">
                  <c:v>02/01/2006</c:v>
                </c:pt>
                <c:pt idx="614">
                  <c:v>03/01/2006</c:v>
                </c:pt>
                <c:pt idx="615">
                  <c:v>04/01/2006</c:v>
                </c:pt>
                <c:pt idx="616">
                  <c:v>05/01/2006</c:v>
                </c:pt>
                <c:pt idx="617">
                  <c:v>06/01/2006</c:v>
                </c:pt>
                <c:pt idx="618">
                  <c:v>07/01/2006</c:v>
                </c:pt>
                <c:pt idx="619">
                  <c:v>08/01/2006</c:v>
                </c:pt>
                <c:pt idx="620">
                  <c:v>09/01/2006</c:v>
                </c:pt>
                <c:pt idx="621">
                  <c:v>10/01/2006</c:v>
                </c:pt>
                <c:pt idx="622">
                  <c:v>11/01/2006</c:v>
                </c:pt>
                <c:pt idx="623">
                  <c:v>12/01/2006</c:v>
                </c:pt>
                <c:pt idx="624">
                  <c:v>01/01/2007</c:v>
                </c:pt>
                <c:pt idx="625">
                  <c:v>02/01/2007</c:v>
                </c:pt>
                <c:pt idx="626">
                  <c:v>03/01/2007</c:v>
                </c:pt>
                <c:pt idx="627">
                  <c:v>04/01/2007</c:v>
                </c:pt>
                <c:pt idx="628">
                  <c:v>05/01/2007</c:v>
                </c:pt>
                <c:pt idx="629">
                  <c:v>06/01/2007</c:v>
                </c:pt>
                <c:pt idx="630">
                  <c:v>07/01/2007</c:v>
                </c:pt>
                <c:pt idx="631">
                  <c:v>08/01/2007</c:v>
                </c:pt>
                <c:pt idx="632">
                  <c:v>09/01/2007</c:v>
                </c:pt>
                <c:pt idx="633">
                  <c:v>10/01/2007</c:v>
                </c:pt>
                <c:pt idx="634">
                  <c:v>11/01/2007</c:v>
                </c:pt>
                <c:pt idx="635">
                  <c:v>12/01/2007</c:v>
                </c:pt>
                <c:pt idx="636">
                  <c:v>01/01/2008</c:v>
                </c:pt>
                <c:pt idx="637">
                  <c:v>02/01/2008</c:v>
                </c:pt>
                <c:pt idx="638">
                  <c:v>03/01/2008</c:v>
                </c:pt>
                <c:pt idx="639">
                  <c:v>04/01/2008</c:v>
                </c:pt>
                <c:pt idx="640">
                  <c:v>05/01/2008</c:v>
                </c:pt>
                <c:pt idx="641">
                  <c:v>06/01/2008</c:v>
                </c:pt>
                <c:pt idx="642">
                  <c:v>07/01/2008</c:v>
                </c:pt>
                <c:pt idx="643">
                  <c:v>08/01/2008</c:v>
                </c:pt>
                <c:pt idx="644">
                  <c:v>09/01/2008</c:v>
                </c:pt>
                <c:pt idx="645">
                  <c:v>10/01/2008</c:v>
                </c:pt>
                <c:pt idx="646">
                  <c:v>11/01/2008</c:v>
                </c:pt>
                <c:pt idx="647">
                  <c:v>12/01/2008</c:v>
                </c:pt>
                <c:pt idx="648">
                  <c:v>01/01/2009</c:v>
                </c:pt>
                <c:pt idx="649">
                  <c:v>02/01/2009</c:v>
                </c:pt>
                <c:pt idx="650">
                  <c:v>03/01/2009</c:v>
                </c:pt>
                <c:pt idx="651">
                  <c:v>04/01/2009</c:v>
                </c:pt>
                <c:pt idx="652">
                  <c:v>05/01/2009</c:v>
                </c:pt>
                <c:pt idx="653">
                  <c:v>06/01/2009</c:v>
                </c:pt>
                <c:pt idx="654">
                  <c:v>07/01/2009</c:v>
                </c:pt>
                <c:pt idx="655">
                  <c:v>08/01/2009</c:v>
                </c:pt>
                <c:pt idx="656">
                  <c:v>09/01/2009</c:v>
                </c:pt>
                <c:pt idx="657">
                  <c:v>10/01/2009</c:v>
                </c:pt>
                <c:pt idx="658">
                  <c:v>11/01/2009</c:v>
                </c:pt>
                <c:pt idx="659">
                  <c:v>12/01/2009</c:v>
                </c:pt>
                <c:pt idx="660">
                  <c:v>01/01/2010</c:v>
                </c:pt>
                <c:pt idx="661">
                  <c:v>02/01/2010</c:v>
                </c:pt>
                <c:pt idx="662">
                  <c:v>03/01/2010</c:v>
                </c:pt>
                <c:pt idx="663">
                  <c:v>04/01/2010</c:v>
                </c:pt>
                <c:pt idx="664">
                  <c:v>05/01/2010</c:v>
                </c:pt>
                <c:pt idx="665">
                  <c:v>06/01/2010</c:v>
                </c:pt>
                <c:pt idx="666">
                  <c:v>07/01/2010</c:v>
                </c:pt>
                <c:pt idx="667">
                  <c:v>08/01/2010</c:v>
                </c:pt>
                <c:pt idx="668">
                  <c:v>09/01/2010</c:v>
                </c:pt>
                <c:pt idx="669">
                  <c:v>10/01/2010</c:v>
                </c:pt>
                <c:pt idx="670">
                  <c:v>11/01/2010</c:v>
                </c:pt>
                <c:pt idx="671">
                  <c:v>12/01/2010</c:v>
                </c:pt>
                <c:pt idx="672">
                  <c:v>01/01/2011</c:v>
                </c:pt>
                <c:pt idx="673">
                  <c:v>02/01/2011</c:v>
                </c:pt>
                <c:pt idx="674">
                  <c:v>03/01/2011</c:v>
                </c:pt>
                <c:pt idx="675">
                  <c:v>04/01/2011</c:v>
                </c:pt>
                <c:pt idx="676">
                  <c:v>05/01/2011</c:v>
                </c:pt>
                <c:pt idx="677">
                  <c:v>06/01/2011</c:v>
                </c:pt>
                <c:pt idx="678">
                  <c:v>07/01/2011</c:v>
                </c:pt>
                <c:pt idx="679">
                  <c:v>08/01/2011</c:v>
                </c:pt>
                <c:pt idx="680">
                  <c:v>09/01/2011</c:v>
                </c:pt>
                <c:pt idx="681">
                  <c:v>10/01/2011</c:v>
                </c:pt>
                <c:pt idx="682">
                  <c:v>11/01/2011</c:v>
                </c:pt>
                <c:pt idx="683">
                  <c:v>12/01/2011</c:v>
                </c:pt>
                <c:pt idx="684">
                  <c:v>01/01/2012</c:v>
                </c:pt>
                <c:pt idx="685">
                  <c:v>02/01/2012</c:v>
                </c:pt>
                <c:pt idx="686">
                  <c:v>03/01/2012</c:v>
                </c:pt>
                <c:pt idx="687">
                  <c:v>04/01/2012</c:v>
                </c:pt>
                <c:pt idx="688">
                  <c:v>05/01/2012</c:v>
                </c:pt>
                <c:pt idx="689">
                  <c:v>06/01/2012</c:v>
                </c:pt>
                <c:pt idx="690">
                  <c:v>07/01/2012</c:v>
                </c:pt>
                <c:pt idx="691">
                  <c:v>08/01/2012</c:v>
                </c:pt>
                <c:pt idx="692">
                  <c:v>09/01/2012</c:v>
                </c:pt>
                <c:pt idx="693">
                  <c:v>10/01/2012</c:v>
                </c:pt>
                <c:pt idx="694">
                  <c:v>11/01/2012</c:v>
                </c:pt>
                <c:pt idx="695">
                  <c:v>12/01/2012</c:v>
                </c:pt>
                <c:pt idx="696">
                  <c:v>01/01/2013</c:v>
                </c:pt>
                <c:pt idx="697">
                  <c:v>02/01/2013</c:v>
                </c:pt>
                <c:pt idx="698">
                  <c:v>03/01/2013</c:v>
                </c:pt>
                <c:pt idx="699">
                  <c:v>04/01/2013</c:v>
                </c:pt>
                <c:pt idx="700">
                  <c:v>05/01/2013</c:v>
                </c:pt>
                <c:pt idx="701">
                  <c:v>06/01/2013</c:v>
                </c:pt>
                <c:pt idx="702">
                  <c:v>07/01/2013</c:v>
                </c:pt>
                <c:pt idx="703">
                  <c:v>08/01/2013</c:v>
                </c:pt>
                <c:pt idx="704">
                  <c:v>09/01/2013</c:v>
                </c:pt>
                <c:pt idx="705">
                  <c:v>10/01/2013</c:v>
                </c:pt>
                <c:pt idx="706">
                  <c:v>11/01/2013</c:v>
                </c:pt>
                <c:pt idx="707">
                  <c:v>12/01/2013</c:v>
                </c:pt>
                <c:pt idx="708">
                  <c:v>01/01/2014</c:v>
                </c:pt>
                <c:pt idx="709">
                  <c:v>02/01/2014</c:v>
                </c:pt>
                <c:pt idx="710">
                  <c:v>03/01/2014</c:v>
                </c:pt>
                <c:pt idx="711">
                  <c:v>04/01/2014</c:v>
                </c:pt>
                <c:pt idx="712">
                  <c:v>05/01/2014</c:v>
                </c:pt>
                <c:pt idx="713">
                  <c:v>06/01/2014</c:v>
                </c:pt>
                <c:pt idx="714">
                  <c:v>07/01/2014</c:v>
                </c:pt>
                <c:pt idx="715">
                  <c:v>08/01/2014</c:v>
                </c:pt>
                <c:pt idx="716">
                  <c:v>09/01/2014</c:v>
                </c:pt>
                <c:pt idx="717">
                  <c:v>10/01/2014</c:v>
                </c:pt>
                <c:pt idx="718">
                  <c:v>11/01/2014</c:v>
                </c:pt>
                <c:pt idx="719">
                  <c:v>12/01/2014</c:v>
                </c:pt>
                <c:pt idx="720">
                  <c:v>01/01/2015</c:v>
                </c:pt>
                <c:pt idx="721">
                  <c:v>02/01/2015</c:v>
                </c:pt>
                <c:pt idx="722">
                  <c:v>03/01/2015</c:v>
                </c:pt>
                <c:pt idx="723">
                  <c:v>04/01/2015</c:v>
                </c:pt>
                <c:pt idx="724">
                  <c:v>05/01/2015</c:v>
                </c:pt>
                <c:pt idx="725">
                  <c:v>06/01/2015</c:v>
                </c:pt>
                <c:pt idx="726">
                  <c:v>07/01/2015</c:v>
                </c:pt>
                <c:pt idx="727">
                  <c:v>08/01/2015</c:v>
                </c:pt>
                <c:pt idx="728">
                  <c:v>09/01/2015</c:v>
                </c:pt>
                <c:pt idx="729">
                  <c:v>10/01/2015</c:v>
                </c:pt>
                <c:pt idx="730">
                  <c:v>11/01/2015</c:v>
                </c:pt>
                <c:pt idx="731">
                  <c:v>12/01/2015</c:v>
                </c:pt>
                <c:pt idx="732">
                  <c:v>01/01/2016</c:v>
                </c:pt>
                <c:pt idx="733">
                  <c:v>02/01/2016</c:v>
                </c:pt>
                <c:pt idx="734">
                  <c:v>03/01/2016</c:v>
                </c:pt>
                <c:pt idx="735">
                  <c:v>04/01/2016</c:v>
                </c:pt>
                <c:pt idx="736">
                  <c:v>05/01/2016</c:v>
                </c:pt>
                <c:pt idx="737">
                  <c:v>06/01/2016</c:v>
                </c:pt>
                <c:pt idx="738">
                  <c:v>07/01/2016</c:v>
                </c:pt>
                <c:pt idx="739">
                  <c:v>08/01/2016</c:v>
                </c:pt>
                <c:pt idx="740">
                  <c:v>09/01/2016</c:v>
                </c:pt>
                <c:pt idx="741">
                  <c:v>10/01/2016</c:v>
                </c:pt>
                <c:pt idx="742">
                  <c:v>11/01/2016</c:v>
                </c:pt>
                <c:pt idx="743">
                  <c:v>12/01/2016</c:v>
                </c:pt>
                <c:pt idx="744">
                  <c:v>01/01/2017</c:v>
                </c:pt>
                <c:pt idx="745">
                  <c:v>02/01/2017</c:v>
                </c:pt>
                <c:pt idx="746">
                  <c:v>03/01/2017</c:v>
                </c:pt>
                <c:pt idx="747">
                  <c:v>04/01/2017</c:v>
                </c:pt>
                <c:pt idx="748">
                  <c:v>05/01/2017</c:v>
                </c:pt>
                <c:pt idx="749">
                  <c:v>06/01/2017</c:v>
                </c:pt>
                <c:pt idx="750">
                  <c:v>01/01/2005</c:v>
                </c:pt>
                <c:pt idx="751">
                  <c:v>02/01/2005</c:v>
                </c:pt>
                <c:pt idx="752">
                  <c:v>03/01/2005</c:v>
                </c:pt>
                <c:pt idx="753">
                  <c:v>04/01/2005</c:v>
                </c:pt>
                <c:pt idx="754">
                  <c:v>05/01/2005</c:v>
                </c:pt>
                <c:pt idx="755">
                  <c:v>06/01/2005</c:v>
                </c:pt>
                <c:pt idx="756">
                  <c:v>07/01/2005</c:v>
                </c:pt>
                <c:pt idx="757">
                  <c:v>08/01/2005</c:v>
                </c:pt>
                <c:pt idx="758">
                  <c:v>09/01/2005</c:v>
                </c:pt>
                <c:pt idx="759">
                  <c:v>10/01/2005</c:v>
                </c:pt>
                <c:pt idx="760">
                  <c:v>11/01/2005</c:v>
                </c:pt>
                <c:pt idx="761">
                  <c:v>12/01/2005</c:v>
                </c:pt>
                <c:pt idx="762">
                  <c:v>01/01/2006</c:v>
                </c:pt>
                <c:pt idx="763">
                  <c:v>02/01/2006</c:v>
                </c:pt>
                <c:pt idx="764">
                  <c:v>03/01/2006</c:v>
                </c:pt>
                <c:pt idx="765">
                  <c:v>04/01/2006</c:v>
                </c:pt>
                <c:pt idx="766">
                  <c:v>05/01/2006</c:v>
                </c:pt>
                <c:pt idx="767">
                  <c:v>06/01/2006</c:v>
                </c:pt>
                <c:pt idx="768">
                  <c:v>07/01/2006</c:v>
                </c:pt>
                <c:pt idx="769">
                  <c:v>08/01/2006</c:v>
                </c:pt>
                <c:pt idx="770">
                  <c:v>09/01/2006</c:v>
                </c:pt>
                <c:pt idx="771">
                  <c:v>10/01/2006</c:v>
                </c:pt>
                <c:pt idx="772">
                  <c:v>11/01/2006</c:v>
                </c:pt>
                <c:pt idx="773">
                  <c:v>12/01/2006</c:v>
                </c:pt>
                <c:pt idx="774">
                  <c:v>01/01/2007</c:v>
                </c:pt>
                <c:pt idx="775">
                  <c:v>02/01/2007</c:v>
                </c:pt>
                <c:pt idx="776">
                  <c:v>03/01/2007</c:v>
                </c:pt>
                <c:pt idx="777">
                  <c:v>04/01/2007</c:v>
                </c:pt>
                <c:pt idx="778">
                  <c:v>05/01/2007</c:v>
                </c:pt>
                <c:pt idx="779">
                  <c:v>06/01/2007</c:v>
                </c:pt>
                <c:pt idx="780">
                  <c:v>07/01/2007</c:v>
                </c:pt>
                <c:pt idx="781">
                  <c:v>08/01/2007</c:v>
                </c:pt>
                <c:pt idx="782">
                  <c:v>09/01/2007</c:v>
                </c:pt>
                <c:pt idx="783">
                  <c:v>10/01/2007</c:v>
                </c:pt>
                <c:pt idx="784">
                  <c:v>11/01/2007</c:v>
                </c:pt>
                <c:pt idx="785">
                  <c:v>12/01/2007</c:v>
                </c:pt>
                <c:pt idx="786">
                  <c:v>01/01/2008</c:v>
                </c:pt>
                <c:pt idx="787">
                  <c:v>02/01/2008</c:v>
                </c:pt>
                <c:pt idx="788">
                  <c:v>03/01/2008</c:v>
                </c:pt>
                <c:pt idx="789">
                  <c:v>04/01/2008</c:v>
                </c:pt>
                <c:pt idx="790">
                  <c:v>05/01/2008</c:v>
                </c:pt>
                <c:pt idx="791">
                  <c:v>06/01/2008</c:v>
                </c:pt>
                <c:pt idx="792">
                  <c:v>07/01/2008</c:v>
                </c:pt>
                <c:pt idx="793">
                  <c:v>08/01/2008</c:v>
                </c:pt>
                <c:pt idx="794">
                  <c:v>09/01/2008</c:v>
                </c:pt>
                <c:pt idx="795">
                  <c:v>10/01/2008</c:v>
                </c:pt>
                <c:pt idx="796">
                  <c:v>11/01/2008</c:v>
                </c:pt>
                <c:pt idx="797">
                  <c:v>12/01/2008</c:v>
                </c:pt>
                <c:pt idx="798">
                  <c:v>01/01/2009</c:v>
                </c:pt>
                <c:pt idx="799">
                  <c:v>02/01/2009</c:v>
                </c:pt>
                <c:pt idx="800">
                  <c:v>03/01/2009</c:v>
                </c:pt>
                <c:pt idx="801">
                  <c:v>04/01/2009</c:v>
                </c:pt>
                <c:pt idx="802">
                  <c:v>05/01/2009</c:v>
                </c:pt>
                <c:pt idx="803">
                  <c:v>06/01/2009</c:v>
                </c:pt>
                <c:pt idx="804">
                  <c:v>07/01/2009</c:v>
                </c:pt>
                <c:pt idx="805">
                  <c:v>08/01/2009</c:v>
                </c:pt>
                <c:pt idx="806">
                  <c:v>09/01/2009</c:v>
                </c:pt>
                <c:pt idx="807">
                  <c:v>10/01/2009</c:v>
                </c:pt>
                <c:pt idx="808">
                  <c:v>11/01/2009</c:v>
                </c:pt>
                <c:pt idx="809">
                  <c:v>12/01/2009</c:v>
                </c:pt>
                <c:pt idx="810">
                  <c:v>01/01/2010</c:v>
                </c:pt>
                <c:pt idx="811">
                  <c:v>02/01/2010</c:v>
                </c:pt>
                <c:pt idx="812">
                  <c:v>03/01/2010</c:v>
                </c:pt>
                <c:pt idx="813">
                  <c:v>04/01/2010</c:v>
                </c:pt>
                <c:pt idx="814">
                  <c:v>05/01/2010</c:v>
                </c:pt>
                <c:pt idx="815">
                  <c:v>06/01/2010</c:v>
                </c:pt>
                <c:pt idx="816">
                  <c:v>07/01/2010</c:v>
                </c:pt>
                <c:pt idx="817">
                  <c:v>08/01/2010</c:v>
                </c:pt>
                <c:pt idx="818">
                  <c:v>09/01/2010</c:v>
                </c:pt>
                <c:pt idx="819">
                  <c:v>10/01/2010</c:v>
                </c:pt>
                <c:pt idx="820">
                  <c:v>11/01/2010</c:v>
                </c:pt>
                <c:pt idx="821">
                  <c:v>12/01/2010</c:v>
                </c:pt>
                <c:pt idx="822">
                  <c:v>01/01/2011</c:v>
                </c:pt>
                <c:pt idx="823">
                  <c:v>02/01/2011</c:v>
                </c:pt>
                <c:pt idx="824">
                  <c:v>03/01/2011</c:v>
                </c:pt>
                <c:pt idx="825">
                  <c:v>04/01/2011</c:v>
                </c:pt>
                <c:pt idx="826">
                  <c:v>05/01/2011</c:v>
                </c:pt>
                <c:pt idx="827">
                  <c:v>06/01/2011</c:v>
                </c:pt>
                <c:pt idx="828">
                  <c:v>07/01/2011</c:v>
                </c:pt>
                <c:pt idx="829">
                  <c:v>08/01/2011</c:v>
                </c:pt>
                <c:pt idx="830">
                  <c:v>09/01/2011</c:v>
                </c:pt>
                <c:pt idx="831">
                  <c:v>10/01/2011</c:v>
                </c:pt>
                <c:pt idx="832">
                  <c:v>11/01/2011</c:v>
                </c:pt>
                <c:pt idx="833">
                  <c:v>12/01/2011</c:v>
                </c:pt>
                <c:pt idx="834">
                  <c:v>01/01/2012</c:v>
                </c:pt>
                <c:pt idx="835">
                  <c:v>02/01/2012</c:v>
                </c:pt>
                <c:pt idx="836">
                  <c:v>03/01/2012</c:v>
                </c:pt>
                <c:pt idx="837">
                  <c:v>04/01/2012</c:v>
                </c:pt>
                <c:pt idx="838">
                  <c:v>05/01/2012</c:v>
                </c:pt>
                <c:pt idx="839">
                  <c:v>06/01/2012</c:v>
                </c:pt>
                <c:pt idx="840">
                  <c:v>07/01/2012</c:v>
                </c:pt>
                <c:pt idx="841">
                  <c:v>08/01/2012</c:v>
                </c:pt>
                <c:pt idx="842">
                  <c:v>09/01/2012</c:v>
                </c:pt>
                <c:pt idx="843">
                  <c:v>10/01/2012</c:v>
                </c:pt>
                <c:pt idx="844">
                  <c:v>11/01/2012</c:v>
                </c:pt>
                <c:pt idx="845">
                  <c:v>12/01/2012</c:v>
                </c:pt>
                <c:pt idx="846">
                  <c:v>01/01/2013</c:v>
                </c:pt>
                <c:pt idx="847">
                  <c:v>02/01/2013</c:v>
                </c:pt>
                <c:pt idx="848">
                  <c:v>03/01/2013</c:v>
                </c:pt>
                <c:pt idx="849">
                  <c:v>04/01/2013</c:v>
                </c:pt>
                <c:pt idx="850">
                  <c:v>05/01/2013</c:v>
                </c:pt>
                <c:pt idx="851">
                  <c:v>06/01/2013</c:v>
                </c:pt>
                <c:pt idx="852">
                  <c:v>07/01/2013</c:v>
                </c:pt>
                <c:pt idx="853">
                  <c:v>08/01/2013</c:v>
                </c:pt>
                <c:pt idx="854">
                  <c:v>09/01/2013</c:v>
                </c:pt>
                <c:pt idx="855">
                  <c:v>10/01/2013</c:v>
                </c:pt>
                <c:pt idx="856">
                  <c:v>11/01/2013</c:v>
                </c:pt>
                <c:pt idx="857">
                  <c:v>12/01/2013</c:v>
                </c:pt>
                <c:pt idx="858">
                  <c:v>01/01/2014</c:v>
                </c:pt>
                <c:pt idx="859">
                  <c:v>02/01/2014</c:v>
                </c:pt>
                <c:pt idx="860">
                  <c:v>03/01/2014</c:v>
                </c:pt>
                <c:pt idx="861">
                  <c:v>04/01/2014</c:v>
                </c:pt>
                <c:pt idx="862">
                  <c:v>05/01/2014</c:v>
                </c:pt>
                <c:pt idx="863">
                  <c:v>06/01/2014</c:v>
                </c:pt>
                <c:pt idx="864">
                  <c:v>07/01/2014</c:v>
                </c:pt>
                <c:pt idx="865">
                  <c:v>08/01/2014</c:v>
                </c:pt>
                <c:pt idx="866">
                  <c:v>09/01/2014</c:v>
                </c:pt>
                <c:pt idx="867">
                  <c:v>10/01/2014</c:v>
                </c:pt>
                <c:pt idx="868">
                  <c:v>11/01/2014</c:v>
                </c:pt>
                <c:pt idx="869">
                  <c:v>12/01/2014</c:v>
                </c:pt>
                <c:pt idx="870">
                  <c:v>01/01/2015</c:v>
                </c:pt>
                <c:pt idx="871">
                  <c:v>02/01/2015</c:v>
                </c:pt>
                <c:pt idx="872">
                  <c:v>03/01/2015</c:v>
                </c:pt>
                <c:pt idx="873">
                  <c:v>04/01/2015</c:v>
                </c:pt>
                <c:pt idx="874">
                  <c:v>05/01/2015</c:v>
                </c:pt>
                <c:pt idx="875">
                  <c:v>06/01/2015</c:v>
                </c:pt>
                <c:pt idx="876">
                  <c:v>07/01/2015</c:v>
                </c:pt>
                <c:pt idx="877">
                  <c:v>08/01/2015</c:v>
                </c:pt>
                <c:pt idx="878">
                  <c:v>09/01/2015</c:v>
                </c:pt>
                <c:pt idx="879">
                  <c:v>10/01/2015</c:v>
                </c:pt>
                <c:pt idx="880">
                  <c:v>11/01/2015</c:v>
                </c:pt>
                <c:pt idx="881">
                  <c:v>12/01/2015</c:v>
                </c:pt>
                <c:pt idx="882">
                  <c:v>01/01/2016</c:v>
                </c:pt>
                <c:pt idx="883">
                  <c:v>02/01/2016</c:v>
                </c:pt>
                <c:pt idx="884">
                  <c:v>03/01/2016</c:v>
                </c:pt>
                <c:pt idx="885">
                  <c:v>04/01/2016</c:v>
                </c:pt>
                <c:pt idx="886">
                  <c:v>05/01/2016</c:v>
                </c:pt>
                <c:pt idx="887">
                  <c:v>06/01/2016</c:v>
                </c:pt>
                <c:pt idx="888">
                  <c:v>07/01/2016</c:v>
                </c:pt>
                <c:pt idx="889">
                  <c:v>08/01/2016</c:v>
                </c:pt>
                <c:pt idx="890">
                  <c:v>09/01/2016</c:v>
                </c:pt>
                <c:pt idx="891">
                  <c:v>10/01/2016</c:v>
                </c:pt>
                <c:pt idx="892">
                  <c:v>11/01/2016</c:v>
                </c:pt>
                <c:pt idx="893">
                  <c:v>12/01/2016</c:v>
                </c:pt>
                <c:pt idx="894">
                  <c:v>01/01/2017</c:v>
                </c:pt>
                <c:pt idx="895">
                  <c:v>02/01/2017</c:v>
                </c:pt>
                <c:pt idx="896">
                  <c:v>03/01/2017</c:v>
                </c:pt>
                <c:pt idx="897">
                  <c:v>04/01/2017</c:v>
                </c:pt>
                <c:pt idx="898">
                  <c:v>05/01/2017</c:v>
                </c:pt>
                <c:pt idx="899">
                  <c:v>06/01/2017</c:v>
                </c:pt>
                <c:pt idx="900">
                  <c:v>01/01/2005</c:v>
                </c:pt>
                <c:pt idx="901">
                  <c:v>02/01/2005</c:v>
                </c:pt>
                <c:pt idx="902">
                  <c:v>03/01/2005</c:v>
                </c:pt>
                <c:pt idx="903">
                  <c:v>04/01/2005</c:v>
                </c:pt>
                <c:pt idx="904">
                  <c:v>05/01/2005</c:v>
                </c:pt>
                <c:pt idx="905">
                  <c:v>06/01/2005</c:v>
                </c:pt>
                <c:pt idx="906">
                  <c:v>07/01/2005</c:v>
                </c:pt>
                <c:pt idx="907">
                  <c:v>08/01/2005</c:v>
                </c:pt>
                <c:pt idx="908">
                  <c:v>09/01/2005</c:v>
                </c:pt>
                <c:pt idx="909">
                  <c:v>10/01/2005</c:v>
                </c:pt>
                <c:pt idx="910">
                  <c:v>11/01/2005</c:v>
                </c:pt>
                <c:pt idx="911">
                  <c:v>12/01/2005</c:v>
                </c:pt>
                <c:pt idx="912">
                  <c:v>01/01/2006</c:v>
                </c:pt>
                <c:pt idx="913">
                  <c:v>02/01/2006</c:v>
                </c:pt>
                <c:pt idx="914">
                  <c:v>03/01/2006</c:v>
                </c:pt>
                <c:pt idx="915">
                  <c:v>04/01/2006</c:v>
                </c:pt>
                <c:pt idx="916">
                  <c:v>05/01/2006</c:v>
                </c:pt>
                <c:pt idx="917">
                  <c:v>06/01/2006</c:v>
                </c:pt>
                <c:pt idx="918">
                  <c:v>07/01/2006</c:v>
                </c:pt>
                <c:pt idx="919">
                  <c:v>08/01/2006</c:v>
                </c:pt>
                <c:pt idx="920">
                  <c:v>09/01/2006</c:v>
                </c:pt>
                <c:pt idx="921">
                  <c:v>10/01/2006</c:v>
                </c:pt>
                <c:pt idx="922">
                  <c:v>11/01/2006</c:v>
                </c:pt>
                <c:pt idx="923">
                  <c:v>12/01/2006</c:v>
                </c:pt>
                <c:pt idx="924">
                  <c:v>01/01/2007</c:v>
                </c:pt>
                <c:pt idx="925">
                  <c:v>02/01/2007</c:v>
                </c:pt>
                <c:pt idx="926">
                  <c:v>03/01/2007</c:v>
                </c:pt>
                <c:pt idx="927">
                  <c:v>04/01/2007</c:v>
                </c:pt>
                <c:pt idx="928">
                  <c:v>05/01/2007</c:v>
                </c:pt>
                <c:pt idx="929">
                  <c:v>06/01/2007</c:v>
                </c:pt>
                <c:pt idx="930">
                  <c:v>07/01/2007</c:v>
                </c:pt>
                <c:pt idx="931">
                  <c:v>08/01/2007</c:v>
                </c:pt>
                <c:pt idx="932">
                  <c:v>09/01/2007</c:v>
                </c:pt>
                <c:pt idx="933">
                  <c:v>10/01/2007</c:v>
                </c:pt>
                <c:pt idx="934">
                  <c:v>11/01/2007</c:v>
                </c:pt>
                <c:pt idx="935">
                  <c:v>12/01/2007</c:v>
                </c:pt>
                <c:pt idx="936">
                  <c:v>01/01/2008</c:v>
                </c:pt>
                <c:pt idx="937">
                  <c:v>02/01/2008</c:v>
                </c:pt>
                <c:pt idx="938">
                  <c:v>03/01/2008</c:v>
                </c:pt>
                <c:pt idx="939">
                  <c:v>04/01/2008</c:v>
                </c:pt>
                <c:pt idx="940">
                  <c:v>05/01/2008</c:v>
                </c:pt>
                <c:pt idx="941">
                  <c:v>06/01/2008</c:v>
                </c:pt>
                <c:pt idx="942">
                  <c:v>07/01/2008</c:v>
                </c:pt>
                <c:pt idx="943">
                  <c:v>08/01/2008</c:v>
                </c:pt>
                <c:pt idx="944">
                  <c:v>09/01/2008</c:v>
                </c:pt>
                <c:pt idx="945">
                  <c:v>10/01/2008</c:v>
                </c:pt>
                <c:pt idx="946">
                  <c:v>11/01/2008</c:v>
                </c:pt>
                <c:pt idx="947">
                  <c:v>12/01/2008</c:v>
                </c:pt>
                <c:pt idx="948">
                  <c:v>01/01/2009</c:v>
                </c:pt>
                <c:pt idx="949">
                  <c:v>02/01/2009</c:v>
                </c:pt>
                <c:pt idx="950">
                  <c:v>03/01/2009</c:v>
                </c:pt>
                <c:pt idx="951">
                  <c:v>04/01/2009</c:v>
                </c:pt>
                <c:pt idx="952">
                  <c:v>05/01/2009</c:v>
                </c:pt>
                <c:pt idx="953">
                  <c:v>06/01/2009</c:v>
                </c:pt>
                <c:pt idx="954">
                  <c:v>07/01/2009</c:v>
                </c:pt>
                <c:pt idx="955">
                  <c:v>08/01/2009</c:v>
                </c:pt>
                <c:pt idx="956">
                  <c:v>09/01/2009</c:v>
                </c:pt>
                <c:pt idx="957">
                  <c:v>10/01/2009</c:v>
                </c:pt>
                <c:pt idx="958">
                  <c:v>11/01/2009</c:v>
                </c:pt>
                <c:pt idx="959">
                  <c:v>12/01/2009</c:v>
                </c:pt>
                <c:pt idx="960">
                  <c:v>01/01/2010</c:v>
                </c:pt>
                <c:pt idx="961">
                  <c:v>02/01/2010</c:v>
                </c:pt>
                <c:pt idx="962">
                  <c:v>03/01/2010</c:v>
                </c:pt>
                <c:pt idx="963">
                  <c:v>04/01/2010</c:v>
                </c:pt>
                <c:pt idx="964">
                  <c:v>05/01/2010</c:v>
                </c:pt>
                <c:pt idx="965">
                  <c:v>06/01/2010</c:v>
                </c:pt>
                <c:pt idx="966">
                  <c:v>07/01/2010</c:v>
                </c:pt>
                <c:pt idx="967">
                  <c:v>08/01/2010</c:v>
                </c:pt>
                <c:pt idx="968">
                  <c:v>09/01/2010</c:v>
                </c:pt>
                <c:pt idx="969">
                  <c:v>10/01/2010</c:v>
                </c:pt>
                <c:pt idx="970">
                  <c:v>11/01/2010</c:v>
                </c:pt>
                <c:pt idx="971">
                  <c:v>12/01/2010</c:v>
                </c:pt>
                <c:pt idx="972">
                  <c:v>01/01/2011</c:v>
                </c:pt>
                <c:pt idx="973">
                  <c:v>02/01/2011</c:v>
                </c:pt>
                <c:pt idx="974">
                  <c:v>03/01/2011</c:v>
                </c:pt>
                <c:pt idx="975">
                  <c:v>04/01/2011</c:v>
                </c:pt>
                <c:pt idx="976">
                  <c:v>05/01/2011</c:v>
                </c:pt>
                <c:pt idx="977">
                  <c:v>06/01/2011</c:v>
                </c:pt>
                <c:pt idx="978">
                  <c:v>07/01/2011</c:v>
                </c:pt>
                <c:pt idx="979">
                  <c:v>08/01/2011</c:v>
                </c:pt>
                <c:pt idx="980">
                  <c:v>09/01/2011</c:v>
                </c:pt>
                <c:pt idx="981">
                  <c:v>10/01/2011</c:v>
                </c:pt>
                <c:pt idx="982">
                  <c:v>11/01/2011</c:v>
                </c:pt>
                <c:pt idx="983">
                  <c:v>12/01/2011</c:v>
                </c:pt>
                <c:pt idx="984">
                  <c:v>01/01/2012</c:v>
                </c:pt>
                <c:pt idx="985">
                  <c:v>02/01/2012</c:v>
                </c:pt>
                <c:pt idx="986">
                  <c:v>03/01/2012</c:v>
                </c:pt>
                <c:pt idx="987">
                  <c:v>04/01/2012</c:v>
                </c:pt>
                <c:pt idx="988">
                  <c:v>05/01/2012</c:v>
                </c:pt>
                <c:pt idx="989">
                  <c:v>06/01/2012</c:v>
                </c:pt>
                <c:pt idx="990">
                  <c:v>07/01/2012</c:v>
                </c:pt>
                <c:pt idx="991">
                  <c:v>08/01/2012</c:v>
                </c:pt>
                <c:pt idx="992">
                  <c:v>09/01/2012</c:v>
                </c:pt>
                <c:pt idx="993">
                  <c:v>10/01/2012</c:v>
                </c:pt>
                <c:pt idx="994">
                  <c:v>11/01/2012</c:v>
                </c:pt>
                <c:pt idx="995">
                  <c:v>12/01/2012</c:v>
                </c:pt>
                <c:pt idx="996">
                  <c:v>01/01/2013</c:v>
                </c:pt>
                <c:pt idx="997">
                  <c:v>02/01/2013</c:v>
                </c:pt>
                <c:pt idx="998">
                  <c:v>03/01/2013</c:v>
                </c:pt>
                <c:pt idx="999">
                  <c:v>04/01/2013</c:v>
                </c:pt>
                <c:pt idx="1000">
                  <c:v>05/01/2013</c:v>
                </c:pt>
                <c:pt idx="1001">
                  <c:v>06/01/2013</c:v>
                </c:pt>
                <c:pt idx="1002">
                  <c:v>07/01/2013</c:v>
                </c:pt>
                <c:pt idx="1003">
                  <c:v>08/01/2013</c:v>
                </c:pt>
                <c:pt idx="1004">
                  <c:v>09/01/2013</c:v>
                </c:pt>
                <c:pt idx="1005">
                  <c:v>10/01/2013</c:v>
                </c:pt>
                <c:pt idx="1006">
                  <c:v>11/01/2013</c:v>
                </c:pt>
                <c:pt idx="1007">
                  <c:v>12/01/2013</c:v>
                </c:pt>
                <c:pt idx="1008">
                  <c:v>01/01/2014</c:v>
                </c:pt>
                <c:pt idx="1009">
                  <c:v>02/01/2014</c:v>
                </c:pt>
                <c:pt idx="1010">
                  <c:v>03/01/2014</c:v>
                </c:pt>
                <c:pt idx="1011">
                  <c:v>04/01/2014</c:v>
                </c:pt>
                <c:pt idx="1012">
                  <c:v>05/01/2014</c:v>
                </c:pt>
                <c:pt idx="1013">
                  <c:v>06/01/2014</c:v>
                </c:pt>
                <c:pt idx="1014">
                  <c:v>07/01/2014</c:v>
                </c:pt>
                <c:pt idx="1015">
                  <c:v>08/01/2014</c:v>
                </c:pt>
                <c:pt idx="1016">
                  <c:v>09/01/2014</c:v>
                </c:pt>
                <c:pt idx="1017">
                  <c:v>10/01/2014</c:v>
                </c:pt>
                <c:pt idx="1018">
                  <c:v>11/01/2014</c:v>
                </c:pt>
                <c:pt idx="1019">
                  <c:v>12/01/2014</c:v>
                </c:pt>
                <c:pt idx="1020">
                  <c:v>01/01/2015</c:v>
                </c:pt>
                <c:pt idx="1021">
                  <c:v>02/01/2015</c:v>
                </c:pt>
                <c:pt idx="1022">
                  <c:v>03/01/2015</c:v>
                </c:pt>
                <c:pt idx="1023">
                  <c:v>04/01/2015</c:v>
                </c:pt>
                <c:pt idx="1024">
                  <c:v>05/01/2015</c:v>
                </c:pt>
                <c:pt idx="1025">
                  <c:v>06/01/2015</c:v>
                </c:pt>
                <c:pt idx="1026">
                  <c:v>07/01/2015</c:v>
                </c:pt>
                <c:pt idx="1027">
                  <c:v>08/01/2015</c:v>
                </c:pt>
                <c:pt idx="1028">
                  <c:v>09/01/2015</c:v>
                </c:pt>
                <c:pt idx="1029">
                  <c:v>10/01/2015</c:v>
                </c:pt>
                <c:pt idx="1030">
                  <c:v>11/01/2015</c:v>
                </c:pt>
                <c:pt idx="1031">
                  <c:v>12/01/2015</c:v>
                </c:pt>
                <c:pt idx="1032">
                  <c:v>01/01/2016</c:v>
                </c:pt>
                <c:pt idx="1033">
                  <c:v>02/01/2016</c:v>
                </c:pt>
                <c:pt idx="1034">
                  <c:v>03/01/2016</c:v>
                </c:pt>
                <c:pt idx="1035">
                  <c:v>04/01/2016</c:v>
                </c:pt>
                <c:pt idx="1036">
                  <c:v>05/01/2016</c:v>
                </c:pt>
                <c:pt idx="1037">
                  <c:v>06/01/2016</c:v>
                </c:pt>
                <c:pt idx="1038">
                  <c:v>07/01/2016</c:v>
                </c:pt>
                <c:pt idx="1039">
                  <c:v>08/01/2016</c:v>
                </c:pt>
                <c:pt idx="1040">
                  <c:v>09/01/2016</c:v>
                </c:pt>
                <c:pt idx="1041">
                  <c:v>10/01/2016</c:v>
                </c:pt>
                <c:pt idx="1042">
                  <c:v>11/01/2016</c:v>
                </c:pt>
                <c:pt idx="1043">
                  <c:v>12/01/2016</c:v>
                </c:pt>
                <c:pt idx="1044">
                  <c:v>01/01/2017</c:v>
                </c:pt>
                <c:pt idx="1045">
                  <c:v>02/01/2017</c:v>
                </c:pt>
                <c:pt idx="1046">
                  <c:v>03/01/2017</c:v>
                </c:pt>
                <c:pt idx="1047">
                  <c:v>04/01/2017</c:v>
                </c:pt>
                <c:pt idx="1048">
                  <c:v>05/01/2017</c:v>
                </c:pt>
                <c:pt idx="1049">
                  <c:v>06/01/2017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smooth val="0"/>
        </c:ser>
        <c:marker val="1"/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40495176"/>
        <c:crosses val="autoZero"/>
        <c:lblAlgn val="ctr"/>
        <c:lblOffset val="100"/>
        <c:noMultiLvlLbl val="0"/>
      </c:catAx>
      <c:valAx>
        <c:axId val="2140495176"/>
        <c:scaling>
          <c:min val="2500.0"/>
        </c:scaling>
        <c:delete val="0"/>
        <c:axPos val="l"/>
        <c:majorGridlines/>
        <c:numFmt formatCode="0.00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Virginia Beach-Norfolk-Newport News, VA-NC MSA</c:v>
                </c:pt>
              </c:strCache>
            </c:strRef>
          </c:tx>
          <c:marker>
            <c:symbol val="none"/>
          </c:marker>
          <c:cat>
            <c:strRef>
              <c:f>Sheet1!$A$2:$A$1201</c:f>
              <c:strCache>
                <c:ptCount val="120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  <c:pt idx="150">
                  <c:v>01/01/2005</c:v>
                </c:pt>
                <c:pt idx="151">
                  <c:v>02/01/2005</c:v>
                </c:pt>
                <c:pt idx="152">
                  <c:v>03/01/2005</c:v>
                </c:pt>
                <c:pt idx="153">
                  <c:v>04/01/2005</c:v>
                </c:pt>
                <c:pt idx="154">
                  <c:v>05/01/2005</c:v>
                </c:pt>
                <c:pt idx="155">
                  <c:v>06/01/2005</c:v>
                </c:pt>
                <c:pt idx="156">
                  <c:v>07/01/2005</c:v>
                </c:pt>
                <c:pt idx="157">
                  <c:v>08/01/2005</c:v>
                </c:pt>
                <c:pt idx="158">
                  <c:v>09/01/2005</c:v>
                </c:pt>
                <c:pt idx="159">
                  <c:v>10/01/2005</c:v>
                </c:pt>
                <c:pt idx="160">
                  <c:v>11/01/2005</c:v>
                </c:pt>
                <c:pt idx="161">
                  <c:v>12/01/2005</c:v>
                </c:pt>
                <c:pt idx="162">
                  <c:v>01/01/2006</c:v>
                </c:pt>
                <c:pt idx="163">
                  <c:v>02/01/2006</c:v>
                </c:pt>
                <c:pt idx="164">
                  <c:v>03/01/2006</c:v>
                </c:pt>
                <c:pt idx="165">
                  <c:v>04/01/2006</c:v>
                </c:pt>
                <c:pt idx="166">
                  <c:v>05/01/2006</c:v>
                </c:pt>
                <c:pt idx="167">
                  <c:v>06/01/2006</c:v>
                </c:pt>
                <c:pt idx="168">
                  <c:v>07/01/2006</c:v>
                </c:pt>
                <c:pt idx="169">
                  <c:v>08/01/2006</c:v>
                </c:pt>
                <c:pt idx="170">
                  <c:v>09/01/2006</c:v>
                </c:pt>
                <c:pt idx="171">
                  <c:v>10/01/2006</c:v>
                </c:pt>
                <c:pt idx="172">
                  <c:v>11/01/2006</c:v>
                </c:pt>
                <c:pt idx="173">
                  <c:v>12/01/2006</c:v>
                </c:pt>
                <c:pt idx="174">
                  <c:v>01/01/2007</c:v>
                </c:pt>
                <c:pt idx="175">
                  <c:v>02/01/2007</c:v>
                </c:pt>
                <c:pt idx="176">
                  <c:v>03/01/2007</c:v>
                </c:pt>
                <c:pt idx="177">
                  <c:v>04/01/2007</c:v>
                </c:pt>
                <c:pt idx="178">
                  <c:v>05/01/2007</c:v>
                </c:pt>
                <c:pt idx="179">
                  <c:v>06/01/2007</c:v>
                </c:pt>
                <c:pt idx="180">
                  <c:v>07/01/2007</c:v>
                </c:pt>
                <c:pt idx="181">
                  <c:v>08/01/2007</c:v>
                </c:pt>
                <c:pt idx="182">
                  <c:v>09/01/2007</c:v>
                </c:pt>
                <c:pt idx="183">
                  <c:v>10/01/2007</c:v>
                </c:pt>
                <c:pt idx="184">
                  <c:v>11/01/2007</c:v>
                </c:pt>
                <c:pt idx="185">
                  <c:v>12/01/2007</c:v>
                </c:pt>
                <c:pt idx="186">
                  <c:v>01/01/2008</c:v>
                </c:pt>
                <c:pt idx="187">
                  <c:v>02/01/2008</c:v>
                </c:pt>
                <c:pt idx="188">
                  <c:v>03/01/2008</c:v>
                </c:pt>
                <c:pt idx="189">
                  <c:v>04/01/2008</c:v>
                </c:pt>
                <c:pt idx="190">
                  <c:v>05/01/2008</c:v>
                </c:pt>
                <c:pt idx="191">
                  <c:v>06/01/2008</c:v>
                </c:pt>
                <c:pt idx="192">
                  <c:v>07/01/2008</c:v>
                </c:pt>
                <c:pt idx="193">
                  <c:v>08/01/2008</c:v>
                </c:pt>
                <c:pt idx="194">
                  <c:v>09/01/2008</c:v>
                </c:pt>
                <c:pt idx="195">
                  <c:v>10/01/2008</c:v>
                </c:pt>
                <c:pt idx="196">
                  <c:v>11/01/2008</c:v>
                </c:pt>
                <c:pt idx="197">
                  <c:v>12/01/2008</c:v>
                </c:pt>
                <c:pt idx="198">
                  <c:v>01/01/2009</c:v>
                </c:pt>
                <c:pt idx="199">
                  <c:v>02/01/2009</c:v>
                </c:pt>
                <c:pt idx="200">
                  <c:v>03/01/2009</c:v>
                </c:pt>
                <c:pt idx="201">
                  <c:v>04/01/2009</c:v>
                </c:pt>
                <c:pt idx="202">
                  <c:v>05/01/2009</c:v>
                </c:pt>
                <c:pt idx="203">
                  <c:v>06/01/2009</c:v>
                </c:pt>
                <c:pt idx="204">
                  <c:v>07/01/2009</c:v>
                </c:pt>
                <c:pt idx="205">
                  <c:v>08/01/2009</c:v>
                </c:pt>
                <c:pt idx="206">
                  <c:v>09/01/2009</c:v>
                </c:pt>
                <c:pt idx="207">
                  <c:v>10/01/2009</c:v>
                </c:pt>
                <c:pt idx="208">
                  <c:v>11/01/2009</c:v>
                </c:pt>
                <c:pt idx="209">
                  <c:v>12/01/2009</c:v>
                </c:pt>
                <c:pt idx="210">
                  <c:v>01/01/2010</c:v>
                </c:pt>
                <c:pt idx="211">
                  <c:v>02/01/2010</c:v>
                </c:pt>
                <c:pt idx="212">
                  <c:v>03/01/2010</c:v>
                </c:pt>
                <c:pt idx="213">
                  <c:v>04/01/2010</c:v>
                </c:pt>
                <c:pt idx="214">
                  <c:v>05/01/2010</c:v>
                </c:pt>
                <c:pt idx="215">
                  <c:v>06/01/2010</c:v>
                </c:pt>
                <c:pt idx="216">
                  <c:v>07/01/2010</c:v>
                </c:pt>
                <c:pt idx="217">
                  <c:v>08/01/2010</c:v>
                </c:pt>
                <c:pt idx="218">
                  <c:v>09/01/2010</c:v>
                </c:pt>
                <c:pt idx="219">
                  <c:v>10/01/2010</c:v>
                </c:pt>
                <c:pt idx="220">
                  <c:v>11/01/2010</c:v>
                </c:pt>
                <c:pt idx="221">
                  <c:v>12/01/2010</c:v>
                </c:pt>
                <c:pt idx="222">
                  <c:v>01/01/2011</c:v>
                </c:pt>
                <c:pt idx="223">
                  <c:v>02/01/2011</c:v>
                </c:pt>
                <c:pt idx="224">
                  <c:v>03/01/2011</c:v>
                </c:pt>
                <c:pt idx="225">
                  <c:v>04/01/2011</c:v>
                </c:pt>
                <c:pt idx="226">
                  <c:v>05/01/2011</c:v>
                </c:pt>
                <c:pt idx="227">
                  <c:v>06/01/2011</c:v>
                </c:pt>
                <c:pt idx="228">
                  <c:v>07/01/2011</c:v>
                </c:pt>
                <c:pt idx="229">
                  <c:v>08/01/2011</c:v>
                </c:pt>
                <c:pt idx="230">
                  <c:v>09/01/2011</c:v>
                </c:pt>
                <c:pt idx="231">
                  <c:v>10/01/2011</c:v>
                </c:pt>
                <c:pt idx="232">
                  <c:v>11/01/2011</c:v>
                </c:pt>
                <c:pt idx="233">
                  <c:v>12/01/2011</c:v>
                </c:pt>
                <c:pt idx="234">
                  <c:v>01/01/2012</c:v>
                </c:pt>
                <c:pt idx="235">
                  <c:v>02/01/2012</c:v>
                </c:pt>
                <c:pt idx="236">
                  <c:v>03/01/2012</c:v>
                </c:pt>
                <c:pt idx="237">
                  <c:v>04/01/2012</c:v>
                </c:pt>
                <c:pt idx="238">
                  <c:v>05/01/2012</c:v>
                </c:pt>
                <c:pt idx="239">
                  <c:v>06/01/2012</c:v>
                </c:pt>
                <c:pt idx="240">
                  <c:v>07/01/2012</c:v>
                </c:pt>
                <c:pt idx="241">
                  <c:v>08/01/2012</c:v>
                </c:pt>
                <c:pt idx="242">
                  <c:v>09/01/2012</c:v>
                </c:pt>
                <c:pt idx="243">
                  <c:v>10/01/2012</c:v>
                </c:pt>
                <c:pt idx="244">
                  <c:v>11/01/2012</c:v>
                </c:pt>
                <c:pt idx="245">
                  <c:v>12/01/2012</c:v>
                </c:pt>
                <c:pt idx="246">
                  <c:v>01/01/2013</c:v>
                </c:pt>
                <c:pt idx="247">
                  <c:v>02/01/2013</c:v>
                </c:pt>
                <c:pt idx="248">
                  <c:v>03/01/2013</c:v>
                </c:pt>
                <c:pt idx="249">
                  <c:v>04/01/2013</c:v>
                </c:pt>
                <c:pt idx="250">
                  <c:v>05/01/2013</c:v>
                </c:pt>
                <c:pt idx="251">
                  <c:v>06/01/2013</c:v>
                </c:pt>
                <c:pt idx="252">
                  <c:v>07/01/2013</c:v>
                </c:pt>
                <c:pt idx="253">
                  <c:v>08/01/2013</c:v>
                </c:pt>
                <c:pt idx="254">
                  <c:v>09/01/2013</c:v>
                </c:pt>
                <c:pt idx="255">
                  <c:v>10/01/2013</c:v>
                </c:pt>
                <c:pt idx="256">
                  <c:v>11/01/2013</c:v>
                </c:pt>
                <c:pt idx="257">
                  <c:v>12/01/2013</c:v>
                </c:pt>
                <c:pt idx="258">
                  <c:v>01/01/2014</c:v>
                </c:pt>
                <c:pt idx="259">
                  <c:v>02/01/2014</c:v>
                </c:pt>
                <c:pt idx="260">
                  <c:v>03/01/2014</c:v>
                </c:pt>
                <c:pt idx="261">
                  <c:v>04/01/2014</c:v>
                </c:pt>
                <c:pt idx="262">
                  <c:v>05/01/2014</c:v>
                </c:pt>
                <c:pt idx="263">
                  <c:v>06/01/2014</c:v>
                </c:pt>
                <c:pt idx="264">
                  <c:v>07/01/2014</c:v>
                </c:pt>
                <c:pt idx="265">
                  <c:v>08/01/2014</c:v>
                </c:pt>
                <c:pt idx="266">
                  <c:v>09/01/2014</c:v>
                </c:pt>
                <c:pt idx="267">
                  <c:v>10/01/2014</c:v>
                </c:pt>
                <c:pt idx="268">
                  <c:v>11/01/2014</c:v>
                </c:pt>
                <c:pt idx="269">
                  <c:v>12/01/2014</c:v>
                </c:pt>
                <c:pt idx="270">
                  <c:v>01/01/2015</c:v>
                </c:pt>
                <c:pt idx="271">
                  <c:v>02/01/2015</c:v>
                </c:pt>
                <c:pt idx="272">
                  <c:v>03/01/2015</c:v>
                </c:pt>
                <c:pt idx="273">
                  <c:v>04/01/2015</c:v>
                </c:pt>
                <c:pt idx="274">
                  <c:v>05/01/2015</c:v>
                </c:pt>
                <c:pt idx="275">
                  <c:v>06/01/2015</c:v>
                </c:pt>
                <c:pt idx="276">
                  <c:v>07/01/2015</c:v>
                </c:pt>
                <c:pt idx="277">
                  <c:v>08/01/2015</c:v>
                </c:pt>
                <c:pt idx="278">
                  <c:v>09/01/2015</c:v>
                </c:pt>
                <c:pt idx="279">
                  <c:v>10/01/2015</c:v>
                </c:pt>
                <c:pt idx="280">
                  <c:v>11/01/2015</c:v>
                </c:pt>
                <c:pt idx="281">
                  <c:v>12/01/2015</c:v>
                </c:pt>
                <c:pt idx="282">
                  <c:v>01/01/2016</c:v>
                </c:pt>
                <c:pt idx="283">
                  <c:v>02/01/2016</c:v>
                </c:pt>
                <c:pt idx="284">
                  <c:v>03/01/2016</c:v>
                </c:pt>
                <c:pt idx="285">
                  <c:v>04/01/2016</c:v>
                </c:pt>
                <c:pt idx="286">
                  <c:v>05/01/2016</c:v>
                </c:pt>
                <c:pt idx="287">
                  <c:v>06/01/2016</c:v>
                </c:pt>
                <c:pt idx="288">
                  <c:v>07/01/2016</c:v>
                </c:pt>
                <c:pt idx="289">
                  <c:v>08/01/2016</c:v>
                </c:pt>
                <c:pt idx="290">
                  <c:v>09/01/2016</c:v>
                </c:pt>
                <c:pt idx="291">
                  <c:v>10/01/2016</c:v>
                </c:pt>
                <c:pt idx="292">
                  <c:v>11/01/2016</c:v>
                </c:pt>
                <c:pt idx="293">
                  <c:v>12/01/2016</c:v>
                </c:pt>
                <c:pt idx="294">
                  <c:v>01/01/2017</c:v>
                </c:pt>
                <c:pt idx="295">
                  <c:v>02/01/2017</c:v>
                </c:pt>
                <c:pt idx="296">
                  <c:v>03/01/2017</c:v>
                </c:pt>
                <c:pt idx="297">
                  <c:v>04/01/2017</c:v>
                </c:pt>
                <c:pt idx="298">
                  <c:v>05/01/2017</c:v>
                </c:pt>
                <c:pt idx="299">
                  <c:v>06/01/2017</c:v>
                </c:pt>
                <c:pt idx="300">
                  <c:v>01/01/2005</c:v>
                </c:pt>
                <c:pt idx="301">
                  <c:v>02/01/2005</c:v>
                </c:pt>
                <c:pt idx="302">
                  <c:v>03/01/2005</c:v>
                </c:pt>
                <c:pt idx="303">
                  <c:v>04/01/2005</c:v>
                </c:pt>
                <c:pt idx="304">
                  <c:v>05/01/2005</c:v>
                </c:pt>
                <c:pt idx="305">
                  <c:v>06/01/2005</c:v>
                </c:pt>
                <c:pt idx="306">
                  <c:v>07/01/2005</c:v>
                </c:pt>
                <c:pt idx="307">
                  <c:v>08/01/2005</c:v>
                </c:pt>
                <c:pt idx="308">
                  <c:v>09/01/2005</c:v>
                </c:pt>
                <c:pt idx="309">
                  <c:v>10/01/2005</c:v>
                </c:pt>
                <c:pt idx="310">
                  <c:v>11/01/2005</c:v>
                </c:pt>
                <c:pt idx="311">
                  <c:v>12/01/2005</c:v>
                </c:pt>
                <c:pt idx="312">
                  <c:v>01/01/2006</c:v>
                </c:pt>
                <c:pt idx="313">
                  <c:v>02/01/2006</c:v>
                </c:pt>
                <c:pt idx="314">
                  <c:v>03/01/2006</c:v>
                </c:pt>
                <c:pt idx="315">
                  <c:v>04/01/2006</c:v>
                </c:pt>
                <c:pt idx="316">
                  <c:v>05/01/2006</c:v>
                </c:pt>
                <c:pt idx="317">
                  <c:v>06/01/2006</c:v>
                </c:pt>
                <c:pt idx="318">
                  <c:v>07/01/2006</c:v>
                </c:pt>
                <c:pt idx="319">
                  <c:v>08/01/2006</c:v>
                </c:pt>
                <c:pt idx="320">
                  <c:v>09/01/2006</c:v>
                </c:pt>
                <c:pt idx="321">
                  <c:v>10/01/2006</c:v>
                </c:pt>
                <c:pt idx="322">
                  <c:v>11/01/2006</c:v>
                </c:pt>
                <c:pt idx="323">
                  <c:v>12/01/2006</c:v>
                </c:pt>
                <c:pt idx="324">
                  <c:v>01/01/2007</c:v>
                </c:pt>
                <c:pt idx="325">
                  <c:v>02/01/2007</c:v>
                </c:pt>
                <c:pt idx="326">
                  <c:v>03/01/2007</c:v>
                </c:pt>
                <c:pt idx="327">
                  <c:v>04/01/2007</c:v>
                </c:pt>
                <c:pt idx="328">
                  <c:v>05/01/2007</c:v>
                </c:pt>
                <c:pt idx="329">
                  <c:v>06/01/2007</c:v>
                </c:pt>
                <c:pt idx="330">
                  <c:v>07/01/2007</c:v>
                </c:pt>
                <c:pt idx="331">
                  <c:v>08/01/2007</c:v>
                </c:pt>
                <c:pt idx="332">
                  <c:v>09/01/2007</c:v>
                </c:pt>
                <c:pt idx="333">
                  <c:v>10/01/2007</c:v>
                </c:pt>
                <c:pt idx="334">
                  <c:v>11/01/2007</c:v>
                </c:pt>
                <c:pt idx="335">
                  <c:v>12/01/2007</c:v>
                </c:pt>
                <c:pt idx="336">
                  <c:v>01/01/2008</c:v>
                </c:pt>
                <c:pt idx="337">
                  <c:v>02/01/2008</c:v>
                </c:pt>
                <c:pt idx="338">
                  <c:v>03/01/2008</c:v>
                </c:pt>
                <c:pt idx="339">
                  <c:v>04/01/2008</c:v>
                </c:pt>
                <c:pt idx="340">
                  <c:v>05/01/2008</c:v>
                </c:pt>
                <c:pt idx="341">
                  <c:v>06/01/2008</c:v>
                </c:pt>
                <c:pt idx="342">
                  <c:v>07/01/2008</c:v>
                </c:pt>
                <c:pt idx="343">
                  <c:v>08/01/2008</c:v>
                </c:pt>
                <c:pt idx="344">
                  <c:v>09/01/2008</c:v>
                </c:pt>
                <c:pt idx="345">
                  <c:v>10/01/2008</c:v>
                </c:pt>
                <c:pt idx="346">
                  <c:v>11/01/2008</c:v>
                </c:pt>
                <c:pt idx="347">
                  <c:v>12/01/2008</c:v>
                </c:pt>
                <c:pt idx="348">
                  <c:v>01/01/2009</c:v>
                </c:pt>
                <c:pt idx="349">
                  <c:v>02/01/2009</c:v>
                </c:pt>
                <c:pt idx="350">
                  <c:v>03/01/2009</c:v>
                </c:pt>
                <c:pt idx="351">
                  <c:v>04/01/2009</c:v>
                </c:pt>
                <c:pt idx="352">
                  <c:v>05/01/2009</c:v>
                </c:pt>
                <c:pt idx="353">
                  <c:v>06/01/2009</c:v>
                </c:pt>
                <c:pt idx="354">
                  <c:v>07/01/2009</c:v>
                </c:pt>
                <c:pt idx="355">
                  <c:v>08/01/2009</c:v>
                </c:pt>
                <c:pt idx="356">
                  <c:v>09/01/2009</c:v>
                </c:pt>
                <c:pt idx="357">
                  <c:v>10/01/2009</c:v>
                </c:pt>
                <c:pt idx="358">
                  <c:v>11/01/2009</c:v>
                </c:pt>
                <c:pt idx="359">
                  <c:v>12/01/2009</c:v>
                </c:pt>
                <c:pt idx="360">
                  <c:v>01/01/2010</c:v>
                </c:pt>
                <c:pt idx="361">
                  <c:v>02/01/2010</c:v>
                </c:pt>
                <c:pt idx="362">
                  <c:v>03/01/2010</c:v>
                </c:pt>
                <c:pt idx="363">
                  <c:v>04/01/2010</c:v>
                </c:pt>
                <c:pt idx="364">
                  <c:v>05/01/2010</c:v>
                </c:pt>
                <c:pt idx="365">
                  <c:v>06/01/2010</c:v>
                </c:pt>
                <c:pt idx="366">
                  <c:v>07/01/2010</c:v>
                </c:pt>
                <c:pt idx="367">
                  <c:v>08/01/2010</c:v>
                </c:pt>
                <c:pt idx="368">
                  <c:v>09/01/2010</c:v>
                </c:pt>
                <c:pt idx="369">
                  <c:v>10/01/2010</c:v>
                </c:pt>
                <c:pt idx="370">
                  <c:v>11/01/2010</c:v>
                </c:pt>
                <c:pt idx="371">
                  <c:v>12/01/2010</c:v>
                </c:pt>
                <c:pt idx="372">
                  <c:v>01/01/2011</c:v>
                </c:pt>
                <c:pt idx="373">
                  <c:v>02/01/2011</c:v>
                </c:pt>
                <c:pt idx="374">
                  <c:v>03/01/2011</c:v>
                </c:pt>
                <c:pt idx="375">
                  <c:v>04/01/2011</c:v>
                </c:pt>
                <c:pt idx="376">
                  <c:v>05/01/2011</c:v>
                </c:pt>
                <c:pt idx="377">
                  <c:v>06/01/2011</c:v>
                </c:pt>
                <c:pt idx="378">
                  <c:v>07/01/2011</c:v>
                </c:pt>
                <c:pt idx="379">
                  <c:v>08/01/2011</c:v>
                </c:pt>
                <c:pt idx="380">
                  <c:v>09/01/2011</c:v>
                </c:pt>
                <c:pt idx="381">
                  <c:v>10/01/2011</c:v>
                </c:pt>
                <c:pt idx="382">
                  <c:v>11/01/2011</c:v>
                </c:pt>
                <c:pt idx="383">
                  <c:v>12/01/2011</c:v>
                </c:pt>
                <c:pt idx="384">
                  <c:v>01/01/2012</c:v>
                </c:pt>
                <c:pt idx="385">
                  <c:v>02/01/2012</c:v>
                </c:pt>
                <c:pt idx="386">
                  <c:v>03/01/2012</c:v>
                </c:pt>
                <c:pt idx="387">
                  <c:v>04/01/2012</c:v>
                </c:pt>
                <c:pt idx="388">
                  <c:v>05/01/2012</c:v>
                </c:pt>
                <c:pt idx="389">
                  <c:v>06/01/2012</c:v>
                </c:pt>
                <c:pt idx="390">
                  <c:v>07/01/2012</c:v>
                </c:pt>
                <c:pt idx="391">
                  <c:v>08/01/2012</c:v>
                </c:pt>
                <c:pt idx="392">
                  <c:v>09/01/2012</c:v>
                </c:pt>
                <c:pt idx="393">
                  <c:v>10/01/2012</c:v>
                </c:pt>
                <c:pt idx="394">
                  <c:v>11/01/2012</c:v>
                </c:pt>
                <c:pt idx="395">
                  <c:v>12/01/2012</c:v>
                </c:pt>
                <c:pt idx="396">
                  <c:v>01/01/2013</c:v>
                </c:pt>
                <c:pt idx="397">
                  <c:v>02/01/2013</c:v>
                </c:pt>
                <c:pt idx="398">
                  <c:v>03/01/2013</c:v>
                </c:pt>
                <c:pt idx="399">
                  <c:v>04/01/2013</c:v>
                </c:pt>
                <c:pt idx="400">
                  <c:v>05/01/2013</c:v>
                </c:pt>
                <c:pt idx="401">
                  <c:v>06/01/2013</c:v>
                </c:pt>
                <c:pt idx="402">
                  <c:v>07/01/2013</c:v>
                </c:pt>
                <c:pt idx="403">
                  <c:v>08/01/2013</c:v>
                </c:pt>
                <c:pt idx="404">
                  <c:v>09/01/2013</c:v>
                </c:pt>
                <c:pt idx="405">
                  <c:v>10/01/2013</c:v>
                </c:pt>
                <c:pt idx="406">
                  <c:v>11/01/2013</c:v>
                </c:pt>
                <c:pt idx="407">
                  <c:v>12/01/2013</c:v>
                </c:pt>
                <c:pt idx="408">
                  <c:v>01/01/2014</c:v>
                </c:pt>
                <c:pt idx="409">
                  <c:v>02/01/2014</c:v>
                </c:pt>
                <c:pt idx="410">
                  <c:v>03/01/2014</c:v>
                </c:pt>
                <c:pt idx="411">
                  <c:v>04/01/2014</c:v>
                </c:pt>
                <c:pt idx="412">
                  <c:v>05/01/2014</c:v>
                </c:pt>
                <c:pt idx="413">
                  <c:v>06/01/2014</c:v>
                </c:pt>
                <c:pt idx="414">
                  <c:v>07/01/2014</c:v>
                </c:pt>
                <c:pt idx="415">
                  <c:v>08/01/2014</c:v>
                </c:pt>
                <c:pt idx="416">
                  <c:v>09/01/2014</c:v>
                </c:pt>
                <c:pt idx="417">
                  <c:v>10/01/2014</c:v>
                </c:pt>
                <c:pt idx="418">
                  <c:v>11/01/2014</c:v>
                </c:pt>
                <c:pt idx="419">
                  <c:v>12/01/2014</c:v>
                </c:pt>
                <c:pt idx="420">
                  <c:v>01/01/2015</c:v>
                </c:pt>
                <c:pt idx="421">
                  <c:v>02/01/2015</c:v>
                </c:pt>
                <c:pt idx="422">
                  <c:v>03/01/2015</c:v>
                </c:pt>
                <c:pt idx="423">
                  <c:v>04/01/2015</c:v>
                </c:pt>
                <c:pt idx="424">
                  <c:v>05/01/2015</c:v>
                </c:pt>
                <c:pt idx="425">
                  <c:v>06/01/2015</c:v>
                </c:pt>
                <c:pt idx="426">
                  <c:v>07/01/2015</c:v>
                </c:pt>
                <c:pt idx="427">
                  <c:v>08/01/2015</c:v>
                </c:pt>
                <c:pt idx="428">
                  <c:v>09/01/2015</c:v>
                </c:pt>
                <c:pt idx="429">
                  <c:v>10/01/2015</c:v>
                </c:pt>
                <c:pt idx="430">
                  <c:v>11/01/2015</c:v>
                </c:pt>
                <c:pt idx="431">
                  <c:v>12/01/2015</c:v>
                </c:pt>
                <c:pt idx="432">
                  <c:v>01/01/2016</c:v>
                </c:pt>
                <c:pt idx="433">
                  <c:v>02/01/2016</c:v>
                </c:pt>
                <c:pt idx="434">
                  <c:v>03/01/2016</c:v>
                </c:pt>
                <c:pt idx="435">
                  <c:v>04/01/2016</c:v>
                </c:pt>
                <c:pt idx="436">
                  <c:v>05/01/2016</c:v>
                </c:pt>
                <c:pt idx="437">
                  <c:v>06/01/2016</c:v>
                </c:pt>
                <c:pt idx="438">
                  <c:v>07/01/2016</c:v>
                </c:pt>
                <c:pt idx="439">
                  <c:v>08/01/2016</c:v>
                </c:pt>
                <c:pt idx="440">
                  <c:v>09/01/2016</c:v>
                </c:pt>
                <c:pt idx="441">
                  <c:v>10/01/2016</c:v>
                </c:pt>
                <c:pt idx="442">
                  <c:v>11/01/2016</c:v>
                </c:pt>
                <c:pt idx="443">
                  <c:v>12/01/2016</c:v>
                </c:pt>
                <c:pt idx="444">
                  <c:v>01/01/2017</c:v>
                </c:pt>
                <c:pt idx="445">
                  <c:v>02/01/2017</c:v>
                </c:pt>
                <c:pt idx="446">
                  <c:v>03/01/2017</c:v>
                </c:pt>
                <c:pt idx="447">
                  <c:v>04/01/2017</c:v>
                </c:pt>
                <c:pt idx="448">
                  <c:v>05/01/2017</c:v>
                </c:pt>
                <c:pt idx="449">
                  <c:v>06/01/2017</c:v>
                </c:pt>
                <c:pt idx="450">
                  <c:v>01/01/2005</c:v>
                </c:pt>
                <c:pt idx="451">
                  <c:v>02/01/2005</c:v>
                </c:pt>
                <c:pt idx="452">
                  <c:v>03/01/2005</c:v>
                </c:pt>
                <c:pt idx="453">
                  <c:v>04/01/2005</c:v>
                </c:pt>
                <c:pt idx="454">
                  <c:v>05/01/2005</c:v>
                </c:pt>
                <c:pt idx="455">
                  <c:v>06/01/2005</c:v>
                </c:pt>
                <c:pt idx="456">
                  <c:v>07/01/2005</c:v>
                </c:pt>
                <c:pt idx="457">
                  <c:v>08/01/2005</c:v>
                </c:pt>
                <c:pt idx="458">
                  <c:v>09/01/2005</c:v>
                </c:pt>
                <c:pt idx="459">
                  <c:v>10/01/2005</c:v>
                </c:pt>
                <c:pt idx="460">
                  <c:v>11/01/2005</c:v>
                </c:pt>
                <c:pt idx="461">
                  <c:v>12/01/2005</c:v>
                </c:pt>
                <c:pt idx="462">
                  <c:v>01/01/2006</c:v>
                </c:pt>
                <c:pt idx="463">
                  <c:v>02/01/2006</c:v>
                </c:pt>
                <c:pt idx="464">
                  <c:v>03/01/2006</c:v>
                </c:pt>
                <c:pt idx="465">
                  <c:v>04/01/2006</c:v>
                </c:pt>
                <c:pt idx="466">
                  <c:v>05/01/2006</c:v>
                </c:pt>
                <c:pt idx="467">
                  <c:v>06/01/2006</c:v>
                </c:pt>
                <c:pt idx="468">
                  <c:v>07/01/2006</c:v>
                </c:pt>
                <c:pt idx="469">
                  <c:v>08/01/2006</c:v>
                </c:pt>
                <c:pt idx="470">
                  <c:v>09/01/2006</c:v>
                </c:pt>
                <c:pt idx="471">
                  <c:v>10/01/2006</c:v>
                </c:pt>
                <c:pt idx="472">
                  <c:v>11/01/2006</c:v>
                </c:pt>
                <c:pt idx="473">
                  <c:v>12/01/2006</c:v>
                </c:pt>
                <c:pt idx="474">
                  <c:v>01/01/2007</c:v>
                </c:pt>
                <c:pt idx="475">
                  <c:v>02/01/2007</c:v>
                </c:pt>
                <c:pt idx="476">
                  <c:v>03/01/2007</c:v>
                </c:pt>
                <c:pt idx="477">
                  <c:v>04/01/2007</c:v>
                </c:pt>
                <c:pt idx="478">
                  <c:v>05/01/2007</c:v>
                </c:pt>
                <c:pt idx="479">
                  <c:v>06/01/2007</c:v>
                </c:pt>
                <c:pt idx="480">
                  <c:v>07/01/2007</c:v>
                </c:pt>
                <c:pt idx="481">
                  <c:v>08/01/2007</c:v>
                </c:pt>
                <c:pt idx="482">
                  <c:v>09/01/2007</c:v>
                </c:pt>
                <c:pt idx="483">
                  <c:v>10/01/2007</c:v>
                </c:pt>
                <c:pt idx="484">
                  <c:v>11/01/2007</c:v>
                </c:pt>
                <c:pt idx="485">
                  <c:v>12/01/2007</c:v>
                </c:pt>
                <c:pt idx="486">
                  <c:v>01/01/2008</c:v>
                </c:pt>
                <c:pt idx="487">
                  <c:v>02/01/2008</c:v>
                </c:pt>
                <c:pt idx="488">
                  <c:v>03/01/2008</c:v>
                </c:pt>
                <c:pt idx="489">
                  <c:v>04/01/2008</c:v>
                </c:pt>
                <c:pt idx="490">
                  <c:v>05/01/2008</c:v>
                </c:pt>
                <c:pt idx="491">
                  <c:v>06/01/2008</c:v>
                </c:pt>
                <c:pt idx="492">
                  <c:v>07/01/2008</c:v>
                </c:pt>
                <c:pt idx="493">
                  <c:v>08/01/2008</c:v>
                </c:pt>
                <c:pt idx="494">
                  <c:v>09/01/2008</c:v>
                </c:pt>
                <c:pt idx="495">
                  <c:v>10/01/2008</c:v>
                </c:pt>
                <c:pt idx="496">
                  <c:v>11/01/2008</c:v>
                </c:pt>
                <c:pt idx="497">
                  <c:v>12/01/2008</c:v>
                </c:pt>
                <c:pt idx="498">
                  <c:v>01/01/2009</c:v>
                </c:pt>
                <c:pt idx="499">
                  <c:v>02/01/2009</c:v>
                </c:pt>
                <c:pt idx="500">
                  <c:v>03/01/2009</c:v>
                </c:pt>
                <c:pt idx="501">
                  <c:v>04/01/2009</c:v>
                </c:pt>
                <c:pt idx="502">
                  <c:v>05/01/2009</c:v>
                </c:pt>
                <c:pt idx="503">
                  <c:v>06/01/2009</c:v>
                </c:pt>
                <c:pt idx="504">
                  <c:v>07/01/2009</c:v>
                </c:pt>
                <c:pt idx="505">
                  <c:v>08/01/2009</c:v>
                </c:pt>
                <c:pt idx="506">
                  <c:v>09/01/2009</c:v>
                </c:pt>
                <c:pt idx="507">
                  <c:v>10/01/2009</c:v>
                </c:pt>
                <c:pt idx="508">
                  <c:v>11/01/2009</c:v>
                </c:pt>
                <c:pt idx="509">
                  <c:v>12/01/2009</c:v>
                </c:pt>
                <c:pt idx="510">
                  <c:v>01/01/2010</c:v>
                </c:pt>
                <c:pt idx="511">
                  <c:v>02/01/2010</c:v>
                </c:pt>
                <c:pt idx="512">
                  <c:v>03/01/2010</c:v>
                </c:pt>
                <c:pt idx="513">
                  <c:v>04/01/2010</c:v>
                </c:pt>
                <c:pt idx="514">
                  <c:v>05/01/2010</c:v>
                </c:pt>
                <c:pt idx="515">
                  <c:v>06/01/2010</c:v>
                </c:pt>
                <c:pt idx="516">
                  <c:v>07/01/2010</c:v>
                </c:pt>
                <c:pt idx="517">
                  <c:v>08/01/2010</c:v>
                </c:pt>
                <c:pt idx="518">
                  <c:v>09/01/2010</c:v>
                </c:pt>
                <c:pt idx="519">
                  <c:v>10/01/2010</c:v>
                </c:pt>
                <c:pt idx="520">
                  <c:v>11/01/2010</c:v>
                </c:pt>
                <c:pt idx="521">
                  <c:v>12/01/2010</c:v>
                </c:pt>
                <c:pt idx="522">
                  <c:v>01/01/2011</c:v>
                </c:pt>
                <c:pt idx="523">
                  <c:v>02/01/2011</c:v>
                </c:pt>
                <c:pt idx="524">
                  <c:v>03/01/2011</c:v>
                </c:pt>
                <c:pt idx="525">
                  <c:v>04/01/2011</c:v>
                </c:pt>
                <c:pt idx="526">
                  <c:v>05/01/2011</c:v>
                </c:pt>
                <c:pt idx="527">
                  <c:v>06/01/2011</c:v>
                </c:pt>
                <c:pt idx="528">
                  <c:v>07/01/2011</c:v>
                </c:pt>
                <c:pt idx="529">
                  <c:v>08/01/2011</c:v>
                </c:pt>
                <c:pt idx="530">
                  <c:v>09/01/2011</c:v>
                </c:pt>
                <c:pt idx="531">
                  <c:v>10/01/2011</c:v>
                </c:pt>
                <c:pt idx="532">
                  <c:v>11/01/2011</c:v>
                </c:pt>
                <c:pt idx="533">
                  <c:v>12/01/2011</c:v>
                </c:pt>
                <c:pt idx="534">
                  <c:v>01/01/2012</c:v>
                </c:pt>
                <c:pt idx="535">
                  <c:v>02/01/2012</c:v>
                </c:pt>
                <c:pt idx="536">
                  <c:v>03/01/2012</c:v>
                </c:pt>
                <c:pt idx="537">
                  <c:v>04/01/2012</c:v>
                </c:pt>
                <c:pt idx="538">
                  <c:v>05/01/2012</c:v>
                </c:pt>
                <c:pt idx="539">
                  <c:v>06/01/2012</c:v>
                </c:pt>
                <c:pt idx="540">
                  <c:v>07/01/2012</c:v>
                </c:pt>
                <c:pt idx="541">
                  <c:v>08/01/2012</c:v>
                </c:pt>
                <c:pt idx="542">
                  <c:v>09/01/2012</c:v>
                </c:pt>
                <c:pt idx="543">
                  <c:v>10/01/2012</c:v>
                </c:pt>
                <c:pt idx="544">
                  <c:v>11/01/2012</c:v>
                </c:pt>
                <c:pt idx="545">
                  <c:v>12/01/2012</c:v>
                </c:pt>
                <c:pt idx="546">
                  <c:v>01/01/2013</c:v>
                </c:pt>
                <c:pt idx="547">
                  <c:v>02/01/2013</c:v>
                </c:pt>
                <c:pt idx="548">
                  <c:v>03/01/2013</c:v>
                </c:pt>
                <c:pt idx="549">
                  <c:v>04/01/2013</c:v>
                </c:pt>
                <c:pt idx="550">
                  <c:v>05/01/2013</c:v>
                </c:pt>
                <c:pt idx="551">
                  <c:v>06/01/2013</c:v>
                </c:pt>
                <c:pt idx="552">
                  <c:v>07/01/2013</c:v>
                </c:pt>
                <c:pt idx="553">
                  <c:v>08/01/2013</c:v>
                </c:pt>
                <c:pt idx="554">
                  <c:v>09/01/2013</c:v>
                </c:pt>
                <c:pt idx="555">
                  <c:v>10/01/2013</c:v>
                </c:pt>
                <c:pt idx="556">
                  <c:v>11/01/2013</c:v>
                </c:pt>
                <c:pt idx="557">
                  <c:v>12/01/2013</c:v>
                </c:pt>
                <c:pt idx="558">
                  <c:v>01/01/2014</c:v>
                </c:pt>
                <c:pt idx="559">
                  <c:v>02/01/2014</c:v>
                </c:pt>
                <c:pt idx="560">
                  <c:v>03/01/2014</c:v>
                </c:pt>
                <c:pt idx="561">
                  <c:v>04/01/2014</c:v>
                </c:pt>
                <c:pt idx="562">
                  <c:v>05/01/2014</c:v>
                </c:pt>
                <c:pt idx="563">
                  <c:v>06/01/2014</c:v>
                </c:pt>
                <c:pt idx="564">
                  <c:v>07/01/2014</c:v>
                </c:pt>
                <c:pt idx="565">
                  <c:v>08/01/2014</c:v>
                </c:pt>
                <c:pt idx="566">
                  <c:v>09/01/2014</c:v>
                </c:pt>
                <c:pt idx="567">
                  <c:v>10/01/2014</c:v>
                </c:pt>
                <c:pt idx="568">
                  <c:v>11/01/2014</c:v>
                </c:pt>
                <c:pt idx="569">
                  <c:v>12/01/2014</c:v>
                </c:pt>
                <c:pt idx="570">
                  <c:v>01/01/2015</c:v>
                </c:pt>
                <c:pt idx="571">
                  <c:v>02/01/2015</c:v>
                </c:pt>
                <c:pt idx="572">
                  <c:v>03/01/2015</c:v>
                </c:pt>
                <c:pt idx="573">
                  <c:v>04/01/2015</c:v>
                </c:pt>
                <c:pt idx="574">
                  <c:v>05/01/2015</c:v>
                </c:pt>
                <c:pt idx="575">
                  <c:v>06/01/2015</c:v>
                </c:pt>
                <c:pt idx="576">
                  <c:v>07/01/2015</c:v>
                </c:pt>
                <c:pt idx="577">
                  <c:v>08/01/2015</c:v>
                </c:pt>
                <c:pt idx="578">
                  <c:v>09/01/2015</c:v>
                </c:pt>
                <c:pt idx="579">
                  <c:v>10/01/2015</c:v>
                </c:pt>
                <c:pt idx="580">
                  <c:v>11/01/2015</c:v>
                </c:pt>
                <c:pt idx="581">
                  <c:v>12/01/2015</c:v>
                </c:pt>
                <c:pt idx="582">
                  <c:v>01/01/2016</c:v>
                </c:pt>
                <c:pt idx="583">
                  <c:v>02/01/2016</c:v>
                </c:pt>
                <c:pt idx="584">
                  <c:v>03/01/2016</c:v>
                </c:pt>
                <c:pt idx="585">
                  <c:v>04/01/2016</c:v>
                </c:pt>
                <c:pt idx="586">
                  <c:v>05/01/2016</c:v>
                </c:pt>
                <c:pt idx="587">
                  <c:v>06/01/2016</c:v>
                </c:pt>
                <c:pt idx="588">
                  <c:v>07/01/2016</c:v>
                </c:pt>
                <c:pt idx="589">
                  <c:v>08/01/2016</c:v>
                </c:pt>
                <c:pt idx="590">
                  <c:v>09/01/2016</c:v>
                </c:pt>
                <c:pt idx="591">
                  <c:v>10/01/2016</c:v>
                </c:pt>
                <c:pt idx="592">
                  <c:v>11/01/2016</c:v>
                </c:pt>
                <c:pt idx="593">
                  <c:v>12/01/2016</c:v>
                </c:pt>
                <c:pt idx="594">
                  <c:v>01/01/2017</c:v>
                </c:pt>
                <c:pt idx="595">
                  <c:v>02/01/2017</c:v>
                </c:pt>
                <c:pt idx="596">
                  <c:v>03/01/2017</c:v>
                </c:pt>
                <c:pt idx="597">
                  <c:v>04/01/2017</c:v>
                </c:pt>
                <c:pt idx="598">
                  <c:v>05/01/2017</c:v>
                </c:pt>
                <c:pt idx="599">
                  <c:v>06/01/2017</c:v>
                </c:pt>
                <c:pt idx="600">
                  <c:v>01/01/2005</c:v>
                </c:pt>
                <c:pt idx="601">
                  <c:v>02/01/2005</c:v>
                </c:pt>
                <c:pt idx="602">
                  <c:v>03/01/2005</c:v>
                </c:pt>
                <c:pt idx="603">
                  <c:v>04/01/2005</c:v>
                </c:pt>
                <c:pt idx="604">
                  <c:v>05/01/2005</c:v>
                </c:pt>
                <c:pt idx="605">
                  <c:v>06/01/2005</c:v>
                </c:pt>
                <c:pt idx="606">
                  <c:v>07/01/2005</c:v>
                </c:pt>
                <c:pt idx="607">
                  <c:v>08/01/2005</c:v>
                </c:pt>
                <c:pt idx="608">
                  <c:v>09/01/2005</c:v>
                </c:pt>
                <c:pt idx="609">
                  <c:v>10/01/2005</c:v>
                </c:pt>
                <c:pt idx="610">
                  <c:v>11/01/2005</c:v>
                </c:pt>
                <c:pt idx="611">
                  <c:v>12/01/2005</c:v>
                </c:pt>
                <c:pt idx="612">
                  <c:v>01/01/2006</c:v>
                </c:pt>
                <c:pt idx="613">
                  <c:v>02/01/2006</c:v>
                </c:pt>
                <c:pt idx="614">
                  <c:v>03/01/2006</c:v>
                </c:pt>
                <c:pt idx="615">
                  <c:v>04/01/2006</c:v>
                </c:pt>
                <c:pt idx="616">
                  <c:v>05/01/2006</c:v>
                </c:pt>
                <c:pt idx="617">
                  <c:v>06/01/2006</c:v>
                </c:pt>
                <c:pt idx="618">
                  <c:v>07/01/2006</c:v>
                </c:pt>
                <c:pt idx="619">
                  <c:v>08/01/2006</c:v>
                </c:pt>
                <c:pt idx="620">
                  <c:v>09/01/2006</c:v>
                </c:pt>
                <c:pt idx="621">
                  <c:v>10/01/2006</c:v>
                </c:pt>
                <c:pt idx="622">
                  <c:v>11/01/2006</c:v>
                </c:pt>
                <c:pt idx="623">
                  <c:v>12/01/2006</c:v>
                </c:pt>
                <c:pt idx="624">
                  <c:v>01/01/2007</c:v>
                </c:pt>
                <c:pt idx="625">
                  <c:v>02/01/2007</c:v>
                </c:pt>
                <c:pt idx="626">
                  <c:v>03/01/2007</c:v>
                </c:pt>
                <c:pt idx="627">
                  <c:v>04/01/2007</c:v>
                </c:pt>
                <c:pt idx="628">
                  <c:v>05/01/2007</c:v>
                </c:pt>
                <c:pt idx="629">
                  <c:v>06/01/2007</c:v>
                </c:pt>
                <c:pt idx="630">
                  <c:v>07/01/2007</c:v>
                </c:pt>
                <c:pt idx="631">
                  <c:v>08/01/2007</c:v>
                </c:pt>
                <c:pt idx="632">
                  <c:v>09/01/2007</c:v>
                </c:pt>
                <c:pt idx="633">
                  <c:v>10/01/2007</c:v>
                </c:pt>
                <c:pt idx="634">
                  <c:v>11/01/2007</c:v>
                </c:pt>
                <c:pt idx="635">
                  <c:v>12/01/2007</c:v>
                </c:pt>
                <c:pt idx="636">
                  <c:v>01/01/2008</c:v>
                </c:pt>
                <c:pt idx="637">
                  <c:v>02/01/2008</c:v>
                </c:pt>
                <c:pt idx="638">
                  <c:v>03/01/2008</c:v>
                </c:pt>
                <c:pt idx="639">
                  <c:v>04/01/2008</c:v>
                </c:pt>
                <c:pt idx="640">
                  <c:v>05/01/2008</c:v>
                </c:pt>
                <c:pt idx="641">
                  <c:v>06/01/2008</c:v>
                </c:pt>
                <c:pt idx="642">
                  <c:v>07/01/2008</c:v>
                </c:pt>
                <c:pt idx="643">
                  <c:v>08/01/2008</c:v>
                </c:pt>
                <c:pt idx="644">
                  <c:v>09/01/2008</c:v>
                </c:pt>
                <c:pt idx="645">
                  <c:v>10/01/2008</c:v>
                </c:pt>
                <c:pt idx="646">
                  <c:v>11/01/2008</c:v>
                </c:pt>
                <c:pt idx="647">
                  <c:v>12/01/2008</c:v>
                </c:pt>
                <c:pt idx="648">
                  <c:v>01/01/2009</c:v>
                </c:pt>
                <c:pt idx="649">
                  <c:v>02/01/2009</c:v>
                </c:pt>
                <c:pt idx="650">
                  <c:v>03/01/2009</c:v>
                </c:pt>
                <c:pt idx="651">
                  <c:v>04/01/2009</c:v>
                </c:pt>
                <c:pt idx="652">
                  <c:v>05/01/2009</c:v>
                </c:pt>
                <c:pt idx="653">
                  <c:v>06/01/2009</c:v>
                </c:pt>
                <c:pt idx="654">
                  <c:v>07/01/2009</c:v>
                </c:pt>
                <c:pt idx="655">
                  <c:v>08/01/2009</c:v>
                </c:pt>
                <c:pt idx="656">
                  <c:v>09/01/2009</c:v>
                </c:pt>
                <c:pt idx="657">
                  <c:v>10/01/2009</c:v>
                </c:pt>
                <c:pt idx="658">
                  <c:v>11/01/2009</c:v>
                </c:pt>
                <c:pt idx="659">
                  <c:v>12/01/2009</c:v>
                </c:pt>
                <c:pt idx="660">
                  <c:v>01/01/2010</c:v>
                </c:pt>
                <c:pt idx="661">
                  <c:v>02/01/2010</c:v>
                </c:pt>
                <c:pt idx="662">
                  <c:v>03/01/2010</c:v>
                </c:pt>
                <c:pt idx="663">
                  <c:v>04/01/2010</c:v>
                </c:pt>
                <c:pt idx="664">
                  <c:v>05/01/2010</c:v>
                </c:pt>
                <c:pt idx="665">
                  <c:v>06/01/2010</c:v>
                </c:pt>
                <c:pt idx="666">
                  <c:v>07/01/2010</c:v>
                </c:pt>
                <c:pt idx="667">
                  <c:v>08/01/2010</c:v>
                </c:pt>
                <c:pt idx="668">
                  <c:v>09/01/2010</c:v>
                </c:pt>
                <c:pt idx="669">
                  <c:v>10/01/2010</c:v>
                </c:pt>
                <c:pt idx="670">
                  <c:v>11/01/2010</c:v>
                </c:pt>
                <c:pt idx="671">
                  <c:v>12/01/2010</c:v>
                </c:pt>
                <c:pt idx="672">
                  <c:v>01/01/2011</c:v>
                </c:pt>
                <c:pt idx="673">
                  <c:v>02/01/2011</c:v>
                </c:pt>
                <c:pt idx="674">
                  <c:v>03/01/2011</c:v>
                </c:pt>
                <c:pt idx="675">
                  <c:v>04/01/2011</c:v>
                </c:pt>
                <c:pt idx="676">
                  <c:v>05/01/2011</c:v>
                </c:pt>
                <c:pt idx="677">
                  <c:v>06/01/2011</c:v>
                </c:pt>
                <c:pt idx="678">
                  <c:v>07/01/2011</c:v>
                </c:pt>
                <c:pt idx="679">
                  <c:v>08/01/2011</c:v>
                </c:pt>
                <c:pt idx="680">
                  <c:v>09/01/2011</c:v>
                </c:pt>
                <c:pt idx="681">
                  <c:v>10/01/2011</c:v>
                </c:pt>
                <c:pt idx="682">
                  <c:v>11/01/2011</c:v>
                </c:pt>
                <c:pt idx="683">
                  <c:v>12/01/2011</c:v>
                </c:pt>
                <c:pt idx="684">
                  <c:v>01/01/2012</c:v>
                </c:pt>
                <c:pt idx="685">
                  <c:v>02/01/2012</c:v>
                </c:pt>
                <c:pt idx="686">
                  <c:v>03/01/2012</c:v>
                </c:pt>
                <c:pt idx="687">
                  <c:v>04/01/2012</c:v>
                </c:pt>
                <c:pt idx="688">
                  <c:v>05/01/2012</c:v>
                </c:pt>
                <c:pt idx="689">
                  <c:v>06/01/2012</c:v>
                </c:pt>
                <c:pt idx="690">
                  <c:v>07/01/2012</c:v>
                </c:pt>
                <c:pt idx="691">
                  <c:v>08/01/2012</c:v>
                </c:pt>
                <c:pt idx="692">
                  <c:v>09/01/2012</c:v>
                </c:pt>
                <c:pt idx="693">
                  <c:v>10/01/2012</c:v>
                </c:pt>
                <c:pt idx="694">
                  <c:v>11/01/2012</c:v>
                </c:pt>
                <c:pt idx="695">
                  <c:v>12/01/2012</c:v>
                </c:pt>
                <c:pt idx="696">
                  <c:v>01/01/2013</c:v>
                </c:pt>
                <c:pt idx="697">
                  <c:v>02/01/2013</c:v>
                </c:pt>
                <c:pt idx="698">
                  <c:v>03/01/2013</c:v>
                </c:pt>
                <c:pt idx="699">
                  <c:v>04/01/2013</c:v>
                </c:pt>
                <c:pt idx="700">
                  <c:v>05/01/2013</c:v>
                </c:pt>
                <c:pt idx="701">
                  <c:v>06/01/2013</c:v>
                </c:pt>
                <c:pt idx="702">
                  <c:v>07/01/2013</c:v>
                </c:pt>
                <c:pt idx="703">
                  <c:v>08/01/2013</c:v>
                </c:pt>
                <c:pt idx="704">
                  <c:v>09/01/2013</c:v>
                </c:pt>
                <c:pt idx="705">
                  <c:v>10/01/2013</c:v>
                </c:pt>
                <c:pt idx="706">
                  <c:v>11/01/2013</c:v>
                </c:pt>
                <c:pt idx="707">
                  <c:v>12/01/2013</c:v>
                </c:pt>
                <c:pt idx="708">
                  <c:v>01/01/2014</c:v>
                </c:pt>
                <c:pt idx="709">
                  <c:v>02/01/2014</c:v>
                </c:pt>
                <c:pt idx="710">
                  <c:v>03/01/2014</c:v>
                </c:pt>
                <c:pt idx="711">
                  <c:v>04/01/2014</c:v>
                </c:pt>
                <c:pt idx="712">
                  <c:v>05/01/2014</c:v>
                </c:pt>
                <c:pt idx="713">
                  <c:v>06/01/2014</c:v>
                </c:pt>
                <c:pt idx="714">
                  <c:v>07/01/2014</c:v>
                </c:pt>
                <c:pt idx="715">
                  <c:v>08/01/2014</c:v>
                </c:pt>
                <c:pt idx="716">
                  <c:v>09/01/2014</c:v>
                </c:pt>
                <c:pt idx="717">
                  <c:v>10/01/2014</c:v>
                </c:pt>
                <c:pt idx="718">
                  <c:v>11/01/2014</c:v>
                </c:pt>
                <c:pt idx="719">
                  <c:v>12/01/2014</c:v>
                </c:pt>
                <c:pt idx="720">
                  <c:v>01/01/2015</c:v>
                </c:pt>
                <c:pt idx="721">
                  <c:v>02/01/2015</c:v>
                </c:pt>
                <c:pt idx="722">
                  <c:v>03/01/2015</c:v>
                </c:pt>
                <c:pt idx="723">
                  <c:v>04/01/2015</c:v>
                </c:pt>
                <c:pt idx="724">
                  <c:v>05/01/2015</c:v>
                </c:pt>
                <c:pt idx="725">
                  <c:v>06/01/2015</c:v>
                </c:pt>
                <c:pt idx="726">
                  <c:v>07/01/2015</c:v>
                </c:pt>
                <c:pt idx="727">
                  <c:v>08/01/2015</c:v>
                </c:pt>
                <c:pt idx="728">
                  <c:v>09/01/2015</c:v>
                </c:pt>
                <c:pt idx="729">
                  <c:v>10/01/2015</c:v>
                </c:pt>
                <c:pt idx="730">
                  <c:v>11/01/2015</c:v>
                </c:pt>
                <c:pt idx="731">
                  <c:v>12/01/2015</c:v>
                </c:pt>
                <c:pt idx="732">
                  <c:v>01/01/2016</c:v>
                </c:pt>
                <c:pt idx="733">
                  <c:v>02/01/2016</c:v>
                </c:pt>
                <c:pt idx="734">
                  <c:v>03/01/2016</c:v>
                </c:pt>
                <c:pt idx="735">
                  <c:v>04/01/2016</c:v>
                </c:pt>
                <c:pt idx="736">
                  <c:v>05/01/2016</c:v>
                </c:pt>
                <c:pt idx="737">
                  <c:v>06/01/2016</c:v>
                </c:pt>
                <c:pt idx="738">
                  <c:v>07/01/2016</c:v>
                </c:pt>
                <c:pt idx="739">
                  <c:v>08/01/2016</c:v>
                </c:pt>
                <c:pt idx="740">
                  <c:v>09/01/2016</c:v>
                </c:pt>
                <c:pt idx="741">
                  <c:v>10/01/2016</c:v>
                </c:pt>
                <c:pt idx="742">
                  <c:v>11/01/2016</c:v>
                </c:pt>
                <c:pt idx="743">
                  <c:v>12/01/2016</c:v>
                </c:pt>
                <c:pt idx="744">
                  <c:v>01/01/2017</c:v>
                </c:pt>
                <c:pt idx="745">
                  <c:v>02/01/2017</c:v>
                </c:pt>
                <c:pt idx="746">
                  <c:v>03/01/2017</c:v>
                </c:pt>
                <c:pt idx="747">
                  <c:v>04/01/2017</c:v>
                </c:pt>
                <c:pt idx="748">
                  <c:v>05/01/2017</c:v>
                </c:pt>
                <c:pt idx="749">
                  <c:v>06/01/2017</c:v>
                </c:pt>
                <c:pt idx="750">
                  <c:v>01/01/2005</c:v>
                </c:pt>
                <c:pt idx="751">
                  <c:v>02/01/2005</c:v>
                </c:pt>
                <c:pt idx="752">
                  <c:v>03/01/2005</c:v>
                </c:pt>
                <c:pt idx="753">
                  <c:v>04/01/2005</c:v>
                </c:pt>
                <c:pt idx="754">
                  <c:v>05/01/2005</c:v>
                </c:pt>
                <c:pt idx="755">
                  <c:v>06/01/2005</c:v>
                </c:pt>
                <c:pt idx="756">
                  <c:v>07/01/2005</c:v>
                </c:pt>
                <c:pt idx="757">
                  <c:v>08/01/2005</c:v>
                </c:pt>
                <c:pt idx="758">
                  <c:v>09/01/2005</c:v>
                </c:pt>
                <c:pt idx="759">
                  <c:v>10/01/2005</c:v>
                </c:pt>
                <c:pt idx="760">
                  <c:v>11/01/2005</c:v>
                </c:pt>
                <c:pt idx="761">
                  <c:v>12/01/2005</c:v>
                </c:pt>
                <c:pt idx="762">
                  <c:v>01/01/2006</c:v>
                </c:pt>
                <c:pt idx="763">
                  <c:v>02/01/2006</c:v>
                </c:pt>
                <c:pt idx="764">
                  <c:v>03/01/2006</c:v>
                </c:pt>
                <c:pt idx="765">
                  <c:v>04/01/2006</c:v>
                </c:pt>
                <c:pt idx="766">
                  <c:v>05/01/2006</c:v>
                </c:pt>
                <c:pt idx="767">
                  <c:v>06/01/2006</c:v>
                </c:pt>
                <c:pt idx="768">
                  <c:v>07/01/2006</c:v>
                </c:pt>
                <c:pt idx="769">
                  <c:v>08/01/2006</c:v>
                </c:pt>
                <c:pt idx="770">
                  <c:v>09/01/2006</c:v>
                </c:pt>
                <c:pt idx="771">
                  <c:v>10/01/2006</c:v>
                </c:pt>
                <c:pt idx="772">
                  <c:v>11/01/2006</c:v>
                </c:pt>
                <c:pt idx="773">
                  <c:v>12/01/2006</c:v>
                </c:pt>
                <c:pt idx="774">
                  <c:v>01/01/2007</c:v>
                </c:pt>
                <c:pt idx="775">
                  <c:v>02/01/2007</c:v>
                </c:pt>
                <c:pt idx="776">
                  <c:v>03/01/2007</c:v>
                </c:pt>
                <c:pt idx="777">
                  <c:v>04/01/2007</c:v>
                </c:pt>
                <c:pt idx="778">
                  <c:v>05/01/2007</c:v>
                </c:pt>
                <c:pt idx="779">
                  <c:v>06/01/2007</c:v>
                </c:pt>
                <c:pt idx="780">
                  <c:v>07/01/2007</c:v>
                </c:pt>
                <c:pt idx="781">
                  <c:v>08/01/2007</c:v>
                </c:pt>
                <c:pt idx="782">
                  <c:v>09/01/2007</c:v>
                </c:pt>
                <c:pt idx="783">
                  <c:v>10/01/2007</c:v>
                </c:pt>
                <c:pt idx="784">
                  <c:v>11/01/2007</c:v>
                </c:pt>
                <c:pt idx="785">
                  <c:v>12/01/2007</c:v>
                </c:pt>
                <c:pt idx="786">
                  <c:v>01/01/2008</c:v>
                </c:pt>
                <c:pt idx="787">
                  <c:v>02/01/2008</c:v>
                </c:pt>
                <c:pt idx="788">
                  <c:v>03/01/2008</c:v>
                </c:pt>
                <c:pt idx="789">
                  <c:v>04/01/2008</c:v>
                </c:pt>
                <c:pt idx="790">
                  <c:v>05/01/2008</c:v>
                </c:pt>
                <c:pt idx="791">
                  <c:v>06/01/2008</c:v>
                </c:pt>
                <c:pt idx="792">
                  <c:v>07/01/2008</c:v>
                </c:pt>
                <c:pt idx="793">
                  <c:v>08/01/2008</c:v>
                </c:pt>
                <c:pt idx="794">
                  <c:v>09/01/2008</c:v>
                </c:pt>
                <c:pt idx="795">
                  <c:v>10/01/2008</c:v>
                </c:pt>
                <c:pt idx="796">
                  <c:v>11/01/2008</c:v>
                </c:pt>
                <c:pt idx="797">
                  <c:v>12/01/2008</c:v>
                </c:pt>
                <c:pt idx="798">
                  <c:v>01/01/2009</c:v>
                </c:pt>
                <c:pt idx="799">
                  <c:v>02/01/2009</c:v>
                </c:pt>
                <c:pt idx="800">
                  <c:v>03/01/2009</c:v>
                </c:pt>
                <c:pt idx="801">
                  <c:v>04/01/2009</c:v>
                </c:pt>
                <c:pt idx="802">
                  <c:v>05/01/2009</c:v>
                </c:pt>
                <c:pt idx="803">
                  <c:v>06/01/2009</c:v>
                </c:pt>
                <c:pt idx="804">
                  <c:v>07/01/2009</c:v>
                </c:pt>
                <c:pt idx="805">
                  <c:v>08/01/2009</c:v>
                </c:pt>
                <c:pt idx="806">
                  <c:v>09/01/2009</c:v>
                </c:pt>
                <c:pt idx="807">
                  <c:v>10/01/2009</c:v>
                </c:pt>
                <c:pt idx="808">
                  <c:v>11/01/2009</c:v>
                </c:pt>
                <c:pt idx="809">
                  <c:v>12/01/2009</c:v>
                </c:pt>
                <c:pt idx="810">
                  <c:v>01/01/2010</c:v>
                </c:pt>
                <c:pt idx="811">
                  <c:v>02/01/2010</c:v>
                </c:pt>
                <c:pt idx="812">
                  <c:v>03/01/2010</c:v>
                </c:pt>
                <c:pt idx="813">
                  <c:v>04/01/2010</c:v>
                </c:pt>
                <c:pt idx="814">
                  <c:v>05/01/2010</c:v>
                </c:pt>
                <c:pt idx="815">
                  <c:v>06/01/2010</c:v>
                </c:pt>
                <c:pt idx="816">
                  <c:v>07/01/2010</c:v>
                </c:pt>
                <c:pt idx="817">
                  <c:v>08/01/2010</c:v>
                </c:pt>
                <c:pt idx="818">
                  <c:v>09/01/2010</c:v>
                </c:pt>
                <c:pt idx="819">
                  <c:v>10/01/2010</c:v>
                </c:pt>
                <c:pt idx="820">
                  <c:v>11/01/2010</c:v>
                </c:pt>
                <c:pt idx="821">
                  <c:v>12/01/2010</c:v>
                </c:pt>
                <c:pt idx="822">
                  <c:v>01/01/2011</c:v>
                </c:pt>
                <c:pt idx="823">
                  <c:v>02/01/2011</c:v>
                </c:pt>
                <c:pt idx="824">
                  <c:v>03/01/2011</c:v>
                </c:pt>
                <c:pt idx="825">
                  <c:v>04/01/2011</c:v>
                </c:pt>
                <c:pt idx="826">
                  <c:v>05/01/2011</c:v>
                </c:pt>
                <c:pt idx="827">
                  <c:v>06/01/2011</c:v>
                </c:pt>
                <c:pt idx="828">
                  <c:v>07/01/2011</c:v>
                </c:pt>
                <c:pt idx="829">
                  <c:v>08/01/2011</c:v>
                </c:pt>
                <c:pt idx="830">
                  <c:v>09/01/2011</c:v>
                </c:pt>
                <c:pt idx="831">
                  <c:v>10/01/2011</c:v>
                </c:pt>
                <c:pt idx="832">
                  <c:v>11/01/2011</c:v>
                </c:pt>
                <c:pt idx="833">
                  <c:v>12/01/2011</c:v>
                </c:pt>
                <c:pt idx="834">
                  <c:v>01/01/2012</c:v>
                </c:pt>
                <c:pt idx="835">
                  <c:v>02/01/2012</c:v>
                </c:pt>
                <c:pt idx="836">
                  <c:v>03/01/2012</c:v>
                </c:pt>
                <c:pt idx="837">
                  <c:v>04/01/2012</c:v>
                </c:pt>
                <c:pt idx="838">
                  <c:v>05/01/2012</c:v>
                </c:pt>
                <c:pt idx="839">
                  <c:v>06/01/2012</c:v>
                </c:pt>
                <c:pt idx="840">
                  <c:v>07/01/2012</c:v>
                </c:pt>
                <c:pt idx="841">
                  <c:v>08/01/2012</c:v>
                </c:pt>
                <c:pt idx="842">
                  <c:v>09/01/2012</c:v>
                </c:pt>
                <c:pt idx="843">
                  <c:v>10/01/2012</c:v>
                </c:pt>
                <c:pt idx="844">
                  <c:v>11/01/2012</c:v>
                </c:pt>
                <c:pt idx="845">
                  <c:v>12/01/2012</c:v>
                </c:pt>
                <c:pt idx="846">
                  <c:v>01/01/2013</c:v>
                </c:pt>
                <c:pt idx="847">
                  <c:v>02/01/2013</c:v>
                </c:pt>
                <c:pt idx="848">
                  <c:v>03/01/2013</c:v>
                </c:pt>
                <c:pt idx="849">
                  <c:v>04/01/2013</c:v>
                </c:pt>
                <c:pt idx="850">
                  <c:v>05/01/2013</c:v>
                </c:pt>
                <c:pt idx="851">
                  <c:v>06/01/2013</c:v>
                </c:pt>
                <c:pt idx="852">
                  <c:v>07/01/2013</c:v>
                </c:pt>
                <c:pt idx="853">
                  <c:v>08/01/2013</c:v>
                </c:pt>
                <c:pt idx="854">
                  <c:v>09/01/2013</c:v>
                </c:pt>
                <c:pt idx="855">
                  <c:v>10/01/2013</c:v>
                </c:pt>
                <c:pt idx="856">
                  <c:v>11/01/2013</c:v>
                </c:pt>
                <c:pt idx="857">
                  <c:v>12/01/2013</c:v>
                </c:pt>
                <c:pt idx="858">
                  <c:v>01/01/2014</c:v>
                </c:pt>
                <c:pt idx="859">
                  <c:v>02/01/2014</c:v>
                </c:pt>
                <c:pt idx="860">
                  <c:v>03/01/2014</c:v>
                </c:pt>
                <c:pt idx="861">
                  <c:v>04/01/2014</c:v>
                </c:pt>
                <c:pt idx="862">
                  <c:v>05/01/2014</c:v>
                </c:pt>
                <c:pt idx="863">
                  <c:v>06/01/2014</c:v>
                </c:pt>
                <c:pt idx="864">
                  <c:v>07/01/2014</c:v>
                </c:pt>
                <c:pt idx="865">
                  <c:v>08/01/2014</c:v>
                </c:pt>
                <c:pt idx="866">
                  <c:v>09/01/2014</c:v>
                </c:pt>
                <c:pt idx="867">
                  <c:v>10/01/2014</c:v>
                </c:pt>
                <c:pt idx="868">
                  <c:v>11/01/2014</c:v>
                </c:pt>
                <c:pt idx="869">
                  <c:v>12/01/2014</c:v>
                </c:pt>
                <c:pt idx="870">
                  <c:v>01/01/2015</c:v>
                </c:pt>
                <c:pt idx="871">
                  <c:v>02/01/2015</c:v>
                </c:pt>
                <c:pt idx="872">
                  <c:v>03/01/2015</c:v>
                </c:pt>
                <c:pt idx="873">
                  <c:v>04/01/2015</c:v>
                </c:pt>
                <c:pt idx="874">
                  <c:v>05/01/2015</c:v>
                </c:pt>
                <c:pt idx="875">
                  <c:v>06/01/2015</c:v>
                </c:pt>
                <c:pt idx="876">
                  <c:v>07/01/2015</c:v>
                </c:pt>
                <c:pt idx="877">
                  <c:v>08/01/2015</c:v>
                </c:pt>
                <c:pt idx="878">
                  <c:v>09/01/2015</c:v>
                </c:pt>
                <c:pt idx="879">
                  <c:v>10/01/2015</c:v>
                </c:pt>
                <c:pt idx="880">
                  <c:v>11/01/2015</c:v>
                </c:pt>
                <c:pt idx="881">
                  <c:v>12/01/2015</c:v>
                </c:pt>
                <c:pt idx="882">
                  <c:v>01/01/2016</c:v>
                </c:pt>
                <c:pt idx="883">
                  <c:v>02/01/2016</c:v>
                </c:pt>
                <c:pt idx="884">
                  <c:v>03/01/2016</c:v>
                </c:pt>
                <c:pt idx="885">
                  <c:v>04/01/2016</c:v>
                </c:pt>
                <c:pt idx="886">
                  <c:v>05/01/2016</c:v>
                </c:pt>
                <c:pt idx="887">
                  <c:v>06/01/2016</c:v>
                </c:pt>
                <c:pt idx="888">
                  <c:v>07/01/2016</c:v>
                </c:pt>
                <c:pt idx="889">
                  <c:v>08/01/2016</c:v>
                </c:pt>
                <c:pt idx="890">
                  <c:v>09/01/2016</c:v>
                </c:pt>
                <c:pt idx="891">
                  <c:v>10/01/2016</c:v>
                </c:pt>
                <c:pt idx="892">
                  <c:v>11/01/2016</c:v>
                </c:pt>
                <c:pt idx="893">
                  <c:v>12/01/2016</c:v>
                </c:pt>
                <c:pt idx="894">
                  <c:v>01/01/2017</c:v>
                </c:pt>
                <c:pt idx="895">
                  <c:v>02/01/2017</c:v>
                </c:pt>
                <c:pt idx="896">
                  <c:v>03/01/2017</c:v>
                </c:pt>
                <c:pt idx="897">
                  <c:v>04/01/2017</c:v>
                </c:pt>
                <c:pt idx="898">
                  <c:v>05/01/2017</c:v>
                </c:pt>
                <c:pt idx="899">
                  <c:v>06/01/2017</c:v>
                </c:pt>
                <c:pt idx="900">
                  <c:v>01/01/2005</c:v>
                </c:pt>
                <c:pt idx="901">
                  <c:v>02/01/2005</c:v>
                </c:pt>
                <c:pt idx="902">
                  <c:v>03/01/2005</c:v>
                </c:pt>
                <c:pt idx="903">
                  <c:v>04/01/2005</c:v>
                </c:pt>
                <c:pt idx="904">
                  <c:v>05/01/2005</c:v>
                </c:pt>
                <c:pt idx="905">
                  <c:v>06/01/2005</c:v>
                </c:pt>
                <c:pt idx="906">
                  <c:v>07/01/2005</c:v>
                </c:pt>
                <c:pt idx="907">
                  <c:v>08/01/2005</c:v>
                </c:pt>
                <c:pt idx="908">
                  <c:v>09/01/2005</c:v>
                </c:pt>
                <c:pt idx="909">
                  <c:v>10/01/2005</c:v>
                </c:pt>
                <c:pt idx="910">
                  <c:v>11/01/2005</c:v>
                </c:pt>
                <c:pt idx="911">
                  <c:v>12/01/2005</c:v>
                </c:pt>
                <c:pt idx="912">
                  <c:v>01/01/2006</c:v>
                </c:pt>
                <c:pt idx="913">
                  <c:v>02/01/2006</c:v>
                </c:pt>
                <c:pt idx="914">
                  <c:v>03/01/2006</c:v>
                </c:pt>
                <c:pt idx="915">
                  <c:v>04/01/2006</c:v>
                </c:pt>
                <c:pt idx="916">
                  <c:v>05/01/2006</c:v>
                </c:pt>
                <c:pt idx="917">
                  <c:v>06/01/2006</c:v>
                </c:pt>
                <c:pt idx="918">
                  <c:v>07/01/2006</c:v>
                </c:pt>
                <c:pt idx="919">
                  <c:v>08/01/2006</c:v>
                </c:pt>
                <c:pt idx="920">
                  <c:v>09/01/2006</c:v>
                </c:pt>
                <c:pt idx="921">
                  <c:v>10/01/2006</c:v>
                </c:pt>
                <c:pt idx="922">
                  <c:v>11/01/2006</c:v>
                </c:pt>
                <c:pt idx="923">
                  <c:v>12/01/2006</c:v>
                </c:pt>
                <c:pt idx="924">
                  <c:v>01/01/2007</c:v>
                </c:pt>
                <c:pt idx="925">
                  <c:v>02/01/2007</c:v>
                </c:pt>
                <c:pt idx="926">
                  <c:v>03/01/2007</c:v>
                </c:pt>
                <c:pt idx="927">
                  <c:v>04/01/2007</c:v>
                </c:pt>
                <c:pt idx="928">
                  <c:v>05/01/2007</c:v>
                </c:pt>
                <c:pt idx="929">
                  <c:v>06/01/2007</c:v>
                </c:pt>
                <c:pt idx="930">
                  <c:v>07/01/2007</c:v>
                </c:pt>
                <c:pt idx="931">
                  <c:v>08/01/2007</c:v>
                </c:pt>
                <c:pt idx="932">
                  <c:v>09/01/2007</c:v>
                </c:pt>
                <c:pt idx="933">
                  <c:v>10/01/2007</c:v>
                </c:pt>
                <c:pt idx="934">
                  <c:v>11/01/2007</c:v>
                </c:pt>
                <c:pt idx="935">
                  <c:v>12/01/2007</c:v>
                </c:pt>
                <c:pt idx="936">
                  <c:v>01/01/2008</c:v>
                </c:pt>
                <c:pt idx="937">
                  <c:v>02/01/2008</c:v>
                </c:pt>
                <c:pt idx="938">
                  <c:v>03/01/2008</c:v>
                </c:pt>
                <c:pt idx="939">
                  <c:v>04/01/2008</c:v>
                </c:pt>
                <c:pt idx="940">
                  <c:v>05/01/2008</c:v>
                </c:pt>
                <c:pt idx="941">
                  <c:v>06/01/2008</c:v>
                </c:pt>
                <c:pt idx="942">
                  <c:v>07/01/2008</c:v>
                </c:pt>
                <c:pt idx="943">
                  <c:v>08/01/2008</c:v>
                </c:pt>
                <c:pt idx="944">
                  <c:v>09/01/2008</c:v>
                </c:pt>
                <c:pt idx="945">
                  <c:v>10/01/2008</c:v>
                </c:pt>
                <c:pt idx="946">
                  <c:v>11/01/2008</c:v>
                </c:pt>
                <c:pt idx="947">
                  <c:v>12/01/2008</c:v>
                </c:pt>
                <c:pt idx="948">
                  <c:v>01/01/2009</c:v>
                </c:pt>
                <c:pt idx="949">
                  <c:v>02/01/2009</c:v>
                </c:pt>
                <c:pt idx="950">
                  <c:v>03/01/2009</c:v>
                </c:pt>
                <c:pt idx="951">
                  <c:v>04/01/2009</c:v>
                </c:pt>
                <c:pt idx="952">
                  <c:v>05/01/2009</c:v>
                </c:pt>
                <c:pt idx="953">
                  <c:v>06/01/2009</c:v>
                </c:pt>
                <c:pt idx="954">
                  <c:v>07/01/2009</c:v>
                </c:pt>
                <c:pt idx="955">
                  <c:v>08/01/2009</c:v>
                </c:pt>
                <c:pt idx="956">
                  <c:v>09/01/2009</c:v>
                </c:pt>
                <c:pt idx="957">
                  <c:v>10/01/2009</c:v>
                </c:pt>
                <c:pt idx="958">
                  <c:v>11/01/2009</c:v>
                </c:pt>
                <c:pt idx="959">
                  <c:v>12/01/2009</c:v>
                </c:pt>
                <c:pt idx="960">
                  <c:v>01/01/2010</c:v>
                </c:pt>
                <c:pt idx="961">
                  <c:v>02/01/2010</c:v>
                </c:pt>
                <c:pt idx="962">
                  <c:v>03/01/2010</c:v>
                </c:pt>
                <c:pt idx="963">
                  <c:v>04/01/2010</c:v>
                </c:pt>
                <c:pt idx="964">
                  <c:v>05/01/2010</c:v>
                </c:pt>
                <c:pt idx="965">
                  <c:v>06/01/2010</c:v>
                </c:pt>
                <c:pt idx="966">
                  <c:v>07/01/2010</c:v>
                </c:pt>
                <c:pt idx="967">
                  <c:v>08/01/2010</c:v>
                </c:pt>
                <c:pt idx="968">
                  <c:v>09/01/2010</c:v>
                </c:pt>
                <c:pt idx="969">
                  <c:v>10/01/2010</c:v>
                </c:pt>
                <c:pt idx="970">
                  <c:v>11/01/2010</c:v>
                </c:pt>
                <c:pt idx="971">
                  <c:v>12/01/2010</c:v>
                </c:pt>
                <c:pt idx="972">
                  <c:v>01/01/2011</c:v>
                </c:pt>
                <c:pt idx="973">
                  <c:v>02/01/2011</c:v>
                </c:pt>
                <c:pt idx="974">
                  <c:v>03/01/2011</c:v>
                </c:pt>
                <c:pt idx="975">
                  <c:v>04/01/2011</c:v>
                </c:pt>
                <c:pt idx="976">
                  <c:v>05/01/2011</c:v>
                </c:pt>
                <c:pt idx="977">
                  <c:v>06/01/2011</c:v>
                </c:pt>
                <c:pt idx="978">
                  <c:v>07/01/2011</c:v>
                </c:pt>
                <c:pt idx="979">
                  <c:v>08/01/2011</c:v>
                </c:pt>
                <c:pt idx="980">
                  <c:v>09/01/2011</c:v>
                </c:pt>
                <c:pt idx="981">
                  <c:v>10/01/2011</c:v>
                </c:pt>
                <c:pt idx="982">
                  <c:v>11/01/2011</c:v>
                </c:pt>
                <c:pt idx="983">
                  <c:v>12/01/2011</c:v>
                </c:pt>
                <c:pt idx="984">
                  <c:v>01/01/2012</c:v>
                </c:pt>
                <c:pt idx="985">
                  <c:v>02/01/2012</c:v>
                </c:pt>
                <c:pt idx="986">
                  <c:v>03/01/2012</c:v>
                </c:pt>
                <c:pt idx="987">
                  <c:v>04/01/2012</c:v>
                </c:pt>
                <c:pt idx="988">
                  <c:v>05/01/2012</c:v>
                </c:pt>
                <c:pt idx="989">
                  <c:v>06/01/2012</c:v>
                </c:pt>
                <c:pt idx="990">
                  <c:v>07/01/2012</c:v>
                </c:pt>
                <c:pt idx="991">
                  <c:v>08/01/2012</c:v>
                </c:pt>
                <c:pt idx="992">
                  <c:v>09/01/2012</c:v>
                </c:pt>
                <c:pt idx="993">
                  <c:v>10/01/2012</c:v>
                </c:pt>
                <c:pt idx="994">
                  <c:v>11/01/2012</c:v>
                </c:pt>
                <c:pt idx="995">
                  <c:v>12/01/2012</c:v>
                </c:pt>
                <c:pt idx="996">
                  <c:v>01/01/2013</c:v>
                </c:pt>
                <c:pt idx="997">
                  <c:v>02/01/2013</c:v>
                </c:pt>
                <c:pt idx="998">
                  <c:v>03/01/2013</c:v>
                </c:pt>
                <c:pt idx="999">
                  <c:v>04/01/2013</c:v>
                </c:pt>
                <c:pt idx="1000">
                  <c:v>05/01/2013</c:v>
                </c:pt>
                <c:pt idx="1001">
                  <c:v>06/01/2013</c:v>
                </c:pt>
                <c:pt idx="1002">
                  <c:v>07/01/2013</c:v>
                </c:pt>
                <c:pt idx="1003">
                  <c:v>08/01/2013</c:v>
                </c:pt>
                <c:pt idx="1004">
                  <c:v>09/01/2013</c:v>
                </c:pt>
                <c:pt idx="1005">
                  <c:v>10/01/2013</c:v>
                </c:pt>
                <c:pt idx="1006">
                  <c:v>11/01/2013</c:v>
                </c:pt>
                <c:pt idx="1007">
                  <c:v>12/01/2013</c:v>
                </c:pt>
                <c:pt idx="1008">
                  <c:v>01/01/2014</c:v>
                </c:pt>
                <c:pt idx="1009">
                  <c:v>02/01/2014</c:v>
                </c:pt>
                <c:pt idx="1010">
                  <c:v>03/01/2014</c:v>
                </c:pt>
                <c:pt idx="1011">
                  <c:v>04/01/2014</c:v>
                </c:pt>
                <c:pt idx="1012">
                  <c:v>05/01/2014</c:v>
                </c:pt>
                <c:pt idx="1013">
                  <c:v>06/01/2014</c:v>
                </c:pt>
                <c:pt idx="1014">
                  <c:v>07/01/2014</c:v>
                </c:pt>
                <c:pt idx="1015">
                  <c:v>08/01/2014</c:v>
                </c:pt>
                <c:pt idx="1016">
                  <c:v>09/01/2014</c:v>
                </c:pt>
                <c:pt idx="1017">
                  <c:v>10/01/2014</c:v>
                </c:pt>
                <c:pt idx="1018">
                  <c:v>11/01/2014</c:v>
                </c:pt>
                <c:pt idx="1019">
                  <c:v>12/01/2014</c:v>
                </c:pt>
                <c:pt idx="1020">
                  <c:v>01/01/2015</c:v>
                </c:pt>
                <c:pt idx="1021">
                  <c:v>02/01/2015</c:v>
                </c:pt>
                <c:pt idx="1022">
                  <c:v>03/01/2015</c:v>
                </c:pt>
                <c:pt idx="1023">
                  <c:v>04/01/2015</c:v>
                </c:pt>
                <c:pt idx="1024">
                  <c:v>05/01/2015</c:v>
                </c:pt>
                <c:pt idx="1025">
                  <c:v>06/01/2015</c:v>
                </c:pt>
                <c:pt idx="1026">
                  <c:v>07/01/2015</c:v>
                </c:pt>
                <c:pt idx="1027">
                  <c:v>08/01/2015</c:v>
                </c:pt>
                <c:pt idx="1028">
                  <c:v>09/01/2015</c:v>
                </c:pt>
                <c:pt idx="1029">
                  <c:v>10/01/2015</c:v>
                </c:pt>
                <c:pt idx="1030">
                  <c:v>11/01/2015</c:v>
                </c:pt>
                <c:pt idx="1031">
                  <c:v>12/01/2015</c:v>
                </c:pt>
                <c:pt idx="1032">
                  <c:v>01/01/2016</c:v>
                </c:pt>
                <c:pt idx="1033">
                  <c:v>02/01/2016</c:v>
                </c:pt>
                <c:pt idx="1034">
                  <c:v>03/01/2016</c:v>
                </c:pt>
                <c:pt idx="1035">
                  <c:v>04/01/2016</c:v>
                </c:pt>
                <c:pt idx="1036">
                  <c:v>05/01/2016</c:v>
                </c:pt>
                <c:pt idx="1037">
                  <c:v>06/01/2016</c:v>
                </c:pt>
                <c:pt idx="1038">
                  <c:v>07/01/2016</c:v>
                </c:pt>
                <c:pt idx="1039">
                  <c:v>08/01/2016</c:v>
                </c:pt>
                <c:pt idx="1040">
                  <c:v>09/01/2016</c:v>
                </c:pt>
                <c:pt idx="1041">
                  <c:v>10/01/2016</c:v>
                </c:pt>
                <c:pt idx="1042">
                  <c:v>11/01/2016</c:v>
                </c:pt>
                <c:pt idx="1043">
                  <c:v>12/01/2016</c:v>
                </c:pt>
                <c:pt idx="1044">
                  <c:v>01/01/2017</c:v>
                </c:pt>
                <c:pt idx="1045">
                  <c:v>02/01/2017</c:v>
                </c:pt>
                <c:pt idx="1046">
                  <c:v>03/01/2017</c:v>
                </c:pt>
                <c:pt idx="1047">
                  <c:v>04/01/2017</c:v>
                </c:pt>
                <c:pt idx="1048">
                  <c:v>05/01/2017</c:v>
                </c:pt>
                <c:pt idx="1049">
                  <c:v>06/01/2017</c:v>
                </c:pt>
                <c:pt idx="1050">
                  <c:v>01/01/2005</c:v>
                </c:pt>
                <c:pt idx="1051">
                  <c:v>02/01/2005</c:v>
                </c:pt>
                <c:pt idx="1052">
                  <c:v>03/01/2005</c:v>
                </c:pt>
                <c:pt idx="1053">
                  <c:v>04/01/2005</c:v>
                </c:pt>
                <c:pt idx="1054">
                  <c:v>05/01/2005</c:v>
                </c:pt>
                <c:pt idx="1055">
                  <c:v>06/01/2005</c:v>
                </c:pt>
                <c:pt idx="1056">
                  <c:v>07/01/2005</c:v>
                </c:pt>
                <c:pt idx="1057">
                  <c:v>08/01/2005</c:v>
                </c:pt>
                <c:pt idx="1058">
                  <c:v>09/01/2005</c:v>
                </c:pt>
                <c:pt idx="1059">
                  <c:v>10/01/2005</c:v>
                </c:pt>
                <c:pt idx="1060">
                  <c:v>11/01/2005</c:v>
                </c:pt>
                <c:pt idx="1061">
                  <c:v>12/01/2005</c:v>
                </c:pt>
                <c:pt idx="1062">
                  <c:v>01/01/2006</c:v>
                </c:pt>
                <c:pt idx="1063">
                  <c:v>02/01/2006</c:v>
                </c:pt>
                <c:pt idx="1064">
                  <c:v>03/01/2006</c:v>
                </c:pt>
                <c:pt idx="1065">
                  <c:v>04/01/2006</c:v>
                </c:pt>
                <c:pt idx="1066">
                  <c:v>05/01/2006</c:v>
                </c:pt>
                <c:pt idx="1067">
                  <c:v>06/01/2006</c:v>
                </c:pt>
                <c:pt idx="1068">
                  <c:v>07/01/2006</c:v>
                </c:pt>
                <c:pt idx="1069">
                  <c:v>08/01/2006</c:v>
                </c:pt>
                <c:pt idx="1070">
                  <c:v>09/01/2006</c:v>
                </c:pt>
                <c:pt idx="1071">
                  <c:v>10/01/2006</c:v>
                </c:pt>
                <c:pt idx="1072">
                  <c:v>11/01/2006</c:v>
                </c:pt>
                <c:pt idx="1073">
                  <c:v>12/01/2006</c:v>
                </c:pt>
                <c:pt idx="1074">
                  <c:v>01/01/2007</c:v>
                </c:pt>
                <c:pt idx="1075">
                  <c:v>02/01/2007</c:v>
                </c:pt>
                <c:pt idx="1076">
                  <c:v>03/01/2007</c:v>
                </c:pt>
                <c:pt idx="1077">
                  <c:v>04/01/2007</c:v>
                </c:pt>
                <c:pt idx="1078">
                  <c:v>05/01/2007</c:v>
                </c:pt>
                <c:pt idx="1079">
                  <c:v>06/01/2007</c:v>
                </c:pt>
                <c:pt idx="1080">
                  <c:v>07/01/2007</c:v>
                </c:pt>
                <c:pt idx="1081">
                  <c:v>08/01/2007</c:v>
                </c:pt>
                <c:pt idx="1082">
                  <c:v>09/01/2007</c:v>
                </c:pt>
                <c:pt idx="1083">
                  <c:v>10/01/2007</c:v>
                </c:pt>
                <c:pt idx="1084">
                  <c:v>11/01/2007</c:v>
                </c:pt>
                <c:pt idx="1085">
                  <c:v>12/01/2007</c:v>
                </c:pt>
                <c:pt idx="1086">
                  <c:v>01/01/2008</c:v>
                </c:pt>
                <c:pt idx="1087">
                  <c:v>02/01/2008</c:v>
                </c:pt>
                <c:pt idx="1088">
                  <c:v>03/01/2008</c:v>
                </c:pt>
                <c:pt idx="1089">
                  <c:v>04/01/2008</c:v>
                </c:pt>
                <c:pt idx="1090">
                  <c:v>05/01/2008</c:v>
                </c:pt>
                <c:pt idx="1091">
                  <c:v>06/01/2008</c:v>
                </c:pt>
                <c:pt idx="1092">
                  <c:v>07/01/2008</c:v>
                </c:pt>
                <c:pt idx="1093">
                  <c:v>08/01/2008</c:v>
                </c:pt>
                <c:pt idx="1094">
                  <c:v>09/01/2008</c:v>
                </c:pt>
                <c:pt idx="1095">
                  <c:v>10/01/2008</c:v>
                </c:pt>
                <c:pt idx="1096">
                  <c:v>11/01/2008</c:v>
                </c:pt>
                <c:pt idx="1097">
                  <c:v>12/01/2008</c:v>
                </c:pt>
                <c:pt idx="1098">
                  <c:v>01/01/2009</c:v>
                </c:pt>
                <c:pt idx="1099">
                  <c:v>02/01/2009</c:v>
                </c:pt>
                <c:pt idx="1100">
                  <c:v>03/01/2009</c:v>
                </c:pt>
                <c:pt idx="1101">
                  <c:v>04/01/2009</c:v>
                </c:pt>
                <c:pt idx="1102">
                  <c:v>05/01/2009</c:v>
                </c:pt>
                <c:pt idx="1103">
                  <c:v>06/01/2009</c:v>
                </c:pt>
                <c:pt idx="1104">
                  <c:v>07/01/2009</c:v>
                </c:pt>
                <c:pt idx="1105">
                  <c:v>08/01/2009</c:v>
                </c:pt>
                <c:pt idx="1106">
                  <c:v>09/01/2009</c:v>
                </c:pt>
                <c:pt idx="1107">
                  <c:v>10/01/2009</c:v>
                </c:pt>
                <c:pt idx="1108">
                  <c:v>11/01/2009</c:v>
                </c:pt>
                <c:pt idx="1109">
                  <c:v>12/01/2009</c:v>
                </c:pt>
                <c:pt idx="1110">
                  <c:v>01/01/2010</c:v>
                </c:pt>
                <c:pt idx="1111">
                  <c:v>02/01/2010</c:v>
                </c:pt>
                <c:pt idx="1112">
                  <c:v>03/01/2010</c:v>
                </c:pt>
                <c:pt idx="1113">
                  <c:v>04/01/2010</c:v>
                </c:pt>
                <c:pt idx="1114">
                  <c:v>05/01/2010</c:v>
                </c:pt>
                <c:pt idx="1115">
                  <c:v>06/01/2010</c:v>
                </c:pt>
                <c:pt idx="1116">
                  <c:v>07/01/2010</c:v>
                </c:pt>
                <c:pt idx="1117">
                  <c:v>08/01/2010</c:v>
                </c:pt>
                <c:pt idx="1118">
                  <c:v>09/01/2010</c:v>
                </c:pt>
                <c:pt idx="1119">
                  <c:v>10/01/2010</c:v>
                </c:pt>
                <c:pt idx="1120">
                  <c:v>11/01/2010</c:v>
                </c:pt>
                <c:pt idx="1121">
                  <c:v>12/01/2010</c:v>
                </c:pt>
                <c:pt idx="1122">
                  <c:v>01/01/2011</c:v>
                </c:pt>
                <c:pt idx="1123">
                  <c:v>02/01/2011</c:v>
                </c:pt>
                <c:pt idx="1124">
                  <c:v>03/01/2011</c:v>
                </c:pt>
                <c:pt idx="1125">
                  <c:v>04/01/2011</c:v>
                </c:pt>
                <c:pt idx="1126">
                  <c:v>05/01/2011</c:v>
                </c:pt>
                <c:pt idx="1127">
                  <c:v>06/01/2011</c:v>
                </c:pt>
                <c:pt idx="1128">
                  <c:v>07/01/2011</c:v>
                </c:pt>
                <c:pt idx="1129">
                  <c:v>08/01/2011</c:v>
                </c:pt>
                <c:pt idx="1130">
                  <c:v>09/01/2011</c:v>
                </c:pt>
                <c:pt idx="1131">
                  <c:v>10/01/2011</c:v>
                </c:pt>
                <c:pt idx="1132">
                  <c:v>11/01/2011</c:v>
                </c:pt>
                <c:pt idx="1133">
                  <c:v>12/01/2011</c:v>
                </c:pt>
                <c:pt idx="1134">
                  <c:v>01/01/2012</c:v>
                </c:pt>
                <c:pt idx="1135">
                  <c:v>02/01/2012</c:v>
                </c:pt>
                <c:pt idx="1136">
                  <c:v>03/01/2012</c:v>
                </c:pt>
                <c:pt idx="1137">
                  <c:v>04/01/2012</c:v>
                </c:pt>
                <c:pt idx="1138">
                  <c:v>05/01/2012</c:v>
                </c:pt>
                <c:pt idx="1139">
                  <c:v>06/01/2012</c:v>
                </c:pt>
                <c:pt idx="1140">
                  <c:v>07/01/2012</c:v>
                </c:pt>
                <c:pt idx="1141">
                  <c:v>08/01/2012</c:v>
                </c:pt>
                <c:pt idx="1142">
                  <c:v>09/01/2012</c:v>
                </c:pt>
                <c:pt idx="1143">
                  <c:v>10/01/2012</c:v>
                </c:pt>
                <c:pt idx="1144">
                  <c:v>11/01/2012</c:v>
                </c:pt>
                <c:pt idx="1145">
                  <c:v>12/01/2012</c:v>
                </c:pt>
                <c:pt idx="1146">
                  <c:v>01/01/2013</c:v>
                </c:pt>
                <c:pt idx="1147">
                  <c:v>02/01/2013</c:v>
                </c:pt>
                <c:pt idx="1148">
                  <c:v>03/01/2013</c:v>
                </c:pt>
                <c:pt idx="1149">
                  <c:v>04/01/2013</c:v>
                </c:pt>
                <c:pt idx="1150">
                  <c:v>05/01/2013</c:v>
                </c:pt>
                <c:pt idx="1151">
                  <c:v>06/01/2013</c:v>
                </c:pt>
                <c:pt idx="1152">
                  <c:v>07/01/2013</c:v>
                </c:pt>
                <c:pt idx="1153">
                  <c:v>08/01/2013</c:v>
                </c:pt>
                <c:pt idx="1154">
                  <c:v>09/01/2013</c:v>
                </c:pt>
                <c:pt idx="1155">
                  <c:v>10/01/2013</c:v>
                </c:pt>
                <c:pt idx="1156">
                  <c:v>11/01/2013</c:v>
                </c:pt>
                <c:pt idx="1157">
                  <c:v>12/01/2013</c:v>
                </c:pt>
                <c:pt idx="1158">
                  <c:v>01/01/2014</c:v>
                </c:pt>
                <c:pt idx="1159">
                  <c:v>02/01/2014</c:v>
                </c:pt>
                <c:pt idx="1160">
                  <c:v>03/01/2014</c:v>
                </c:pt>
                <c:pt idx="1161">
                  <c:v>04/01/2014</c:v>
                </c:pt>
                <c:pt idx="1162">
                  <c:v>05/01/2014</c:v>
                </c:pt>
                <c:pt idx="1163">
                  <c:v>06/01/2014</c:v>
                </c:pt>
                <c:pt idx="1164">
                  <c:v>07/01/2014</c:v>
                </c:pt>
                <c:pt idx="1165">
                  <c:v>08/01/2014</c:v>
                </c:pt>
                <c:pt idx="1166">
                  <c:v>09/01/2014</c:v>
                </c:pt>
                <c:pt idx="1167">
                  <c:v>10/01/2014</c:v>
                </c:pt>
                <c:pt idx="1168">
                  <c:v>11/01/2014</c:v>
                </c:pt>
                <c:pt idx="1169">
                  <c:v>12/01/2014</c:v>
                </c:pt>
                <c:pt idx="1170">
                  <c:v>01/01/2015</c:v>
                </c:pt>
                <c:pt idx="1171">
                  <c:v>02/01/2015</c:v>
                </c:pt>
                <c:pt idx="1172">
                  <c:v>03/01/2015</c:v>
                </c:pt>
                <c:pt idx="1173">
                  <c:v>04/01/2015</c:v>
                </c:pt>
                <c:pt idx="1174">
                  <c:v>05/01/2015</c:v>
                </c:pt>
                <c:pt idx="1175">
                  <c:v>06/01/2015</c:v>
                </c:pt>
                <c:pt idx="1176">
                  <c:v>07/01/2015</c:v>
                </c:pt>
                <c:pt idx="1177">
                  <c:v>08/01/2015</c:v>
                </c:pt>
                <c:pt idx="1178">
                  <c:v>09/01/2015</c:v>
                </c:pt>
                <c:pt idx="1179">
                  <c:v>10/01/2015</c:v>
                </c:pt>
                <c:pt idx="1180">
                  <c:v>11/01/2015</c:v>
                </c:pt>
                <c:pt idx="1181">
                  <c:v>12/01/2015</c:v>
                </c:pt>
                <c:pt idx="1182">
                  <c:v>01/01/2016</c:v>
                </c:pt>
                <c:pt idx="1183">
                  <c:v>02/01/2016</c:v>
                </c:pt>
                <c:pt idx="1184">
                  <c:v>03/01/2016</c:v>
                </c:pt>
                <c:pt idx="1185">
                  <c:v>04/01/2016</c:v>
                </c:pt>
                <c:pt idx="1186">
                  <c:v>05/01/2016</c:v>
                </c:pt>
                <c:pt idx="1187">
                  <c:v>06/01/2016</c:v>
                </c:pt>
                <c:pt idx="1188">
                  <c:v>07/01/2016</c:v>
                </c:pt>
                <c:pt idx="1189">
                  <c:v>08/01/2016</c:v>
                </c:pt>
                <c:pt idx="1190">
                  <c:v>09/01/2016</c:v>
                </c:pt>
                <c:pt idx="1191">
                  <c:v>10/01/2016</c:v>
                </c:pt>
                <c:pt idx="1192">
                  <c:v>11/01/2016</c:v>
                </c:pt>
                <c:pt idx="1193">
                  <c:v>12/01/2016</c:v>
                </c:pt>
                <c:pt idx="1194">
                  <c:v>01/01/2017</c:v>
                </c:pt>
                <c:pt idx="1195">
                  <c:v>02/01/2017</c:v>
                </c:pt>
                <c:pt idx="1196">
                  <c:v>03/01/2017</c:v>
                </c:pt>
                <c:pt idx="1197">
                  <c:v>04/01/2017</c:v>
                </c:pt>
                <c:pt idx="1198">
                  <c:v>05/01/2017</c:v>
                </c:pt>
                <c:pt idx="1199">
                  <c:v>06/01/2017</c:v>
                </c:pt>
              </c:strCache>
            </c:strRef>
          </c:cat>
          <c:val>
            <c:numRef>
              <c:f>Sheet1!$B$2:$B$150</c:f>
              <c:numCache>
                <c:formatCode>General</c:formatCode>
                <c:ptCount val="149"/>
                <c:pt idx="0">
                  <c:v>738.3</c:v>
                </c:pt>
                <c:pt idx="1">
                  <c:v>741.5</c:v>
                </c:pt>
                <c:pt idx="2">
                  <c:v>749.4</c:v>
                </c:pt>
                <c:pt idx="3">
                  <c:v>759.4</c:v>
                </c:pt>
                <c:pt idx="4">
                  <c:v>764.6</c:v>
                </c:pt>
                <c:pt idx="5">
                  <c:v>774.3</c:v>
                </c:pt>
                <c:pt idx="6">
                  <c:v>770.0</c:v>
                </c:pt>
                <c:pt idx="7">
                  <c:v>773.5</c:v>
                </c:pt>
                <c:pt idx="8">
                  <c:v>771.1</c:v>
                </c:pt>
                <c:pt idx="9">
                  <c:v>760.4</c:v>
                </c:pt>
                <c:pt idx="10">
                  <c:v>764.8</c:v>
                </c:pt>
                <c:pt idx="11">
                  <c:v>765.1</c:v>
                </c:pt>
                <c:pt idx="12">
                  <c:v>748.0</c:v>
                </c:pt>
                <c:pt idx="13">
                  <c:v>750.2</c:v>
                </c:pt>
                <c:pt idx="14">
                  <c:v>759.2</c:v>
                </c:pt>
                <c:pt idx="15">
                  <c:v>765.9</c:v>
                </c:pt>
                <c:pt idx="16">
                  <c:v>770.7</c:v>
                </c:pt>
                <c:pt idx="17">
                  <c:v>780.7</c:v>
                </c:pt>
                <c:pt idx="18">
                  <c:v>773.9</c:v>
                </c:pt>
                <c:pt idx="19">
                  <c:v>775.0</c:v>
                </c:pt>
                <c:pt idx="20">
                  <c:v>768.1</c:v>
                </c:pt>
                <c:pt idx="21">
                  <c:v>768.8</c:v>
                </c:pt>
                <c:pt idx="22">
                  <c:v>773.1</c:v>
                </c:pt>
                <c:pt idx="23">
                  <c:v>775.0</c:v>
                </c:pt>
                <c:pt idx="24">
                  <c:v>758.1</c:v>
                </c:pt>
                <c:pt idx="25">
                  <c:v>759.5</c:v>
                </c:pt>
                <c:pt idx="26">
                  <c:v>767.6</c:v>
                </c:pt>
                <c:pt idx="27">
                  <c:v>773.0</c:v>
                </c:pt>
                <c:pt idx="28">
                  <c:v>778.6</c:v>
                </c:pt>
                <c:pt idx="29">
                  <c:v>786.7</c:v>
                </c:pt>
                <c:pt idx="30">
                  <c:v>788.4</c:v>
                </c:pt>
                <c:pt idx="31">
                  <c:v>787.2</c:v>
                </c:pt>
                <c:pt idx="32">
                  <c:v>782.1</c:v>
                </c:pt>
                <c:pt idx="33">
                  <c:v>772.8</c:v>
                </c:pt>
                <c:pt idx="34">
                  <c:v>776.4</c:v>
                </c:pt>
                <c:pt idx="35">
                  <c:v>775.6</c:v>
                </c:pt>
                <c:pt idx="36">
                  <c:v>754.0</c:v>
                </c:pt>
                <c:pt idx="37">
                  <c:v>757.3</c:v>
                </c:pt>
                <c:pt idx="38">
                  <c:v>763.7</c:v>
                </c:pt>
                <c:pt idx="39">
                  <c:v>767.5</c:v>
                </c:pt>
                <c:pt idx="40">
                  <c:v>774.3</c:v>
                </c:pt>
                <c:pt idx="41">
                  <c:v>781.8</c:v>
                </c:pt>
                <c:pt idx="42">
                  <c:v>777.8</c:v>
                </c:pt>
                <c:pt idx="43">
                  <c:v>777.8</c:v>
                </c:pt>
                <c:pt idx="44">
                  <c:v>769.5</c:v>
                </c:pt>
                <c:pt idx="45">
                  <c:v>763.5</c:v>
                </c:pt>
                <c:pt idx="46">
                  <c:v>761.1</c:v>
                </c:pt>
                <c:pt idx="47">
                  <c:v>757.6</c:v>
                </c:pt>
                <c:pt idx="48">
                  <c:v>737.5</c:v>
                </c:pt>
                <c:pt idx="49">
                  <c:v>736.3</c:v>
                </c:pt>
                <c:pt idx="50">
                  <c:v>739.4</c:v>
                </c:pt>
                <c:pt idx="51">
                  <c:v>742.6</c:v>
                </c:pt>
                <c:pt idx="52">
                  <c:v>747.9</c:v>
                </c:pt>
                <c:pt idx="53">
                  <c:v>753.1</c:v>
                </c:pt>
                <c:pt idx="54">
                  <c:v>744.9</c:v>
                </c:pt>
                <c:pt idx="55">
                  <c:v>745.3</c:v>
                </c:pt>
                <c:pt idx="56">
                  <c:v>740.1</c:v>
                </c:pt>
                <c:pt idx="57">
                  <c:v>741.0</c:v>
                </c:pt>
                <c:pt idx="58">
                  <c:v>739.4</c:v>
                </c:pt>
                <c:pt idx="59">
                  <c:v>739.0</c:v>
                </c:pt>
                <c:pt idx="60">
                  <c:v>720.6</c:v>
                </c:pt>
                <c:pt idx="61">
                  <c:v>720.0</c:v>
                </c:pt>
                <c:pt idx="62">
                  <c:v>727.5</c:v>
                </c:pt>
                <c:pt idx="63">
                  <c:v>738.1</c:v>
                </c:pt>
                <c:pt idx="64">
                  <c:v>743.7</c:v>
                </c:pt>
                <c:pt idx="65">
                  <c:v>748.4</c:v>
                </c:pt>
                <c:pt idx="66">
                  <c:v>744.4</c:v>
                </c:pt>
                <c:pt idx="67">
                  <c:v>744.5</c:v>
                </c:pt>
                <c:pt idx="68">
                  <c:v>739.8</c:v>
                </c:pt>
                <c:pt idx="69">
                  <c:v>740.0</c:v>
                </c:pt>
                <c:pt idx="70">
                  <c:v>739.3</c:v>
                </c:pt>
                <c:pt idx="71">
                  <c:v>738.9</c:v>
                </c:pt>
                <c:pt idx="72">
                  <c:v>720.9</c:v>
                </c:pt>
                <c:pt idx="73">
                  <c:v>722.5</c:v>
                </c:pt>
                <c:pt idx="74">
                  <c:v>730.6</c:v>
                </c:pt>
                <c:pt idx="75">
                  <c:v>739.8</c:v>
                </c:pt>
                <c:pt idx="76">
                  <c:v>743.1</c:v>
                </c:pt>
                <c:pt idx="77">
                  <c:v>751.1</c:v>
                </c:pt>
                <c:pt idx="78">
                  <c:v>749.4</c:v>
                </c:pt>
                <c:pt idx="79">
                  <c:v>749.1</c:v>
                </c:pt>
                <c:pt idx="80">
                  <c:v>745.5</c:v>
                </c:pt>
                <c:pt idx="81">
                  <c:v>742.8</c:v>
                </c:pt>
                <c:pt idx="82">
                  <c:v>743.5</c:v>
                </c:pt>
                <c:pt idx="83">
                  <c:v>743.5</c:v>
                </c:pt>
                <c:pt idx="84">
                  <c:v>728.5</c:v>
                </c:pt>
                <c:pt idx="85">
                  <c:v>731.7</c:v>
                </c:pt>
                <c:pt idx="86">
                  <c:v>738.1</c:v>
                </c:pt>
                <c:pt idx="87">
                  <c:v>744.7</c:v>
                </c:pt>
                <c:pt idx="88">
                  <c:v>747.0</c:v>
                </c:pt>
                <c:pt idx="89">
                  <c:v>754.4</c:v>
                </c:pt>
                <c:pt idx="90">
                  <c:v>751.3</c:v>
                </c:pt>
                <c:pt idx="91">
                  <c:v>753.0</c:v>
                </c:pt>
                <c:pt idx="92">
                  <c:v>748.8</c:v>
                </c:pt>
                <c:pt idx="93">
                  <c:v>753.6</c:v>
                </c:pt>
                <c:pt idx="94">
                  <c:v>755.3</c:v>
                </c:pt>
                <c:pt idx="95">
                  <c:v>755.6</c:v>
                </c:pt>
                <c:pt idx="96">
                  <c:v>740.2</c:v>
                </c:pt>
                <c:pt idx="97">
                  <c:v>742.6</c:v>
                </c:pt>
                <c:pt idx="98">
                  <c:v>748.7</c:v>
                </c:pt>
                <c:pt idx="99">
                  <c:v>755.1</c:v>
                </c:pt>
                <c:pt idx="100">
                  <c:v>758.4</c:v>
                </c:pt>
                <c:pt idx="101">
                  <c:v>765.2</c:v>
                </c:pt>
                <c:pt idx="102">
                  <c:v>763.7</c:v>
                </c:pt>
                <c:pt idx="103">
                  <c:v>765.5</c:v>
                </c:pt>
                <c:pt idx="104">
                  <c:v>758.7</c:v>
                </c:pt>
                <c:pt idx="105">
                  <c:v>758.9</c:v>
                </c:pt>
                <c:pt idx="106">
                  <c:v>760.4</c:v>
                </c:pt>
                <c:pt idx="107">
                  <c:v>760.4</c:v>
                </c:pt>
                <c:pt idx="108">
                  <c:v>742.8</c:v>
                </c:pt>
                <c:pt idx="109">
                  <c:v>742.4</c:v>
                </c:pt>
                <c:pt idx="110">
                  <c:v>748.9</c:v>
                </c:pt>
                <c:pt idx="111">
                  <c:v>758.3</c:v>
                </c:pt>
                <c:pt idx="112">
                  <c:v>762.8</c:v>
                </c:pt>
                <c:pt idx="113">
                  <c:v>768.2</c:v>
                </c:pt>
                <c:pt idx="114">
                  <c:v>764.9</c:v>
                </c:pt>
                <c:pt idx="115">
                  <c:v>767.5</c:v>
                </c:pt>
                <c:pt idx="116">
                  <c:v>761.0</c:v>
                </c:pt>
                <c:pt idx="117">
                  <c:v>760.5</c:v>
                </c:pt>
                <c:pt idx="118">
                  <c:v>761.6</c:v>
                </c:pt>
                <c:pt idx="119">
                  <c:v>761.7</c:v>
                </c:pt>
                <c:pt idx="120">
                  <c:v>748.1</c:v>
                </c:pt>
                <c:pt idx="121">
                  <c:v>748.7</c:v>
                </c:pt>
                <c:pt idx="122">
                  <c:v>752.3</c:v>
                </c:pt>
                <c:pt idx="123">
                  <c:v>763.6</c:v>
                </c:pt>
                <c:pt idx="124">
                  <c:v>768.0</c:v>
                </c:pt>
                <c:pt idx="125">
                  <c:v>774.0</c:v>
                </c:pt>
                <c:pt idx="126">
                  <c:v>775.2</c:v>
                </c:pt>
                <c:pt idx="127">
                  <c:v>776.7</c:v>
                </c:pt>
                <c:pt idx="128">
                  <c:v>771.7</c:v>
                </c:pt>
                <c:pt idx="129">
                  <c:v>774.4</c:v>
                </c:pt>
                <c:pt idx="130">
                  <c:v>775.8</c:v>
                </c:pt>
                <c:pt idx="131">
                  <c:v>775.4</c:v>
                </c:pt>
                <c:pt idx="132">
                  <c:v>755.6</c:v>
                </c:pt>
                <c:pt idx="133">
                  <c:v>757.3</c:v>
                </c:pt>
                <c:pt idx="134">
                  <c:v>763.3</c:v>
                </c:pt>
                <c:pt idx="135">
                  <c:v>772.8</c:v>
                </c:pt>
                <c:pt idx="136">
                  <c:v>773.7</c:v>
                </c:pt>
                <c:pt idx="137">
                  <c:v>781.3</c:v>
                </c:pt>
                <c:pt idx="138">
                  <c:v>778.1</c:v>
                </c:pt>
                <c:pt idx="139">
                  <c:v>779.4</c:v>
                </c:pt>
                <c:pt idx="140">
                  <c:v>776.8</c:v>
                </c:pt>
                <c:pt idx="141">
                  <c:v>777.9</c:v>
                </c:pt>
                <c:pt idx="142">
                  <c:v>773.4</c:v>
                </c:pt>
                <c:pt idx="143">
                  <c:v>772.2</c:v>
                </c:pt>
                <c:pt idx="144">
                  <c:v>759.7</c:v>
                </c:pt>
                <c:pt idx="145">
                  <c:v>763.1</c:v>
                </c:pt>
                <c:pt idx="146">
                  <c:v>765.9</c:v>
                </c:pt>
                <c:pt idx="147">
                  <c:v>770.4</c:v>
                </c:pt>
                <c:pt idx="148">
                  <c:v>769.1</c:v>
                </c:pt>
              </c:numCache>
            </c:numRef>
          </c:val>
          <c:smooth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Virginia Beach-Norfolk-Newport News, VA-NC MSA</c:v>
                </c:pt>
              </c:strCache>
            </c:strRef>
          </c:tx>
          <c:marker>
            <c:symbol val="none"/>
          </c:marker>
          <c:cat>
            <c:strRef>
              <c:f>Sheet1!$A$2:$A$1201</c:f>
              <c:strCache>
                <c:ptCount val="120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  <c:pt idx="150">
                  <c:v>01/01/2005</c:v>
                </c:pt>
                <c:pt idx="151">
                  <c:v>02/01/2005</c:v>
                </c:pt>
                <c:pt idx="152">
                  <c:v>03/01/2005</c:v>
                </c:pt>
                <c:pt idx="153">
                  <c:v>04/01/2005</c:v>
                </c:pt>
                <c:pt idx="154">
                  <c:v>05/01/2005</c:v>
                </c:pt>
                <c:pt idx="155">
                  <c:v>06/01/2005</c:v>
                </c:pt>
                <c:pt idx="156">
                  <c:v>07/01/2005</c:v>
                </c:pt>
                <c:pt idx="157">
                  <c:v>08/01/2005</c:v>
                </c:pt>
                <c:pt idx="158">
                  <c:v>09/01/2005</c:v>
                </c:pt>
                <c:pt idx="159">
                  <c:v>10/01/2005</c:v>
                </c:pt>
                <c:pt idx="160">
                  <c:v>11/01/2005</c:v>
                </c:pt>
                <c:pt idx="161">
                  <c:v>12/01/2005</c:v>
                </c:pt>
                <c:pt idx="162">
                  <c:v>01/01/2006</c:v>
                </c:pt>
                <c:pt idx="163">
                  <c:v>02/01/2006</c:v>
                </c:pt>
                <c:pt idx="164">
                  <c:v>03/01/2006</c:v>
                </c:pt>
                <c:pt idx="165">
                  <c:v>04/01/2006</c:v>
                </c:pt>
                <c:pt idx="166">
                  <c:v>05/01/2006</c:v>
                </c:pt>
                <c:pt idx="167">
                  <c:v>06/01/2006</c:v>
                </c:pt>
                <c:pt idx="168">
                  <c:v>07/01/2006</c:v>
                </c:pt>
                <c:pt idx="169">
                  <c:v>08/01/2006</c:v>
                </c:pt>
                <c:pt idx="170">
                  <c:v>09/01/2006</c:v>
                </c:pt>
                <c:pt idx="171">
                  <c:v>10/01/2006</c:v>
                </c:pt>
                <c:pt idx="172">
                  <c:v>11/01/2006</c:v>
                </c:pt>
                <c:pt idx="173">
                  <c:v>12/01/2006</c:v>
                </c:pt>
                <c:pt idx="174">
                  <c:v>01/01/2007</c:v>
                </c:pt>
                <c:pt idx="175">
                  <c:v>02/01/2007</c:v>
                </c:pt>
                <c:pt idx="176">
                  <c:v>03/01/2007</c:v>
                </c:pt>
                <c:pt idx="177">
                  <c:v>04/01/2007</c:v>
                </c:pt>
                <c:pt idx="178">
                  <c:v>05/01/2007</c:v>
                </c:pt>
                <c:pt idx="179">
                  <c:v>06/01/2007</c:v>
                </c:pt>
                <c:pt idx="180">
                  <c:v>07/01/2007</c:v>
                </c:pt>
                <c:pt idx="181">
                  <c:v>08/01/2007</c:v>
                </c:pt>
                <c:pt idx="182">
                  <c:v>09/01/2007</c:v>
                </c:pt>
                <c:pt idx="183">
                  <c:v>10/01/2007</c:v>
                </c:pt>
                <c:pt idx="184">
                  <c:v>11/01/2007</c:v>
                </c:pt>
                <c:pt idx="185">
                  <c:v>12/01/2007</c:v>
                </c:pt>
                <c:pt idx="186">
                  <c:v>01/01/2008</c:v>
                </c:pt>
                <c:pt idx="187">
                  <c:v>02/01/2008</c:v>
                </c:pt>
                <c:pt idx="188">
                  <c:v>03/01/2008</c:v>
                </c:pt>
                <c:pt idx="189">
                  <c:v>04/01/2008</c:v>
                </c:pt>
                <c:pt idx="190">
                  <c:v>05/01/2008</c:v>
                </c:pt>
                <c:pt idx="191">
                  <c:v>06/01/2008</c:v>
                </c:pt>
                <c:pt idx="192">
                  <c:v>07/01/2008</c:v>
                </c:pt>
                <c:pt idx="193">
                  <c:v>08/01/2008</c:v>
                </c:pt>
                <c:pt idx="194">
                  <c:v>09/01/2008</c:v>
                </c:pt>
                <c:pt idx="195">
                  <c:v>10/01/2008</c:v>
                </c:pt>
                <c:pt idx="196">
                  <c:v>11/01/2008</c:v>
                </c:pt>
                <c:pt idx="197">
                  <c:v>12/01/2008</c:v>
                </c:pt>
                <c:pt idx="198">
                  <c:v>01/01/2009</c:v>
                </c:pt>
                <c:pt idx="199">
                  <c:v>02/01/2009</c:v>
                </c:pt>
                <c:pt idx="200">
                  <c:v>03/01/2009</c:v>
                </c:pt>
                <c:pt idx="201">
                  <c:v>04/01/2009</c:v>
                </c:pt>
                <c:pt idx="202">
                  <c:v>05/01/2009</c:v>
                </c:pt>
                <c:pt idx="203">
                  <c:v>06/01/2009</c:v>
                </c:pt>
                <c:pt idx="204">
                  <c:v>07/01/2009</c:v>
                </c:pt>
                <c:pt idx="205">
                  <c:v>08/01/2009</c:v>
                </c:pt>
                <c:pt idx="206">
                  <c:v>09/01/2009</c:v>
                </c:pt>
                <c:pt idx="207">
                  <c:v>10/01/2009</c:v>
                </c:pt>
                <c:pt idx="208">
                  <c:v>11/01/2009</c:v>
                </c:pt>
                <c:pt idx="209">
                  <c:v>12/01/2009</c:v>
                </c:pt>
                <c:pt idx="210">
                  <c:v>01/01/2010</c:v>
                </c:pt>
                <c:pt idx="211">
                  <c:v>02/01/2010</c:v>
                </c:pt>
                <c:pt idx="212">
                  <c:v>03/01/2010</c:v>
                </c:pt>
                <c:pt idx="213">
                  <c:v>04/01/2010</c:v>
                </c:pt>
                <c:pt idx="214">
                  <c:v>05/01/2010</c:v>
                </c:pt>
                <c:pt idx="215">
                  <c:v>06/01/2010</c:v>
                </c:pt>
                <c:pt idx="216">
                  <c:v>07/01/2010</c:v>
                </c:pt>
                <c:pt idx="217">
                  <c:v>08/01/2010</c:v>
                </c:pt>
                <c:pt idx="218">
                  <c:v>09/01/2010</c:v>
                </c:pt>
                <c:pt idx="219">
                  <c:v>10/01/2010</c:v>
                </c:pt>
                <c:pt idx="220">
                  <c:v>11/01/2010</c:v>
                </c:pt>
                <c:pt idx="221">
                  <c:v>12/01/2010</c:v>
                </c:pt>
                <c:pt idx="222">
                  <c:v>01/01/2011</c:v>
                </c:pt>
                <c:pt idx="223">
                  <c:v>02/01/2011</c:v>
                </c:pt>
                <c:pt idx="224">
                  <c:v>03/01/2011</c:v>
                </c:pt>
                <c:pt idx="225">
                  <c:v>04/01/2011</c:v>
                </c:pt>
                <c:pt idx="226">
                  <c:v>05/01/2011</c:v>
                </c:pt>
                <c:pt idx="227">
                  <c:v>06/01/2011</c:v>
                </c:pt>
                <c:pt idx="228">
                  <c:v>07/01/2011</c:v>
                </c:pt>
                <c:pt idx="229">
                  <c:v>08/01/2011</c:v>
                </c:pt>
                <c:pt idx="230">
                  <c:v>09/01/2011</c:v>
                </c:pt>
                <c:pt idx="231">
                  <c:v>10/01/2011</c:v>
                </c:pt>
                <c:pt idx="232">
                  <c:v>11/01/2011</c:v>
                </c:pt>
                <c:pt idx="233">
                  <c:v>12/01/2011</c:v>
                </c:pt>
                <c:pt idx="234">
                  <c:v>01/01/2012</c:v>
                </c:pt>
                <c:pt idx="235">
                  <c:v>02/01/2012</c:v>
                </c:pt>
                <c:pt idx="236">
                  <c:v>03/01/2012</c:v>
                </c:pt>
                <c:pt idx="237">
                  <c:v>04/01/2012</c:v>
                </c:pt>
                <c:pt idx="238">
                  <c:v>05/01/2012</c:v>
                </c:pt>
                <c:pt idx="239">
                  <c:v>06/01/2012</c:v>
                </c:pt>
                <c:pt idx="240">
                  <c:v>07/01/2012</c:v>
                </c:pt>
                <c:pt idx="241">
                  <c:v>08/01/2012</c:v>
                </c:pt>
                <c:pt idx="242">
                  <c:v>09/01/2012</c:v>
                </c:pt>
                <c:pt idx="243">
                  <c:v>10/01/2012</c:v>
                </c:pt>
                <c:pt idx="244">
                  <c:v>11/01/2012</c:v>
                </c:pt>
                <c:pt idx="245">
                  <c:v>12/01/2012</c:v>
                </c:pt>
                <c:pt idx="246">
                  <c:v>01/01/2013</c:v>
                </c:pt>
                <c:pt idx="247">
                  <c:v>02/01/2013</c:v>
                </c:pt>
                <c:pt idx="248">
                  <c:v>03/01/2013</c:v>
                </c:pt>
                <c:pt idx="249">
                  <c:v>04/01/2013</c:v>
                </c:pt>
                <c:pt idx="250">
                  <c:v>05/01/2013</c:v>
                </c:pt>
                <c:pt idx="251">
                  <c:v>06/01/2013</c:v>
                </c:pt>
                <c:pt idx="252">
                  <c:v>07/01/2013</c:v>
                </c:pt>
                <c:pt idx="253">
                  <c:v>08/01/2013</c:v>
                </c:pt>
                <c:pt idx="254">
                  <c:v>09/01/2013</c:v>
                </c:pt>
                <c:pt idx="255">
                  <c:v>10/01/2013</c:v>
                </c:pt>
                <c:pt idx="256">
                  <c:v>11/01/2013</c:v>
                </c:pt>
                <c:pt idx="257">
                  <c:v>12/01/2013</c:v>
                </c:pt>
                <c:pt idx="258">
                  <c:v>01/01/2014</c:v>
                </c:pt>
                <c:pt idx="259">
                  <c:v>02/01/2014</c:v>
                </c:pt>
                <c:pt idx="260">
                  <c:v>03/01/2014</c:v>
                </c:pt>
                <c:pt idx="261">
                  <c:v>04/01/2014</c:v>
                </c:pt>
                <c:pt idx="262">
                  <c:v>05/01/2014</c:v>
                </c:pt>
                <c:pt idx="263">
                  <c:v>06/01/2014</c:v>
                </c:pt>
                <c:pt idx="264">
                  <c:v>07/01/2014</c:v>
                </c:pt>
                <c:pt idx="265">
                  <c:v>08/01/2014</c:v>
                </c:pt>
                <c:pt idx="266">
                  <c:v>09/01/2014</c:v>
                </c:pt>
                <c:pt idx="267">
                  <c:v>10/01/2014</c:v>
                </c:pt>
                <c:pt idx="268">
                  <c:v>11/01/2014</c:v>
                </c:pt>
                <c:pt idx="269">
                  <c:v>12/01/2014</c:v>
                </c:pt>
                <c:pt idx="270">
                  <c:v>01/01/2015</c:v>
                </c:pt>
                <c:pt idx="271">
                  <c:v>02/01/2015</c:v>
                </c:pt>
                <c:pt idx="272">
                  <c:v>03/01/2015</c:v>
                </c:pt>
                <c:pt idx="273">
                  <c:v>04/01/2015</c:v>
                </c:pt>
                <c:pt idx="274">
                  <c:v>05/01/2015</c:v>
                </c:pt>
                <c:pt idx="275">
                  <c:v>06/01/2015</c:v>
                </c:pt>
                <c:pt idx="276">
                  <c:v>07/01/2015</c:v>
                </c:pt>
                <c:pt idx="277">
                  <c:v>08/01/2015</c:v>
                </c:pt>
                <c:pt idx="278">
                  <c:v>09/01/2015</c:v>
                </c:pt>
                <c:pt idx="279">
                  <c:v>10/01/2015</c:v>
                </c:pt>
                <c:pt idx="280">
                  <c:v>11/01/2015</c:v>
                </c:pt>
                <c:pt idx="281">
                  <c:v>12/01/2015</c:v>
                </c:pt>
                <c:pt idx="282">
                  <c:v>01/01/2016</c:v>
                </c:pt>
                <c:pt idx="283">
                  <c:v>02/01/2016</c:v>
                </c:pt>
                <c:pt idx="284">
                  <c:v>03/01/2016</c:v>
                </c:pt>
                <c:pt idx="285">
                  <c:v>04/01/2016</c:v>
                </c:pt>
                <c:pt idx="286">
                  <c:v>05/01/2016</c:v>
                </c:pt>
                <c:pt idx="287">
                  <c:v>06/01/2016</c:v>
                </c:pt>
                <c:pt idx="288">
                  <c:v>07/01/2016</c:v>
                </c:pt>
                <c:pt idx="289">
                  <c:v>08/01/2016</c:v>
                </c:pt>
                <c:pt idx="290">
                  <c:v>09/01/2016</c:v>
                </c:pt>
                <c:pt idx="291">
                  <c:v>10/01/2016</c:v>
                </c:pt>
                <c:pt idx="292">
                  <c:v>11/01/2016</c:v>
                </c:pt>
                <c:pt idx="293">
                  <c:v>12/01/2016</c:v>
                </c:pt>
                <c:pt idx="294">
                  <c:v>01/01/2017</c:v>
                </c:pt>
                <c:pt idx="295">
                  <c:v>02/01/2017</c:v>
                </c:pt>
                <c:pt idx="296">
                  <c:v>03/01/2017</c:v>
                </c:pt>
                <c:pt idx="297">
                  <c:v>04/01/2017</c:v>
                </c:pt>
                <c:pt idx="298">
                  <c:v>05/01/2017</c:v>
                </c:pt>
                <c:pt idx="299">
                  <c:v>06/01/2017</c:v>
                </c:pt>
                <c:pt idx="300">
                  <c:v>01/01/2005</c:v>
                </c:pt>
                <c:pt idx="301">
                  <c:v>02/01/2005</c:v>
                </c:pt>
                <c:pt idx="302">
                  <c:v>03/01/2005</c:v>
                </c:pt>
                <c:pt idx="303">
                  <c:v>04/01/2005</c:v>
                </c:pt>
                <c:pt idx="304">
                  <c:v>05/01/2005</c:v>
                </c:pt>
                <c:pt idx="305">
                  <c:v>06/01/2005</c:v>
                </c:pt>
                <c:pt idx="306">
                  <c:v>07/01/2005</c:v>
                </c:pt>
                <c:pt idx="307">
                  <c:v>08/01/2005</c:v>
                </c:pt>
                <c:pt idx="308">
                  <c:v>09/01/2005</c:v>
                </c:pt>
                <c:pt idx="309">
                  <c:v>10/01/2005</c:v>
                </c:pt>
                <c:pt idx="310">
                  <c:v>11/01/2005</c:v>
                </c:pt>
                <c:pt idx="311">
                  <c:v>12/01/2005</c:v>
                </c:pt>
                <c:pt idx="312">
                  <c:v>01/01/2006</c:v>
                </c:pt>
                <c:pt idx="313">
                  <c:v>02/01/2006</c:v>
                </c:pt>
                <c:pt idx="314">
                  <c:v>03/01/2006</c:v>
                </c:pt>
                <c:pt idx="315">
                  <c:v>04/01/2006</c:v>
                </c:pt>
                <c:pt idx="316">
                  <c:v>05/01/2006</c:v>
                </c:pt>
                <c:pt idx="317">
                  <c:v>06/01/2006</c:v>
                </c:pt>
                <c:pt idx="318">
                  <c:v>07/01/2006</c:v>
                </c:pt>
                <c:pt idx="319">
                  <c:v>08/01/2006</c:v>
                </c:pt>
                <c:pt idx="320">
                  <c:v>09/01/2006</c:v>
                </c:pt>
                <c:pt idx="321">
                  <c:v>10/01/2006</c:v>
                </c:pt>
                <c:pt idx="322">
                  <c:v>11/01/2006</c:v>
                </c:pt>
                <c:pt idx="323">
                  <c:v>12/01/2006</c:v>
                </c:pt>
                <c:pt idx="324">
                  <c:v>01/01/2007</c:v>
                </c:pt>
                <c:pt idx="325">
                  <c:v>02/01/2007</c:v>
                </c:pt>
                <c:pt idx="326">
                  <c:v>03/01/2007</c:v>
                </c:pt>
                <c:pt idx="327">
                  <c:v>04/01/2007</c:v>
                </c:pt>
                <c:pt idx="328">
                  <c:v>05/01/2007</c:v>
                </c:pt>
                <c:pt idx="329">
                  <c:v>06/01/2007</c:v>
                </c:pt>
                <c:pt idx="330">
                  <c:v>07/01/2007</c:v>
                </c:pt>
                <c:pt idx="331">
                  <c:v>08/01/2007</c:v>
                </c:pt>
                <c:pt idx="332">
                  <c:v>09/01/2007</c:v>
                </c:pt>
                <c:pt idx="333">
                  <c:v>10/01/2007</c:v>
                </c:pt>
                <c:pt idx="334">
                  <c:v>11/01/2007</c:v>
                </c:pt>
                <c:pt idx="335">
                  <c:v>12/01/2007</c:v>
                </c:pt>
                <c:pt idx="336">
                  <c:v>01/01/2008</c:v>
                </c:pt>
                <c:pt idx="337">
                  <c:v>02/01/2008</c:v>
                </c:pt>
                <c:pt idx="338">
                  <c:v>03/01/2008</c:v>
                </c:pt>
                <c:pt idx="339">
                  <c:v>04/01/2008</c:v>
                </c:pt>
                <c:pt idx="340">
                  <c:v>05/01/2008</c:v>
                </c:pt>
                <c:pt idx="341">
                  <c:v>06/01/2008</c:v>
                </c:pt>
                <c:pt idx="342">
                  <c:v>07/01/2008</c:v>
                </c:pt>
                <c:pt idx="343">
                  <c:v>08/01/2008</c:v>
                </c:pt>
                <c:pt idx="344">
                  <c:v>09/01/2008</c:v>
                </c:pt>
                <c:pt idx="345">
                  <c:v>10/01/2008</c:v>
                </c:pt>
                <c:pt idx="346">
                  <c:v>11/01/2008</c:v>
                </c:pt>
                <c:pt idx="347">
                  <c:v>12/01/2008</c:v>
                </c:pt>
                <c:pt idx="348">
                  <c:v>01/01/2009</c:v>
                </c:pt>
                <c:pt idx="349">
                  <c:v>02/01/2009</c:v>
                </c:pt>
                <c:pt idx="350">
                  <c:v>03/01/2009</c:v>
                </c:pt>
                <c:pt idx="351">
                  <c:v>04/01/2009</c:v>
                </c:pt>
                <c:pt idx="352">
                  <c:v>05/01/2009</c:v>
                </c:pt>
                <c:pt idx="353">
                  <c:v>06/01/2009</c:v>
                </c:pt>
                <c:pt idx="354">
                  <c:v>07/01/2009</c:v>
                </c:pt>
                <c:pt idx="355">
                  <c:v>08/01/2009</c:v>
                </c:pt>
                <c:pt idx="356">
                  <c:v>09/01/2009</c:v>
                </c:pt>
                <c:pt idx="357">
                  <c:v>10/01/2009</c:v>
                </c:pt>
                <c:pt idx="358">
                  <c:v>11/01/2009</c:v>
                </c:pt>
                <c:pt idx="359">
                  <c:v>12/01/2009</c:v>
                </c:pt>
                <c:pt idx="360">
                  <c:v>01/01/2010</c:v>
                </c:pt>
                <c:pt idx="361">
                  <c:v>02/01/2010</c:v>
                </c:pt>
                <c:pt idx="362">
                  <c:v>03/01/2010</c:v>
                </c:pt>
                <c:pt idx="363">
                  <c:v>04/01/2010</c:v>
                </c:pt>
                <c:pt idx="364">
                  <c:v>05/01/2010</c:v>
                </c:pt>
                <c:pt idx="365">
                  <c:v>06/01/2010</c:v>
                </c:pt>
                <c:pt idx="366">
                  <c:v>07/01/2010</c:v>
                </c:pt>
                <c:pt idx="367">
                  <c:v>08/01/2010</c:v>
                </c:pt>
                <c:pt idx="368">
                  <c:v>09/01/2010</c:v>
                </c:pt>
                <c:pt idx="369">
                  <c:v>10/01/2010</c:v>
                </c:pt>
                <c:pt idx="370">
                  <c:v>11/01/2010</c:v>
                </c:pt>
                <c:pt idx="371">
                  <c:v>12/01/2010</c:v>
                </c:pt>
                <c:pt idx="372">
                  <c:v>01/01/2011</c:v>
                </c:pt>
                <c:pt idx="373">
                  <c:v>02/01/2011</c:v>
                </c:pt>
                <c:pt idx="374">
                  <c:v>03/01/2011</c:v>
                </c:pt>
                <c:pt idx="375">
                  <c:v>04/01/2011</c:v>
                </c:pt>
                <c:pt idx="376">
                  <c:v>05/01/2011</c:v>
                </c:pt>
                <c:pt idx="377">
                  <c:v>06/01/2011</c:v>
                </c:pt>
                <c:pt idx="378">
                  <c:v>07/01/2011</c:v>
                </c:pt>
                <c:pt idx="379">
                  <c:v>08/01/2011</c:v>
                </c:pt>
                <c:pt idx="380">
                  <c:v>09/01/2011</c:v>
                </c:pt>
                <c:pt idx="381">
                  <c:v>10/01/2011</c:v>
                </c:pt>
                <c:pt idx="382">
                  <c:v>11/01/2011</c:v>
                </c:pt>
                <c:pt idx="383">
                  <c:v>12/01/2011</c:v>
                </c:pt>
                <c:pt idx="384">
                  <c:v>01/01/2012</c:v>
                </c:pt>
                <c:pt idx="385">
                  <c:v>02/01/2012</c:v>
                </c:pt>
                <c:pt idx="386">
                  <c:v>03/01/2012</c:v>
                </c:pt>
                <c:pt idx="387">
                  <c:v>04/01/2012</c:v>
                </c:pt>
                <c:pt idx="388">
                  <c:v>05/01/2012</c:v>
                </c:pt>
                <c:pt idx="389">
                  <c:v>06/01/2012</c:v>
                </c:pt>
                <c:pt idx="390">
                  <c:v>07/01/2012</c:v>
                </c:pt>
                <c:pt idx="391">
                  <c:v>08/01/2012</c:v>
                </c:pt>
                <c:pt idx="392">
                  <c:v>09/01/2012</c:v>
                </c:pt>
                <c:pt idx="393">
                  <c:v>10/01/2012</c:v>
                </c:pt>
                <c:pt idx="394">
                  <c:v>11/01/2012</c:v>
                </c:pt>
                <c:pt idx="395">
                  <c:v>12/01/2012</c:v>
                </c:pt>
                <c:pt idx="396">
                  <c:v>01/01/2013</c:v>
                </c:pt>
                <c:pt idx="397">
                  <c:v>02/01/2013</c:v>
                </c:pt>
                <c:pt idx="398">
                  <c:v>03/01/2013</c:v>
                </c:pt>
                <c:pt idx="399">
                  <c:v>04/01/2013</c:v>
                </c:pt>
                <c:pt idx="400">
                  <c:v>05/01/2013</c:v>
                </c:pt>
                <c:pt idx="401">
                  <c:v>06/01/2013</c:v>
                </c:pt>
                <c:pt idx="402">
                  <c:v>07/01/2013</c:v>
                </c:pt>
                <c:pt idx="403">
                  <c:v>08/01/2013</c:v>
                </c:pt>
                <c:pt idx="404">
                  <c:v>09/01/2013</c:v>
                </c:pt>
                <c:pt idx="405">
                  <c:v>10/01/2013</c:v>
                </c:pt>
                <c:pt idx="406">
                  <c:v>11/01/2013</c:v>
                </c:pt>
                <c:pt idx="407">
                  <c:v>12/01/2013</c:v>
                </c:pt>
                <c:pt idx="408">
                  <c:v>01/01/2014</c:v>
                </c:pt>
                <c:pt idx="409">
                  <c:v>02/01/2014</c:v>
                </c:pt>
                <c:pt idx="410">
                  <c:v>03/01/2014</c:v>
                </c:pt>
                <c:pt idx="411">
                  <c:v>04/01/2014</c:v>
                </c:pt>
                <c:pt idx="412">
                  <c:v>05/01/2014</c:v>
                </c:pt>
                <c:pt idx="413">
                  <c:v>06/01/2014</c:v>
                </c:pt>
                <c:pt idx="414">
                  <c:v>07/01/2014</c:v>
                </c:pt>
                <c:pt idx="415">
                  <c:v>08/01/2014</c:v>
                </c:pt>
                <c:pt idx="416">
                  <c:v>09/01/2014</c:v>
                </c:pt>
                <c:pt idx="417">
                  <c:v>10/01/2014</c:v>
                </c:pt>
                <c:pt idx="418">
                  <c:v>11/01/2014</c:v>
                </c:pt>
                <c:pt idx="419">
                  <c:v>12/01/2014</c:v>
                </c:pt>
                <c:pt idx="420">
                  <c:v>01/01/2015</c:v>
                </c:pt>
                <c:pt idx="421">
                  <c:v>02/01/2015</c:v>
                </c:pt>
                <c:pt idx="422">
                  <c:v>03/01/2015</c:v>
                </c:pt>
                <c:pt idx="423">
                  <c:v>04/01/2015</c:v>
                </c:pt>
                <c:pt idx="424">
                  <c:v>05/01/2015</c:v>
                </c:pt>
                <c:pt idx="425">
                  <c:v>06/01/2015</c:v>
                </c:pt>
                <c:pt idx="426">
                  <c:v>07/01/2015</c:v>
                </c:pt>
                <c:pt idx="427">
                  <c:v>08/01/2015</c:v>
                </c:pt>
                <c:pt idx="428">
                  <c:v>09/01/2015</c:v>
                </c:pt>
                <c:pt idx="429">
                  <c:v>10/01/2015</c:v>
                </c:pt>
                <c:pt idx="430">
                  <c:v>11/01/2015</c:v>
                </c:pt>
                <c:pt idx="431">
                  <c:v>12/01/2015</c:v>
                </c:pt>
                <c:pt idx="432">
                  <c:v>01/01/2016</c:v>
                </c:pt>
                <c:pt idx="433">
                  <c:v>02/01/2016</c:v>
                </c:pt>
                <c:pt idx="434">
                  <c:v>03/01/2016</c:v>
                </c:pt>
                <c:pt idx="435">
                  <c:v>04/01/2016</c:v>
                </c:pt>
                <c:pt idx="436">
                  <c:v>05/01/2016</c:v>
                </c:pt>
                <c:pt idx="437">
                  <c:v>06/01/2016</c:v>
                </c:pt>
                <c:pt idx="438">
                  <c:v>07/01/2016</c:v>
                </c:pt>
                <c:pt idx="439">
                  <c:v>08/01/2016</c:v>
                </c:pt>
                <c:pt idx="440">
                  <c:v>09/01/2016</c:v>
                </c:pt>
                <c:pt idx="441">
                  <c:v>10/01/2016</c:v>
                </c:pt>
                <c:pt idx="442">
                  <c:v>11/01/2016</c:v>
                </c:pt>
                <c:pt idx="443">
                  <c:v>12/01/2016</c:v>
                </c:pt>
                <c:pt idx="444">
                  <c:v>01/01/2017</c:v>
                </c:pt>
                <c:pt idx="445">
                  <c:v>02/01/2017</c:v>
                </c:pt>
                <c:pt idx="446">
                  <c:v>03/01/2017</c:v>
                </c:pt>
                <c:pt idx="447">
                  <c:v>04/01/2017</c:v>
                </c:pt>
                <c:pt idx="448">
                  <c:v>05/01/2017</c:v>
                </c:pt>
                <c:pt idx="449">
                  <c:v>06/01/2017</c:v>
                </c:pt>
                <c:pt idx="450">
                  <c:v>01/01/2005</c:v>
                </c:pt>
                <c:pt idx="451">
                  <c:v>02/01/2005</c:v>
                </c:pt>
                <c:pt idx="452">
                  <c:v>03/01/2005</c:v>
                </c:pt>
                <c:pt idx="453">
                  <c:v>04/01/2005</c:v>
                </c:pt>
                <c:pt idx="454">
                  <c:v>05/01/2005</c:v>
                </c:pt>
                <c:pt idx="455">
                  <c:v>06/01/2005</c:v>
                </c:pt>
                <c:pt idx="456">
                  <c:v>07/01/2005</c:v>
                </c:pt>
                <c:pt idx="457">
                  <c:v>08/01/2005</c:v>
                </c:pt>
                <c:pt idx="458">
                  <c:v>09/01/2005</c:v>
                </c:pt>
                <c:pt idx="459">
                  <c:v>10/01/2005</c:v>
                </c:pt>
                <c:pt idx="460">
                  <c:v>11/01/2005</c:v>
                </c:pt>
                <c:pt idx="461">
                  <c:v>12/01/2005</c:v>
                </c:pt>
                <c:pt idx="462">
                  <c:v>01/01/2006</c:v>
                </c:pt>
                <c:pt idx="463">
                  <c:v>02/01/2006</c:v>
                </c:pt>
                <c:pt idx="464">
                  <c:v>03/01/2006</c:v>
                </c:pt>
                <c:pt idx="465">
                  <c:v>04/01/2006</c:v>
                </c:pt>
                <c:pt idx="466">
                  <c:v>05/01/2006</c:v>
                </c:pt>
                <c:pt idx="467">
                  <c:v>06/01/2006</c:v>
                </c:pt>
                <c:pt idx="468">
                  <c:v>07/01/2006</c:v>
                </c:pt>
                <c:pt idx="469">
                  <c:v>08/01/2006</c:v>
                </c:pt>
                <c:pt idx="470">
                  <c:v>09/01/2006</c:v>
                </c:pt>
                <c:pt idx="471">
                  <c:v>10/01/2006</c:v>
                </c:pt>
                <c:pt idx="472">
                  <c:v>11/01/2006</c:v>
                </c:pt>
                <c:pt idx="473">
                  <c:v>12/01/2006</c:v>
                </c:pt>
                <c:pt idx="474">
                  <c:v>01/01/2007</c:v>
                </c:pt>
                <c:pt idx="475">
                  <c:v>02/01/2007</c:v>
                </c:pt>
                <c:pt idx="476">
                  <c:v>03/01/2007</c:v>
                </c:pt>
                <c:pt idx="477">
                  <c:v>04/01/2007</c:v>
                </c:pt>
                <c:pt idx="478">
                  <c:v>05/01/2007</c:v>
                </c:pt>
                <c:pt idx="479">
                  <c:v>06/01/2007</c:v>
                </c:pt>
                <c:pt idx="480">
                  <c:v>07/01/2007</c:v>
                </c:pt>
                <c:pt idx="481">
                  <c:v>08/01/2007</c:v>
                </c:pt>
                <c:pt idx="482">
                  <c:v>09/01/2007</c:v>
                </c:pt>
                <c:pt idx="483">
                  <c:v>10/01/2007</c:v>
                </c:pt>
                <c:pt idx="484">
                  <c:v>11/01/2007</c:v>
                </c:pt>
                <c:pt idx="485">
                  <c:v>12/01/2007</c:v>
                </c:pt>
                <c:pt idx="486">
                  <c:v>01/01/2008</c:v>
                </c:pt>
                <c:pt idx="487">
                  <c:v>02/01/2008</c:v>
                </c:pt>
                <c:pt idx="488">
                  <c:v>03/01/2008</c:v>
                </c:pt>
                <c:pt idx="489">
                  <c:v>04/01/2008</c:v>
                </c:pt>
                <c:pt idx="490">
                  <c:v>05/01/2008</c:v>
                </c:pt>
                <c:pt idx="491">
                  <c:v>06/01/2008</c:v>
                </c:pt>
                <c:pt idx="492">
                  <c:v>07/01/2008</c:v>
                </c:pt>
                <c:pt idx="493">
                  <c:v>08/01/2008</c:v>
                </c:pt>
                <c:pt idx="494">
                  <c:v>09/01/2008</c:v>
                </c:pt>
                <c:pt idx="495">
                  <c:v>10/01/2008</c:v>
                </c:pt>
                <c:pt idx="496">
                  <c:v>11/01/2008</c:v>
                </c:pt>
                <c:pt idx="497">
                  <c:v>12/01/2008</c:v>
                </c:pt>
                <c:pt idx="498">
                  <c:v>01/01/2009</c:v>
                </c:pt>
                <c:pt idx="499">
                  <c:v>02/01/2009</c:v>
                </c:pt>
                <c:pt idx="500">
                  <c:v>03/01/2009</c:v>
                </c:pt>
                <c:pt idx="501">
                  <c:v>04/01/2009</c:v>
                </c:pt>
                <c:pt idx="502">
                  <c:v>05/01/2009</c:v>
                </c:pt>
                <c:pt idx="503">
                  <c:v>06/01/2009</c:v>
                </c:pt>
                <c:pt idx="504">
                  <c:v>07/01/2009</c:v>
                </c:pt>
                <c:pt idx="505">
                  <c:v>08/01/2009</c:v>
                </c:pt>
                <c:pt idx="506">
                  <c:v>09/01/2009</c:v>
                </c:pt>
                <c:pt idx="507">
                  <c:v>10/01/2009</c:v>
                </c:pt>
                <c:pt idx="508">
                  <c:v>11/01/2009</c:v>
                </c:pt>
                <c:pt idx="509">
                  <c:v>12/01/2009</c:v>
                </c:pt>
                <c:pt idx="510">
                  <c:v>01/01/2010</c:v>
                </c:pt>
                <c:pt idx="511">
                  <c:v>02/01/2010</c:v>
                </c:pt>
                <c:pt idx="512">
                  <c:v>03/01/2010</c:v>
                </c:pt>
                <c:pt idx="513">
                  <c:v>04/01/2010</c:v>
                </c:pt>
                <c:pt idx="514">
                  <c:v>05/01/2010</c:v>
                </c:pt>
                <c:pt idx="515">
                  <c:v>06/01/2010</c:v>
                </c:pt>
                <c:pt idx="516">
                  <c:v>07/01/2010</c:v>
                </c:pt>
                <c:pt idx="517">
                  <c:v>08/01/2010</c:v>
                </c:pt>
                <c:pt idx="518">
                  <c:v>09/01/2010</c:v>
                </c:pt>
                <c:pt idx="519">
                  <c:v>10/01/2010</c:v>
                </c:pt>
                <c:pt idx="520">
                  <c:v>11/01/2010</c:v>
                </c:pt>
                <c:pt idx="521">
                  <c:v>12/01/2010</c:v>
                </c:pt>
                <c:pt idx="522">
                  <c:v>01/01/2011</c:v>
                </c:pt>
                <c:pt idx="523">
                  <c:v>02/01/2011</c:v>
                </c:pt>
                <c:pt idx="524">
                  <c:v>03/01/2011</c:v>
                </c:pt>
                <c:pt idx="525">
                  <c:v>04/01/2011</c:v>
                </c:pt>
                <c:pt idx="526">
                  <c:v>05/01/2011</c:v>
                </c:pt>
                <c:pt idx="527">
                  <c:v>06/01/2011</c:v>
                </c:pt>
                <c:pt idx="528">
                  <c:v>07/01/2011</c:v>
                </c:pt>
                <c:pt idx="529">
                  <c:v>08/01/2011</c:v>
                </c:pt>
                <c:pt idx="530">
                  <c:v>09/01/2011</c:v>
                </c:pt>
                <c:pt idx="531">
                  <c:v>10/01/2011</c:v>
                </c:pt>
                <c:pt idx="532">
                  <c:v>11/01/2011</c:v>
                </c:pt>
                <c:pt idx="533">
                  <c:v>12/01/2011</c:v>
                </c:pt>
                <c:pt idx="534">
                  <c:v>01/01/2012</c:v>
                </c:pt>
                <c:pt idx="535">
                  <c:v>02/01/2012</c:v>
                </c:pt>
                <c:pt idx="536">
                  <c:v>03/01/2012</c:v>
                </c:pt>
                <c:pt idx="537">
                  <c:v>04/01/2012</c:v>
                </c:pt>
                <c:pt idx="538">
                  <c:v>05/01/2012</c:v>
                </c:pt>
                <c:pt idx="539">
                  <c:v>06/01/2012</c:v>
                </c:pt>
                <c:pt idx="540">
                  <c:v>07/01/2012</c:v>
                </c:pt>
                <c:pt idx="541">
                  <c:v>08/01/2012</c:v>
                </c:pt>
                <c:pt idx="542">
                  <c:v>09/01/2012</c:v>
                </c:pt>
                <c:pt idx="543">
                  <c:v>10/01/2012</c:v>
                </c:pt>
                <c:pt idx="544">
                  <c:v>11/01/2012</c:v>
                </c:pt>
                <c:pt idx="545">
                  <c:v>12/01/2012</c:v>
                </c:pt>
                <c:pt idx="546">
                  <c:v>01/01/2013</c:v>
                </c:pt>
                <c:pt idx="547">
                  <c:v>02/01/2013</c:v>
                </c:pt>
                <c:pt idx="548">
                  <c:v>03/01/2013</c:v>
                </c:pt>
                <c:pt idx="549">
                  <c:v>04/01/2013</c:v>
                </c:pt>
                <c:pt idx="550">
                  <c:v>05/01/2013</c:v>
                </c:pt>
                <c:pt idx="551">
                  <c:v>06/01/2013</c:v>
                </c:pt>
                <c:pt idx="552">
                  <c:v>07/01/2013</c:v>
                </c:pt>
                <c:pt idx="553">
                  <c:v>08/01/2013</c:v>
                </c:pt>
                <c:pt idx="554">
                  <c:v>09/01/2013</c:v>
                </c:pt>
                <c:pt idx="555">
                  <c:v>10/01/2013</c:v>
                </c:pt>
                <c:pt idx="556">
                  <c:v>11/01/2013</c:v>
                </c:pt>
                <c:pt idx="557">
                  <c:v>12/01/2013</c:v>
                </c:pt>
                <c:pt idx="558">
                  <c:v>01/01/2014</c:v>
                </c:pt>
                <c:pt idx="559">
                  <c:v>02/01/2014</c:v>
                </c:pt>
                <c:pt idx="560">
                  <c:v>03/01/2014</c:v>
                </c:pt>
                <c:pt idx="561">
                  <c:v>04/01/2014</c:v>
                </c:pt>
                <c:pt idx="562">
                  <c:v>05/01/2014</c:v>
                </c:pt>
                <c:pt idx="563">
                  <c:v>06/01/2014</c:v>
                </c:pt>
                <c:pt idx="564">
                  <c:v>07/01/2014</c:v>
                </c:pt>
                <c:pt idx="565">
                  <c:v>08/01/2014</c:v>
                </c:pt>
                <c:pt idx="566">
                  <c:v>09/01/2014</c:v>
                </c:pt>
                <c:pt idx="567">
                  <c:v>10/01/2014</c:v>
                </c:pt>
                <c:pt idx="568">
                  <c:v>11/01/2014</c:v>
                </c:pt>
                <c:pt idx="569">
                  <c:v>12/01/2014</c:v>
                </c:pt>
                <c:pt idx="570">
                  <c:v>01/01/2015</c:v>
                </c:pt>
                <c:pt idx="571">
                  <c:v>02/01/2015</c:v>
                </c:pt>
                <c:pt idx="572">
                  <c:v>03/01/2015</c:v>
                </c:pt>
                <c:pt idx="573">
                  <c:v>04/01/2015</c:v>
                </c:pt>
                <c:pt idx="574">
                  <c:v>05/01/2015</c:v>
                </c:pt>
                <c:pt idx="575">
                  <c:v>06/01/2015</c:v>
                </c:pt>
                <c:pt idx="576">
                  <c:v>07/01/2015</c:v>
                </c:pt>
                <c:pt idx="577">
                  <c:v>08/01/2015</c:v>
                </c:pt>
                <c:pt idx="578">
                  <c:v>09/01/2015</c:v>
                </c:pt>
                <c:pt idx="579">
                  <c:v>10/01/2015</c:v>
                </c:pt>
                <c:pt idx="580">
                  <c:v>11/01/2015</c:v>
                </c:pt>
                <c:pt idx="581">
                  <c:v>12/01/2015</c:v>
                </c:pt>
                <c:pt idx="582">
                  <c:v>01/01/2016</c:v>
                </c:pt>
                <c:pt idx="583">
                  <c:v>02/01/2016</c:v>
                </c:pt>
                <c:pt idx="584">
                  <c:v>03/01/2016</c:v>
                </c:pt>
                <c:pt idx="585">
                  <c:v>04/01/2016</c:v>
                </c:pt>
                <c:pt idx="586">
                  <c:v>05/01/2016</c:v>
                </c:pt>
                <c:pt idx="587">
                  <c:v>06/01/2016</c:v>
                </c:pt>
                <c:pt idx="588">
                  <c:v>07/01/2016</c:v>
                </c:pt>
                <c:pt idx="589">
                  <c:v>08/01/2016</c:v>
                </c:pt>
                <c:pt idx="590">
                  <c:v>09/01/2016</c:v>
                </c:pt>
                <c:pt idx="591">
                  <c:v>10/01/2016</c:v>
                </c:pt>
                <c:pt idx="592">
                  <c:v>11/01/2016</c:v>
                </c:pt>
                <c:pt idx="593">
                  <c:v>12/01/2016</c:v>
                </c:pt>
                <c:pt idx="594">
                  <c:v>01/01/2017</c:v>
                </c:pt>
                <c:pt idx="595">
                  <c:v>02/01/2017</c:v>
                </c:pt>
                <c:pt idx="596">
                  <c:v>03/01/2017</c:v>
                </c:pt>
                <c:pt idx="597">
                  <c:v>04/01/2017</c:v>
                </c:pt>
                <c:pt idx="598">
                  <c:v>05/01/2017</c:v>
                </c:pt>
                <c:pt idx="599">
                  <c:v>06/01/2017</c:v>
                </c:pt>
                <c:pt idx="600">
                  <c:v>01/01/2005</c:v>
                </c:pt>
                <c:pt idx="601">
                  <c:v>02/01/2005</c:v>
                </c:pt>
                <c:pt idx="602">
                  <c:v>03/01/2005</c:v>
                </c:pt>
                <c:pt idx="603">
                  <c:v>04/01/2005</c:v>
                </c:pt>
                <c:pt idx="604">
                  <c:v>05/01/2005</c:v>
                </c:pt>
                <c:pt idx="605">
                  <c:v>06/01/2005</c:v>
                </c:pt>
                <c:pt idx="606">
                  <c:v>07/01/2005</c:v>
                </c:pt>
                <c:pt idx="607">
                  <c:v>08/01/2005</c:v>
                </c:pt>
                <c:pt idx="608">
                  <c:v>09/01/2005</c:v>
                </c:pt>
                <c:pt idx="609">
                  <c:v>10/01/2005</c:v>
                </c:pt>
                <c:pt idx="610">
                  <c:v>11/01/2005</c:v>
                </c:pt>
                <c:pt idx="611">
                  <c:v>12/01/2005</c:v>
                </c:pt>
                <c:pt idx="612">
                  <c:v>01/01/2006</c:v>
                </c:pt>
                <c:pt idx="613">
                  <c:v>02/01/2006</c:v>
                </c:pt>
                <c:pt idx="614">
                  <c:v>03/01/2006</c:v>
                </c:pt>
                <c:pt idx="615">
                  <c:v>04/01/2006</c:v>
                </c:pt>
                <c:pt idx="616">
                  <c:v>05/01/2006</c:v>
                </c:pt>
                <c:pt idx="617">
                  <c:v>06/01/2006</c:v>
                </c:pt>
                <c:pt idx="618">
                  <c:v>07/01/2006</c:v>
                </c:pt>
                <c:pt idx="619">
                  <c:v>08/01/2006</c:v>
                </c:pt>
                <c:pt idx="620">
                  <c:v>09/01/2006</c:v>
                </c:pt>
                <c:pt idx="621">
                  <c:v>10/01/2006</c:v>
                </c:pt>
                <c:pt idx="622">
                  <c:v>11/01/2006</c:v>
                </c:pt>
                <c:pt idx="623">
                  <c:v>12/01/2006</c:v>
                </c:pt>
                <c:pt idx="624">
                  <c:v>01/01/2007</c:v>
                </c:pt>
                <c:pt idx="625">
                  <c:v>02/01/2007</c:v>
                </c:pt>
                <c:pt idx="626">
                  <c:v>03/01/2007</c:v>
                </c:pt>
                <c:pt idx="627">
                  <c:v>04/01/2007</c:v>
                </c:pt>
                <c:pt idx="628">
                  <c:v>05/01/2007</c:v>
                </c:pt>
                <c:pt idx="629">
                  <c:v>06/01/2007</c:v>
                </c:pt>
                <c:pt idx="630">
                  <c:v>07/01/2007</c:v>
                </c:pt>
                <c:pt idx="631">
                  <c:v>08/01/2007</c:v>
                </c:pt>
                <c:pt idx="632">
                  <c:v>09/01/2007</c:v>
                </c:pt>
                <c:pt idx="633">
                  <c:v>10/01/2007</c:v>
                </c:pt>
                <c:pt idx="634">
                  <c:v>11/01/2007</c:v>
                </c:pt>
                <c:pt idx="635">
                  <c:v>12/01/2007</c:v>
                </c:pt>
                <c:pt idx="636">
                  <c:v>01/01/2008</c:v>
                </c:pt>
                <c:pt idx="637">
                  <c:v>02/01/2008</c:v>
                </c:pt>
                <c:pt idx="638">
                  <c:v>03/01/2008</c:v>
                </c:pt>
                <c:pt idx="639">
                  <c:v>04/01/2008</c:v>
                </c:pt>
                <c:pt idx="640">
                  <c:v>05/01/2008</c:v>
                </c:pt>
                <c:pt idx="641">
                  <c:v>06/01/2008</c:v>
                </c:pt>
                <c:pt idx="642">
                  <c:v>07/01/2008</c:v>
                </c:pt>
                <c:pt idx="643">
                  <c:v>08/01/2008</c:v>
                </c:pt>
                <c:pt idx="644">
                  <c:v>09/01/2008</c:v>
                </c:pt>
                <c:pt idx="645">
                  <c:v>10/01/2008</c:v>
                </c:pt>
                <c:pt idx="646">
                  <c:v>11/01/2008</c:v>
                </c:pt>
                <c:pt idx="647">
                  <c:v>12/01/2008</c:v>
                </c:pt>
                <c:pt idx="648">
                  <c:v>01/01/2009</c:v>
                </c:pt>
                <c:pt idx="649">
                  <c:v>02/01/2009</c:v>
                </c:pt>
                <c:pt idx="650">
                  <c:v>03/01/2009</c:v>
                </c:pt>
                <c:pt idx="651">
                  <c:v>04/01/2009</c:v>
                </c:pt>
                <c:pt idx="652">
                  <c:v>05/01/2009</c:v>
                </c:pt>
                <c:pt idx="653">
                  <c:v>06/01/2009</c:v>
                </c:pt>
                <c:pt idx="654">
                  <c:v>07/01/2009</c:v>
                </c:pt>
                <c:pt idx="655">
                  <c:v>08/01/2009</c:v>
                </c:pt>
                <c:pt idx="656">
                  <c:v>09/01/2009</c:v>
                </c:pt>
                <c:pt idx="657">
                  <c:v>10/01/2009</c:v>
                </c:pt>
                <c:pt idx="658">
                  <c:v>11/01/2009</c:v>
                </c:pt>
                <c:pt idx="659">
                  <c:v>12/01/2009</c:v>
                </c:pt>
                <c:pt idx="660">
                  <c:v>01/01/2010</c:v>
                </c:pt>
                <c:pt idx="661">
                  <c:v>02/01/2010</c:v>
                </c:pt>
                <c:pt idx="662">
                  <c:v>03/01/2010</c:v>
                </c:pt>
                <c:pt idx="663">
                  <c:v>04/01/2010</c:v>
                </c:pt>
                <c:pt idx="664">
                  <c:v>05/01/2010</c:v>
                </c:pt>
                <c:pt idx="665">
                  <c:v>06/01/2010</c:v>
                </c:pt>
                <c:pt idx="666">
                  <c:v>07/01/2010</c:v>
                </c:pt>
                <c:pt idx="667">
                  <c:v>08/01/2010</c:v>
                </c:pt>
                <c:pt idx="668">
                  <c:v>09/01/2010</c:v>
                </c:pt>
                <c:pt idx="669">
                  <c:v>10/01/2010</c:v>
                </c:pt>
                <c:pt idx="670">
                  <c:v>11/01/2010</c:v>
                </c:pt>
                <c:pt idx="671">
                  <c:v>12/01/2010</c:v>
                </c:pt>
                <c:pt idx="672">
                  <c:v>01/01/2011</c:v>
                </c:pt>
                <c:pt idx="673">
                  <c:v>02/01/2011</c:v>
                </c:pt>
                <c:pt idx="674">
                  <c:v>03/01/2011</c:v>
                </c:pt>
                <c:pt idx="675">
                  <c:v>04/01/2011</c:v>
                </c:pt>
                <c:pt idx="676">
                  <c:v>05/01/2011</c:v>
                </c:pt>
                <c:pt idx="677">
                  <c:v>06/01/2011</c:v>
                </c:pt>
                <c:pt idx="678">
                  <c:v>07/01/2011</c:v>
                </c:pt>
                <c:pt idx="679">
                  <c:v>08/01/2011</c:v>
                </c:pt>
                <c:pt idx="680">
                  <c:v>09/01/2011</c:v>
                </c:pt>
                <c:pt idx="681">
                  <c:v>10/01/2011</c:v>
                </c:pt>
                <c:pt idx="682">
                  <c:v>11/01/2011</c:v>
                </c:pt>
                <c:pt idx="683">
                  <c:v>12/01/2011</c:v>
                </c:pt>
                <c:pt idx="684">
                  <c:v>01/01/2012</c:v>
                </c:pt>
                <c:pt idx="685">
                  <c:v>02/01/2012</c:v>
                </c:pt>
                <c:pt idx="686">
                  <c:v>03/01/2012</c:v>
                </c:pt>
                <c:pt idx="687">
                  <c:v>04/01/2012</c:v>
                </c:pt>
                <c:pt idx="688">
                  <c:v>05/01/2012</c:v>
                </c:pt>
                <c:pt idx="689">
                  <c:v>06/01/2012</c:v>
                </c:pt>
                <c:pt idx="690">
                  <c:v>07/01/2012</c:v>
                </c:pt>
                <c:pt idx="691">
                  <c:v>08/01/2012</c:v>
                </c:pt>
                <c:pt idx="692">
                  <c:v>09/01/2012</c:v>
                </c:pt>
                <c:pt idx="693">
                  <c:v>10/01/2012</c:v>
                </c:pt>
                <c:pt idx="694">
                  <c:v>11/01/2012</c:v>
                </c:pt>
                <c:pt idx="695">
                  <c:v>12/01/2012</c:v>
                </c:pt>
                <c:pt idx="696">
                  <c:v>01/01/2013</c:v>
                </c:pt>
                <c:pt idx="697">
                  <c:v>02/01/2013</c:v>
                </c:pt>
                <c:pt idx="698">
                  <c:v>03/01/2013</c:v>
                </c:pt>
                <c:pt idx="699">
                  <c:v>04/01/2013</c:v>
                </c:pt>
                <c:pt idx="700">
                  <c:v>05/01/2013</c:v>
                </c:pt>
                <c:pt idx="701">
                  <c:v>06/01/2013</c:v>
                </c:pt>
                <c:pt idx="702">
                  <c:v>07/01/2013</c:v>
                </c:pt>
                <c:pt idx="703">
                  <c:v>08/01/2013</c:v>
                </c:pt>
                <c:pt idx="704">
                  <c:v>09/01/2013</c:v>
                </c:pt>
                <c:pt idx="705">
                  <c:v>10/01/2013</c:v>
                </c:pt>
                <c:pt idx="706">
                  <c:v>11/01/2013</c:v>
                </c:pt>
                <c:pt idx="707">
                  <c:v>12/01/2013</c:v>
                </c:pt>
                <c:pt idx="708">
                  <c:v>01/01/2014</c:v>
                </c:pt>
                <c:pt idx="709">
                  <c:v>02/01/2014</c:v>
                </c:pt>
                <c:pt idx="710">
                  <c:v>03/01/2014</c:v>
                </c:pt>
                <c:pt idx="711">
                  <c:v>04/01/2014</c:v>
                </c:pt>
                <c:pt idx="712">
                  <c:v>05/01/2014</c:v>
                </c:pt>
                <c:pt idx="713">
                  <c:v>06/01/2014</c:v>
                </c:pt>
                <c:pt idx="714">
                  <c:v>07/01/2014</c:v>
                </c:pt>
                <c:pt idx="715">
                  <c:v>08/01/2014</c:v>
                </c:pt>
                <c:pt idx="716">
                  <c:v>09/01/2014</c:v>
                </c:pt>
                <c:pt idx="717">
                  <c:v>10/01/2014</c:v>
                </c:pt>
                <c:pt idx="718">
                  <c:v>11/01/2014</c:v>
                </c:pt>
                <c:pt idx="719">
                  <c:v>12/01/2014</c:v>
                </c:pt>
                <c:pt idx="720">
                  <c:v>01/01/2015</c:v>
                </c:pt>
                <c:pt idx="721">
                  <c:v>02/01/2015</c:v>
                </c:pt>
                <c:pt idx="722">
                  <c:v>03/01/2015</c:v>
                </c:pt>
                <c:pt idx="723">
                  <c:v>04/01/2015</c:v>
                </c:pt>
                <c:pt idx="724">
                  <c:v>05/01/2015</c:v>
                </c:pt>
                <c:pt idx="725">
                  <c:v>06/01/2015</c:v>
                </c:pt>
                <c:pt idx="726">
                  <c:v>07/01/2015</c:v>
                </c:pt>
                <c:pt idx="727">
                  <c:v>08/01/2015</c:v>
                </c:pt>
                <c:pt idx="728">
                  <c:v>09/01/2015</c:v>
                </c:pt>
                <c:pt idx="729">
                  <c:v>10/01/2015</c:v>
                </c:pt>
                <c:pt idx="730">
                  <c:v>11/01/2015</c:v>
                </c:pt>
                <c:pt idx="731">
                  <c:v>12/01/2015</c:v>
                </c:pt>
                <c:pt idx="732">
                  <c:v>01/01/2016</c:v>
                </c:pt>
                <c:pt idx="733">
                  <c:v>02/01/2016</c:v>
                </c:pt>
                <c:pt idx="734">
                  <c:v>03/01/2016</c:v>
                </c:pt>
                <c:pt idx="735">
                  <c:v>04/01/2016</c:v>
                </c:pt>
                <c:pt idx="736">
                  <c:v>05/01/2016</c:v>
                </c:pt>
                <c:pt idx="737">
                  <c:v>06/01/2016</c:v>
                </c:pt>
                <c:pt idx="738">
                  <c:v>07/01/2016</c:v>
                </c:pt>
                <c:pt idx="739">
                  <c:v>08/01/2016</c:v>
                </c:pt>
                <c:pt idx="740">
                  <c:v>09/01/2016</c:v>
                </c:pt>
                <c:pt idx="741">
                  <c:v>10/01/2016</c:v>
                </c:pt>
                <c:pt idx="742">
                  <c:v>11/01/2016</c:v>
                </c:pt>
                <c:pt idx="743">
                  <c:v>12/01/2016</c:v>
                </c:pt>
                <c:pt idx="744">
                  <c:v>01/01/2017</c:v>
                </c:pt>
                <c:pt idx="745">
                  <c:v>02/01/2017</c:v>
                </c:pt>
                <c:pt idx="746">
                  <c:v>03/01/2017</c:v>
                </c:pt>
                <c:pt idx="747">
                  <c:v>04/01/2017</c:v>
                </c:pt>
                <c:pt idx="748">
                  <c:v>05/01/2017</c:v>
                </c:pt>
                <c:pt idx="749">
                  <c:v>06/01/2017</c:v>
                </c:pt>
                <c:pt idx="750">
                  <c:v>01/01/2005</c:v>
                </c:pt>
                <c:pt idx="751">
                  <c:v>02/01/2005</c:v>
                </c:pt>
                <c:pt idx="752">
                  <c:v>03/01/2005</c:v>
                </c:pt>
                <c:pt idx="753">
                  <c:v>04/01/2005</c:v>
                </c:pt>
                <c:pt idx="754">
                  <c:v>05/01/2005</c:v>
                </c:pt>
                <c:pt idx="755">
                  <c:v>06/01/2005</c:v>
                </c:pt>
                <c:pt idx="756">
                  <c:v>07/01/2005</c:v>
                </c:pt>
                <c:pt idx="757">
                  <c:v>08/01/2005</c:v>
                </c:pt>
                <c:pt idx="758">
                  <c:v>09/01/2005</c:v>
                </c:pt>
                <c:pt idx="759">
                  <c:v>10/01/2005</c:v>
                </c:pt>
                <c:pt idx="760">
                  <c:v>11/01/2005</c:v>
                </c:pt>
                <c:pt idx="761">
                  <c:v>12/01/2005</c:v>
                </c:pt>
                <c:pt idx="762">
                  <c:v>01/01/2006</c:v>
                </c:pt>
                <c:pt idx="763">
                  <c:v>02/01/2006</c:v>
                </c:pt>
                <c:pt idx="764">
                  <c:v>03/01/2006</c:v>
                </c:pt>
                <c:pt idx="765">
                  <c:v>04/01/2006</c:v>
                </c:pt>
                <c:pt idx="766">
                  <c:v>05/01/2006</c:v>
                </c:pt>
                <c:pt idx="767">
                  <c:v>06/01/2006</c:v>
                </c:pt>
                <c:pt idx="768">
                  <c:v>07/01/2006</c:v>
                </c:pt>
                <c:pt idx="769">
                  <c:v>08/01/2006</c:v>
                </c:pt>
                <c:pt idx="770">
                  <c:v>09/01/2006</c:v>
                </c:pt>
                <c:pt idx="771">
                  <c:v>10/01/2006</c:v>
                </c:pt>
                <c:pt idx="772">
                  <c:v>11/01/2006</c:v>
                </c:pt>
                <c:pt idx="773">
                  <c:v>12/01/2006</c:v>
                </c:pt>
                <c:pt idx="774">
                  <c:v>01/01/2007</c:v>
                </c:pt>
                <c:pt idx="775">
                  <c:v>02/01/2007</c:v>
                </c:pt>
                <c:pt idx="776">
                  <c:v>03/01/2007</c:v>
                </c:pt>
                <c:pt idx="777">
                  <c:v>04/01/2007</c:v>
                </c:pt>
                <c:pt idx="778">
                  <c:v>05/01/2007</c:v>
                </c:pt>
                <c:pt idx="779">
                  <c:v>06/01/2007</c:v>
                </c:pt>
                <c:pt idx="780">
                  <c:v>07/01/2007</c:v>
                </c:pt>
                <c:pt idx="781">
                  <c:v>08/01/2007</c:v>
                </c:pt>
                <c:pt idx="782">
                  <c:v>09/01/2007</c:v>
                </c:pt>
                <c:pt idx="783">
                  <c:v>10/01/2007</c:v>
                </c:pt>
                <c:pt idx="784">
                  <c:v>11/01/2007</c:v>
                </c:pt>
                <c:pt idx="785">
                  <c:v>12/01/2007</c:v>
                </c:pt>
                <c:pt idx="786">
                  <c:v>01/01/2008</c:v>
                </c:pt>
                <c:pt idx="787">
                  <c:v>02/01/2008</c:v>
                </c:pt>
                <c:pt idx="788">
                  <c:v>03/01/2008</c:v>
                </c:pt>
                <c:pt idx="789">
                  <c:v>04/01/2008</c:v>
                </c:pt>
                <c:pt idx="790">
                  <c:v>05/01/2008</c:v>
                </c:pt>
                <c:pt idx="791">
                  <c:v>06/01/2008</c:v>
                </c:pt>
                <c:pt idx="792">
                  <c:v>07/01/2008</c:v>
                </c:pt>
                <c:pt idx="793">
                  <c:v>08/01/2008</c:v>
                </c:pt>
                <c:pt idx="794">
                  <c:v>09/01/2008</c:v>
                </c:pt>
                <c:pt idx="795">
                  <c:v>10/01/2008</c:v>
                </c:pt>
                <c:pt idx="796">
                  <c:v>11/01/2008</c:v>
                </c:pt>
                <c:pt idx="797">
                  <c:v>12/01/2008</c:v>
                </c:pt>
                <c:pt idx="798">
                  <c:v>01/01/2009</c:v>
                </c:pt>
                <c:pt idx="799">
                  <c:v>02/01/2009</c:v>
                </c:pt>
                <c:pt idx="800">
                  <c:v>03/01/2009</c:v>
                </c:pt>
                <c:pt idx="801">
                  <c:v>04/01/2009</c:v>
                </c:pt>
                <c:pt idx="802">
                  <c:v>05/01/2009</c:v>
                </c:pt>
                <c:pt idx="803">
                  <c:v>06/01/2009</c:v>
                </c:pt>
                <c:pt idx="804">
                  <c:v>07/01/2009</c:v>
                </c:pt>
                <c:pt idx="805">
                  <c:v>08/01/2009</c:v>
                </c:pt>
                <c:pt idx="806">
                  <c:v>09/01/2009</c:v>
                </c:pt>
                <c:pt idx="807">
                  <c:v>10/01/2009</c:v>
                </c:pt>
                <c:pt idx="808">
                  <c:v>11/01/2009</c:v>
                </c:pt>
                <c:pt idx="809">
                  <c:v>12/01/2009</c:v>
                </c:pt>
                <c:pt idx="810">
                  <c:v>01/01/2010</c:v>
                </c:pt>
                <c:pt idx="811">
                  <c:v>02/01/2010</c:v>
                </c:pt>
                <c:pt idx="812">
                  <c:v>03/01/2010</c:v>
                </c:pt>
                <c:pt idx="813">
                  <c:v>04/01/2010</c:v>
                </c:pt>
                <c:pt idx="814">
                  <c:v>05/01/2010</c:v>
                </c:pt>
                <c:pt idx="815">
                  <c:v>06/01/2010</c:v>
                </c:pt>
                <c:pt idx="816">
                  <c:v>07/01/2010</c:v>
                </c:pt>
                <c:pt idx="817">
                  <c:v>08/01/2010</c:v>
                </c:pt>
                <c:pt idx="818">
                  <c:v>09/01/2010</c:v>
                </c:pt>
                <c:pt idx="819">
                  <c:v>10/01/2010</c:v>
                </c:pt>
                <c:pt idx="820">
                  <c:v>11/01/2010</c:v>
                </c:pt>
                <c:pt idx="821">
                  <c:v>12/01/2010</c:v>
                </c:pt>
                <c:pt idx="822">
                  <c:v>01/01/2011</c:v>
                </c:pt>
                <c:pt idx="823">
                  <c:v>02/01/2011</c:v>
                </c:pt>
                <c:pt idx="824">
                  <c:v>03/01/2011</c:v>
                </c:pt>
                <c:pt idx="825">
                  <c:v>04/01/2011</c:v>
                </c:pt>
                <c:pt idx="826">
                  <c:v>05/01/2011</c:v>
                </c:pt>
                <c:pt idx="827">
                  <c:v>06/01/2011</c:v>
                </c:pt>
                <c:pt idx="828">
                  <c:v>07/01/2011</c:v>
                </c:pt>
                <c:pt idx="829">
                  <c:v>08/01/2011</c:v>
                </c:pt>
                <c:pt idx="830">
                  <c:v>09/01/2011</c:v>
                </c:pt>
                <c:pt idx="831">
                  <c:v>10/01/2011</c:v>
                </c:pt>
                <c:pt idx="832">
                  <c:v>11/01/2011</c:v>
                </c:pt>
                <c:pt idx="833">
                  <c:v>12/01/2011</c:v>
                </c:pt>
                <c:pt idx="834">
                  <c:v>01/01/2012</c:v>
                </c:pt>
                <c:pt idx="835">
                  <c:v>02/01/2012</c:v>
                </c:pt>
                <c:pt idx="836">
                  <c:v>03/01/2012</c:v>
                </c:pt>
                <c:pt idx="837">
                  <c:v>04/01/2012</c:v>
                </c:pt>
                <c:pt idx="838">
                  <c:v>05/01/2012</c:v>
                </c:pt>
                <c:pt idx="839">
                  <c:v>06/01/2012</c:v>
                </c:pt>
                <c:pt idx="840">
                  <c:v>07/01/2012</c:v>
                </c:pt>
                <c:pt idx="841">
                  <c:v>08/01/2012</c:v>
                </c:pt>
                <c:pt idx="842">
                  <c:v>09/01/2012</c:v>
                </c:pt>
                <c:pt idx="843">
                  <c:v>10/01/2012</c:v>
                </c:pt>
                <c:pt idx="844">
                  <c:v>11/01/2012</c:v>
                </c:pt>
                <c:pt idx="845">
                  <c:v>12/01/2012</c:v>
                </c:pt>
                <c:pt idx="846">
                  <c:v>01/01/2013</c:v>
                </c:pt>
                <c:pt idx="847">
                  <c:v>02/01/2013</c:v>
                </c:pt>
                <c:pt idx="848">
                  <c:v>03/01/2013</c:v>
                </c:pt>
                <c:pt idx="849">
                  <c:v>04/01/2013</c:v>
                </c:pt>
                <c:pt idx="850">
                  <c:v>05/01/2013</c:v>
                </c:pt>
                <c:pt idx="851">
                  <c:v>06/01/2013</c:v>
                </c:pt>
                <c:pt idx="852">
                  <c:v>07/01/2013</c:v>
                </c:pt>
                <c:pt idx="853">
                  <c:v>08/01/2013</c:v>
                </c:pt>
                <c:pt idx="854">
                  <c:v>09/01/2013</c:v>
                </c:pt>
                <c:pt idx="855">
                  <c:v>10/01/2013</c:v>
                </c:pt>
                <c:pt idx="856">
                  <c:v>11/01/2013</c:v>
                </c:pt>
                <c:pt idx="857">
                  <c:v>12/01/2013</c:v>
                </c:pt>
                <c:pt idx="858">
                  <c:v>01/01/2014</c:v>
                </c:pt>
                <c:pt idx="859">
                  <c:v>02/01/2014</c:v>
                </c:pt>
                <c:pt idx="860">
                  <c:v>03/01/2014</c:v>
                </c:pt>
                <c:pt idx="861">
                  <c:v>04/01/2014</c:v>
                </c:pt>
                <c:pt idx="862">
                  <c:v>05/01/2014</c:v>
                </c:pt>
                <c:pt idx="863">
                  <c:v>06/01/2014</c:v>
                </c:pt>
                <c:pt idx="864">
                  <c:v>07/01/2014</c:v>
                </c:pt>
                <c:pt idx="865">
                  <c:v>08/01/2014</c:v>
                </c:pt>
                <c:pt idx="866">
                  <c:v>09/01/2014</c:v>
                </c:pt>
                <c:pt idx="867">
                  <c:v>10/01/2014</c:v>
                </c:pt>
                <c:pt idx="868">
                  <c:v>11/01/2014</c:v>
                </c:pt>
                <c:pt idx="869">
                  <c:v>12/01/2014</c:v>
                </c:pt>
                <c:pt idx="870">
                  <c:v>01/01/2015</c:v>
                </c:pt>
                <c:pt idx="871">
                  <c:v>02/01/2015</c:v>
                </c:pt>
                <c:pt idx="872">
                  <c:v>03/01/2015</c:v>
                </c:pt>
                <c:pt idx="873">
                  <c:v>04/01/2015</c:v>
                </c:pt>
                <c:pt idx="874">
                  <c:v>05/01/2015</c:v>
                </c:pt>
                <c:pt idx="875">
                  <c:v>06/01/2015</c:v>
                </c:pt>
                <c:pt idx="876">
                  <c:v>07/01/2015</c:v>
                </c:pt>
                <c:pt idx="877">
                  <c:v>08/01/2015</c:v>
                </c:pt>
                <c:pt idx="878">
                  <c:v>09/01/2015</c:v>
                </c:pt>
                <c:pt idx="879">
                  <c:v>10/01/2015</c:v>
                </c:pt>
                <c:pt idx="880">
                  <c:v>11/01/2015</c:v>
                </c:pt>
                <c:pt idx="881">
                  <c:v>12/01/2015</c:v>
                </c:pt>
                <c:pt idx="882">
                  <c:v>01/01/2016</c:v>
                </c:pt>
                <c:pt idx="883">
                  <c:v>02/01/2016</c:v>
                </c:pt>
                <c:pt idx="884">
                  <c:v>03/01/2016</c:v>
                </c:pt>
                <c:pt idx="885">
                  <c:v>04/01/2016</c:v>
                </c:pt>
                <c:pt idx="886">
                  <c:v>05/01/2016</c:v>
                </c:pt>
                <c:pt idx="887">
                  <c:v>06/01/2016</c:v>
                </c:pt>
                <c:pt idx="888">
                  <c:v>07/01/2016</c:v>
                </c:pt>
                <c:pt idx="889">
                  <c:v>08/01/2016</c:v>
                </c:pt>
                <c:pt idx="890">
                  <c:v>09/01/2016</c:v>
                </c:pt>
                <c:pt idx="891">
                  <c:v>10/01/2016</c:v>
                </c:pt>
                <c:pt idx="892">
                  <c:v>11/01/2016</c:v>
                </c:pt>
                <c:pt idx="893">
                  <c:v>12/01/2016</c:v>
                </c:pt>
                <c:pt idx="894">
                  <c:v>01/01/2017</c:v>
                </c:pt>
                <c:pt idx="895">
                  <c:v>02/01/2017</c:v>
                </c:pt>
                <c:pt idx="896">
                  <c:v>03/01/2017</c:v>
                </c:pt>
                <c:pt idx="897">
                  <c:v>04/01/2017</c:v>
                </c:pt>
                <c:pt idx="898">
                  <c:v>05/01/2017</c:v>
                </c:pt>
                <c:pt idx="899">
                  <c:v>06/01/2017</c:v>
                </c:pt>
                <c:pt idx="900">
                  <c:v>01/01/2005</c:v>
                </c:pt>
                <c:pt idx="901">
                  <c:v>02/01/2005</c:v>
                </c:pt>
                <c:pt idx="902">
                  <c:v>03/01/2005</c:v>
                </c:pt>
                <c:pt idx="903">
                  <c:v>04/01/2005</c:v>
                </c:pt>
                <c:pt idx="904">
                  <c:v>05/01/2005</c:v>
                </c:pt>
                <c:pt idx="905">
                  <c:v>06/01/2005</c:v>
                </c:pt>
                <c:pt idx="906">
                  <c:v>07/01/2005</c:v>
                </c:pt>
                <c:pt idx="907">
                  <c:v>08/01/2005</c:v>
                </c:pt>
                <c:pt idx="908">
                  <c:v>09/01/2005</c:v>
                </c:pt>
                <c:pt idx="909">
                  <c:v>10/01/2005</c:v>
                </c:pt>
                <c:pt idx="910">
                  <c:v>11/01/2005</c:v>
                </c:pt>
                <c:pt idx="911">
                  <c:v>12/01/2005</c:v>
                </c:pt>
                <c:pt idx="912">
                  <c:v>01/01/2006</c:v>
                </c:pt>
                <c:pt idx="913">
                  <c:v>02/01/2006</c:v>
                </c:pt>
                <c:pt idx="914">
                  <c:v>03/01/2006</c:v>
                </c:pt>
                <c:pt idx="915">
                  <c:v>04/01/2006</c:v>
                </c:pt>
                <c:pt idx="916">
                  <c:v>05/01/2006</c:v>
                </c:pt>
                <c:pt idx="917">
                  <c:v>06/01/2006</c:v>
                </c:pt>
                <c:pt idx="918">
                  <c:v>07/01/2006</c:v>
                </c:pt>
                <c:pt idx="919">
                  <c:v>08/01/2006</c:v>
                </c:pt>
                <c:pt idx="920">
                  <c:v>09/01/2006</c:v>
                </c:pt>
                <c:pt idx="921">
                  <c:v>10/01/2006</c:v>
                </c:pt>
                <c:pt idx="922">
                  <c:v>11/01/2006</c:v>
                </c:pt>
                <c:pt idx="923">
                  <c:v>12/01/2006</c:v>
                </c:pt>
                <c:pt idx="924">
                  <c:v>01/01/2007</c:v>
                </c:pt>
                <c:pt idx="925">
                  <c:v>02/01/2007</c:v>
                </c:pt>
                <c:pt idx="926">
                  <c:v>03/01/2007</c:v>
                </c:pt>
                <c:pt idx="927">
                  <c:v>04/01/2007</c:v>
                </c:pt>
                <c:pt idx="928">
                  <c:v>05/01/2007</c:v>
                </c:pt>
                <c:pt idx="929">
                  <c:v>06/01/2007</c:v>
                </c:pt>
                <c:pt idx="930">
                  <c:v>07/01/2007</c:v>
                </c:pt>
                <c:pt idx="931">
                  <c:v>08/01/2007</c:v>
                </c:pt>
                <c:pt idx="932">
                  <c:v>09/01/2007</c:v>
                </c:pt>
                <c:pt idx="933">
                  <c:v>10/01/2007</c:v>
                </c:pt>
                <c:pt idx="934">
                  <c:v>11/01/2007</c:v>
                </c:pt>
                <c:pt idx="935">
                  <c:v>12/01/2007</c:v>
                </c:pt>
                <c:pt idx="936">
                  <c:v>01/01/2008</c:v>
                </c:pt>
                <c:pt idx="937">
                  <c:v>02/01/2008</c:v>
                </c:pt>
                <c:pt idx="938">
                  <c:v>03/01/2008</c:v>
                </c:pt>
                <c:pt idx="939">
                  <c:v>04/01/2008</c:v>
                </c:pt>
                <c:pt idx="940">
                  <c:v>05/01/2008</c:v>
                </c:pt>
                <c:pt idx="941">
                  <c:v>06/01/2008</c:v>
                </c:pt>
                <c:pt idx="942">
                  <c:v>07/01/2008</c:v>
                </c:pt>
                <c:pt idx="943">
                  <c:v>08/01/2008</c:v>
                </c:pt>
                <c:pt idx="944">
                  <c:v>09/01/2008</c:v>
                </c:pt>
                <c:pt idx="945">
                  <c:v>10/01/2008</c:v>
                </c:pt>
                <c:pt idx="946">
                  <c:v>11/01/2008</c:v>
                </c:pt>
                <c:pt idx="947">
                  <c:v>12/01/2008</c:v>
                </c:pt>
                <c:pt idx="948">
                  <c:v>01/01/2009</c:v>
                </c:pt>
                <c:pt idx="949">
                  <c:v>02/01/2009</c:v>
                </c:pt>
                <c:pt idx="950">
                  <c:v>03/01/2009</c:v>
                </c:pt>
                <c:pt idx="951">
                  <c:v>04/01/2009</c:v>
                </c:pt>
                <c:pt idx="952">
                  <c:v>05/01/2009</c:v>
                </c:pt>
                <c:pt idx="953">
                  <c:v>06/01/2009</c:v>
                </c:pt>
                <c:pt idx="954">
                  <c:v>07/01/2009</c:v>
                </c:pt>
                <c:pt idx="955">
                  <c:v>08/01/2009</c:v>
                </c:pt>
                <c:pt idx="956">
                  <c:v>09/01/2009</c:v>
                </c:pt>
                <c:pt idx="957">
                  <c:v>10/01/2009</c:v>
                </c:pt>
                <c:pt idx="958">
                  <c:v>11/01/2009</c:v>
                </c:pt>
                <c:pt idx="959">
                  <c:v>12/01/2009</c:v>
                </c:pt>
                <c:pt idx="960">
                  <c:v>01/01/2010</c:v>
                </c:pt>
                <c:pt idx="961">
                  <c:v>02/01/2010</c:v>
                </c:pt>
                <c:pt idx="962">
                  <c:v>03/01/2010</c:v>
                </c:pt>
                <c:pt idx="963">
                  <c:v>04/01/2010</c:v>
                </c:pt>
                <c:pt idx="964">
                  <c:v>05/01/2010</c:v>
                </c:pt>
                <c:pt idx="965">
                  <c:v>06/01/2010</c:v>
                </c:pt>
                <c:pt idx="966">
                  <c:v>07/01/2010</c:v>
                </c:pt>
                <c:pt idx="967">
                  <c:v>08/01/2010</c:v>
                </c:pt>
                <c:pt idx="968">
                  <c:v>09/01/2010</c:v>
                </c:pt>
                <c:pt idx="969">
                  <c:v>10/01/2010</c:v>
                </c:pt>
                <c:pt idx="970">
                  <c:v>11/01/2010</c:v>
                </c:pt>
                <c:pt idx="971">
                  <c:v>12/01/2010</c:v>
                </c:pt>
                <c:pt idx="972">
                  <c:v>01/01/2011</c:v>
                </c:pt>
                <c:pt idx="973">
                  <c:v>02/01/2011</c:v>
                </c:pt>
                <c:pt idx="974">
                  <c:v>03/01/2011</c:v>
                </c:pt>
                <c:pt idx="975">
                  <c:v>04/01/2011</c:v>
                </c:pt>
                <c:pt idx="976">
                  <c:v>05/01/2011</c:v>
                </c:pt>
                <c:pt idx="977">
                  <c:v>06/01/2011</c:v>
                </c:pt>
                <c:pt idx="978">
                  <c:v>07/01/2011</c:v>
                </c:pt>
                <c:pt idx="979">
                  <c:v>08/01/2011</c:v>
                </c:pt>
                <c:pt idx="980">
                  <c:v>09/01/2011</c:v>
                </c:pt>
                <c:pt idx="981">
                  <c:v>10/01/2011</c:v>
                </c:pt>
                <c:pt idx="982">
                  <c:v>11/01/2011</c:v>
                </c:pt>
                <c:pt idx="983">
                  <c:v>12/01/2011</c:v>
                </c:pt>
                <c:pt idx="984">
                  <c:v>01/01/2012</c:v>
                </c:pt>
                <c:pt idx="985">
                  <c:v>02/01/2012</c:v>
                </c:pt>
                <c:pt idx="986">
                  <c:v>03/01/2012</c:v>
                </c:pt>
                <c:pt idx="987">
                  <c:v>04/01/2012</c:v>
                </c:pt>
                <c:pt idx="988">
                  <c:v>05/01/2012</c:v>
                </c:pt>
                <c:pt idx="989">
                  <c:v>06/01/2012</c:v>
                </c:pt>
                <c:pt idx="990">
                  <c:v>07/01/2012</c:v>
                </c:pt>
                <c:pt idx="991">
                  <c:v>08/01/2012</c:v>
                </c:pt>
                <c:pt idx="992">
                  <c:v>09/01/2012</c:v>
                </c:pt>
                <c:pt idx="993">
                  <c:v>10/01/2012</c:v>
                </c:pt>
                <c:pt idx="994">
                  <c:v>11/01/2012</c:v>
                </c:pt>
                <c:pt idx="995">
                  <c:v>12/01/2012</c:v>
                </c:pt>
                <c:pt idx="996">
                  <c:v>01/01/2013</c:v>
                </c:pt>
                <c:pt idx="997">
                  <c:v>02/01/2013</c:v>
                </c:pt>
                <c:pt idx="998">
                  <c:v>03/01/2013</c:v>
                </c:pt>
                <c:pt idx="999">
                  <c:v>04/01/2013</c:v>
                </c:pt>
                <c:pt idx="1000">
                  <c:v>05/01/2013</c:v>
                </c:pt>
                <c:pt idx="1001">
                  <c:v>06/01/2013</c:v>
                </c:pt>
                <c:pt idx="1002">
                  <c:v>07/01/2013</c:v>
                </c:pt>
                <c:pt idx="1003">
                  <c:v>08/01/2013</c:v>
                </c:pt>
                <c:pt idx="1004">
                  <c:v>09/01/2013</c:v>
                </c:pt>
                <c:pt idx="1005">
                  <c:v>10/01/2013</c:v>
                </c:pt>
                <c:pt idx="1006">
                  <c:v>11/01/2013</c:v>
                </c:pt>
                <c:pt idx="1007">
                  <c:v>12/01/2013</c:v>
                </c:pt>
                <c:pt idx="1008">
                  <c:v>01/01/2014</c:v>
                </c:pt>
                <c:pt idx="1009">
                  <c:v>02/01/2014</c:v>
                </c:pt>
                <c:pt idx="1010">
                  <c:v>03/01/2014</c:v>
                </c:pt>
                <c:pt idx="1011">
                  <c:v>04/01/2014</c:v>
                </c:pt>
                <c:pt idx="1012">
                  <c:v>05/01/2014</c:v>
                </c:pt>
                <c:pt idx="1013">
                  <c:v>06/01/2014</c:v>
                </c:pt>
                <c:pt idx="1014">
                  <c:v>07/01/2014</c:v>
                </c:pt>
                <c:pt idx="1015">
                  <c:v>08/01/2014</c:v>
                </c:pt>
                <c:pt idx="1016">
                  <c:v>09/01/2014</c:v>
                </c:pt>
                <c:pt idx="1017">
                  <c:v>10/01/2014</c:v>
                </c:pt>
                <c:pt idx="1018">
                  <c:v>11/01/2014</c:v>
                </c:pt>
                <c:pt idx="1019">
                  <c:v>12/01/2014</c:v>
                </c:pt>
                <c:pt idx="1020">
                  <c:v>01/01/2015</c:v>
                </c:pt>
                <c:pt idx="1021">
                  <c:v>02/01/2015</c:v>
                </c:pt>
                <c:pt idx="1022">
                  <c:v>03/01/2015</c:v>
                </c:pt>
                <c:pt idx="1023">
                  <c:v>04/01/2015</c:v>
                </c:pt>
                <c:pt idx="1024">
                  <c:v>05/01/2015</c:v>
                </c:pt>
                <c:pt idx="1025">
                  <c:v>06/01/2015</c:v>
                </c:pt>
                <c:pt idx="1026">
                  <c:v>07/01/2015</c:v>
                </c:pt>
                <c:pt idx="1027">
                  <c:v>08/01/2015</c:v>
                </c:pt>
                <c:pt idx="1028">
                  <c:v>09/01/2015</c:v>
                </c:pt>
                <c:pt idx="1029">
                  <c:v>10/01/2015</c:v>
                </c:pt>
                <c:pt idx="1030">
                  <c:v>11/01/2015</c:v>
                </c:pt>
                <c:pt idx="1031">
                  <c:v>12/01/2015</c:v>
                </c:pt>
                <c:pt idx="1032">
                  <c:v>01/01/2016</c:v>
                </c:pt>
                <c:pt idx="1033">
                  <c:v>02/01/2016</c:v>
                </c:pt>
                <c:pt idx="1034">
                  <c:v>03/01/2016</c:v>
                </c:pt>
                <c:pt idx="1035">
                  <c:v>04/01/2016</c:v>
                </c:pt>
                <c:pt idx="1036">
                  <c:v>05/01/2016</c:v>
                </c:pt>
                <c:pt idx="1037">
                  <c:v>06/01/2016</c:v>
                </c:pt>
                <c:pt idx="1038">
                  <c:v>07/01/2016</c:v>
                </c:pt>
                <c:pt idx="1039">
                  <c:v>08/01/2016</c:v>
                </c:pt>
                <c:pt idx="1040">
                  <c:v>09/01/2016</c:v>
                </c:pt>
                <c:pt idx="1041">
                  <c:v>10/01/2016</c:v>
                </c:pt>
                <c:pt idx="1042">
                  <c:v>11/01/2016</c:v>
                </c:pt>
                <c:pt idx="1043">
                  <c:v>12/01/2016</c:v>
                </c:pt>
                <c:pt idx="1044">
                  <c:v>01/01/2017</c:v>
                </c:pt>
                <c:pt idx="1045">
                  <c:v>02/01/2017</c:v>
                </c:pt>
                <c:pt idx="1046">
                  <c:v>03/01/2017</c:v>
                </c:pt>
                <c:pt idx="1047">
                  <c:v>04/01/2017</c:v>
                </c:pt>
                <c:pt idx="1048">
                  <c:v>05/01/2017</c:v>
                </c:pt>
                <c:pt idx="1049">
                  <c:v>06/01/2017</c:v>
                </c:pt>
                <c:pt idx="1050">
                  <c:v>01/01/2005</c:v>
                </c:pt>
                <c:pt idx="1051">
                  <c:v>02/01/2005</c:v>
                </c:pt>
                <c:pt idx="1052">
                  <c:v>03/01/2005</c:v>
                </c:pt>
                <c:pt idx="1053">
                  <c:v>04/01/2005</c:v>
                </c:pt>
                <c:pt idx="1054">
                  <c:v>05/01/2005</c:v>
                </c:pt>
                <c:pt idx="1055">
                  <c:v>06/01/2005</c:v>
                </c:pt>
                <c:pt idx="1056">
                  <c:v>07/01/2005</c:v>
                </c:pt>
                <c:pt idx="1057">
                  <c:v>08/01/2005</c:v>
                </c:pt>
                <c:pt idx="1058">
                  <c:v>09/01/2005</c:v>
                </c:pt>
                <c:pt idx="1059">
                  <c:v>10/01/2005</c:v>
                </c:pt>
                <c:pt idx="1060">
                  <c:v>11/01/2005</c:v>
                </c:pt>
                <c:pt idx="1061">
                  <c:v>12/01/2005</c:v>
                </c:pt>
                <c:pt idx="1062">
                  <c:v>01/01/2006</c:v>
                </c:pt>
                <c:pt idx="1063">
                  <c:v>02/01/2006</c:v>
                </c:pt>
                <c:pt idx="1064">
                  <c:v>03/01/2006</c:v>
                </c:pt>
                <c:pt idx="1065">
                  <c:v>04/01/2006</c:v>
                </c:pt>
                <c:pt idx="1066">
                  <c:v>05/01/2006</c:v>
                </c:pt>
                <c:pt idx="1067">
                  <c:v>06/01/2006</c:v>
                </c:pt>
                <c:pt idx="1068">
                  <c:v>07/01/2006</c:v>
                </c:pt>
                <c:pt idx="1069">
                  <c:v>08/01/2006</c:v>
                </c:pt>
                <c:pt idx="1070">
                  <c:v>09/01/2006</c:v>
                </c:pt>
                <c:pt idx="1071">
                  <c:v>10/01/2006</c:v>
                </c:pt>
                <c:pt idx="1072">
                  <c:v>11/01/2006</c:v>
                </c:pt>
                <c:pt idx="1073">
                  <c:v>12/01/2006</c:v>
                </c:pt>
                <c:pt idx="1074">
                  <c:v>01/01/2007</c:v>
                </c:pt>
                <c:pt idx="1075">
                  <c:v>02/01/2007</c:v>
                </c:pt>
                <c:pt idx="1076">
                  <c:v>03/01/2007</c:v>
                </c:pt>
                <c:pt idx="1077">
                  <c:v>04/01/2007</c:v>
                </c:pt>
                <c:pt idx="1078">
                  <c:v>05/01/2007</c:v>
                </c:pt>
                <c:pt idx="1079">
                  <c:v>06/01/2007</c:v>
                </c:pt>
                <c:pt idx="1080">
                  <c:v>07/01/2007</c:v>
                </c:pt>
                <c:pt idx="1081">
                  <c:v>08/01/2007</c:v>
                </c:pt>
                <c:pt idx="1082">
                  <c:v>09/01/2007</c:v>
                </c:pt>
                <c:pt idx="1083">
                  <c:v>10/01/2007</c:v>
                </c:pt>
                <c:pt idx="1084">
                  <c:v>11/01/2007</c:v>
                </c:pt>
                <c:pt idx="1085">
                  <c:v>12/01/2007</c:v>
                </c:pt>
                <c:pt idx="1086">
                  <c:v>01/01/2008</c:v>
                </c:pt>
                <c:pt idx="1087">
                  <c:v>02/01/2008</c:v>
                </c:pt>
                <c:pt idx="1088">
                  <c:v>03/01/2008</c:v>
                </c:pt>
                <c:pt idx="1089">
                  <c:v>04/01/2008</c:v>
                </c:pt>
                <c:pt idx="1090">
                  <c:v>05/01/2008</c:v>
                </c:pt>
                <c:pt idx="1091">
                  <c:v>06/01/2008</c:v>
                </c:pt>
                <c:pt idx="1092">
                  <c:v>07/01/2008</c:v>
                </c:pt>
                <c:pt idx="1093">
                  <c:v>08/01/2008</c:v>
                </c:pt>
                <c:pt idx="1094">
                  <c:v>09/01/2008</c:v>
                </c:pt>
                <c:pt idx="1095">
                  <c:v>10/01/2008</c:v>
                </c:pt>
                <c:pt idx="1096">
                  <c:v>11/01/2008</c:v>
                </c:pt>
                <c:pt idx="1097">
                  <c:v>12/01/2008</c:v>
                </c:pt>
                <c:pt idx="1098">
                  <c:v>01/01/2009</c:v>
                </c:pt>
                <c:pt idx="1099">
                  <c:v>02/01/2009</c:v>
                </c:pt>
                <c:pt idx="1100">
                  <c:v>03/01/2009</c:v>
                </c:pt>
                <c:pt idx="1101">
                  <c:v>04/01/2009</c:v>
                </c:pt>
                <c:pt idx="1102">
                  <c:v>05/01/2009</c:v>
                </c:pt>
                <c:pt idx="1103">
                  <c:v>06/01/2009</c:v>
                </c:pt>
                <c:pt idx="1104">
                  <c:v>07/01/2009</c:v>
                </c:pt>
                <c:pt idx="1105">
                  <c:v>08/01/2009</c:v>
                </c:pt>
                <c:pt idx="1106">
                  <c:v>09/01/2009</c:v>
                </c:pt>
                <c:pt idx="1107">
                  <c:v>10/01/2009</c:v>
                </c:pt>
                <c:pt idx="1108">
                  <c:v>11/01/2009</c:v>
                </c:pt>
                <c:pt idx="1109">
                  <c:v>12/01/2009</c:v>
                </c:pt>
                <c:pt idx="1110">
                  <c:v>01/01/2010</c:v>
                </c:pt>
                <c:pt idx="1111">
                  <c:v>02/01/2010</c:v>
                </c:pt>
                <c:pt idx="1112">
                  <c:v>03/01/2010</c:v>
                </c:pt>
                <c:pt idx="1113">
                  <c:v>04/01/2010</c:v>
                </c:pt>
                <c:pt idx="1114">
                  <c:v>05/01/2010</c:v>
                </c:pt>
                <c:pt idx="1115">
                  <c:v>06/01/2010</c:v>
                </c:pt>
                <c:pt idx="1116">
                  <c:v>07/01/2010</c:v>
                </c:pt>
                <c:pt idx="1117">
                  <c:v>08/01/2010</c:v>
                </c:pt>
                <c:pt idx="1118">
                  <c:v>09/01/2010</c:v>
                </c:pt>
                <c:pt idx="1119">
                  <c:v>10/01/2010</c:v>
                </c:pt>
                <c:pt idx="1120">
                  <c:v>11/01/2010</c:v>
                </c:pt>
                <c:pt idx="1121">
                  <c:v>12/01/2010</c:v>
                </c:pt>
                <c:pt idx="1122">
                  <c:v>01/01/2011</c:v>
                </c:pt>
                <c:pt idx="1123">
                  <c:v>02/01/2011</c:v>
                </c:pt>
                <c:pt idx="1124">
                  <c:v>03/01/2011</c:v>
                </c:pt>
                <c:pt idx="1125">
                  <c:v>04/01/2011</c:v>
                </c:pt>
                <c:pt idx="1126">
                  <c:v>05/01/2011</c:v>
                </c:pt>
                <c:pt idx="1127">
                  <c:v>06/01/2011</c:v>
                </c:pt>
                <c:pt idx="1128">
                  <c:v>07/01/2011</c:v>
                </c:pt>
                <c:pt idx="1129">
                  <c:v>08/01/2011</c:v>
                </c:pt>
                <c:pt idx="1130">
                  <c:v>09/01/2011</c:v>
                </c:pt>
                <c:pt idx="1131">
                  <c:v>10/01/2011</c:v>
                </c:pt>
                <c:pt idx="1132">
                  <c:v>11/01/2011</c:v>
                </c:pt>
                <c:pt idx="1133">
                  <c:v>12/01/2011</c:v>
                </c:pt>
                <c:pt idx="1134">
                  <c:v>01/01/2012</c:v>
                </c:pt>
                <c:pt idx="1135">
                  <c:v>02/01/2012</c:v>
                </c:pt>
                <c:pt idx="1136">
                  <c:v>03/01/2012</c:v>
                </c:pt>
                <c:pt idx="1137">
                  <c:v>04/01/2012</c:v>
                </c:pt>
                <c:pt idx="1138">
                  <c:v>05/01/2012</c:v>
                </c:pt>
                <c:pt idx="1139">
                  <c:v>06/01/2012</c:v>
                </c:pt>
                <c:pt idx="1140">
                  <c:v>07/01/2012</c:v>
                </c:pt>
                <c:pt idx="1141">
                  <c:v>08/01/2012</c:v>
                </c:pt>
                <c:pt idx="1142">
                  <c:v>09/01/2012</c:v>
                </c:pt>
                <c:pt idx="1143">
                  <c:v>10/01/2012</c:v>
                </c:pt>
                <c:pt idx="1144">
                  <c:v>11/01/2012</c:v>
                </c:pt>
                <c:pt idx="1145">
                  <c:v>12/01/2012</c:v>
                </c:pt>
                <c:pt idx="1146">
                  <c:v>01/01/2013</c:v>
                </c:pt>
                <c:pt idx="1147">
                  <c:v>02/01/2013</c:v>
                </c:pt>
                <c:pt idx="1148">
                  <c:v>03/01/2013</c:v>
                </c:pt>
                <c:pt idx="1149">
                  <c:v>04/01/2013</c:v>
                </c:pt>
                <c:pt idx="1150">
                  <c:v>05/01/2013</c:v>
                </c:pt>
                <c:pt idx="1151">
                  <c:v>06/01/2013</c:v>
                </c:pt>
                <c:pt idx="1152">
                  <c:v>07/01/2013</c:v>
                </c:pt>
                <c:pt idx="1153">
                  <c:v>08/01/2013</c:v>
                </c:pt>
                <c:pt idx="1154">
                  <c:v>09/01/2013</c:v>
                </c:pt>
                <c:pt idx="1155">
                  <c:v>10/01/2013</c:v>
                </c:pt>
                <c:pt idx="1156">
                  <c:v>11/01/2013</c:v>
                </c:pt>
                <c:pt idx="1157">
                  <c:v>12/01/2013</c:v>
                </c:pt>
                <c:pt idx="1158">
                  <c:v>01/01/2014</c:v>
                </c:pt>
                <c:pt idx="1159">
                  <c:v>02/01/2014</c:v>
                </c:pt>
                <c:pt idx="1160">
                  <c:v>03/01/2014</c:v>
                </c:pt>
                <c:pt idx="1161">
                  <c:v>04/01/2014</c:v>
                </c:pt>
                <c:pt idx="1162">
                  <c:v>05/01/2014</c:v>
                </c:pt>
                <c:pt idx="1163">
                  <c:v>06/01/2014</c:v>
                </c:pt>
                <c:pt idx="1164">
                  <c:v>07/01/2014</c:v>
                </c:pt>
                <c:pt idx="1165">
                  <c:v>08/01/2014</c:v>
                </c:pt>
                <c:pt idx="1166">
                  <c:v>09/01/2014</c:v>
                </c:pt>
                <c:pt idx="1167">
                  <c:v>10/01/2014</c:v>
                </c:pt>
                <c:pt idx="1168">
                  <c:v>11/01/2014</c:v>
                </c:pt>
                <c:pt idx="1169">
                  <c:v>12/01/2014</c:v>
                </c:pt>
                <c:pt idx="1170">
                  <c:v>01/01/2015</c:v>
                </c:pt>
                <c:pt idx="1171">
                  <c:v>02/01/2015</c:v>
                </c:pt>
                <c:pt idx="1172">
                  <c:v>03/01/2015</c:v>
                </c:pt>
                <c:pt idx="1173">
                  <c:v>04/01/2015</c:v>
                </c:pt>
                <c:pt idx="1174">
                  <c:v>05/01/2015</c:v>
                </c:pt>
                <c:pt idx="1175">
                  <c:v>06/01/2015</c:v>
                </c:pt>
                <c:pt idx="1176">
                  <c:v>07/01/2015</c:v>
                </c:pt>
                <c:pt idx="1177">
                  <c:v>08/01/2015</c:v>
                </c:pt>
                <c:pt idx="1178">
                  <c:v>09/01/2015</c:v>
                </c:pt>
                <c:pt idx="1179">
                  <c:v>10/01/2015</c:v>
                </c:pt>
                <c:pt idx="1180">
                  <c:v>11/01/2015</c:v>
                </c:pt>
                <c:pt idx="1181">
                  <c:v>12/01/2015</c:v>
                </c:pt>
                <c:pt idx="1182">
                  <c:v>01/01/2016</c:v>
                </c:pt>
                <c:pt idx="1183">
                  <c:v>02/01/2016</c:v>
                </c:pt>
                <c:pt idx="1184">
                  <c:v>03/01/2016</c:v>
                </c:pt>
                <c:pt idx="1185">
                  <c:v>04/01/2016</c:v>
                </c:pt>
                <c:pt idx="1186">
                  <c:v>05/01/2016</c:v>
                </c:pt>
                <c:pt idx="1187">
                  <c:v>06/01/2016</c:v>
                </c:pt>
                <c:pt idx="1188">
                  <c:v>07/01/2016</c:v>
                </c:pt>
                <c:pt idx="1189">
                  <c:v>08/01/2016</c:v>
                </c:pt>
                <c:pt idx="1190">
                  <c:v>09/01/2016</c:v>
                </c:pt>
                <c:pt idx="1191">
                  <c:v>10/01/2016</c:v>
                </c:pt>
                <c:pt idx="1192">
                  <c:v>11/01/2016</c:v>
                </c:pt>
                <c:pt idx="1193">
                  <c:v>12/01/2016</c:v>
                </c:pt>
                <c:pt idx="1194">
                  <c:v>01/01/2017</c:v>
                </c:pt>
                <c:pt idx="1195">
                  <c:v>02/01/2017</c:v>
                </c:pt>
                <c:pt idx="1196">
                  <c:v>03/01/2017</c:v>
                </c:pt>
                <c:pt idx="1197">
                  <c:v>04/01/2017</c:v>
                </c:pt>
                <c:pt idx="1198">
                  <c:v>05/01/2017</c:v>
                </c:pt>
                <c:pt idx="1199">
                  <c:v>06/01/2017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smooth val="0"/>
        </c:ser>
        <c:marker val="1"/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40495176"/>
        <c:crosses val="autoZero"/>
        <c:lblAlgn val="ctr"/>
        <c:lblOffset val="100"/>
        <c:noMultiLvlLbl val="0"/>
      </c:catAx>
      <c:valAx>
        <c:axId val="2140495176"/>
        <c:scaling>
          <c:min val="700.0"/>
        </c:scaling>
        <c:delete val="0"/>
        <c:axPos val="l"/>
        <c:majorGridlines/>
        <c:numFmt formatCode="0.00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Winchester, VA-WV MSA</c:v>
                </c:pt>
              </c:strCache>
            </c:strRef>
          </c:tx>
          <c:marker>
            <c:symbol val="none"/>
          </c:marker>
          <c:cat>
            <c:strRef>
              <c:f>Sheet1!$A$2:$A$1351</c:f>
              <c:strCache>
                <c:ptCount val="135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  <c:pt idx="150">
                  <c:v>01/01/2005</c:v>
                </c:pt>
                <c:pt idx="151">
                  <c:v>02/01/2005</c:v>
                </c:pt>
                <c:pt idx="152">
                  <c:v>03/01/2005</c:v>
                </c:pt>
                <c:pt idx="153">
                  <c:v>04/01/2005</c:v>
                </c:pt>
                <c:pt idx="154">
                  <c:v>05/01/2005</c:v>
                </c:pt>
                <c:pt idx="155">
                  <c:v>06/01/2005</c:v>
                </c:pt>
                <c:pt idx="156">
                  <c:v>07/01/2005</c:v>
                </c:pt>
                <c:pt idx="157">
                  <c:v>08/01/2005</c:v>
                </c:pt>
                <c:pt idx="158">
                  <c:v>09/01/2005</c:v>
                </c:pt>
                <c:pt idx="159">
                  <c:v>10/01/2005</c:v>
                </c:pt>
                <c:pt idx="160">
                  <c:v>11/01/2005</c:v>
                </c:pt>
                <c:pt idx="161">
                  <c:v>12/01/2005</c:v>
                </c:pt>
                <c:pt idx="162">
                  <c:v>01/01/2006</c:v>
                </c:pt>
                <c:pt idx="163">
                  <c:v>02/01/2006</c:v>
                </c:pt>
                <c:pt idx="164">
                  <c:v>03/01/2006</c:v>
                </c:pt>
                <c:pt idx="165">
                  <c:v>04/01/2006</c:v>
                </c:pt>
                <c:pt idx="166">
                  <c:v>05/01/2006</c:v>
                </c:pt>
                <c:pt idx="167">
                  <c:v>06/01/2006</c:v>
                </c:pt>
                <c:pt idx="168">
                  <c:v>07/01/2006</c:v>
                </c:pt>
                <c:pt idx="169">
                  <c:v>08/01/2006</c:v>
                </c:pt>
                <c:pt idx="170">
                  <c:v>09/01/2006</c:v>
                </c:pt>
                <c:pt idx="171">
                  <c:v>10/01/2006</c:v>
                </c:pt>
                <c:pt idx="172">
                  <c:v>11/01/2006</c:v>
                </c:pt>
                <c:pt idx="173">
                  <c:v>12/01/2006</c:v>
                </c:pt>
                <c:pt idx="174">
                  <c:v>01/01/2007</c:v>
                </c:pt>
                <c:pt idx="175">
                  <c:v>02/01/2007</c:v>
                </c:pt>
                <c:pt idx="176">
                  <c:v>03/01/2007</c:v>
                </c:pt>
                <c:pt idx="177">
                  <c:v>04/01/2007</c:v>
                </c:pt>
                <c:pt idx="178">
                  <c:v>05/01/2007</c:v>
                </c:pt>
                <c:pt idx="179">
                  <c:v>06/01/2007</c:v>
                </c:pt>
                <c:pt idx="180">
                  <c:v>07/01/2007</c:v>
                </c:pt>
                <c:pt idx="181">
                  <c:v>08/01/2007</c:v>
                </c:pt>
                <c:pt idx="182">
                  <c:v>09/01/2007</c:v>
                </c:pt>
                <c:pt idx="183">
                  <c:v>10/01/2007</c:v>
                </c:pt>
                <c:pt idx="184">
                  <c:v>11/01/2007</c:v>
                </c:pt>
                <c:pt idx="185">
                  <c:v>12/01/2007</c:v>
                </c:pt>
                <c:pt idx="186">
                  <c:v>01/01/2008</c:v>
                </c:pt>
                <c:pt idx="187">
                  <c:v>02/01/2008</c:v>
                </c:pt>
                <c:pt idx="188">
                  <c:v>03/01/2008</c:v>
                </c:pt>
                <c:pt idx="189">
                  <c:v>04/01/2008</c:v>
                </c:pt>
                <c:pt idx="190">
                  <c:v>05/01/2008</c:v>
                </c:pt>
                <c:pt idx="191">
                  <c:v>06/01/2008</c:v>
                </c:pt>
                <c:pt idx="192">
                  <c:v>07/01/2008</c:v>
                </c:pt>
                <c:pt idx="193">
                  <c:v>08/01/2008</c:v>
                </c:pt>
                <c:pt idx="194">
                  <c:v>09/01/2008</c:v>
                </c:pt>
                <c:pt idx="195">
                  <c:v>10/01/2008</c:v>
                </c:pt>
                <c:pt idx="196">
                  <c:v>11/01/2008</c:v>
                </c:pt>
                <c:pt idx="197">
                  <c:v>12/01/2008</c:v>
                </c:pt>
                <c:pt idx="198">
                  <c:v>01/01/2009</c:v>
                </c:pt>
                <c:pt idx="199">
                  <c:v>02/01/2009</c:v>
                </c:pt>
                <c:pt idx="200">
                  <c:v>03/01/2009</c:v>
                </c:pt>
                <c:pt idx="201">
                  <c:v>04/01/2009</c:v>
                </c:pt>
                <c:pt idx="202">
                  <c:v>05/01/2009</c:v>
                </c:pt>
                <c:pt idx="203">
                  <c:v>06/01/2009</c:v>
                </c:pt>
                <c:pt idx="204">
                  <c:v>07/01/2009</c:v>
                </c:pt>
                <c:pt idx="205">
                  <c:v>08/01/2009</c:v>
                </c:pt>
                <c:pt idx="206">
                  <c:v>09/01/2009</c:v>
                </c:pt>
                <c:pt idx="207">
                  <c:v>10/01/2009</c:v>
                </c:pt>
                <c:pt idx="208">
                  <c:v>11/01/2009</c:v>
                </c:pt>
                <c:pt idx="209">
                  <c:v>12/01/2009</c:v>
                </c:pt>
                <c:pt idx="210">
                  <c:v>01/01/2010</c:v>
                </c:pt>
                <c:pt idx="211">
                  <c:v>02/01/2010</c:v>
                </c:pt>
                <c:pt idx="212">
                  <c:v>03/01/2010</c:v>
                </c:pt>
                <c:pt idx="213">
                  <c:v>04/01/2010</c:v>
                </c:pt>
                <c:pt idx="214">
                  <c:v>05/01/2010</c:v>
                </c:pt>
                <c:pt idx="215">
                  <c:v>06/01/2010</c:v>
                </c:pt>
                <c:pt idx="216">
                  <c:v>07/01/2010</c:v>
                </c:pt>
                <c:pt idx="217">
                  <c:v>08/01/2010</c:v>
                </c:pt>
                <c:pt idx="218">
                  <c:v>09/01/2010</c:v>
                </c:pt>
                <c:pt idx="219">
                  <c:v>10/01/2010</c:v>
                </c:pt>
                <c:pt idx="220">
                  <c:v>11/01/2010</c:v>
                </c:pt>
                <c:pt idx="221">
                  <c:v>12/01/2010</c:v>
                </c:pt>
                <c:pt idx="222">
                  <c:v>01/01/2011</c:v>
                </c:pt>
                <c:pt idx="223">
                  <c:v>02/01/2011</c:v>
                </c:pt>
                <c:pt idx="224">
                  <c:v>03/01/2011</c:v>
                </c:pt>
                <c:pt idx="225">
                  <c:v>04/01/2011</c:v>
                </c:pt>
                <c:pt idx="226">
                  <c:v>05/01/2011</c:v>
                </c:pt>
                <c:pt idx="227">
                  <c:v>06/01/2011</c:v>
                </c:pt>
                <c:pt idx="228">
                  <c:v>07/01/2011</c:v>
                </c:pt>
                <c:pt idx="229">
                  <c:v>08/01/2011</c:v>
                </c:pt>
                <c:pt idx="230">
                  <c:v>09/01/2011</c:v>
                </c:pt>
                <c:pt idx="231">
                  <c:v>10/01/2011</c:v>
                </c:pt>
                <c:pt idx="232">
                  <c:v>11/01/2011</c:v>
                </c:pt>
                <c:pt idx="233">
                  <c:v>12/01/2011</c:v>
                </c:pt>
                <c:pt idx="234">
                  <c:v>01/01/2012</c:v>
                </c:pt>
                <c:pt idx="235">
                  <c:v>02/01/2012</c:v>
                </c:pt>
                <c:pt idx="236">
                  <c:v>03/01/2012</c:v>
                </c:pt>
                <c:pt idx="237">
                  <c:v>04/01/2012</c:v>
                </c:pt>
                <c:pt idx="238">
                  <c:v>05/01/2012</c:v>
                </c:pt>
                <c:pt idx="239">
                  <c:v>06/01/2012</c:v>
                </c:pt>
                <c:pt idx="240">
                  <c:v>07/01/2012</c:v>
                </c:pt>
                <c:pt idx="241">
                  <c:v>08/01/2012</c:v>
                </c:pt>
                <c:pt idx="242">
                  <c:v>09/01/2012</c:v>
                </c:pt>
                <c:pt idx="243">
                  <c:v>10/01/2012</c:v>
                </c:pt>
                <c:pt idx="244">
                  <c:v>11/01/2012</c:v>
                </c:pt>
                <c:pt idx="245">
                  <c:v>12/01/2012</c:v>
                </c:pt>
                <c:pt idx="246">
                  <c:v>01/01/2013</c:v>
                </c:pt>
                <c:pt idx="247">
                  <c:v>02/01/2013</c:v>
                </c:pt>
                <c:pt idx="248">
                  <c:v>03/01/2013</c:v>
                </c:pt>
                <c:pt idx="249">
                  <c:v>04/01/2013</c:v>
                </c:pt>
                <c:pt idx="250">
                  <c:v>05/01/2013</c:v>
                </c:pt>
                <c:pt idx="251">
                  <c:v>06/01/2013</c:v>
                </c:pt>
                <c:pt idx="252">
                  <c:v>07/01/2013</c:v>
                </c:pt>
                <c:pt idx="253">
                  <c:v>08/01/2013</c:v>
                </c:pt>
                <c:pt idx="254">
                  <c:v>09/01/2013</c:v>
                </c:pt>
                <c:pt idx="255">
                  <c:v>10/01/2013</c:v>
                </c:pt>
                <c:pt idx="256">
                  <c:v>11/01/2013</c:v>
                </c:pt>
                <c:pt idx="257">
                  <c:v>12/01/2013</c:v>
                </c:pt>
                <c:pt idx="258">
                  <c:v>01/01/2014</c:v>
                </c:pt>
                <c:pt idx="259">
                  <c:v>02/01/2014</c:v>
                </c:pt>
                <c:pt idx="260">
                  <c:v>03/01/2014</c:v>
                </c:pt>
                <c:pt idx="261">
                  <c:v>04/01/2014</c:v>
                </c:pt>
                <c:pt idx="262">
                  <c:v>05/01/2014</c:v>
                </c:pt>
                <c:pt idx="263">
                  <c:v>06/01/2014</c:v>
                </c:pt>
                <c:pt idx="264">
                  <c:v>07/01/2014</c:v>
                </c:pt>
                <c:pt idx="265">
                  <c:v>08/01/2014</c:v>
                </c:pt>
                <c:pt idx="266">
                  <c:v>09/01/2014</c:v>
                </c:pt>
                <c:pt idx="267">
                  <c:v>10/01/2014</c:v>
                </c:pt>
                <c:pt idx="268">
                  <c:v>11/01/2014</c:v>
                </c:pt>
                <c:pt idx="269">
                  <c:v>12/01/2014</c:v>
                </c:pt>
                <c:pt idx="270">
                  <c:v>01/01/2015</c:v>
                </c:pt>
                <c:pt idx="271">
                  <c:v>02/01/2015</c:v>
                </c:pt>
                <c:pt idx="272">
                  <c:v>03/01/2015</c:v>
                </c:pt>
                <c:pt idx="273">
                  <c:v>04/01/2015</c:v>
                </c:pt>
                <c:pt idx="274">
                  <c:v>05/01/2015</c:v>
                </c:pt>
                <c:pt idx="275">
                  <c:v>06/01/2015</c:v>
                </c:pt>
                <c:pt idx="276">
                  <c:v>07/01/2015</c:v>
                </c:pt>
                <c:pt idx="277">
                  <c:v>08/01/2015</c:v>
                </c:pt>
                <c:pt idx="278">
                  <c:v>09/01/2015</c:v>
                </c:pt>
                <c:pt idx="279">
                  <c:v>10/01/2015</c:v>
                </c:pt>
                <c:pt idx="280">
                  <c:v>11/01/2015</c:v>
                </c:pt>
                <c:pt idx="281">
                  <c:v>12/01/2015</c:v>
                </c:pt>
                <c:pt idx="282">
                  <c:v>01/01/2016</c:v>
                </c:pt>
                <c:pt idx="283">
                  <c:v>02/01/2016</c:v>
                </c:pt>
                <c:pt idx="284">
                  <c:v>03/01/2016</c:v>
                </c:pt>
                <c:pt idx="285">
                  <c:v>04/01/2016</c:v>
                </c:pt>
                <c:pt idx="286">
                  <c:v>05/01/2016</c:v>
                </c:pt>
                <c:pt idx="287">
                  <c:v>06/01/2016</c:v>
                </c:pt>
                <c:pt idx="288">
                  <c:v>07/01/2016</c:v>
                </c:pt>
                <c:pt idx="289">
                  <c:v>08/01/2016</c:v>
                </c:pt>
                <c:pt idx="290">
                  <c:v>09/01/2016</c:v>
                </c:pt>
                <c:pt idx="291">
                  <c:v>10/01/2016</c:v>
                </c:pt>
                <c:pt idx="292">
                  <c:v>11/01/2016</c:v>
                </c:pt>
                <c:pt idx="293">
                  <c:v>12/01/2016</c:v>
                </c:pt>
                <c:pt idx="294">
                  <c:v>01/01/2017</c:v>
                </c:pt>
                <c:pt idx="295">
                  <c:v>02/01/2017</c:v>
                </c:pt>
                <c:pt idx="296">
                  <c:v>03/01/2017</c:v>
                </c:pt>
                <c:pt idx="297">
                  <c:v>04/01/2017</c:v>
                </c:pt>
                <c:pt idx="298">
                  <c:v>05/01/2017</c:v>
                </c:pt>
                <c:pt idx="299">
                  <c:v>06/01/2017</c:v>
                </c:pt>
                <c:pt idx="300">
                  <c:v>01/01/2005</c:v>
                </c:pt>
                <c:pt idx="301">
                  <c:v>02/01/2005</c:v>
                </c:pt>
                <c:pt idx="302">
                  <c:v>03/01/2005</c:v>
                </c:pt>
                <c:pt idx="303">
                  <c:v>04/01/2005</c:v>
                </c:pt>
                <c:pt idx="304">
                  <c:v>05/01/2005</c:v>
                </c:pt>
                <c:pt idx="305">
                  <c:v>06/01/2005</c:v>
                </c:pt>
                <c:pt idx="306">
                  <c:v>07/01/2005</c:v>
                </c:pt>
                <c:pt idx="307">
                  <c:v>08/01/2005</c:v>
                </c:pt>
                <c:pt idx="308">
                  <c:v>09/01/2005</c:v>
                </c:pt>
                <c:pt idx="309">
                  <c:v>10/01/2005</c:v>
                </c:pt>
                <c:pt idx="310">
                  <c:v>11/01/2005</c:v>
                </c:pt>
                <c:pt idx="311">
                  <c:v>12/01/2005</c:v>
                </c:pt>
                <c:pt idx="312">
                  <c:v>01/01/2006</c:v>
                </c:pt>
                <c:pt idx="313">
                  <c:v>02/01/2006</c:v>
                </c:pt>
                <c:pt idx="314">
                  <c:v>03/01/2006</c:v>
                </c:pt>
                <c:pt idx="315">
                  <c:v>04/01/2006</c:v>
                </c:pt>
                <c:pt idx="316">
                  <c:v>05/01/2006</c:v>
                </c:pt>
                <c:pt idx="317">
                  <c:v>06/01/2006</c:v>
                </c:pt>
                <c:pt idx="318">
                  <c:v>07/01/2006</c:v>
                </c:pt>
                <c:pt idx="319">
                  <c:v>08/01/2006</c:v>
                </c:pt>
                <c:pt idx="320">
                  <c:v>09/01/2006</c:v>
                </c:pt>
                <c:pt idx="321">
                  <c:v>10/01/2006</c:v>
                </c:pt>
                <c:pt idx="322">
                  <c:v>11/01/2006</c:v>
                </c:pt>
                <c:pt idx="323">
                  <c:v>12/01/2006</c:v>
                </c:pt>
                <c:pt idx="324">
                  <c:v>01/01/2007</c:v>
                </c:pt>
                <c:pt idx="325">
                  <c:v>02/01/2007</c:v>
                </c:pt>
                <c:pt idx="326">
                  <c:v>03/01/2007</c:v>
                </c:pt>
                <c:pt idx="327">
                  <c:v>04/01/2007</c:v>
                </c:pt>
                <c:pt idx="328">
                  <c:v>05/01/2007</c:v>
                </c:pt>
                <c:pt idx="329">
                  <c:v>06/01/2007</c:v>
                </c:pt>
                <c:pt idx="330">
                  <c:v>07/01/2007</c:v>
                </c:pt>
                <c:pt idx="331">
                  <c:v>08/01/2007</c:v>
                </c:pt>
                <c:pt idx="332">
                  <c:v>09/01/2007</c:v>
                </c:pt>
                <c:pt idx="333">
                  <c:v>10/01/2007</c:v>
                </c:pt>
                <c:pt idx="334">
                  <c:v>11/01/2007</c:v>
                </c:pt>
                <c:pt idx="335">
                  <c:v>12/01/2007</c:v>
                </c:pt>
                <c:pt idx="336">
                  <c:v>01/01/2008</c:v>
                </c:pt>
                <c:pt idx="337">
                  <c:v>02/01/2008</c:v>
                </c:pt>
                <c:pt idx="338">
                  <c:v>03/01/2008</c:v>
                </c:pt>
                <c:pt idx="339">
                  <c:v>04/01/2008</c:v>
                </c:pt>
                <c:pt idx="340">
                  <c:v>05/01/2008</c:v>
                </c:pt>
                <c:pt idx="341">
                  <c:v>06/01/2008</c:v>
                </c:pt>
                <c:pt idx="342">
                  <c:v>07/01/2008</c:v>
                </c:pt>
                <c:pt idx="343">
                  <c:v>08/01/2008</c:v>
                </c:pt>
                <c:pt idx="344">
                  <c:v>09/01/2008</c:v>
                </c:pt>
                <c:pt idx="345">
                  <c:v>10/01/2008</c:v>
                </c:pt>
                <c:pt idx="346">
                  <c:v>11/01/2008</c:v>
                </c:pt>
                <c:pt idx="347">
                  <c:v>12/01/2008</c:v>
                </c:pt>
                <c:pt idx="348">
                  <c:v>01/01/2009</c:v>
                </c:pt>
                <c:pt idx="349">
                  <c:v>02/01/2009</c:v>
                </c:pt>
                <c:pt idx="350">
                  <c:v>03/01/2009</c:v>
                </c:pt>
                <c:pt idx="351">
                  <c:v>04/01/2009</c:v>
                </c:pt>
                <c:pt idx="352">
                  <c:v>05/01/2009</c:v>
                </c:pt>
                <c:pt idx="353">
                  <c:v>06/01/2009</c:v>
                </c:pt>
                <c:pt idx="354">
                  <c:v>07/01/2009</c:v>
                </c:pt>
                <c:pt idx="355">
                  <c:v>08/01/2009</c:v>
                </c:pt>
                <c:pt idx="356">
                  <c:v>09/01/2009</c:v>
                </c:pt>
                <c:pt idx="357">
                  <c:v>10/01/2009</c:v>
                </c:pt>
                <c:pt idx="358">
                  <c:v>11/01/2009</c:v>
                </c:pt>
                <c:pt idx="359">
                  <c:v>12/01/2009</c:v>
                </c:pt>
                <c:pt idx="360">
                  <c:v>01/01/2010</c:v>
                </c:pt>
                <c:pt idx="361">
                  <c:v>02/01/2010</c:v>
                </c:pt>
                <c:pt idx="362">
                  <c:v>03/01/2010</c:v>
                </c:pt>
                <c:pt idx="363">
                  <c:v>04/01/2010</c:v>
                </c:pt>
                <c:pt idx="364">
                  <c:v>05/01/2010</c:v>
                </c:pt>
                <c:pt idx="365">
                  <c:v>06/01/2010</c:v>
                </c:pt>
                <c:pt idx="366">
                  <c:v>07/01/2010</c:v>
                </c:pt>
                <c:pt idx="367">
                  <c:v>08/01/2010</c:v>
                </c:pt>
                <c:pt idx="368">
                  <c:v>09/01/2010</c:v>
                </c:pt>
                <c:pt idx="369">
                  <c:v>10/01/2010</c:v>
                </c:pt>
                <c:pt idx="370">
                  <c:v>11/01/2010</c:v>
                </c:pt>
                <c:pt idx="371">
                  <c:v>12/01/2010</c:v>
                </c:pt>
                <c:pt idx="372">
                  <c:v>01/01/2011</c:v>
                </c:pt>
                <c:pt idx="373">
                  <c:v>02/01/2011</c:v>
                </c:pt>
                <c:pt idx="374">
                  <c:v>03/01/2011</c:v>
                </c:pt>
                <c:pt idx="375">
                  <c:v>04/01/2011</c:v>
                </c:pt>
                <c:pt idx="376">
                  <c:v>05/01/2011</c:v>
                </c:pt>
                <c:pt idx="377">
                  <c:v>06/01/2011</c:v>
                </c:pt>
                <c:pt idx="378">
                  <c:v>07/01/2011</c:v>
                </c:pt>
                <c:pt idx="379">
                  <c:v>08/01/2011</c:v>
                </c:pt>
                <c:pt idx="380">
                  <c:v>09/01/2011</c:v>
                </c:pt>
                <c:pt idx="381">
                  <c:v>10/01/2011</c:v>
                </c:pt>
                <c:pt idx="382">
                  <c:v>11/01/2011</c:v>
                </c:pt>
                <c:pt idx="383">
                  <c:v>12/01/2011</c:v>
                </c:pt>
                <c:pt idx="384">
                  <c:v>01/01/2012</c:v>
                </c:pt>
                <c:pt idx="385">
                  <c:v>02/01/2012</c:v>
                </c:pt>
                <c:pt idx="386">
                  <c:v>03/01/2012</c:v>
                </c:pt>
                <c:pt idx="387">
                  <c:v>04/01/2012</c:v>
                </c:pt>
                <c:pt idx="388">
                  <c:v>05/01/2012</c:v>
                </c:pt>
                <c:pt idx="389">
                  <c:v>06/01/2012</c:v>
                </c:pt>
                <c:pt idx="390">
                  <c:v>07/01/2012</c:v>
                </c:pt>
                <c:pt idx="391">
                  <c:v>08/01/2012</c:v>
                </c:pt>
                <c:pt idx="392">
                  <c:v>09/01/2012</c:v>
                </c:pt>
                <c:pt idx="393">
                  <c:v>10/01/2012</c:v>
                </c:pt>
                <c:pt idx="394">
                  <c:v>11/01/2012</c:v>
                </c:pt>
                <c:pt idx="395">
                  <c:v>12/01/2012</c:v>
                </c:pt>
                <c:pt idx="396">
                  <c:v>01/01/2013</c:v>
                </c:pt>
                <c:pt idx="397">
                  <c:v>02/01/2013</c:v>
                </c:pt>
                <c:pt idx="398">
                  <c:v>03/01/2013</c:v>
                </c:pt>
                <c:pt idx="399">
                  <c:v>04/01/2013</c:v>
                </c:pt>
                <c:pt idx="400">
                  <c:v>05/01/2013</c:v>
                </c:pt>
                <c:pt idx="401">
                  <c:v>06/01/2013</c:v>
                </c:pt>
                <c:pt idx="402">
                  <c:v>07/01/2013</c:v>
                </c:pt>
                <c:pt idx="403">
                  <c:v>08/01/2013</c:v>
                </c:pt>
                <c:pt idx="404">
                  <c:v>09/01/2013</c:v>
                </c:pt>
                <c:pt idx="405">
                  <c:v>10/01/2013</c:v>
                </c:pt>
                <c:pt idx="406">
                  <c:v>11/01/2013</c:v>
                </c:pt>
                <c:pt idx="407">
                  <c:v>12/01/2013</c:v>
                </c:pt>
                <c:pt idx="408">
                  <c:v>01/01/2014</c:v>
                </c:pt>
                <c:pt idx="409">
                  <c:v>02/01/2014</c:v>
                </c:pt>
                <c:pt idx="410">
                  <c:v>03/01/2014</c:v>
                </c:pt>
                <c:pt idx="411">
                  <c:v>04/01/2014</c:v>
                </c:pt>
                <c:pt idx="412">
                  <c:v>05/01/2014</c:v>
                </c:pt>
                <c:pt idx="413">
                  <c:v>06/01/2014</c:v>
                </c:pt>
                <c:pt idx="414">
                  <c:v>07/01/2014</c:v>
                </c:pt>
                <c:pt idx="415">
                  <c:v>08/01/2014</c:v>
                </c:pt>
                <c:pt idx="416">
                  <c:v>09/01/2014</c:v>
                </c:pt>
                <c:pt idx="417">
                  <c:v>10/01/2014</c:v>
                </c:pt>
                <c:pt idx="418">
                  <c:v>11/01/2014</c:v>
                </c:pt>
                <c:pt idx="419">
                  <c:v>12/01/2014</c:v>
                </c:pt>
                <c:pt idx="420">
                  <c:v>01/01/2015</c:v>
                </c:pt>
                <c:pt idx="421">
                  <c:v>02/01/2015</c:v>
                </c:pt>
                <c:pt idx="422">
                  <c:v>03/01/2015</c:v>
                </c:pt>
                <c:pt idx="423">
                  <c:v>04/01/2015</c:v>
                </c:pt>
                <c:pt idx="424">
                  <c:v>05/01/2015</c:v>
                </c:pt>
                <c:pt idx="425">
                  <c:v>06/01/2015</c:v>
                </c:pt>
                <c:pt idx="426">
                  <c:v>07/01/2015</c:v>
                </c:pt>
                <c:pt idx="427">
                  <c:v>08/01/2015</c:v>
                </c:pt>
                <c:pt idx="428">
                  <c:v>09/01/2015</c:v>
                </c:pt>
                <c:pt idx="429">
                  <c:v>10/01/2015</c:v>
                </c:pt>
                <c:pt idx="430">
                  <c:v>11/01/2015</c:v>
                </c:pt>
                <c:pt idx="431">
                  <c:v>12/01/2015</c:v>
                </c:pt>
                <c:pt idx="432">
                  <c:v>01/01/2016</c:v>
                </c:pt>
                <c:pt idx="433">
                  <c:v>02/01/2016</c:v>
                </c:pt>
                <c:pt idx="434">
                  <c:v>03/01/2016</c:v>
                </c:pt>
                <c:pt idx="435">
                  <c:v>04/01/2016</c:v>
                </c:pt>
                <c:pt idx="436">
                  <c:v>05/01/2016</c:v>
                </c:pt>
                <c:pt idx="437">
                  <c:v>06/01/2016</c:v>
                </c:pt>
                <c:pt idx="438">
                  <c:v>07/01/2016</c:v>
                </c:pt>
                <c:pt idx="439">
                  <c:v>08/01/2016</c:v>
                </c:pt>
                <c:pt idx="440">
                  <c:v>09/01/2016</c:v>
                </c:pt>
                <c:pt idx="441">
                  <c:v>10/01/2016</c:v>
                </c:pt>
                <c:pt idx="442">
                  <c:v>11/01/2016</c:v>
                </c:pt>
                <c:pt idx="443">
                  <c:v>12/01/2016</c:v>
                </c:pt>
                <c:pt idx="444">
                  <c:v>01/01/2017</c:v>
                </c:pt>
                <c:pt idx="445">
                  <c:v>02/01/2017</c:v>
                </c:pt>
                <c:pt idx="446">
                  <c:v>03/01/2017</c:v>
                </c:pt>
                <c:pt idx="447">
                  <c:v>04/01/2017</c:v>
                </c:pt>
                <c:pt idx="448">
                  <c:v>05/01/2017</c:v>
                </c:pt>
                <c:pt idx="449">
                  <c:v>06/01/2017</c:v>
                </c:pt>
                <c:pt idx="450">
                  <c:v>01/01/2005</c:v>
                </c:pt>
                <c:pt idx="451">
                  <c:v>02/01/2005</c:v>
                </c:pt>
                <c:pt idx="452">
                  <c:v>03/01/2005</c:v>
                </c:pt>
                <c:pt idx="453">
                  <c:v>04/01/2005</c:v>
                </c:pt>
                <c:pt idx="454">
                  <c:v>05/01/2005</c:v>
                </c:pt>
                <c:pt idx="455">
                  <c:v>06/01/2005</c:v>
                </c:pt>
                <c:pt idx="456">
                  <c:v>07/01/2005</c:v>
                </c:pt>
                <c:pt idx="457">
                  <c:v>08/01/2005</c:v>
                </c:pt>
                <c:pt idx="458">
                  <c:v>09/01/2005</c:v>
                </c:pt>
                <c:pt idx="459">
                  <c:v>10/01/2005</c:v>
                </c:pt>
                <c:pt idx="460">
                  <c:v>11/01/2005</c:v>
                </c:pt>
                <c:pt idx="461">
                  <c:v>12/01/2005</c:v>
                </c:pt>
                <c:pt idx="462">
                  <c:v>01/01/2006</c:v>
                </c:pt>
                <c:pt idx="463">
                  <c:v>02/01/2006</c:v>
                </c:pt>
                <c:pt idx="464">
                  <c:v>03/01/2006</c:v>
                </c:pt>
                <c:pt idx="465">
                  <c:v>04/01/2006</c:v>
                </c:pt>
                <c:pt idx="466">
                  <c:v>05/01/2006</c:v>
                </c:pt>
                <c:pt idx="467">
                  <c:v>06/01/2006</c:v>
                </c:pt>
                <c:pt idx="468">
                  <c:v>07/01/2006</c:v>
                </c:pt>
                <c:pt idx="469">
                  <c:v>08/01/2006</c:v>
                </c:pt>
                <c:pt idx="470">
                  <c:v>09/01/2006</c:v>
                </c:pt>
                <c:pt idx="471">
                  <c:v>10/01/2006</c:v>
                </c:pt>
                <c:pt idx="472">
                  <c:v>11/01/2006</c:v>
                </c:pt>
                <c:pt idx="473">
                  <c:v>12/01/2006</c:v>
                </c:pt>
                <c:pt idx="474">
                  <c:v>01/01/2007</c:v>
                </c:pt>
                <c:pt idx="475">
                  <c:v>02/01/2007</c:v>
                </c:pt>
                <c:pt idx="476">
                  <c:v>03/01/2007</c:v>
                </c:pt>
                <c:pt idx="477">
                  <c:v>04/01/2007</c:v>
                </c:pt>
                <c:pt idx="478">
                  <c:v>05/01/2007</c:v>
                </c:pt>
                <c:pt idx="479">
                  <c:v>06/01/2007</c:v>
                </c:pt>
                <c:pt idx="480">
                  <c:v>07/01/2007</c:v>
                </c:pt>
                <c:pt idx="481">
                  <c:v>08/01/2007</c:v>
                </c:pt>
                <c:pt idx="482">
                  <c:v>09/01/2007</c:v>
                </c:pt>
                <c:pt idx="483">
                  <c:v>10/01/2007</c:v>
                </c:pt>
                <c:pt idx="484">
                  <c:v>11/01/2007</c:v>
                </c:pt>
                <c:pt idx="485">
                  <c:v>12/01/2007</c:v>
                </c:pt>
                <c:pt idx="486">
                  <c:v>01/01/2008</c:v>
                </c:pt>
                <c:pt idx="487">
                  <c:v>02/01/2008</c:v>
                </c:pt>
                <c:pt idx="488">
                  <c:v>03/01/2008</c:v>
                </c:pt>
                <c:pt idx="489">
                  <c:v>04/01/2008</c:v>
                </c:pt>
                <c:pt idx="490">
                  <c:v>05/01/2008</c:v>
                </c:pt>
                <c:pt idx="491">
                  <c:v>06/01/2008</c:v>
                </c:pt>
                <c:pt idx="492">
                  <c:v>07/01/2008</c:v>
                </c:pt>
                <c:pt idx="493">
                  <c:v>08/01/2008</c:v>
                </c:pt>
                <c:pt idx="494">
                  <c:v>09/01/2008</c:v>
                </c:pt>
                <c:pt idx="495">
                  <c:v>10/01/2008</c:v>
                </c:pt>
                <c:pt idx="496">
                  <c:v>11/01/2008</c:v>
                </c:pt>
                <c:pt idx="497">
                  <c:v>12/01/2008</c:v>
                </c:pt>
                <c:pt idx="498">
                  <c:v>01/01/2009</c:v>
                </c:pt>
                <c:pt idx="499">
                  <c:v>02/01/2009</c:v>
                </c:pt>
                <c:pt idx="500">
                  <c:v>03/01/2009</c:v>
                </c:pt>
                <c:pt idx="501">
                  <c:v>04/01/2009</c:v>
                </c:pt>
                <c:pt idx="502">
                  <c:v>05/01/2009</c:v>
                </c:pt>
                <c:pt idx="503">
                  <c:v>06/01/2009</c:v>
                </c:pt>
                <c:pt idx="504">
                  <c:v>07/01/2009</c:v>
                </c:pt>
                <c:pt idx="505">
                  <c:v>08/01/2009</c:v>
                </c:pt>
                <c:pt idx="506">
                  <c:v>09/01/2009</c:v>
                </c:pt>
                <c:pt idx="507">
                  <c:v>10/01/2009</c:v>
                </c:pt>
                <c:pt idx="508">
                  <c:v>11/01/2009</c:v>
                </c:pt>
                <c:pt idx="509">
                  <c:v>12/01/2009</c:v>
                </c:pt>
                <c:pt idx="510">
                  <c:v>01/01/2010</c:v>
                </c:pt>
                <c:pt idx="511">
                  <c:v>02/01/2010</c:v>
                </c:pt>
                <c:pt idx="512">
                  <c:v>03/01/2010</c:v>
                </c:pt>
                <c:pt idx="513">
                  <c:v>04/01/2010</c:v>
                </c:pt>
                <c:pt idx="514">
                  <c:v>05/01/2010</c:v>
                </c:pt>
                <c:pt idx="515">
                  <c:v>06/01/2010</c:v>
                </c:pt>
                <c:pt idx="516">
                  <c:v>07/01/2010</c:v>
                </c:pt>
                <c:pt idx="517">
                  <c:v>08/01/2010</c:v>
                </c:pt>
                <c:pt idx="518">
                  <c:v>09/01/2010</c:v>
                </c:pt>
                <c:pt idx="519">
                  <c:v>10/01/2010</c:v>
                </c:pt>
                <c:pt idx="520">
                  <c:v>11/01/2010</c:v>
                </c:pt>
                <c:pt idx="521">
                  <c:v>12/01/2010</c:v>
                </c:pt>
                <c:pt idx="522">
                  <c:v>01/01/2011</c:v>
                </c:pt>
                <c:pt idx="523">
                  <c:v>02/01/2011</c:v>
                </c:pt>
                <c:pt idx="524">
                  <c:v>03/01/2011</c:v>
                </c:pt>
                <c:pt idx="525">
                  <c:v>04/01/2011</c:v>
                </c:pt>
                <c:pt idx="526">
                  <c:v>05/01/2011</c:v>
                </c:pt>
                <c:pt idx="527">
                  <c:v>06/01/2011</c:v>
                </c:pt>
                <c:pt idx="528">
                  <c:v>07/01/2011</c:v>
                </c:pt>
                <c:pt idx="529">
                  <c:v>08/01/2011</c:v>
                </c:pt>
                <c:pt idx="530">
                  <c:v>09/01/2011</c:v>
                </c:pt>
                <c:pt idx="531">
                  <c:v>10/01/2011</c:v>
                </c:pt>
                <c:pt idx="532">
                  <c:v>11/01/2011</c:v>
                </c:pt>
                <c:pt idx="533">
                  <c:v>12/01/2011</c:v>
                </c:pt>
                <c:pt idx="534">
                  <c:v>01/01/2012</c:v>
                </c:pt>
                <c:pt idx="535">
                  <c:v>02/01/2012</c:v>
                </c:pt>
                <c:pt idx="536">
                  <c:v>03/01/2012</c:v>
                </c:pt>
                <c:pt idx="537">
                  <c:v>04/01/2012</c:v>
                </c:pt>
                <c:pt idx="538">
                  <c:v>05/01/2012</c:v>
                </c:pt>
                <c:pt idx="539">
                  <c:v>06/01/2012</c:v>
                </c:pt>
                <c:pt idx="540">
                  <c:v>07/01/2012</c:v>
                </c:pt>
                <c:pt idx="541">
                  <c:v>08/01/2012</c:v>
                </c:pt>
                <c:pt idx="542">
                  <c:v>09/01/2012</c:v>
                </c:pt>
                <c:pt idx="543">
                  <c:v>10/01/2012</c:v>
                </c:pt>
                <c:pt idx="544">
                  <c:v>11/01/2012</c:v>
                </c:pt>
                <c:pt idx="545">
                  <c:v>12/01/2012</c:v>
                </c:pt>
                <c:pt idx="546">
                  <c:v>01/01/2013</c:v>
                </c:pt>
                <c:pt idx="547">
                  <c:v>02/01/2013</c:v>
                </c:pt>
                <c:pt idx="548">
                  <c:v>03/01/2013</c:v>
                </c:pt>
                <c:pt idx="549">
                  <c:v>04/01/2013</c:v>
                </c:pt>
                <c:pt idx="550">
                  <c:v>05/01/2013</c:v>
                </c:pt>
                <c:pt idx="551">
                  <c:v>06/01/2013</c:v>
                </c:pt>
                <c:pt idx="552">
                  <c:v>07/01/2013</c:v>
                </c:pt>
                <c:pt idx="553">
                  <c:v>08/01/2013</c:v>
                </c:pt>
                <c:pt idx="554">
                  <c:v>09/01/2013</c:v>
                </c:pt>
                <c:pt idx="555">
                  <c:v>10/01/2013</c:v>
                </c:pt>
                <c:pt idx="556">
                  <c:v>11/01/2013</c:v>
                </c:pt>
                <c:pt idx="557">
                  <c:v>12/01/2013</c:v>
                </c:pt>
                <c:pt idx="558">
                  <c:v>01/01/2014</c:v>
                </c:pt>
                <c:pt idx="559">
                  <c:v>02/01/2014</c:v>
                </c:pt>
                <c:pt idx="560">
                  <c:v>03/01/2014</c:v>
                </c:pt>
                <c:pt idx="561">
                  <c:v>04/01/2014</c:v>
                </c:pt>
                <c:pt idx="562">
                  <c:v>05/01/2014</c:v>
                </c:pt>
                <c:pt idx="563">
                  <c:v>06/01/2014</c:v>
                </c:pt>
                <c:pt idx="564">
                  <c:v>07/01/2014</c:v>
                </c:pt>
                <c:pt idx="565">
                  <c:v>08/01/2014</c:v>
                </c:pt>
                <c:pt idx="566">
                  <c:v>09/01/2014</c:v>
                </c:pt>
                <c:pt idx="567">
                  <c:v>10/01/2014</c:v>
                </c:pt>
                <c:pt idx="568">
                  <c:v>11/01/2014</c:v>
                </c:pt>
                <c:pt idx="569">
                  <c:v>12/01/2014</c:v>
                </c:pt>
                <c:pt idx="570">
                  <c:v>01/01/2015</c:v>
                </c:pt>
                <c:pt idx="571">
                  <c:v>02/01/2015</c:v>
                </c:pt>
                <c:pt idx="572">
                  <c:v>03/01/2015</c:v>
                </c:pt>
                <c:pt idx="573">
                  <c:v>04/01/2015</c:v>
                </c:pt>
                <c:pt idx="574">
                  <c:v>05/01/2015</c:v>
                </c:pt>
                <c:pt idx="575">
                  <c:v>06/01/2015</c:v>
                </c:pt>
                <c:pt idx="576">
                  <c:v>07/01/2015</c:v>
                </c:pt>
                <c:pt idx="577">
                  <c:v>08/01/2015</c:v>
                </c:pt>
                <c:pt idx="578">
                  <c:v>09/01/2015</c:v>
                </c:pt>
                <c:pt idx="579">
                  <c:v>10/01/2015</c:v>
                </c:pt>
                <c:pt idx="580">
                  <c:v>11/01/2015</c:v>
                </c:pt>
                <c:pt idx="581">
                  <c:v>12/01/2015</c:v>
                </c:pt>
                <c:pt idx="582">
                  <c:v>01/01/2016</c:v>
                </c:pt>
                <c:pt idx="583">
                  <c:v>02/01/2016</c:v>
                </c:pt>
                <c:pt idx="584">
                  <c:v>03/01/2016</c:v>
                </c:pt>
                <c:pt idx="585">
                  <c:v>04/01/2016</c:v>
                </c:pt>
                <c:pt idx="586">
                  <c:v>05/01/2016</c:v>
                </c:pt>
                <c:pt idx="587">
                  <c:v>06/01/2016</c:v>
                </c:pt>
                <c:pt idx="588">
                  <c:v>07/01/2016</c:v>
                </c:pt>
                <c:pt idx="589">
                  <c:v>08/01/2016</c:v>
                </c:pt>
                <c:pt idx="590">
                  <c:v>09/01/2016</c:v>
                </c:pt>
                <c:pt idx="591">
                  <c:v>10/01/2016</c:v>
                </c:pt>
                <c:pt idx="592">
                  <c:v>11/01/2016</c:v>
                </c:pt>
                <c:pt idx="593">
                  <c:v>12/01/2016</c:v>
                </c:pt>
                <c:pt idx="594">
                  <c:v>01/01/2017</c:v>
                </c:pt>
                <c:pt idx="595">
                  <c:v>02/01/2017</c:v>
                </c:pt>
                <c:pt idx="596">
                  <c:v>03/01/2017</c:v>
                </c:pt>
                <c:pt idx="597">
                  <c:v>04/01/2017</c:v>
                </c:pt>
                <c:pt idx="598">
                  <c:v>05/01/2017</c:v>
                </c:pt>
                <c:pt idx="599">
                  <c:v>06/01/2017</c:v>
                </c:pt>
                <c:pt idx="600">
                  <c:v>01/01/2005</c:v>
                </c:pt>
                <c:pt idx="601">
                  <c:v>02/01/2005</c:v>
                </c:pt>
                <c:pt idx="602">
                  <c:v>03/01/2005</c:v>
                </c:pt>
                <c:pt idx="603">
                  <c:v>04/01/2005</c:v>
                </c:pt>
                <c:pt idx="604">
                  <c:v>05/01/2005</c:v>
                </c:pt>
                <c:pt idx="605">
                  <c:v>06/01/2005</c:v>
                </c:pt>
                <c:pt idx="606">
                  <c:v>07/01/2005</c:v>
                </c:pt>
                <c:pt idx="607">
                  <c:v>08/01/2005</c:v>
                </c:pt>
                <c:pt idx="608">
                  <c:v>09/01/2005</c:v>
                </c:pt>
                <c:pt idx="609">
                  <c:v>10/01/2005</c:v>
                </c:pt>
                <c:pt idx="610">
                  <c:v>11/01/2005</c:v>
                </c:pt>
                <c:pt idx="611">
                  <c:v>12/01/2005</c:v>
                </c:pt>
                <c:pt idx="612">
                  <c:v>01/01/2006</c:v>
                </c:pt>
                <c:pt idx="613">
                  <c:v>02/01/2006</c:v>
                </c:pt>
                <c:pt idx="614">
                  <c:v>03/01/2006</c:v>
                </c:pt>
                <c:pt idx="615">
                  <c:v>04/01/2006</c:v>
                </c:pt>
                <c:pt idx="616">
                  <c:v>05/01/2006</c:v>
                </c:pt>
                <c:pt idx="617">
                  <c:v>06/01/2006</c:v>
                </c:pt>
                <c:pt idx="618">
                  <c:v>07/01/2006</c:v>
                </c:pt>
                <c:pt idx="619">
                  <c:v>08/01/2006</c:v>
                </c:pt>
                <c:pt idx="620">
                  <c:v>09/01/2006</c:v>
                </c:pt>
                <c:pt idx="621">
                  <c:v>10/01/2006</c:v>
                </c:pt>
                <c:pt idx="622">
                  <c:v>11/01/2006</c:v>
                </c:pt>
                <c:pt idx="623">
                  <c:v>12/01/2006</c:v>
                </c:pt>
                <c:pt idx="624">
                  <c:v>01/01/2007</c:v>
                </c:pt>
                <c:pt idx="625">
                  <c:v>02/01/2007</c:v>
                </c:pt>
                <c:pt idx="626">
                  <c:v>03/01/2007</c:v>
                </c:pt>
                <c:pt idx="627">
                  <c:v>04/01/2007</c:v>
                </c:pt>
                <c:pt idx="628">
                  <c:v>05/01/2007</c:v>
                </c:pt>
                <c:pt idx="629">
                  <c:v>06/01/2007</c:v>
                </c:pt>
                <c:pt idx="630">
                  <c:v>07/01/2007</c:v>
                </c:pt>
                <c:pt idx="631">
                  <c:v>08/01/2007</c:v>
                </c:pt>
                <c:pt idx="632">
                  <c:v>09/01/2007</c:v>
                </c:pt>
                <c:pt idx="633">
                  <c:v>10/01/2007</c:v>
                </c:pt>
                <c:pt idx="634">
                  <c:v>11/01/2007</c:v>
                </c:pt>
                <c:pt idx="635">
                  <c:v>12/01/2007</c:v>
                </c:pt>
                <c:pt idx="636">
                  <c:v>01/01/2008</c:v>
                </c:pt>
                <c:pt idx="637">
                  <c:v>02/01/2008</c:v>
                </c:pt>
                <c:pt idx="638">
                  <c:v>03/01/2008</c:v>
                </c:pt>
                <c:pt idx="639">
                  <c:v>04/01/2008</c:v>
                </c:pt>
                <c:pt idx="640">
                  <c:v>05/01/2008</c:v>
                </c:pt>
                <c:pt idx="641">
                  <c:v>06/01/2008</c:v>
                </c:pt>
                <c:pt idx="642">
                  <c:v>07/01/2008</c:v>
                </c:pt>
                <c:pt idx="643">
                  <c:v>08/01/2008</c:v>
                </c:pt>
                <c:pt idx="644">
                  <c:v>09/01/2008</c:v>
                </c:pt>
                <c:pt idx="645">
                  <c:v>10/01/2008</c:v>
                </c:pt>
                <c:pt idx="646">
                  <c:v>11/01/2008</c:v>
                </c:pt>
                <c:pt idx="647">
                  <c:v>12/01/2008</c:v>
                </c:pt>
                <c:pt idx="648">
                  <c:v>01/01/2009</c:v>
                </c:pt>
                <c:pt idx="649">
                  <c:v>02/01/2009</c:v>
                </c:pt>
                <c:pt idx="650">
                  <c:v>03/01/2009</c:v>
                </c:pt>
                <c:pt idx="651">
                  <c:v>04/01/2009</c:v>
                </c:pt>
                <c:pt idx="652">
                  <c:v>05/01/2009</c:v>
                </c:pt>
                <c:pt idx="653">
                  <c:v>06/01/2009</c:v>
                </c:pt>
                <c:pt idx="654">
                  <c:v>07/01/2009</c:v>
                </c:pt>
                <c:pt idx="655">
                  <c:v>08/01/2009</c:v>
                </c:pt>
                <c:pt idx="656">
                  <c:v>09/01/2009</c:v>
                </c:pt>
                <c:pt idx="657">
                  <c:v>10/01/2009</c:v>
                </c:pt>
                <c:pt idx="658">
                  <c:v>11/01/2009</c:v>
                </c:pt>
                <c:pt idx="659">
                  <c:v>12/01/2009</c:v>
                </c:pt>
                <c:pt idx="660">
                  <c:v>01/01/2010</c:v>
                </c:pt>
                <c:pt idx="661">
                  <c:v>02/01/2010</c:v>
                </c:pt>
                <c:pt idx="662">
                  <c:v>03/01/2010</c:v>
                </c:pt>
                <c:pt idx="663">
                  <c:v>04/01/2010</c:v>
                </c:pt>
                <c:pt idx="664">
                  <c:v>05/01/2010</c:v>
                </c:pt>
                <c:pt idx="665">
                  <c:v>06/01/2010</c:v>
                </c:pt>
                <c:pt idx="666">
                  <c:v>07/01/2010</c:v>
                </c:pt>
                <c:pt idx="667">
                  <c:v>08/01/2010</c:v>
                </c:pt>
                <c:pt idx="668">
                  <c:v>09/01/2010</c:v>
                </c:pt>
                <c:pt idx="669">
                  <c:v>10/01/2010</c:v>
                </c:pt>
                <c:pt idx="670">
                  <c:v>11/01/2010</c:v>
                </c:pt>
                <c:pt idx="671">
                  <c:v>12/01/2010</c:v>
                </c:pt>
                <c:pt idx="672">
                  <c:v>01/01/2011</c:v>
                </c:pt>
                <c:pt idx="673">
                  <c:v>02/01/2011</c:v>
                </c:pt>
                <c:pt idx="674">
                  <c:v>03/01/2011</c:v>
                </c:pt>
                <c:pt idx="675">
                  <c:v>04/01/2011</c:v>
                </c:pt>
                <c:pt idx="676">
                  <c:v>05/01/2011</c:v>
                </c:pt>
                <c:pt idx="677">
                  <c:v>06/01/2011</c:v>
                </c:pt>
                <c:pt idx="678">
                  <c:v>07/01/2011</c:v>
                </c:pt>
                <c:pt idx="679">
                  <c:v>08/01/2011</c:v>
                </c:pt>
                <c:pt idx="680">
                  <c:v>09/01/2011</c:v>
                </c:pt>
                <c:pt idx="681">
                  <c:v>10/01/2011</c:v>
                </c:pt>
                <c:pt idx="682">
                  <c:v>11/01/2011</c:v>
                </c:pt>
                <c:pt idx="683">
                  <c:v>12/01/2011</c:v>
                </c:pt>
                <c:pt idx="684">
                  <c:v>01/01/2012</c:v>
                </c:pt>
                <c:pt idx="685">
                  <c:v>02/01/2012</c:v>
                </c:pt>
                <c:pt idx="686">
                  <c:v>03/01/2012</c:v>
                </c:pt>
                <c:pt idx="687">
                  <c:v>04/01/2012</c:v>
                </c:pt>
                <c:pt idx="688">
                  <c:v>05/01/2012</c:v>
                </c:pt>
                <c:pt idx="689">
                  <c:v>06/01/2012</c:v>
                </c:pt>
                <c:pt idx="690">
                  <c:v>07/01/2012</c:v>
                </c:pt>
                <c:pt idx="691">
                  <c:v>08/01/2012</c:v>
                </c:pt>
                <c:pt idx="692">
                  <c:v>09/01/2012</c:v>
                </c:pt>
                <c:pt idx="693">
                  <c:v>10/01/2012</c:v>
                </c:pt>
                <c:pt idx="694">
                  <c:v>11/01/2012</c:v>
                </c:pt>
                <c:pt idx="695">
                  <c:v>12/01/2012</c:v>
                </c:pt>
                <c:pt idx="696">
                  <c:v>01/01/2013</c:v>
                </c:pt>
                <c:pt idx="697">
                  <c:v>02/01/2013</c:v>
                </c:pt>
                <c:pt idx="698">
                  <c:v>03/01/2013</c:v>
                </c:pt>
                <c:pt idx="699">
                  <c:v>04/01/2013</c:v>
                </c:pt>
                <c:pt idx="700">
                  <c:v>05/01/2013</c:v>
                </c:pt>
                <c:pt idx="701">
                  <c:v>06/01/2013</c:v>
                </c:pt>
                <c:pt idx="702">
                  <c:v>07/01/2013</c:v>
                </c:pt>
                <c:pt idx="703">
                  <c:v>08/01/2013</c:v>
                </c:pt>
                <c:pt idx="704">
                  <c:v>09/01/2013</c:v>
                </c:pt>
                <c:pt idx="705">
                  <c:v>10/01/2013</c:v>
                </c:pt>
                <c:pt idx="706">
                  <c:v>11/01/2013</c:v>
                </c:pt>
                <c:pt idx="707">
                  <c:v>12/01/2013</c:v>
                </c:pt>
                <c:pt idx="708">
                  <c:v>01/01/2014</c:v>
                </c:pt>
                <c:pt idx="709">
                  <c:v>02/01/2014</c:v>
                </c:pt>
                <c:pt idx="710">
                  <c:v>03/01/2014</c:v>
                </c:pt>
                <c:pt idx="711">
                  <c:v>04/01/2014</c:v>
                </c:pt>
                <c:pt idx="712">
                  <c:v>05/01/2014</c:v>
                </c:pt>
                <c:pt idx="713">
                  <c:v>06/01/2014</c:v>
                </c:pt>
                <c:pt idx="714">
                  <c:v>07/01/2014</c:v>
                </c:pt>
                <c:pt idx="715">
                  <c:v>08/01/2014</c:v>
                </c:pt>
                <c:pt idx="716">
                  <c:v>09/01/2014</c:v>
                </c:pt>
                <c:pt idx="717">
                  <c:v>10/01/2014</c:v>
                </c:pt>
                <c:pt idx="718">
                  <c:v>11/01/2014</c:v>
                </c:pt>
                <c:pt idx="719">
                  <c:v>12/01/2014</c:v>
                </c:pt>
                <c:pt idx="720">
                  <c:v>01/01/2015</c:v>
                </c:pt>
                <c:pt idx="721">
                  <c:v>02/01/2015</c:v>
                </c:pt>
                <c:pt idx="722">
                  <c:v>03/01/2015</c:v>
                </c:pt>
                <c:pt idx="723">
                  <c:v>04/01/2015</c:v>
                </c:pt>
                <c:pt idx="724">
                  <c:v>05/01/2015</c:v>
                </c:pt>
                <c:pt idx="725">
                  <c:v>06/01/2015</c:v>
                </c:pt>
                <c:pt idx="726">
                  <c:v>07/01/2015</c:v>
                </c:pt>
                <c:pt idx="727">
                  <c:v>08/01/2015</c:v>
                </c:pt>
                <c:pt idx="728">
                  <c:v>09/01/2015</c:v>
                </c:pt>
                <c:pt idx="729">
                  <c:v>10/01/2015</c:v>
                </c:pt>
                <c:pt idx="730">
                  <c:v>11/01/2015</c:v>
                </c:pt>
                <c:pt idx="731">
                  <c:v>12/01/2015</c:v>
                </c:pt>
                <c:pt idx="732">
                  <c:v>01/01/2016</c:v>
                </c:pt>
                <c:pt idx="733">
                  <c:v>02/01/2016</c:v>
                </c:pt>
                <c:pt idx="734">
                  <c:v>03/01/2016</c:v>
                </c:pt>
                <c:pt idx="735">
                  <c:v>04/01/2016</c:v>
                </c:pt>
                <c:pt idx="736">
                  <c:v>05/01/2016</c:v>
                </c:pt>
                <c:pt idx="737">
                  <c:v>06/01/2016</c:v>
                </c:pt>
                <c:pt idx="738">
                  <c:v>07/01/2016</c:v>
                </c:pt>
                <c:pt idx="739">
                  <c:v>08/01/2016</c:v>
                </c:pt>
                <c:pt idx="740">
                  <c:v>09/01/2016</c:v>
                </c:pt>
                <c:pt idx="741">
                  <c:v>10/01/2016</c:v>
                </c:pt>
                <c:pt idx="742">
                  <c:v>11/01/2016</c:v>
                </c:pt>
                <c:pt idx="743">
                  <c:v>12/01/2016</c:v>
                </c:pt>
                <c:pt idx="744">
                  <c:v>01/01/2017</c:v>
                </c:pt>
                <c:pt idx="745">
                  <c:v>02/01/2017</c:v>
                </c:pt>
                <c:pt idx="746">
                  <c:v>03/01/2017</c:v>
                </c:pt>
                <c:pt idx="747">
                  <c:v>04/01/2017</c:v>
                </c:pt>
                <c:pt idx="748">
                  <c:v>05/01/2017</c:v>
                </c:pt>
                <c:pt idx="749">
                  <c:v>06/01/2017</c:v>
                </c:pt>
                <c:pt idx="750">
                  <c:v>01/01/2005</c:v>
                </c:pt>
                <c:pt idx="751">
                  <c:v>02/01/2005</c:v>
                </c:pt>
                <c:pt idx="752">
                  <c:v>03/01/2005</c:v>
                </c:pt>
                <c:pt idx="753">
                  <c:v>04/01/2005</c:v>
                </c:pt>
                <c:pt idx="754">
                  <c:v>05/01/2005</c:v>
                </c:pt>
                <c:pt idx="755">
                  <c:v>06/01/2005</c:v>
                </c:pt>
                <c:pt idx="756">
                  <c:v>07/01/2005</c:v>
                </c:pt>
                <c:pt idx="757">
                  <c:v>08/01/2005</c:v>
                </c:pt>
                <c:pt idx="758">
                  <c:v>09/01/2005</c:v>
                </c:pt>
                <c:pt idx="759">
                  <c:v>10/01/2005</c:v>
                </c:pt>
                <c:pt idx="760">
                  <c:v>11/01/2005</c:v>
                </c:pt>
                <c:pt idx="761">
                  <c:v>12/01/2005</c:v>
                </c:pt>
                <c:pt idx="762">
                  <c:v>01/01/2006</c:v>
                </c:pt>
                <c:pt idx="763">
                  <c:v>02/01/2006</c:v>
                </c:pt>
                <c:pt idx="764">
                  <c:v>03/01/2006</c:v>
                </c:pt>
                <c:pt idx="765">
                  <c:v>04/01/2006</c:v>
                </c:pt>
                <c:pt idx="766">
                  <c:v>05/01/2006</c:v>
                </c:pt>
                <c:pt idx="767">
                  <c:v>06/01/2006</c:v>
                </c:pt>
                <c:pt idx="768">
                  <c:v>07/01/2006</c:v>
                </c:pt>
                <c:pt idx="769">
                  <c:v>08/01/2006</c:v>
                </c:pt>
                <c:pt idx="770">
                  <c:v>09/01/2006</c:v>
                </c:pt>
                <c:pt idx="771">
                  <c:v>10/01/2006</c:v>
                </c:pt>
                <c:pt idx="772">
                  <c:v>11/01/2006</c:v>
                </c:pt>
                <c:pt idx="773">
                  <c:v>12/01/2006</c:v>
                </c:pt>
                <c:pt idx="774">
                  <c:v>01/01/2007</c:v>
                </c:pt>
                <c:pt idx="775">
                  <c:v>02/01/2007</c:v>
                </c:pt>
                <c:pt idx="776">
                  <c:v>03/01/2007</c:v>
                </c:pt>
                <c:pt idx="777">
                  <c:v>04/01/2007</c:v>
                </c:pt>
                <c:pt idx="778">
                  <c:v>05/01/2007</c:v>
                </c:pt>
                <c:pt idx="779">
                  <c:v>06/01/2007</c:v>
                </c:pt>
                <c:pt idx="780">
                  <c:v>07/01/2007</c:v>
                </c:pt>
                <c:pt idx="781">
                  <c:v>08/01/2007</c:v>
                </c:pt>
                <c:pt idx="782">
                  <c:v>09/01/2007</c:v>
                </c:pt>
                <c:pt idx="783">
                  <c:v>10/01/2007</c:v>
                </c:pt>
                <c:pt idx="784">
                  <c:v>11/01/2007</c:v>
                </c:pt>
                <c:pt idx="785">
                  <c:v>12/01/2007</c:v>
                </c:pt>
                <c:pt idx="786">
                  <c:v>01/01/2008</c:v>
                </c:pt>
                <c:pt idx="787">
                  <c:v>02/01/2008</c:v>
                </c:pt>
                <c:pt idx="788">
                  <c:v>03/01/2008</c:v>
                </c:pt>
                <c:pt idx="789">
                  <c:v>04/01/2008</c:v>
                </c:pt>
                <c:pt idx="790">
                  <c:v>05/01/2008</c:v>
                </c:pt>
                <c:pt idx="791">
                  <c:v>06/01/2008</c:v>
                </c:pt>
                <c:pt idx="792">
                  <c:v>07/01/2008</c:v>
                </c:pt>
                <c:pt idx="793">
                  <c:v>08/01/2008</c:v>
                </c:pt>
                <c:pt idx="794">
                  <c:v>09/01/2008</c:v>
                </c:pt>
                <c:pt idx="795">
                  <c:v>10/01/2008</c:v>
                </c:pt>
                <c:pt idx="796">
                  <c:v>11/01/2008</c:v>
                </c:pt>
                <c:pt idx="797">
                  <c:v>12/01/2008</c:v>
                </c:pt>
                <c:pt idx="798">
                  <c:v>01/01/2009</c:v>
                </c:pt>
                <c:pt idx="799">
                  <c:v>02/01/2009</c:v>
                </c:pt>
                <c:pt idx="800">
                  <c:v>03/01/2009</c:v>
                </c:pt>
                <c:pt idx="801">
                  <c:v>04/01/2009</c:v>
                </c:pt>
                <c:pt idx="802">
                  <c:v>05/01/2009</c:v>
                </c:pt>
                <c:pt idx="803">
                  <c:v>06/01/2009</c:v>
                </c:pt>
                <c:pt idx="804">
                  <c:v>07/01/2009</c:v>
                </c:pt>
                <c:pt idx="805">
                  <c:v>08/01/2009</c:v>
                </c:pt>
                <c:pt idx="806">
                  <c:v>09/01/2009</c:v>
                </c:pt>
                <c:pt idx="807">
                  <c:v>10/01/2009</c:v>
                </c:pt>
                <c:pt idx="808">
                  <c:v>11/01/2009</c:v>
                </c:pt>
                <c:pt idx="809">
                  <c:v>12/01/2009</c:v>
                </c:pt>
                <c:pt idx="810">
                  <c:v>01/01/2010</c:v>
                </c:pt>
                <c:pt idx="811">
                  <c:v>02/01/2010</c:v>
                </c:pt>
                <c:pt idx="812">
                  <c:v>03/01/2010</c:v>
                </c:pt>
                <c:pt idx="813">
                  <c:v>04/01/2010</c:v>
                </c:pt>
                <c:pt idx="814">
                  <c:v>05/01/2010</c:v>
                </c:pt>
                <c:pt idx="815">
                  <c:v>06/01/2010</c:v>
                </c:pt>
                <c:pt idx="816">
                  <c:v>07/01/2010</c:v>
                </c:pt>
                <c:pt idx="817">
                  <c:v>08/01/2010</c:v>
                </c:pt>
                <c:pt idx="818">
                  <c:v>09/01/2010</c:v>
                </c:pt>
                <c:pt idx="819">
                  <c:v>10/01/2010</c:v>
                </c:pt>
                <c:pt idx="820">
                  <c:v>11/01/2010</c:v>
                </c:pt>
                <c:pt idx="821">
                  <c:v>12/01/2010</c:v>
                </c:pt>
                <c:pt idx="822">
                  <c:v>01/01/2011</c:v>
                </c:pt>
                <c:pt idx="823">
                  <c:v>02/01/2011</c:v>
                </c:pt>
                <c:pt idx="824">
                  <c:v>03/01/2011</c:v>
                </c:pt>
                <c:pt idx="825">
                  <c:v>04/01/2011</c:v>
                </c:pt>
                <c:pt idx="826">
                  <c:v>05/01/2011</c:v>
                </c:pt>
                <c:pt idx="827">
                  <c:v>06/01/2011</c:v>
                </c:pt>
                <c:pt idx="828">
                  <c:v>07/01/2011</c:v>
                </c:pt>
                <c:pt idx="829">
                  <c:v>08/01/2011</c:v>
                </c:pt>
                <c:pt idx="830">
                  <c:v>09/01/2011</c:v>
                </c:pt>
                <c:pt idx="831">
                  <c:v>10/01/2011</c:v>
                </c:pt>
                <c:pt idx="832">
                  <c:v>11/01/2011</c:v>
                </c:pt>
                <c:pt idx="833">
                  <c:v>12/01/2011</c:v>
                </c:pt>
                <c:pt idx="834">
                  <c:v>01/01/2012</c:v>
                </c:pt>
                <c:pt idx="835">
                  <c:v>02/01/2012</c:v>
                </c:pt>
                <c:pt idx="836">
                  <c:v>03/01/2012</c:v>
                </c:pt>
                <c:pt idx="837">
                  <c:v>04/01/2012</c:v>
                </c:pt>
                <c:pt idx="838">
                  <c:v>05/01/2012</c:v>
                </c:pt>
                <c:pt idx="839">
                  <c:v>06/01/2012</c:v>
                </c:pt>
                <c:pt idx="840">
                  <c:v>07/01/2012</c:v>
                </c:pt>
                <c:pt idx="841">
                  <c:v>08/01/2012</c:v>
                </c:pt>
                <c:pt idx="842">
                  <c:v>09/01/2012</c:v>
                </c:pt>
                <c:pt idx="843">
                  <c:v>10/01/2012</c:v>
                </c:pt>
                <c:pt idx="844">
                  <c:v>11/01/2012</c:v>
                </c:pt>
                <c:pt idx="845">
                  <c:v>12/01/2012</c:v>
                </c:pt>
                <c:pt idx="846">
                  <c:v>01/01/2013</c:v>
                </c:pt>
                <c:pt idx="847">
                  <c:v>02/01/2013</c:v>
                </c:pt>
                <c:pt idx="848">
                  <c:v>03/01/2013</c:v>
                </c:pt>
                <c:pt idx="849">
                  <c:v>04/01/2013</c:v>
                </c:pt>
                <c:pt idx="850">
                  <c:v>05/01/2013</c:v>
                </c:pt>
                <c:pt idx="851">
                  <c:v>06/01/2013</c:v>
                </c:pt>
                <c:pt idx="852">
                  <c:v>07/01/2013</c:v>
                </c:pt>
                <c:pt idx="853">
                  <c:v>08/01/2013</c:v>
                </c:pt>
                <c:pt idx="854">
                  <c:v>09/01/2013</c:v>
                </c:pt>
                <c:pt idx="855">
                  <c:v>10/01/2013</c:v>
                </c:pt>
                <c:pt idx="856">
                  <c:v>11/01/2013</c:v>
                </c:pt>
                <c:pt idx="857">
                  <c:v>12/01/2013</c:v>
                </c:pt>
                <c:pt idx="858">
                  <c:v>01/01/2014</c:v>
                </c:pt>
                <c:pt idx="859">
                  <c:v>02/01/2014</c:v>
                </c:pt>
                <c:pt idx="860">
                  <c:v>03/01/2014</c:v>
                </c:pt>
                <c:pt idx="861">
                  <c:v>04/01/2014</c:v>
                </c:pt>
                <c:pt idx="862">
                  <c:v>05/01/2014</c:v>
                </c:pt>
                <c:pt idx="863">
                  <c:v>06/01/2014</c:v>
                </c:pt>
                <c:pt idx="864">
                  <c:v>07/01/2014</c:v>
                </c:pt>
                <c:pt idx="865">
                  <c:v>08/01/2014</c:v>
                </c:pt>
                <c:pt idx="866">
                  <c:v>09/01/2014</c:v>
                </c:pt>
                <c:pt idx="867">
                  <c:v>10/01/2014</c:v>
                </c:pt>
                <c:pt idx="868">
                  <c:v>11/01/2014</c:v>
                </c:pt>
                <c:pt idx="869">
                  <c:v>12/01/2014</c:v>
                </c:pt>
                <c:pt idx="870">
                  <c:v>01/01/2015</c:v>
                </c:pt>
                <c:pt idx="871">
                  <c:v>02/01/2015</c:v>
                </c:pt>
                <c:pt idx="872">
                  <c:v>03/01/2015</c:v>
                </c:pt>
                <c:pt idx="873">
                  <c:v>04/01/2015</c:v>
                </c:pt>
                <c:pt idx="874">
                  <c:v>05/01/2015</c:v>
                </c:pt>
                <c:pt idx="875">
                  <c:v>06/01/2015</c:v>
                </c:pt>
                <c:pt idx="876">
                  <c:v>07/01/2015</c:v>
                </c:pt>
                <c:pt idx="877">
                  <c:v>08/01/2015</c:v>
                </c:pt>
                <c:pt idx="878">
                  <c:v>09/01/2015</c:v>
                </c:pt>
                <c:pt idx="879">
                  <c:v>10/01/2015</c:v>
                </c:pt>
                <c:pt idx="880">
                  <c:v>11/01/2015</c:v>
                </c:pt>
                <c:pt idx="881">
                  <c:v>12/01/2015</c:v>
                </c:pt>
                <c:pt idx="882">
                  <c:v>01/01/2016</c:v>
                </c:pt>
                <c:pt idx="883">
                  <c:v>02/01/2016</c:v>
                </c:pt>
                <c:pt idx="884">
                  <c:v>03/01/2016</c:v>
                </c:pt>
                <c:pt idx="885">
                  <c:v>04/01/2016</c:v>
                </c:pt>
                <c:pt idx="886">
                  <c:v>05/01/2016</c:v>
                </c:pt>
                <c:pt idx="887">
                  <c:v>06/01/2016</c:v>
                </c:pt>
                <c:pt idx="888">
                  <c:v>07/01/2016</c:v>
                </c:pt>
                <c:pt idx="889">
                  <c:v>08/01/2016</c:v>
                </c:pt>
                <c:pt idx="890">
                  <c:v>09/01/2016</c:v>
                </c:pt>
                <c:pt idx="891">
                  <c:v>10/01/2016</c:v>
                </c:pt>
                <c:pt idx="892">
                  <c:v>11/01/2016</c:v>
                </c:pt>
                <c:pt idx="893">
                  <c:v>12/01/2016</c:v>
                </c:pt>
                <c:pt idx="894">
                  <c:v>01/01/2017</c:v>
                </c:pt>
                <c:pt idx="895">
                  <c:v>02/01/2017</c:v>
                </c:pt>
                <c:pt idx="896">
                  <c:v>03/01/2017</c:v>
                </c:pt>
                <c:pt idx="897">
                  <c:v>04/01/2017</c:v>
                </c:pt>
                <c:pt idx="898">
                  <c:v>05/01/2017</c:v>
                </c:pt>
                <c:pt idx="899">
                  <c:v>06/01/2017</c:v>
                </c:pt>
                <c:pt idx="900">
                  <c:v>01/01/2005</c:v>
                </c:pt>
                <c:pt idx="901">
                  <c:v>02/01/2005</c:v>
                </c:pt>
                <c:pt idx="902">
                  <c:v>03/01/2005</c:v>
                </c:pt>
                <c:pt idx="903">
                  <c:v>04/01/2005</c:v>
                </c:pt>
                <c:pt idx="904">
                  <c:v>05/01/2005</c:v>
                </c:pt>
                <c:pt idx="905">
                  <c:v>06/01/2005</c:v>
                </c:pt>
                <c:pt idx="906">
                  <c:v>07/01/2005</c:v>
                </c:pt>
                <c:pt idx="907">
                  <c:v>08/01/2005</c:v>
                </c:pt>
                <c:pt idx="908">
                  <c:v>09/01/2005</c:v>
                </c:pt>
                <c:pt idx="909">
                  <c:v>10/01/2005</c:v>
                </c:pt>
                <c:pt idx="910">
                  <c:v>11/01/2005</c:v>
                </c:pt>
                <c:pt idx="911">
                  <c:v>12/01/2005</c:v>
                </c:pt>
                <c:pt idx="912">
                  <c:v>01/01/2006</c:v>
                </c:pt>
                <c:pt idx="913">
                  <c:v>02/01/2006</c:v>
                </c:pt>
                <c:pt idx="914">
                  <c:v>03/01/2006</c:v>
                </c:pt>
                <c:pt idx="915">
                  <c:v>04/01/2006</c:v>
                </c:pt>
                <c:pt idx="916">
                  <c:v>05/01/2006</c:v>
                </c:pt>
                <c:pt idx="917">
                  <c:v>06/01/2006</c:v>
                </c:pt>
                <c:pt idx="918">
                  <c:v>07/01/2006</c:v>
                </c:pt>
                <c:pt idx="919">
                  <c:v>08/01/2006</c:v>
                </c:pt>
                <c:pt idx="920">
                  <c:v>09/01/2006</c:v>
                </c:pt>
                <c:pt idx="921">
                  <c:v>10/01/2006</c:v>
                </c:pt>
                <c:pt idx="922">
                  <c:v>11/01/2006</c:v>
                </c:pt>
                <c:pt idx="923">
                  <c:v>12/01/2006</c:v>
                </c:pt>
                <c:pt idx="924">
                  <c:v>01/01/2007</c:v>
                </c:pt>
                <c:pt idx="925">
                  <c:v>02/01/2007</c:v>
                </c:pt>
                <c:pt idx="926">
                  <c:v>03/01/2007</c:v>
                </c:pt>
                <c:pt idx="927">
                  <c:v>04/01/2007</c:v>
                </c:pt>
                <c:pt idx="928">
                  <c:v>05/01/2007</c:v>
                </c:pt>
                <c:pt idx="929">
                  <c:v>06/01/2007</c:v>
                </c:pt>
                <c:pt idx="930">
                  <c:v>07/01/2007</c:v>
                </c:pt>
                <c:pt idx="931">
                  <c:v>08/01/2007</c:v>
                </c:pt>
                <c:pt idx="932">
                  <c:v>09/01/2007</c:v>
                </c:pt>
                <c:pt idx="933">
                  <c:v>10/01/2007</c:v>
                </c:pt>
                <c:pt idx="934">
                  <c:v>11/01/2007</c:v>
                </c:pt>
                <c:pt idx="935">
                  <c:v>12/01/2007</c:v>
                </c:pt>
                <c:pt idx="936">
                  <c:v>01/01/2008</c:v>
                </c:pt>
                <c:pt idx="937">
                  <c:v>02/01/2008</c:v>
                </c:pt>
                <c:pt idx="938">
                  <c:v>03/01/2008</c:v>
                </c:pt>
                <c:pt idx="939">
                  <c:v>04/01/2008</c:v>
                </c:pt>
                <c:pt idx="940">
                  <c:v>05/01/2008</c:v>
                </c:pt>
                <c:pt idx="941">
                  <c:v>06/01/2008</c:v>
                </c:pt>
                <c:pt idx="942">
                  <c:v>07/01/2008</c:v>
                </c:pt>
                <c:pt idx="943">
                  <c:v>08/01/2008</c:v>
                </c:pt>
                <c:pt idx="944">
                  <c:v>09/01/2008</c:v>
                </c:pt>
                <c:pt idx="945">
                  <c:v>10/01/2008</c:v>
                </c:pt>
                <c:pt idx="946">
                  <c:v>11/01/2008</c:v>
                </c:pt>
                <c:pt idx="947">
                  <c:v>12/01/2008</c:v>
                </c:pt>
                <c:pt idx="948">
                  <c:v>01/01/2009</c:v>
                </c:pt>
                <c:pt idx="949">
                  <c:v>02/01/2009</c:v>
                </c:pt>
                <c:pt idx="950">
                  <c:v>03/01/2009</c:v>
                </c:pt>
                <c:pt idx="951">
                  <c:v>04/01/2009</c:v>
                </c:pt>
                <c:pt idx="952">
                  <c:v>05/01/2009</c:v>
                </c:pt>
                <c:pt idx="953">
                  <c:v>06/01/2009</c:v>
                </c:pt>
                <c:pt idx="954">
                  <c:v>07/01/2009</c:v>
                </c:pt>
                <c:pt idx="955">
                  <c:v>08/01/2009</c:v>
                </c:pt>
                <c:pt idx="956">
                  <c:v>09/01/2009</c:v>
                </c:pt>
                <c:pt idx="957">
                  <c:v>10/01/2009</c:v>
                </c:pt>
                <c:pt idx="958">
                  <c:v>11/01/2009</c:v>
                </c:pt>
                <c:pt idx="959">
                  <c:v>12/01/2009</c:v>
                </c:pt>
                <c:pt idx="960">
                  <c:v>01/01/2010</c:v>
                </c:pt>
                <c:pt idx="961">
                  <c:v>02/01/2010</c:v>
                </c:pt>
                <c:pt idx="962">
                  <c:v>03/01/2010</c:v>
                </c:pt>
                <c:pt idx="963">
                  <c:v>04/01/2010</c:v>
                </c:pt>
                <c:pt idx="964">
                  <c:v>05/01/2010</c:v>
                </c:pt>
                <c:pt idx="965">
                  <c:v>06/01/2010</c:v>
                </c:pt>
                <c:pt idx="966">
                  <c:v>07/01/2010</c:v>
                </c:pt>
                <c:pt idx="967">
                  <c:v>08/01/2010</c:v>
                </c:pt>
                <c:pt idx="968">
                  <c:v>09/01/2010</c:v>
                </c:pt>
                <c:pt idx="969">
                  <c:v>10/01/2010</c:v>
                </c:pt>
                <c:pt idx="970">
                  <c:v>11/01/2010</c:v>
                </c:pt>
                <c:pt idx="971">
                  <c:v>12/01/2010</c:v>
                </c:pt>
                <c:pt idx="972">
                  <c:v>01/01/2011</c:v>
                </c:pt>
                <c:pt idx="973">
                  <c:v>02/01/2011</c:v>
                </c:pt>
                <c:pt idx="974">
                  <c:v>03/01/2011</c:v>
                </c:pt>
                <c:pt idx="975">
                  <c:v>04/01/2011</c:v>
                </c:pt>
                <c:pt idx="976">
                  <c:v>05/01/2011</c:v>
                </c:pt>
                <c:pt idx="977">
                  <c:v>06/01/2011</c:v>
                </c:pt>
                <c:pt idx="978">
                  <c:v>07/01/2011</c:v>
                </c:pt>
                <c:pt idx="979">
                  <c:v>08/01/2011</c:v>
                </c:pt>
                <c:pt idx="980">
                  <c:v>09/01/2011</c:v>
                </c:pt>
                <c:pt idx="981">
                  <c:v>10/01/2011</c:v>
                </c:pt>
                <c:pt idx="982">
                  <c:v>11/01/2011</c:v>
                </c:pt>
                <c:pt idx="983">
                  <c:v>12/01/2011</c:v>
                </c:pt>
                <c:pt idx="984">
                  <c:v>01/01/2012</c:v>
                </c:pt>
                <c:pt idx="985">
                  <c:v>02/01/2012</c:v>
                </c:pt>
                <c:pt idx="986">
                  <c:v>03/01/2012</c:v>
                </c:pt>
                <c:pt idx="987">
                  <c:v>04/01/2012</c:v>
                </c:pt>
                <c:pt idx="988">
                  <c:v>05/01/2012</c:v>
                </c:pt>
                <c:pt idx="989">
                  <c:v>06/01/2012</c:v>
                </c:pt>
                <c:pt idx="990">
                  <c:v>07/01/2012</c:v>
                </c:pt>
                <c:pt idx="991">
                  <c:v>08/01/2012</c:v>
                </c:pt>
                <c:pt idx="992">
                  <c:v>09/01/2012</c:v>
                </c:pt>
                <c:pt idx="993">
                  <c:v>10/01/2012</c:v>
                </c:pt>
                <c:pt idx="994">
                  <c:v>11/01/2012</c:v>
                </c:pt>
                <c:pt idx="995">
                  <c:v>12/01/2012</c:v>
                </c:pt>
                <c:pt idx="996">
                  <c:v>01/01/2013</c:v>
                </c:pt>
                <c:pt idx="997">
                  <c:v>02/01/2013</c:v>
                </c:pt>
                <c:pt idx="998">
                  <c:v>03/01/2013</c:v>
                </c:pt>
                <c:pt idx="999">
                  <c:v>04/01/2013</c:v>
                </c:pt>
                <c:pt idx="1000">
                  <c:v>05/01/2013</c:v>
                </c:pt>
                <c:pt idx="1001">
                  <c:v>06/01/2013</c:v>
                </c:pt>
                <c:pt idx="1002">
                  <c:v>07/01/2013</c:v>
                </c:pt>
                <c:pt idx="1003">
                  <c:v>08/01/2013</c:v>
                </c:pt>
                <c:pt idx="1004">
                  <c:v>09/01/2013</c:v>
                </c:pt>
                <c:pt idx="1005">
                  <c:v>10/01/2013</c:v>
                </c:pt>
                <c:pt idx="1006">
                  <c:v>11/01/2013</c:v>
                </c:pt>
                <c:pt idx="1007">
                  <c:v>12/01/2013</c:v>
                </c:pt>
                <c:pt idx="1008">
                  <c:v>01/01/2014</c:v>
                </c:pt>
                <c:pt idx="1009">
                  <c:v>02/01/2014</c:v>
                </c:pt>
                <c:pt idx="1010">
                  <c:v>03/01/2014</c:v>
                </c:pt>
                <c:pt idx="1011">
                  <c:v>04/01/2014</c:v>
                </c:pt>
                <c:pt idx="1012">
                  <c:v>05/01/2014</c:v>
                </c:pt>
                <c:pt idx="1013">
                  <c:v>06/01/2014</c:v>
                </c:pt>
                <c:pt idx="1014">
                  <c:v>07/01/2014</c:v>
                </c:pt>
                <c:pt idx="1015">
                  <c:v>08/01/2014</c:v>
                </c:pt>
                <c:pt idx="1016">
                  <c:v>09/01/2014</c:v>
                </c:pt>
                <c:pt idx="1017">
                  <c:v>10/01/2014</c:v>
                </c:pt>
                <c:pt idx="1018">
                  <c:v>11/01/2014</c:v>
                </c:pt>
                <c:pt idx="1019">
                  <c:v>12/01/2014</c:v>
                </c:pt>
                <c:pt idx="1020">
                  <c:v>01/01/2015</c:v>
                </c:pt>
                <c:pt idx="1021">
                  <c:v>02/01/2015</c:v>
                </c:pt>
                <c:pt idx="1022">
                  <c:v>03/01/2015</c:v>
                </c:pt>
                <c:pt idx="1023">
                  <c:v>04/01/2015</c:v>
                </c:pt>
                <c:pt idx="1024">
                  <c:v>05/01/2015</c:v>
                </c:pt>
                <c:pt idx="1025">
                  <c:v>06/01/2015</c:v>
                </c:pt>
                <c:pt idx="1026">
                  <c:v>07/01/2015</c:v>
                </c:pt>
                <c:pt idx="1027">
                  <c:v>08/01/2015</c:v>
                </c:pt>
                <c:pt idx="1028">
                  <c:v>09/01/2015</c:v>
                </c:pt>
                <c:pt idx="1029">
                  <c:v>10/01/2015</c:v>
                </c:pt>
                <c:pt idx="1030">
                  <c:v>11/01/2015</c:v>
                </c:pt>
                <c:pt idx="1031">
                  <c:v>12/01/2015</c:v>
                </c:pt>
                <c:pt idx="1032">
                  <c:v>01/01/2016</c:v>
                </c:pt>
                <c:pt idx="1033">
                  <c:v>02/01/2016</c:v>
                </c:pt>
                <c:pt idx="1034">
                  <c:v>03/01/2016</c:v>
                </c:pt>
                <c:pt idx="1035">
                  <c:v>04/01/2016</c:v>
                </c:pt>
                <c:pt idx="1036">
                  <c:v>05/01/2016</c:v>
                </c:pt>
                <c:pt idx="1037">
                  <c:v>06/01/2016</c:v>
                </c:pt>
                <c:pt idx="1038">
                  <c:v>07/01/2016</c:v>
                </c:pt>
                <c:pt idx="1039">
                  <c:v>08/01/2016</c:v>
                </c:pt>
                <c:pt idx="1040">
                  <c:v>09/01/2016</c:v>
                </c:pt>
                <c:pt idx="1041">
                  <c:v>10/01/2016</c:v>
                </c:pt>
                <c:pt idx="1042">
                  <c:v>11/01/2016</c:v>
                </c:pt>
                <c:pt idx="1043">
                  <c:v>12/01/2016</c:v>
                </c:pt>
                <c:pt idx="1044">
                  <c:v>01/01/2017</c:v>
                </c:pt>
                <c:pt idx="1045">
                  <c:v>02/01/2017</c:v>
                </c:pt>
                <c:pt idx="1046">
                  <c:v>03/01/2017</c:v>
                </c:pt>
                <c:pt idx="1047">
                  <c:v>04/01/2017</c:v>
                </c:pt>
                <c:pt idx="1048">
                  <c:v>05/01/2017</c:v>
                </c:pt>
                <c:pt idx="1049">
                  <c:v>06/01/2017</c:v>
                </c:pt>
                <c:pt idx="1050">
                  <c:v>01/01/2005</c:v>
                </c:pt>
                <c:pt idx="1051">
                  <c:v>02/01/2005</c:v>
                </c:pt>
                <c:pt idx="1052">
                  <c:v>03/01/2005</c:v>
                </c:pt>
                <c:pt idx="1053">
                  <c:v>04/01/2005</c:v>
                </c:pt>
                <c:pt idx="1054">
                  <c:v>05/01/2005</c:v>
                </c:pt>
                <c:pt idx="1055">
                  <c:v>06/01/2005</c:v>
                </c:pt>
                <c:pt idx="1056">
                  <c:v>07/01/2005</c:v>
                </c:pt>
                <c:pt idx="1057">
                  <c:v>08/01/2005</c:v>
                </c:pt>
                <c:pt idx="1058">
                  <c:v>09/01/2005</c:v>
                </c:pt>
                <c:pt idx="1059">
                  <c:v>10/01/2005</c:v>
                </c:pt>
                <c:pt idx="1060">
                  <c:v>11/01/2005</c:v>
                </c:pt>
                <c:pt idx="1061">
                  <c:v>12/01/2005</c:v>
                </c:pt>
                <c:pt idx="1062">
                  <c:v>01/01/2006</c:v>
                </c:pt>
                <c:pt idx="1063">
                  <c:v>02/01/2006</c:v>
                </c:pt>
                <c:pt idx="1064">
                  <c:v>03/01/2006</c:v>
                </c:pt>
                <c:pt idx="1065">
                  <c:v>04/01/2006</c:v>
                </c:pt>
                <c:pt idx="1066">
                  <c:v>05/01/2006</c:v>
                </c:pt>
                <c:pt idx="1067">
                  <c:v>06/01/2006</c:v>
                </c:pt>
                <c:pt idx="1068">
                  <c:v>07/01/2006</c:v>
                </c:pt>
                <c:pt idx="1069">
                  <c:v>08/01/2006</c:v>
                </c:pt>
                <c:pt idx="1070">
                  <c:v>09/01/2006</c:v>
                </c:pt>
                <c:pt idx="1071">
                  <c:v>10/01/2006</c:v>
                </c:pt>
                <c:pt idx="1072">
                  <c:v>11/01/2006</c:v>
                </c:pt>
                <c:pt idx="1073">
                  <c:v>12/01/2006</c:v>
                </c:pt>
                <c:pt idx="1074">
                  <c:v>01/01/2007</c:v>
                </c:pt>
                <c:pt idx="1075">
                  <c:v>02/01/2007</c:v>
                </c:pt>
                <c:pt idx="1076">
                  <c:v>03/01/2007</c:v>
                </c:pt>
                <c:pt idx="1077">
                  <c:v>04/01/2007</c:v>
                </c:pt>
                <c:pt idx="1078">
                  <c:v>05/01/2007</c:v>
                </c:pt>
                <c:pt idx="1079">
                  <c:v>06/01/2007</c:v>
                </c:pt>
                <c:pt idx="1080">
                  <c:v>07/01/2007</c:v>
                </c:pt>
                <c:pt idx="1081">
                  <c:v>08/01/2007</c:v>
                </c:pt>
                <c:pt idx="1082">
                  <c:v>09/01/2007</c:v>
                </c:pt>
                <c:pt idx="1083">
                  <c:v>10/01/2007</c:v>
                </c:pt>
                <c:pt idx="1084">
                  <c:v>11/01/2007</c:v>
                </c:pt>
                <c:pt idx="1085">
                  <c:v>12/01/2007</c:v>
                </c:pt>
                <c:pt idx="1086">
                  <c:v>01/01/2008</c:v>
                </c:pt>
                <c:pt idx="1087">
                  <c:v>02/01/2008</c:v>
                </c:pt>
                <c:pt idx="1088">
                  <c:v>03/01/2008</c:v>
                </c:pt>
                <c:pt idx="1089">
                  <c:v>04/01/2008</c:v>
                </c:pt>
                <c:pt idx="1090">
                  <c:v>05/01/2008</c:v>
                </c:pt>
                <c:pt idx="1091">
                  <c:v>06/01/2008</c:v>
                </c:pt>
                <c:pt idx="1092">
                  <c:v>07/01/2008</c:v>
                </c:pt>
                <c:pt idx="1093">
                  <c:v>08/01/2008</c:v>
                </c:pt>
                <c:pt idx="1094">
                  <c:v>09/01/2008</c:v>
                </c:pt>
                <c:pt idx="1095">
                  <c:v>10/01/2008</c:v>
                </c:pt>
                <c:pt idx="1096">
                  <c:v>11/01/2008</c:v>
                </c:pt>
                <c:pt idx="1097">
                  <c:v>12/01/2008</c:v>
                </c:pt>
                <c:pt idx="1098">
                  <c:v>01/01/2009</c:v>
                </c:pt>
                <c:pt idx="1099">
                  <c:v>02/01/2009</c:v>
                </c:pt>
                <c:pt idx="1100">
                  <c:v>03/01/2009</c:v>
                </c:pt>
                <c:pt idx="1101">
                  <c:v>04/01/2009</c:v>
                </c:pt>
                <c:pt idx="1102">
                  <c:v>05/01/2009</c:v>
                </c:pt>
                <c:pt idx="1103">
                  <c:v>06/01/2009</c:v>
                </c:pt>
                <c:pt idx="1104">
                  <c:v>07/01/2009</c:v>
                </c:pt>
                <c:pt idx="1105">
                  <c:v>08/01/2009</c:v>
                </c:pt>
                <c:pt idx="1106">
                  <c:v>09/01/2009</c:v>
                </c:pt>
                <c:pt idx="1107">
                  <c:v>10/01/2009</c:v>
                </c:pt>
                <c:pt idx="1108">
                  <c:v>11/01/2009</c:v>
                </c:pt>
                <c:pt idx="1109">
                  <c:v>12/01/2009</c:v>
                </c:pt>
                <c:pt idx="1110">
                  <c:v>01/01/2010</c:v>
                </c:pt>
                <c:pt idx="1111">
                  <c:v>02/01/2010</c:v>
                </c:pt>
                <c:pt idx="1112">
                  <c:v>03/01/2010</c:v>
                </c:pt>
                <c:pt idx="1113">
                  <c:v>04/01/2010</c:v>
                </c:pt>
                <c:pt idx="1114">
                  <c:v>05/01/2010</c:v>
                </c:pt>
                <c:pt idx="1115">
                  <c:v>06/01/2010</c:v>
                </c:pt>
                <c:pt idx="1116">
                  <c:v>07/01/2010</c:v>
                </c:pt>
                <c:pt idx="1117">
                  <c:v>08/01/2010</c:v>
                </c:pt>
                <c:pt idx="1118">
                  <c:v>09/01/2010</c:v>
                </c:pt>
                <c:pt idx="1119">
                  <c:v>10/01/2010</c:v>
                </c:pt>
                <c:pt idx="1120">
                  <c:v>11/01/2010</c:v>
                </c:pt>
                <c:pt idx="1121">
                  <c:v>12/01/2010</c:v>
                </c:pt>
                <c:pt idx="1122">
                  <c:v>01/01/2011</c:v>
                </c:pt>
                <c:pt idx="1123">
                  <c:v>02/01/2011</c:v>
                </c:pt>
                <c:pt idx="1124">
                  <c:v>03/01/2011</c:v>
                </c:pt>
                <c:pt idx="1125">
                  <c:v>04/01/2011</c:v>
                </c:pt>
                <c:pt idx="1126">
                  <c:v>05/01/2011</c:v>
                </c:pt>
                <c:pt idx="1127">
                  <c:v>06/01/2011</c:v>
                </c:pt>
                <c:pt idx="1128">
                  <c:v>07/01/2011</c:v>
                </c:pt>
                <c:pt idx="1129">
                  <c:v>08/01/2011</c:v>
                </c:pt>
                <c:pt idx="1130">
                  <c:v>09/01/2011</c:v>
                </c:pt>
                <c:pt idx="1131">
                  <c:v>10/01/2011</c:v>
                </c:pt>
                <c:pt idx="1132">
                  <c:v>11/01/2011</c:v>
                </c:pt>
                <c:pt idx="1133">
                  <c:v>12/01/2011</c:v>
                </c:pt>
                <c:pt idx="1134">
                  <c:v>01/01/2012</c:v>
                </c:pt>
                <c:pt idx="1135">
                  <c:v>02/01/2012</c:v>
                </c:pt>
                <c:pt idx="1136">
                  <c:v>03/01/2012</c:v>
                </c:pt>
                <c:pt idx="1137">
                  <c:v>04/01/2012</c:v>
                </c:pt>
                <c:pt idx="1138">
                  <c:v>05/01/2012</c:v>
                </c:pt>
                <c:pt idx="1139">
                  <c:v>06/01/2012</c:v>
                </c:pt>
                <c:pt idx="1140">
                  <c:v>07/01/2012</c:v>
                </c:pt>
                <c:pt idx="1141">
                  <c:v>08/01/2012</c:v>
                </c:pt>
                <c:pt idx="1142">
                  <c:v>09/01/2012</c:v>
                </c:pt>
                <c:pt idx="1143">
                  <c:v>10/01/2012</c:v>
                </c:pt>
                <c:pt idx="1144">
                  <c:v>11/01/2012</c:v>
                </c:pt>
                <c:pt idx="1145">
                  <c:v>12/01/2012</c:v>
                </c:pt>
                <c:pt idx="1146">
                  <c:v>01/01/2013</c:v>
                </c:pt>
                <c:pt idx="1147">
                  <c:v>02/01/2013</c:v>
                </c:pt>
                <c:pt idx="1148">
                  <c:v>03/01/2013</c:v>
                </c:pt>
                <c:pt idx="1149">
                  <c:v>04/01/2013</c:v>
                </c:pt>
                <c:pt idx="1150">
                  <c:v>05/01/2013</c:v>
                </c:pt>
                <c:pt idx="1151">
                  <c:v>06/01/2013</c:v>
                </c:pt>
                <c:pt idx="1152">
                  <c:v>07/01/2013</c:v>
                </c:pt>
                <c:pt idx="1153">
                  <c:v>08/01/2013</c:v>
                </c:pt>
                <c:pt idx="1154">
                  <c:v>09/01/2013</c:v>
                </c:pt>
                <c:pt idx="1155">
                  <c:v>10/01/2013</c:v>
                </c:pt>
                <c:pt idx="1156">
                  <c:v>11/01/2013</c:v>
                </c:pt>
                <c:pt idx="1157">
                  <c:v>12/01/2013</c:v>
                </c:pt>
                <c:pt idx="1158">
                  <c:v>01/01/2014</c:v>
                </c:pt>
                <c:pt idx="1159">
                  <c:v>02/01/2014</c:v>
                </c:pt>
                <c:pt idx="1160">
                  <c:v>03/01/2014</c:v>
                </c:pt>
                <c:pt idx="1161">
                  <c:v>04/01/2014</c:v>
                </c:pt>
                <c:pt idx="1162">
                  <c:v>05/01/2014</c:v>
                </c:pt>
                <c:pt idx="1163">
                  <c:v>06/01/2014</c:v>
                </c:pt>
                <c:pt idx="1164">
                  <c:v>07/01/2014</c:v>
                </c:pt>
                <c:pt idx="1165">
                  <c:v>08/01/2014</c:v>
                </c:pt>
                <c:pt idx="1166">
                  <c:v>09/01/2014</c:v>
                </c:pt>
                <c:pt idx="1167">
                  <c:v>10/01/2014</c:v>
                </c:pt>
                <c:pt idx="1168">
                  <c:v>11/01/2014</c:v>
                </c:pt>
                <c:pt idx="1169">
                  <c:v>12/01/2014</c:v>
                </c:pt>
                <c:pt idx="1170">
                  <c:v>01/01/2015</c:v>
                </c:pt>
                <c:pt idx="1171">
                  <c:v>02/01/2015</c:v>
                </c:pt>
                <c:pt idx="1172">
                  <c:v>03/01/2015</c:v>
                </c:pt>
                <c:pt idx="1173">
                  <c:v>04/01/2015</c:v>
                </c:pt>
                <c:pt idx="1174">
                  <c:v>05/01/2015</c:v>
                </c:pt>
                <c:pt idx="1175">
                  <c:v>06/01/2015</c:v>
                </c:pt>
                <c:pt idx="1176">
                  <c:v>07/01/2015</c:v>
                </c:pt>
                <c:pt idx="1177">
                  <c:v>08/01/2015</c:v>
                </c:pt>
                <c:pt idx="1178">
                  <c:v>09/01/2015</c:v>
                </c:pt>
                <c:pt idx="1179">
                  <c:v>10/01/2015</c:v>
                </c:pt>
                <c:pt idx="1180">
                  <c:v>11/01/2015</c:v>
                </c:pt>
                <c:pt idx="1181">
                  <c:v>12/01/2015</c:v>
                </c:pt>
                <c:pt idx="1182">
                  <c:v>01/01/2016</c:v>
                </c:pt>
                <c:pt idx="1183">
                  <c:v>02/01/2016</c:v>
                </c:pt>
                <c:pt idx="1184">
                  <c:v>03/01/2016</c:v>
                </c:pt>
                <c:pt idx="1185">
                  <c:v>04/01/2016</c:v>
                </c:pt>
                <c:pt idx="1186">
                  <c:v>05/01/2016</c:v>
                </c:pt>
                <c:pt idx="1187">
                  <c:v>06/01/2016</c:v>
                </c:pt>
                <c:pt idx="1188">
                  <c:v>07/01/2016</c:v>
                </c:pt>
                <c:pt idx="1189">
                  <c:v>08/01/2016</c:v>
                </c:pt>
                <c:pt idx="1190">
                  <c:v>09/01/2016</c:v>
                </c:pt>
                <c:pt idx="1191">
                  <c:v>10/01/2016</c:v>
                </c:pt>
                <c:pt idx="1192">
                  <c:v>11/01/2016</c:v>
                </c:pt>
                <c:pt idx="1193">
                  <c:v>12/01/2016</c:v>
                </c:pt>
                <c:pt idx="1194">
                  <c:v>01/01/2017</c:v>
                </c:pt>
                <c:pt idx="1195">
                  <c:v>02/01/2017</c:v>
                </c:pt>
                <c:pt idx="1196">
                  <c:v>03/01/2017</c:v>
                </c:pt>
                <c:pt idx="1197">
                  <c:v>04/01/2017</c:v>
                </c:pt>
                <c:pt idx="1198">
                  <c:v>05/01/2017</c:v>
                </c:pt>
                <c:pt idx="1199">
                  <c:v>06/01/2017</c:v>
                </c:pt>
                <c:pt idx="1200">
                  <c:v>01/01/2005</c:v>
                </c:pt>
                <c:pt idx="1201">
                  <c:v>02/01/2005</c:v>
                </c:pt>
                <c:pt idx="1202">
                  <c:v>03/01/2005</c:v>
                </c:pt>
                <c:pt idx="1203">
                  <c:v>04/01/2005</c:v>
                </c:pt>
                <c:pt idx="1204">
                  <c:v>05/01/2005</c:v>
                </c:pt>
                <c:pt idx="1205">
                  <c:v>06/01/2005</c:v>
                </c:pt>
                <c:pt idx="1206">
                  <c:v>07/01/2005</c:v>
                </c:pt>
                <c:pt idx="1207">
                  <c:v>08/01/2005</c:v>
                </c:pt>
                <c:pt idx="1208">
                  <c:v>09/01/2005</c:v>
                </c:pt>
                <c:pt idx="1209">
                  <c:v>10/01/2005</c:v>
                </c:pt>
                <c:pt idx="1210">
                  <c:v>11/01/2005</c:v>
                </c:pt>
                <c:pt idx="1211">
                  <c:v>12/01/2005</c:v>
                </c:pt>
                <c:pt idx="1212">
                  <c:v>01/01/2006</c:v>
                </c:pt>
                <c:pt idx="1213">
                  <c:v>02/01/2006</c:v>
                </c:pt>
                <c:pt idx="1214">
                  <c:v>03/01/2006</c:v>
                </c:pt>
                <c:pt idx="1215">
                  <c:v>04/01/2006</c:v>
                </c:pt>
                <c:pt idx="1216">
                  <c:v>05/01/2006</c:v>
                </c:pt>
                <c:pt idx="1217">
                  <c:v>06/01/2006</c:v>
                </c:pt>
                <c:pt idx="1218">
                  <c:v>07/01/2006</c:v>
                </c:pt>
                <c:pt idx="1219">
                  <c:v>08/01/2006</c:v>
                </c:pt>
                <c:pt idx="1220">
                  <c:v>09/01/2006</c:v>
                </c:pt>
                <c:pt idx="1221">
                  <c:v>10/01/2006</c:v>
                </c:pt>
                <c:pt idx="1222">
                  <c:v>11/01/2006</c:v>
                </c:pt>
                <c:pt idx="1223">
                  <c:v>12/01/2006</c:v>
                </c:pt>
                <c:pt idx="1224">
                  <c:v>01/01/2007</c:v>
                </c:pt>
                <c:pt idx="1225">
                  <c:v>02/01/2007</c:v>
                </c:pt>
                <c:pt idx="1226">
                  <c:v>03/01/2007</c:v>
                </c:pt>
                <c:pt idx="1227">
                  <c:v>04/01/2007</c:v>
                </c:pt>
                <c:pt idx="1228">
                  <c:v>05/01/2007</c:v>
                </c:pt>
                <c:pt idx="1229">
                  <c:v>06/01/2007</c:v>
                </c:pt>
                <c:pt idx="1230">
                  <c:v>07/01/2007</c:v>
                </c:pt>
                <c:pt idx="1231">
                  <c:v>08/01/2007</c:v>
                </c:pt>
                <c:pt idx="1232">
                  <c:v>09/01/2007</c:v>
                </c:pt>
                <c:pt idx="1233">
                  <c:v>10/01/2007</c:v>
                </c:pt>
                <c:pt idx="1234">
                  <c:v>11/01/2007</c:v>
                </c:pt>
                <c:pt idx="1235">
                  <c:v>12/01/2007</c:v>
                </c:pt>
                <c:pt idx="1236">
                  <c:v>01/01/2008</c:v>
                </c:pt>
                <c:pt idx="1237">
                  <c:v>02/01/2008</c:v>
                </c:pt>
                <c:pt idx="1238">
                  <c:v>03/01/2008</c:v>
                </c:pt>
                <c:pt idx="1239">
                  <c:v>04/01/2008</c:v>
                </c:pt>
                <c:pt idx="1240">
                  <c:v>05/01/2008</c:v>
                </c:pt>
                <c:pt idx="1241">
                  <c:v>06/01/2008</c:v>
                </c:pt>
                <c:pt idx="1242">
                  <c:v>07/01/2008</c:v>
                </c:pt>
                <c:pt idx="1243">
                  <c:v>08/01/2008</c:v>
                </c:pt>
                <c:pt idx="1244">
                  <c:v>09/01/2008</c:v>
                </c:pt>
                <c:pt idx="1245">
                  <c:v>10/01/2008</c:v>
                </c:pt>
                <c:pt idx="1246">
                  <c:v>11/01/2008</c:v>
                </c:pt>
                <c:pt idx="1247">
                  <c:v>12/01/2008</c:v>
                </c:pt>
                <c:pt idx="1248">
                  <c:v>01/01/2009</c:v>
                </c:pt>
                <c:pt idx="1249">
                  <c:v>02/01/2009</c:v>
                </c:pt>
                <c:pt idx="1250">
                  <c:v>03/01/2009</c:v>
                </c:pt>
                <c:pt idx="1251">
                  <c:v>04/01/2009</c:v>
                </c:pt>
                <c:pt idx="1252">
                  <c:v>05/01/2009</c:v>
                </c:pt>
                <c:pt idx="1253">
                  <c:v>06/01/2009</c:v>
                </c:pt>
                <c:pt idx="1254">
                  <c:v>07/01/2009</c:v>
                </c:pt>
                <c:pt idx="1255">
                  <c:v>08/01/2009</c:v>
                </c:pt>
                <c:pt idx="1256">
                  <c:v>09/01/2009</c:v>
                </c:pt>
                <c:pt idx="1257">
                  <c:v>10/01/2009</c:v>
                </c:pt>
                <c:pt idx="1258">
                  <c:v>11/01/2009</c:v>
                </c:pt>
                <c:pt idx="1259">
                  <c:v>12/01/2009</c:v>
                </c:pt>
                <c:pt idx="1260">
                  <c:v>01/01/2010</c:v>
                </c:pt>
                <c:pt idx="1261">
                  <c:v>02/01/2010</c:v>
                </c:pt>
                <c:pt idx="1262">
                  <c:v>03/01/2010</c:v>
                </c:pt>
                <c:pt idx="1263">
                  <c:v>04/01/2010</c:v>
                </c:pt>
                <c:pt idx="1264">
                  <c:v>05/01/2010</c:v>
                </c:pt>
                <c:pt idx="1265">
                  <c:v>06/01/2010</c:v>
                </c:pt>
                <c:pt idx="1266">
                  <c:v>07/01/2010</c:v>
                </c:pt>
                <c:pt idx="1267">
                  <c:v>08/01/2010</c:v>
                </c:pt>
                <c:pt idx="1268">
                  <c:v>09/01/2010</c:v>
                </c:pt>
                <c:pt idx="1269">
                  <c:v>10/01/2010</c:v>
                </c:pt>
                <c:pt idx="1270">
                  <c:v>11/01/2010</c:v>
                </c:pt>
                <c:pt idx="1271">
                  <c:v>12/01/2010</c:v>
                </c:pt>
                <c:pt idx="1272">
                  <c:v>01/01/2011</c:v>
                </c:pt>
                <c:pt idx="1273">
                  <c:v>02/01/2011</c:v>
                </c:pt>
                <c:pt idx="1274">
                  <c:v>03/01/2011</c:v>
                </c:pt>
                <c:pt idx="1275">
                  <c:v>04/01/2011</c:v>
                </c:pt>
                <c:pt idx="1276">
                  <c:v>05/01/2011</c:v>
                </c:pt>
                <c:pt idx="1277">
                  <c:v>06/01/2011</c:v>
                </c:pt>
                <c:pt idx="1278">
                  <c:v>07/01/2011</c:v>
                </c:pt>
                <c:pt idx="1279">
                  <c:v>08/01/2011</c:v>
                </c:pt>
                <c:pt idx="1280">
                  <c:v>09/01/2011</c:v>
                </c:pt>
                <c:pt idx="1281">
                  <c:v>10/01/2011</c:v>
                </c:pt>
                <c:pt idx="1282">
                  <c:v>11/01/2011</c:v>
                </c:pt>
                <c:pt idx="1283">
                  <c:v>12/01/2011</c:v>
                </c:pt>
                <c:pt idx="1284">
                  <c:v>01/01/2012</c:v>
                </c:pt>
                <c:pt idx="1285">
                  <c:v>02/01/2012</c:v>
                </c:pt>
                <c:pt idx="1286">
                  <c:v>03/01/2012</c:v>
                </c:pt>
                <c:pt idx="1287">
                  <c:v>04/01/2012</c:v>
                </c:pt>
                <c:pt idx="1288">
                  <c:v>05/01/2012</c:v>
                </c:pt>
                <c:pt idx="1289">
                  <c:v>06/01/2012</c:v>
                </c:pt>
                <c:pt idx="1290">
                  <c:v>07/01/2012</c:v>
                </c:pt>
                <c:pt idx="1291">
                  <c:v>08/01/2012</c:v>
                </c:pt>
                <c:pt idx="1292">
                  <c:v>09/01/2012</c:v>
                </c:pt>
                <c:pt idx="1293">
                  <c:v>10/01/2012</c:v>
                </c:pt>
                <c:pt idx="1294">
                  <c:v>11/01/2012</c:v>
                </c:pt>
                <c:pt idx="1295">
                  <c:v>12/01/2012</c:v>
                </c:pt>
                <c:pt idx="1296">
                  <c:v>01/01/2013</c:v>
                </c:pt>
                <c:pt idx="1297">
                  <c:v>02/01/2013</c:v>
                </c:pt>
                <c:pt idx="1298">
                  <c:v>03/01/2013</c:v>
                </c:pt>
                <c:pt idx="1299">
                  <c:v>04/01/2013</c:v>
                </c:pt>
                <c:pt idx="1300">
                  <c:v>05/01/2013</c:v>
                </c:pt>
                <c:pt idx="1301">
                  <c:v>06/01/2013</c:v>
                </c:pt>
                <c:pt idx="1302">
                  <c:v>07/01/2013</c:v>
                </c:pt>
                <c:pt idx="1303">
                  <c:v>08/01/2013</c:v>
                </c:pt>
                <c:pt idx="1304">
                  <c:v>09/01/2013</c:v>
                </c:pt>
                <c:pt idx="1305">
                  <c:v>10/01/2013</c:v>
                </c:pt>
                <c:pt idx="1306">
                  <c:v>11/01/2013</c:v>
                </c:pt>
                <c:pt idx="1307">
                  <c:v>12/01/2013</c:v>
                </c:pt>
                <c:pt idx="1308">
                  <c:v>01/01/2014</c:v>
                </c:pt>
                <c:pt idx="1309">
                  <c:v>02/01/2014</c:v>
                </c:pt>
                <c:pt idx="1310">
                  <c:v>03/01/2014</c:v>
                </c:pt>
                <c:pt idx="1311">
                  <c:v>04/01/2014</c:v>
                </c:pt>
                <c:pt idx="1312">
                  <c:v>05/01/2014</c:v>
                </c:pt>
                <c:pt idx="1313">
                  <c:v>06/01/2014</c:v>
                </c:pt>
                <c:pt idx="1314">
                  <c:v>07/01/2014</c:v>
                </c:pt>
                <c:pt idx="1315">
                  <c:v>08/01/2014</c:v>
                </c:pt>
                <c:pt idx="1316">
                  <c:v>09/01/2014</c:v>
                </c:pt>
                <c:pt idx="1317">
                  <c:v>10/01/2014</c:v>
                </c:pt>
                <c:pt idx="1318">
                  <c:v>11/01/2014</c:v>
                </c:pt>
                <c:pt idx="1319">
                  <c:v>12/01/2014</c:v>
                </c:pt>
                <c:pt idx="1320">
                  <c:v>01/01/2015</c:v>
                </c:pt>
                <c:pt idx="1321">
                  <c:v>02/01/2015</c:v>
                </c:pt>
                <c:pt idx="1322">
                  <c:v>03/01/2015</c:v>
                </c:pt>
                <c:pt idx="1323">
                  <c:v>04/01/2015</c:v>
                </c:pt>
                <c:pt idx="1324">
                  <c:v>05/01/2015</c:v>
                </c:pt>
                <c:pt idx="1325">
                  <c:v>06/01/2015</c:v>
                </c:pt>
                <c:pt idx="1326">
                  <c:v>07/01/2015</c:v>
                </c:pt>
                <c:pt idx="1327">
                  <c:v>08/01/2015</c:v>
                </c:pt>
                <c:pt idx="1328">
                  <c:v>09/01/2015</c:v>
                </c:pt>
                <c:pt idx="1329">
                  <c:v>10/01/2015</c:v>
                </c:pt>
                <c:pt idx="1330">
                  <c:v>11/01/2015</c:v>
                </c:pt>
                <c:pt idx="1331">
                  <c:v>12/01/2015</c:v>
                </c:pt>
                <c:pt idx="1332">
                  <c:v>01/01/2016</c:v>
                </c:pt>
                <c:pt idx="1333">
                  <c:v>02/01/2016</c:v>
                </c:pt>
                <c:pt idx="1334">
                  <c:v>03/01/2016</c:v>
                </c:pt>
                <c:pt idx="1335">
                  <c:v>04/01/2016</c:v>
                </c:pt>
                <c:pt idx="1336">
                  <c:v>05/01/2016</c:v>
                </c:pt>
                <c:pt idx="1337">
                  <c:v>06/01/2016</c:v>
                </c:pt>
                <c:pt idx="1338">
                  <c:v>07/01/2016</c:v>
                </c:pt>
                <c:pt idx="1339">
                  <c:v>08/01/2016</c:v>
                </c:pt>
                <c:pt idx="1340">
                  <c:v>09/01/2016</c:v>
                </c:pt>
                <c:pt idx="1341">
                  <c:v>10/01/2016</c:v>
                </c:pt>
                <c:pt idx="1342">
                  <c:v>11/01/2016</c:v>
                </c:pt>
                <c:pt idx="1343">
                  <c:v>12/01/2016</c:v>
                </c:pt>
                <c:pt idx="1344">
                  <c:v>01/01/2017</c:v>
                </c:pt>
                <c:pt idx="1345">
                  <c:v>02/01/2017</c:v>
                </c:pt>
                <c:pt idx="1346">
                  <c:v>03/01/2017</c:v>
                </c:pt>
                <c:pt idx="1347">
                  <c:v>04/01/2017</c:v>
                </c:pt>
                <c:pt idx="1348">
                  <c:v>05/01/2017</c:v>
                </c:pt>
                <c:pt idx="1349">
                  <c:v>06/01/2017</c:v>
                </c:pt>
              </c:strCache>
            </c:strRef>
          </c:cat>
          <c:val>
            <c:numRef>
              <c:f>Sheet1!$B$2:$B$150</c:f>
              <c:numCache>
                <c:formatCode>General</c:formatCode>
                <c:ptCount val="149"/>
                <c:pt idx="0">
                  <c:v>53.9</c:v>
                </c:pt>
                <c:pt idx="1">
                  <c:v>54.0</c:v>
                </c:pt>
                <c:pt idx="2">
                  <c:v>54.2</c:v>
                </c:pt>
                <c:pt idx="3">
                  <c:v>55.1</c:v>
                </c:pt>
                <c:pt idx="4">
                  <c:v>55.7</c:v>
                </c:pt>
                <c:pt idx="5">
                  <c:v>56.1</c:v>
                </c:pt>
                <c:pt idx="6">
                  <c:v>53.6</c:v>
                </c:pt>
                <c:pt idx="7">
                  <c:v>53.7</c:v>
                </c:pt>
                <c:pt idx="8">
                  <c:v>55.1</c:v>
                </c:pt>
                <c:pt idx="9">
                  <c:v>57.5</c:v>
                </c:pt>
                <c:pt idx="10">
                  <c:v>57.8</c:v>
                </c:pt>
                <c:pt idx="11">
                  <c:v>57.4</c:v>
                </c:pt>
                <c:pt idx="12">
                  <c:v>56.3</c:v>
                </c:pt>
                <c:pt idx="13">
                  <c:v>56.7</c:v>
                </c:pt>
                <c:pt idx="14">
                  <c:v>57.2</c:v>
                </c:pt>
                <c:pt idx="15">
                  <c:v>57.9</c:v>
                </c:pt>
                <c:pt idx="16">
                  <c:v>58.5</c:v>
                </c:pt>
                <c:pt idx="17">
                  <c:v>59.0</c:v>
                </c:pt>
                <c:pt idx="18">
                  <c:v>58.1</c:v>
                </c:pt>
                <c:pt idx="19">
                  <c:v>58.3</c:v>
                </c:pt>
                <c:pt idx="20">
                  <c:v>58.6</c:v>
                </c:pt>
                <c:pt idx="21">
                  <c:v>58.7</c:v>
                </c:pt>
                <c:pt idx="22">
                  <c:v>59.0</c:v>
                </c:pt>
                <c:pt idx="23">
                  <c:v>58.8</c:v>
                </c:pt>
                <c:pt idx="24">
                  <c:v>57.6</c:v>
                </c:pt>
                <c:pt idx="25">
                  <c:v>57.3</c:v>
                </c:pt>
                <c:pt idx="26">
                  <c:v>57.8</c:v>
                </c:pt>
                <c:pt idx="27">
                  <c:v>58.3</c:v>
                </c:pt>
                <c:pt idx="28">
                  <c:v>58.7</c:v>
                </c:pt>
                <c:pt idx="29">
                  <c:v>59.2</c:v>
                </c:pt>
                <c:pt idx="30">
                  <c:v>58.0</c:v>
                </c:pt>
                <c:pt idx="31">
                  <c:v>58.1</c:v>
                </c:pt>
                <c:pt idx="32">
                  <c:v>58.5</c:v>
                </c:pt>
                <c:pt idx="33">
                  <c:v>57.7</c:v>
                </c:pt>
                <c:pt idx="34">
                  <c:v>57.8</c:v>
                </c:pt>
                <c:pt idx="35">
                  <c:v>57.8</c:v>
                </c:pt>
                <c:pt idx="36">
                  <c:v>56.2</c:v>
                </c:pt>
                <c:pt idx="37">
                  <c:v>55.9</c:v>
                </c:pt>
                <c:pt idx="38">
                  <c:v>56.1</c:v>
                </c:pt>
                <c:pt idx="39">
                  <c:v>56.4</c:v>
                </c:pt>
                <c:pt idx="40">
                  <c:v>56.9</c:v>
                </c:pt>
                <c:pt idx="41">
                  <c:v>57.2</c:v>
                </c:pt>
                <c:pt idx="42">
                  <c:v>56.8</c:v>
                </c:pt>
                <c:pt idx="43">
                  <c:v>56.7</c:v>
                </c:pt>
                <c:pt idx="44">
                  <c:v>56.4</c:v>
                </c:pt>
                <c:pt idx="45">
                  <c:v>56.9</c:v>
                </c:pt>
                <c:pt idx="46">
                  <c:v>56.5</c:v>
                </c:pt>
                <c:pt idx="47">
                  <c:v>55.7</c:v>
                </c:pt>
                <c:pt idx="48">
                  <c:v>54.0</c:v>
                </c:pt>
                <c:pt idx="49">
                  <c:v>53.8</c:v>
                </c:pt>
                <c:pt idx="50">
                  <c:v>53.8</c:v>
                </c:pt>
                <c:pt idx="51">
                  <c:v>53.8</c:v>
                </c:pt>
                <c:pt idx="52">
                  <c:v>54.2</c:v>
                </c:pt>
                <c:pt idx="53">
                  <c:v>54.2</c:v>
                </c:pt>
                <c:pt idx="54">
                  <c:v>53.5</c:v>
                </c:pt>
                <c:pt idx="55">
                  <c:v>53.4</c:v>
                </c:pt>
                <c:pt idx="56">
                  <c:v>53.7</c:v>
                </c:pt>
                <c:pt idx="57">
                  <c:v>53.9</c:v>
                </c:pt>
                <c:pt idx="58">
                  <c:v>54.1</c:v>
                </c:pt>
                <c:pt idx="59">
                  <c:v>53.8</c:v>
                </c:pt>
                <c:pt idx="60">
                  <c:v>52.5</c:v>
                </c:pt>
                <c:pt idx="61">
                  <c:v>52.2</c:v>
                </c:pt>
                <c:pt idx="62">
                  <c:v>53.2</c:v>
                </c:pt>
                <c:pt idx="63">
                  <c:v>54.6</c:v>
                </c:pt>
                <c:pt idx="64">
                  <c:v>55.2</c:v>
                </c:pt>
                <c:pt idx="65">
                  <c:v>55.5</c:v>
                </c:pt>
                <c:pt idx="66">
                  <c:v>54.7</c:v>
                </c:pt>
                <c:pt idx="67">
                  <c:v>55.0</c:v>
                </c:pt>
                <c:pt idx="68">
                  <c:v>55.1</c:v>
                </c:pt>
                <c:pt idx="69">
                  <c:v>55.3</c:v>
                </c:pt>
                <c:pt idx="70">
                  <c:v>55.8</c:v>
                </c:pt>
                <c:pt idx="71">
                  <c:v>55.4</c:v>
                </c:pt>
                <c:pt idx="72">
                  <c:v>54.2</c:v>
                </c:pt>
                <c:pt idx="73">
                  <c:v>54.4</c:v>
                </c:pt>
                <c:pt idx="74">
                  <c:v>55.1</c:v>
                </c:pt>
                <c:pt idx="75">
                  <c:v>56.6</c:v>
                </c:pt>
                <c:pt idx="76">
                  <c:v>57.1</c:v>
                </c:pt>
                <c:pt idx="77">
                  <c:v>57.2</c:v>
                </c:pt>
                <c:pt idx="78">
                  <c:v>56.4</c:v>
                </c:pt>
                <c:pt idx="79">
                  <c:v>56.5</c:v>
                </c:pt>
                <c:pt idx="80">
                  <c:v>56.9</c:v>
                </c:pt>
                <c:pt idx="81">
                  <c:v>57.2</c:v>
                </c:pt>
                <c:pt idx="82">
                  <c:v>57.3</c:v>
                </c:pt>
                <c:pt idx="83">
                  <c:v>57.1</c:v>
                </c:pt>
                <c:pt idx="84">
                  <c:v>55.9</c:v>
                </c:pt>
                <c:pt idx="85">
                  <c:v>56.4</c:v>
                </c:pt>
                <c:pt idx="86">
                  <c:v>56.9</c:v>
                </c:pt>
                <c:pt idx="87">
                  <c:v>57.5</c:v>
                </c:pt>
                <c:pt idx="88">
                  <c:v>57.6</c:v>
                </c:pt>
                <c:pt idx="89">
                  <c:v>57.9</c:v>
                </c:pt>
                <c:pt idx="90">
                  <c:v>57.0</c:v>
                </c:pt>
                <c:pt idx="91">
                  <c:v>57.6</c:v>
                </c:pt>
                <c:pt idx="92">
                  <c:v>57.5</c:v>
                </c:pt>
                <c:pt idx="93">
                  <c:v>58.0</c:v>
                </c:pt>
                <c:pt idx="94">
                  <c:v>58.3</c:v>
                </c:pt>
                <c:pt idx="95">
                  <c:v>58.4</c:v>
                </c:pt>
                <c:pt idx="96">
                  <c:v>57.4</c:v>
                </c:pt>
                <c:pt idx="97">
                  <c:v>57.6</c:v>
                </c:pt>
                <c:pt idx="98">
                  <c:v>58.2</c:v>
                </c:pt>
                <c:pt idx="99">
                  <c:v>58.7</c:v>
                </c:pt>
                <c:pt idx="100">
                  <c:v>59.1</c:v>
                </c:pt>
                <c:pt idx="101">
                  <c:v>59.1</c:v>
                </c:pt>
                <c:pt idx="102">
                  <c:v>58.5</c:v>
                </c:pt>
                <c:pt idx="103">
                  <c:v>58.9</c:v>
                </c:pt>
                <c:pt idx="104">
                  <c:v>59.2</c:v>
                </c:pt>
                <c:pt idx="105">
                  <c:v>59.8</c:v>
                </c:pt>
                <c:pt idx="106">
                  <c:v>60.0</c:v>
                </c:pt>
                <c:pt idx="107">
                  <c:v>59.5</c:v>
                </c:pt>
                <c:pt idx="108">
                  <c:v>58.2</c:v>
                </c:pt>
                <c:pt idx="109">
                  <c:v>58.1</c:v>
                </c:pt>
                <c:pt idx="110">
                  <c:v>59.0</c:v>
                </c:pt>
                <c:pt idx="111">
                  <c:v>60.1</c:v>
                </c:pt>
                <c:pt idx="112">
                  <c:v>60.3</c:v>
                </c:pt>
                <c:pt idx="113">
                  <c:v>60.3</c:v>
                </c:pt>
                <c:pt idx="114">
                  <c:v>59.6</c:v>
                </c:pt>
                <c:pt idx="115">
                  <c:v>59.9</c:v>
                </c:pt>
                <c:pt idx="116">
                  <c:v>59.9</c:v>
                </c:pt>
                <c:pt idx="117">
                  <c:v>59.9</c:v>
                </c:pt>
                <c:pt idx="118">
                  <c:v>60.5</c:v>
                </c:pt>
                <c:pt idx="119">
                  <c:v>60.2</c:v>
                </c:pt>
                <c:pt idx="120">
                  <c:v>59.3</c:v>
                </c:pt>
                <c:pt idx="121">
                  <c:v>59.4</c:v>
                </c:pt>
                <c:pt idx="122">
                  <c:v>59.9</c:v>
                </c:pt>
                <c:pt idx="123">
                  <c:v>60.8</c:v>
                </c:pt>
                <c:pt idx="124">
                  <c:v>60.9</c:v>
                </c:pt>
                <c:pt idx="125">
                  <c:v>61.4</c:v>
                </c:pt>
                <c:pt idx="126">
                  <c:v>60.9</c:v>
                </c:pt>
                <c:pt idx="127">
                  <c:v>61.4</c:v>
                </c:pt>
                <c:pt idx="128">
                  <c:v>61.8</c:v>
                </c:pt>
                <c:pt idx="129">
                  <c:v>61.9</c:v>
                </c:pt>
                <c:pt idx="130">
                  <c:v>62.2</c:v>
                </c:pt>
                <c:pt idx="131">
                  <c:v>61.9</c:v>
                </c:pt>
                <c:pt idx="132">
                  <c:v>60.8</c:v>
                </c:pt>
                <c:pt idx="133">
                  <c:v>61.0</c:v>
                </c:pt>
                <c:pt idx="134">
                  <c:v>61.7</c:v>
                </c:pt>
                <c:pt idx="135">
                  <c:v>62.4</c:v>
                </c:pt>
                <c:pt idx="136">
                  <c:v>62.2</c:v>
                </c:pt>
                <c:pt idx="137">
                  <c:v>62.3</c:v>
                </c:pt>
                <c:pt idx="138">
                  <c:v>61.6</c:v>
                </c:pt>
                <c:pt idx="139">
                  <c:v>62.3</c:v>
                </c:pt>
                <c:pt idx="140">
                  <c:v>62.4</c:v>
                </c:pt>
                <c:pt idx="141">
                  <c:v>62.7</c:v>
                </c:pt>
                <c:pt idx="142">
                  <c:v>63.1</c:v>
                </c:pt>
                <c:pt idx="143">
                  <c:v>62.6</c:v>
                </c:pt>
                <c:pt idx="144">
                  <c:v>61.8</c:v>
                </c:pt>
                <c:pt idx="145">
                  <c:v>62.0</c:v>
                </c:pt>
                <c:pt idx="146">
                  <c:v>62.6</c:v>
                </c:pt>
                <c:pt idx="147">
                  <c:v>62.9</c:v>
                </c:pt>
                <c:pt idx="148">
                  <c:v>62.7</c:v>
                </c:pt>
              </c:numCache>
            </c:numRef>
          </c:val>
          <c:smooth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Winchester, VA-WV MSA</c:v>
                </c:pt>
              </c:strCache>
            </c:strRef>
          </c:tx>
          <c:marker>
            <c:symbol val="none"/>
          </c:marker>
          <c:cat>
            <c:strRef>
              <c:f>Sheet1!$A$2:$A$1351</c:f>
              <c:strCache>
                <c:ptCount val="135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  <c:pt idx="150">
                  <c:v>01/01/2005</c:v>
                </c:pt>
                <c:pt idx="151">
                  <c:v>02/01/2005</c:v>
                </c:pt>
                <c:pt idx="152">
                  <c:v>03/01/2005</c:v>
                </c:pt>
                <c:pt idx="153">
                  <c:v>04/01/2005</c:v>
                </c:pt>
                <c:pt idx="154">
                  <c:v>05/01/2005</c:v>
                </c:pt>
                <c:pt idx="155">
                  <c:v>06/01/2005</c:v>
                </c:pt>
                <c:pt idx="156">
                  <c:v>07/01/2005</c:v>
                </c:pt>
                <c:pt idx="157">
                  <c:v>08/01/2005</c:v>
                </c:pt>
                <c:pt idx="158">
                  <c:v>09/01/2005</c:v>
                </c:pt>
                <c:pt idx="159">
                  <c:v>10/01/2005</c:v>
                </c:pt>
                <c:pt idx="160">
                  <c:v>11/01/2005</c:v>
                </c:pt>
                <c:pt idx="161">
                  <c:v>12/01/2005</c:v>
                </c:pt>
                <c:pt idx="162">
                  <c:v>01/01/2006</c:v>
                </c:pt>
                <c:pt idx="163">
                  <c:v>02/01/2006</c:v>
                </c:pt>
                <c:pt idx="164">
                  <c:v>03/01/2006</c:v>
                </c:pt>
                <c:pt idx="165">
                  <c:v>04/01/2006</c:v>
                </c:pt>
                <c:pt idx="166">
                  <c:v>05/01/2006</c:v>
                </c:pt>
                <c:pt idx="167">
                  <c:v>06/01/2006</c:v>
                </c:pt>
                <c:pt idx="168">
                  <c:v>07/01/2006</c:v>
                </c:pt>
                <c:pt idx="169">
                  <c:v>08/01/2006</c:v>
                </c:pt>
                <c:pt idx="170">
                  <c:v>09/01/2006</c:v>
                </c:pt>
                <c:pt idx="171">
                  <c:v>10/01/2006</c:v>
                </c:pt>
                <c:pt idx="172">
                  <c:v>11/01/2006</c:v>
                </c:pt>
                <c:pt idx="173">
                  <c:v>12/01/2006</c:v>
                </c:pt>
                <c:pt idx="174">
                  <c:v>01/01/2007</c:v>
                </c:pt>
                <c:pt idx="175">
                  <c:v>02/01/2007</c:v>
                </c:pt>
                <c:pt idx="176">
                  <c:v>03/01/2007</c:v>
                </c:pt>
                <c:pt idx="177">
                  <c:v>04/01/2007</c:v>
                </c:pt>
                <c:pt idx="178">
                  <c:v>05/01/2007</c:v>
                </c:pt>
                <c:pt idx="179">
                  <c:v>06/01/2007</c:v>
                </c:pt>
                <c:pt idx="180">
                  <c:v>07/01/2007</c:v>
                </c:pt>
                <c:pt idx="181">
                  <c:v>08/01/2007</c:v>
                </c:pt>
                <c:pt idx="182">
                  <c:v>09/01/2007</c:v>
                </c:pt>
                <c:pt idx="183">
                  <c:v>10/01/2007</c:v>
                </c:pt>
                <c:pt idx="184">
                  <c:v>11/01/2007</c:v>
                </c:pt>
                <c:pt idx="185">
                  <c:v>12/01/2007</c:v>
                </c:pt>
                <c:pt idx="186">
                  <c:v>01/01/2008</c:v>
                </c:pt>
                <c:pt idx="187">
                  <c:v>02/01/2008</c:v>
                </c:pt>
                <c:pt idx="188">
                  <c:v>03/01/2008</c:v>
                </c:pt>
                <c:pt idx="189">
                  <c:v>04/01/2008</c:v>
                </c:pt>
                <c:pt idx="190">
                  <c:v>05/01/2008</c:v>
                </c:pt>
                <c:pt idx="191">
                  <c:v>06/01/2008</c:v>
                </c:pt>
                <c:pt idx="192">
                  <c:v>07/01/2008</c:v>
                </c:pt>
                <c:pt idx="193">
                  <c:v>08/01/2008</c:v>
                </c:pt>
                <c:pt idx="194">
                  <c:v>09/01/2008</c:v>
                </c:pt>
                <c:pt idx="195">
                  <c:v>10/01/2008</c:v>
                </c:pt>
                <c:pt idx="196">
                  <c:v>11/01/2008</c:v>
                </c:pt>
                <c:pt idx="197">
                  <c:v>12/01/2008</c:v>
                </c:pt>
                <c:pt idx="198">
                  <c:v>01/01/2009</c:v>
                </c:pt>
                <c:pt idx="199">
                  <c:v>02/01/2009</c:v>
                </c:pt>
                <c:pt idx="200">
                  <c:v>03/01/2009</c:v>
                </c:pt>
                <c:pt idx="201">
                  <c:v>04/01/2009</c:v>
                </c:pt>
                <c:pt idx="202">
                  <c:v>05/01/2009</c:v>
                </c:pt>
                <c:pt idx="203">
                  <c:v>06/01/2009</c:v>
                </c:pt>
                <c:pt idx="204">
                  <c:v>07/01/2009</c:v>
                </c:pt>
                <c:pt idx="205">
                  <c:v>08/01/2009</c:v>
                </c:pt>
                <c:pt idx="206">
                  <c:v>09/01/2009</c:v>
                </c:pt>
                <c:pt idx="207">
                  <c:v>10/01/2009</c:v>
                </c:pt>
                <c:pt idx="208">
                  <c:v>11/01/2009</c:v>
                </c:pt>
                <c:pt idx="209">
                  <c:v>12/01/2009</c:v>
                </c:pt>
                <c:pt idx="210">
                  <c:v>01/01/2010</c:v>
                </c:pt>
                <c:pt idx="211">
                  <c:v>02/01/2010</c:v>
                </c:pt>
                <c:pt idx="212">
                  <c:v>03/01/2010</c:v>
                </c:pt>
                <c:pt idx="213">
                  <c:v>04/01/2010</c:v>
                </c:pt>
                <c:pt idx="214">
                  <c:v>05/01/2010</c:v>
                </c:pt>
                <c:pt idx="215">
                  <c:v>06/01/2010</c:v>
                </c:pt>
                <c:pt idx="216">
                  <c:v>07/01/2010</c:v>
                </c:pt>
                <c:pt idx="217">
                  <c:v>08/01/2010</c:v>
                </c:pt>
                <c:pt idx="218">
                  <c:v>09/01/2010</c:v>
                </c:pt>
                <c:pt idx="219">
                  <c:v>10/01/2010</c:v>
                </c:pt>
                <c:pt idx="220">
                  <c:v>11/01/2010</c:v>
                </c:pt>
                <c:pt idx="221">
                  <c:v>12/01/2010</c:v>
                </c:pt>
                <c:pt idx="222">
                  <c:v>01/01/2011</c:v>
                </c:pt>
                <c:pt idx="223">
                  <c:v>02/01/2011</c:v>
                </c:pt>
                <c:pt idx="224">
                  <c:v>03/01/2011</c:v>
                </c:pt>
                <c:pt idx="225">
                  <c:v>04/01/2011</c:v>
                </c:pt>
                <c:pt idx="226">
                  <c:v>05/01/2011</c:v>
                </c:pt>
                <c:pt idx="227">
                  <c:v>06/01/2011</c:v>
                </c:pt>
                <c:pt idx="228">
                  <c:v>07/01/2011</c:v>
                </c:pt>
                <c:pt idx="229">
                  <c:v>08/01/2011</c:v>
                </c:pt>
                <c:pt idx="230">
                  <c:v>09/01/2011</c:v>
                </c:pt>
                <c:pt idx="231">
                  <c:v>10/01/2011</c:v>
                </c:pt>
                <c:pt idx="232">
                  <c:v>11/01/2011</c:v>
                </c:pt>
                <c:pt idx="233">
                  <c:v>12/01/2011</c:v>
                </c:pt>
                <c:pt idx="234">
                  <c:v>01/01/2012</c:v>
                </c:pt>
                <c:pt idx="235">
                  <c:v>02/01/2012</c:v>
                </c:pt>
                <c:pt idx="236">
                  <c:v>03/01/2012</c:v>
                </c:pt>
                <c:pt idx="237">
                  <c:v>04/01/2012</c:v>
                </c:pt>
                <c:pt idx="238">
                  <c:v>05/01/2012</c:v>
                </c:pt>
                <c:pt idx="239">
                  <c:v>06/01/2012</c:v>
                </c:pt>
                <c:pt idx="240">
                  <c:v>07/01/2012</c:v>
                </c:pt>
                <c:pt idx="241">
                  <c:v>08/01/2012</c:v>
                </c:pt>
                <c:pt idx="242">
                  <c:v>09/01/2012</c:v>
                </c:pt>
                <c:pt idx="243">
                  <c:v>10/01/2012</c:v>
                </c:pt>
                <c:pt idx="244">
                  <c:v>11/01/2012</c:v>
                </c:pt>
                <c:pt idx="245">
                  <c:v>12/01/2012</c:v>
                </c:pt>
                <c:pt idx="246">
                  <c:v>01/01/2013</c:v>
                </c:pt>
                <c:pt idx="247">
                  <c:v>02/01/2013</c:v>
                </c:pt>
                <c:pt idx="248">
                  <c:v>03/01/2013</c:v>
                </c:pt>
                <c:pt idx="249">
                  <c:v>04/01/2013</c:v>
                </c:pt>
                <c:pt idx="250">
                  <c:v>05/01/2013</c:v>
                </c:pt>
                <c:pt idx="251">
                  <c:v>06/01/2013</c:v>
                </c:pt>
                <c:pt idx="252">
                  <c:v>07/01/2013</c:v>
                </c:pt>
                <c:pt idx="253">
                  <c:v>08/01/2013</c:v>
                </c:pt>
                <c:pt idx="254">
                  <c:v>09/01/2013</c:v>
                </c:pt>
                <c:pt idx="255">
                  <c:v>10/01/2013</c:v>
                </c:pt>
                <c:pt idx="256">
                  <c:v>11/01/2013</c:v>
                </c:pt>
                <c:pt idx="257">
                  <c:v>12/01/2013</c:v>
                </c:pt>
                <c:pt idx="258">
                  <c:v>01/01/2014</c:v>
                </c:pt>
                <c:pt idx="259">
                  <c:v>02/01/2014</c:v>
                </c:pt>
                <c:pt idx="260">
                  <c:v>03/01/2014</c:v>
                </c:pt>
                <c:pt idx="261">
                  <c:v>04/01/2014</c:v>
                </c:pt>
                <c:pt idx="262">
                  <c:v>05/01/2014</c:v>
                </c:pt>
                <c:pt idx="263">
                  <c:v>06/01/2014</c:v>
                </c:pt>
                <c:pt idx="264">
                  <c:v>07/01/2014</c:v>
                </c:pt>
                <c:pt idx="265">
                  <c:v>08/01/2014</c:v>
                </c:pt>
                <c:pt idx="266">
                  <c:v>09/01/2014</c:v>
                </c:pt>
                <c:pt idx="267">
                  <c:v>10/01/2014</c:v>
                </c:pt>
                <c:pt idx="268">
                  <c:v>11/01/2014</c:v>
                </c:pt>
                <c:pt idx="269">
                  <c:v>12/01/2014</c:v>
                </c:pt>
                <c:pt idx="270">
                  <c:v>01/01/2015</c:v>
                </c:pt>
                <c:pt idx="271">
                  <c:v>02/01/2015</c:v>
                </c:pt>
                <c:pt idx="272">
                  <c:v>03/01/2015</c:v>
                </c:pt>
                <c:pt idx="273">
                  <c:v>04/01/2015</c:v>
                </c:pt>
                <c:pt idx="274">
                  <c:v>05/01/2015</c:v>
                </c:pt>
                <c:pt idx="275">
                  <c:v>06/01/2015</c:v>
                </c:pt>
                <c:pt idx="276">
                  <c:v>07/01/2015</c:v>
                </c:pt>
                <c:pt idx="277">
                  <c:v>08/01/2015</c:v>
                </c:pt>
                <c:pt idx="278">
                  <c:v>09/01/2015</c:v>
                </c:pt>
                <c:pt idx="279">
                  <c:v>10/01/2015</c:v>
                </c:pt>
                <c:pt idx="280">
                  <c:v>11/01/2015</c:v>
                </c:pt>
                <c:pt idx="281">
                  <c:v>12/01/2015</c:v>
                </c:pt>
                <c:pt idx="282">
                  <c:v>01/01/2016</c:v>
                </c:pt>
                <c:pt idx="283">
                  <c:v>02/01/2016</c:v>
                </c:pt>
                <c:pt idx="284">
                  <c:v>03/01/2016</c:v>
                </c:pt>
                <c:pt idx="285">
                  <c:v>04/01/2016</c:v>
                </c:pt>
                <c:pt idx="286">
                  <c:v>05/01/2016</c:v>
                </c:pt>
                <c:pt idx="287">
                  <c:v>06/01/2016</c:v>
                </c:pt>
                <c:pt idx="288">
                  <c:v>07/01/2016</c:v>
                </c:pt>
                <c:pt idx="289">
                  <c:v>08/01/2016</c:v>
                </c:pt>
                <c:pt idx="290">
                  <c:v>09/01/2016</c:v>
                </c:pt>
                <c:pt idx="291">
                  <c:v>10/01/2016</c:v>
                </c:pt>
                <c:pt idx="292">
                  <c:v>11/01/2016</c:v>
                </c:pt>
                <c:pt idx="293">
                  <c:v>12/01/2016</c:v>
                </c:pt>
                <c:pt idx="294">
                  <c:v>01/01/2017</c:v>
                </c:pt>
                <c:pt idx="295">
                  <c:v>02/01/2017</c:v>
                </c:pt>
                <c:pt idx="296">
                  <c:v>03/01/2017</c:v>
                </c:pt>
                <c:pt idx="297">
                  <c:v>04/01/2017</c:v>
                </c:pt>
                <c:pt idx="298">
                  <c:v>05/01/2017</c:v>
                </c:pt>
                <c:pt idx="299">
                  <c:v>06/01/2017</c:v>
                </c:pt>
                <c:pt idx="300">
                  <c:v>01/01/2005</c:v>
                </c:pt>
                <c:pt idx="301">
                  <c:v>02/01/2005</c:v>
                </c:pt>
                <c:pt idx="302">
                  <c:v>03/01/2005</c:v>
                </c:pt>
                <c:pt idx="303">
                  <c:v>04/01/2005</c:v>
                </c:pt>
                <c:pt idx="304">
                  <c:v>05/01/2005</c:v>
                </c:pt>
                <c:pt idx="305">
                  <c:v>06/01/2005</c:v>
                </c:pt>
                <c:pt idx="306">
                  <c:v>07/01/2005</c:v>
                </c:pt>
                <c:pt idx="307">
                  <c:v>08/01/2005</c:v>
                </c:pt>
                <c:pt idx="308">
                  <c:v>09/01/2005</c:v>
                </c:pt>
                <c:pt idx="309">
                  <c:v>10/01/2005</c:v>
                </c:pt>
                <c:pt idx="310">
                  <c:v>11/01/2005</c:v>
                </c:pt>
                <c:pt idx="311">
                  <c:v>12/01/2005</c:v>
                </c:pt>
                <c:pt idx="312">
                  <c:v>01/01/2006</c:v>
                </c:pt>
                <c:pt idx="313">
                  <c:v>02/01/2006</c:v>
                </c:pt>
                <c:pt idx="314">
                  <c:v>03/01/2006</c:v>
                </c:pt>
                <c:pt idx="315">
                  <c:v>04/01/2006</c:v>
                </c:pt>
                <c:pt idx="316">
                  <c:v>05/01/2006</c:v>
                </c:pt>
                <c:pt idx="317">
                  <c:v>06/01/2006</c:v>
                </c:pt>
                <c:pt idx="318">
                  <c:v>07/01/2006</c:v>
                </c:pt>
                <c:pt idx="319">
                  <c:v>08/01/2006</c:v>
                </c:pt>
                <c:pt idx="320">
                  <c:v>09/01/2006</c:v>
                </c:pt>
                <c:pt idx="321">
                  <c:v>10/01/2006</c:v>
                </c:pt>
                <c:pt idx="322">
                  <c:v>11/01/2006</c:v>
                </c:pt>
                <c:pt idx="323">
                  <c:v>12/01/2006</c:v>
                </c:pt>
                <c:pt idx="324">
                  <c:v>01/01/2007</c:v>
                </c:pt>
                <c:pt idx="325">
                  <c:v>02/01/2007</c:v>
                </c:pt>
                <c:pt idx="326">
                  <c:v>03/01/2007</c:v>
                </c:pt>
                <c:pt idx="327">
                  <c:v>04/01/2007</c:v>
                </c:pt>
                <c:pt idx="328">
                  <c:v>05/01/2007</c:v>
                </c:pt>
                <c:pt idx="329">
                  <c:v>06/01/2007</c:v>
                </c:pt>
                <c:pt idx="330">
                  <c:v>07/01/2007</c:v>
                </c:pt>
                <c:pt idx="331">
                  <c:v>08/01/2007</c:v>
                </c:pt>
                <c:pt idx="332">
                  <c:v>09/01/2007</c:v>
                </c:pt>
                <c:pt idx="333">
                  <c:v>10/01/2007</c:v>
                </c:pt>
                <c:pt idx="334">
                  <c:v>11/01/2007</c:v>
                </c:pt>
                <c:pt idx="335">
                  <c:v>12/01/2007</c:v>
                </c:pt>
                <c:pt idx="336">
                  <c:v>01/01/2008</c:v>
                </c:pt>
                <c:pt idx="337">
                  <c:v>02/01/2008</c:v>
                </c:pt>
                <c:pt idx="338">
                  <c:v>03/01/2008</c:v>
                </c:pt>
                <c:pt idx="339">
                  <c:v>04/01/2008</c:v>
                </c:pt>
                <c:pt idx="340">
                  <c:v>05/01/2008</c:v>
                </c:pt>
                <c:pt idx="341">
                  <c:v>06/01/2008</c:v>
                </c:pt>
                <c:pt idx="342">
                  <c:v>07/01/2008</c:v>
                </c:pt>
                <c:pt idx="343">
                  <c:v>08/01/2008</c:v>
                </c:pt>
                <c:pt idx="344">
                  <c:v>09/01/2008</c:v>
                </c:pt>
                <c:pt idx="345">
                  <c:v>10/01/2008</c:v>
                </c:pt>
                <c:pt idx="346">
                  <c:v>11/01/2008</c:v>
                </c:pt>
                <c:pt idx="347">
                  <c:v>12/01/2008</c:v>
                </c:pt>
                <c:pt idx="348">
                  <c:v>01/01/2009</c:v>
                </c:pt>
                <c:pt idx="349">
                  <c:v>02/01/2009</c:v>
                </c:pt>
                <c:pt idx="350">
                  <c:v>03/01/2009</c:v>
                </c:pt>
                <c:pt idx="351">
                  <c:v>04/01/2009</c:v>
                </c:pt>
                <c:pt idx="352">
                  <c:v>05/01/2009</c:v>
                </c:pt>
                <c:pt idx="353">
                  <c:v>06/01/2009</c:v>
                </c:pt>
                <c:pt idx="354">
                  <c:v>07/01/2009</c:v>
                </c:pt>
                <c:pt idx="355">
                  <c:v>08/01/2009</c:v>
                </c:pt>
                <c:pt idx="356">
                  <c:v>09/01/2009</c:v>
                </c:pt>
                <c:pt idx="357">
                  <c:v>10/01/2009</c:v>
                </c:pt>
                <c:pt idx="358">
                  <c:v>11/01/2009</c:v>
                </c:pt>
                <c:pt idx="359">
                  <c:v>12/01/2009</c:v>
                </c:pt>
                <c:pt idx="360">
                  <c:v>01/01/2010</c:v>
                </c:pt>
                <c:pt idx="361">
                  <c:v>02/01/2010</c:v>
                </c:pt>
                <c:pt idx="362">
                  <c:v>03/01/2010</c:v>
                </c:pt>
                <c:pt idx="363">
                  <c:v>04/01/2010</c:v>
                </c:pt>
                <c:pt idx="364">
                  <c:v>05/01/2010</c:v>
                </c:pt>
                <c:pt idx="365">
                  <c:v>06/01/2010</c:v>
                </c:pt>
                <c:pt idx="366">
                  <c:v>07/01/2010</c:v>
                </c:pt>
                <c:pt idx="367">
                  <c:v>08/01/2010</c:v>
                </c:pt>
                <c:pt idx="368">
                  <c:v>09/01/2010</c:v>
                </c:pt>
                <c:pt idx="369">
                  <c:v>10/01/2010</c:v>
                </c:pt>
                <c:pt idx="370">
                  <c:v>11/01/2010</c:v>
                </c:pt>
                <c:pt idx="371">
                  <c:v>12/01/2010</c:v>
                </c:pt>
                <c:pt idx="372">
                  <c:v>01/01/2011</c:v>
                </c:pt>
                <c:pt idx="373">
                  <c:v>02/01/2011</c:v>
                </c:pt>
                <c:pt idx="374">
                  <c:v>03/01/2011</c:v>
                </c:pt>
                <c:pt idx="375">
                  <c:v>04/01/2011</c:v>
                </c:pt>
                <c:pt idx="376">
                  <c:v>05/01/2011</c:v>
                </c:pt>
                <c:pt idx="377">
                  <c:v>06/01/2011</c:v>
                </c:pt>
                <c:pt idx="378">
                  <c:v>07/01/2011</c:v>
                </c:pt>
                <c:pt idx="379">
                  <c:v>08/01/2011</c:v>
                </c:pt>
                <c:pt idx="380">
                  <c:v>09/01/2011</c:v>
                </c:pt>
                <c:pt idx="381">
                  <c:v>10/01/2011</c:v>
                </c:pt>
                <c:pt idx="382">
                  <c:v>11/01/2011</c:v>
                </c:pt>
                <c:pt idx="383">
                  <c:v>12/01/2011</c:v>
                </c:pt>
                <c:pt idx="384">
                  <c:v>01/01/2012</c:v>
                </c:pt>
                <c:pt idx="385">
                  <c:v>02/01/2012</c:v>
                </c:pt>
                <c:pt idx="386">
                  <c:v>03/01/2012</c:v>
                </c:pt>
                <c:pt idx="387">
                  <c:v>04/01/2012</c:v>
                </c:pt>
                <c:pt idx="388">
                  <c:v>05/01/2012</c:v>
                </c:pt>
                <c:pt idx="389">
                  <c:v>06/01/2012</c:v>
                </c:pt>
                <c:pt idx="390">
                  <c:v>07/01/2012</c:v>
                </c:pt>
                <c:pt idx="391">
                  <c:v>08/01/2012</c:v>
                </c:pt>
                <c:pt idx="392">
                  <c:v>09/01/2012</c:v>
                </c:pt>
                <c:pt idx="393">
                  <c:v>10/01/2012</c:v>
                </c:pt>
                <c:pt idx="394">
                  <c:v>11/01/2012</c:v>
                </c:pt>
                <c:pt idx="395">
                  <c:v>12/01/2012</c:v>
                </c:pt>
                <c:pt idx="396">
                  <c:v>01/01/2013</c:v>
                </c:pt>
                <c:pt idx="397">
                  <c:v>02/01/2013</c:v>
                </c:pt>
                <c:pt idx="398">
                  <c:v>03/01/2013</c:v>
                </c:pt>
                <c:pt idx="399">
                  <c:v>04/01/2013</c:v>
                </c:pt>
                <c:pt idx="400">
                  <c:v>05/01/2013</c:v>
                </c:pt>
                <c:pt idx="401">
                  <c:v>06/01/2013</c:v>
                </c:pt>
                <c:pt idx="402">
                  <c:v>07/01/2013</c:v>
                </c:pt>
                <c:pt idx="403">
                  <c:v>08/01/2013</c:v>
                </c:pt>
                <c:pt idx="404">
                  <c:v>09/01/2013</c:v>
                </c:pt>
                <c:pt idx="405">
                  <c:v>10/01/2013</c:v>
                </c:pt>
                <c:pt idx="406">
                  <c:v>11/01/2013</c:v>
                </c:pt>
                <c:pt idx="407">
                  <c:v>12/01/2013</c:v>
                </c:pt>
                <c:pt idx="408">
                  <c:v>01/01/2014</c:v>
                </c:pt>
                <c:pt idx="409">
                  <c:v>02/01/2014</c:v>
                </c:pt>
                <c:pt idx="410">
                  <c:v>03/01/2014</c:v>
                </c:pt>
                <c:pt idx="411">
                  <c:v>04/01/2014</c:v>
                </c:pt>
                <c:pt idx="412">
                  <c:v>05/01/2014</c:v>
                </c:pt>
                <c:pt idx="413">
                  <c:v>06/01/2014</c:v>
                </c:pt>
                <c:pt idx="414">
                  <c:v>07/01/2014</c:v>
                </c:pt>
                <c:pt idx="415">
                  <c:v>08/01/2014</c:v>
                </c:pt>
                <c:pt idx="416">
                  <c:v>09/01/2014</c:v>
                </c:pt>
                <c:pt idx="417">
                  <c:v>10/01/2014</c:v>
                </c:pt>
                <c:pt idx="418">
                  <c:v>11/01/2014</c:v>
                </c:pt>
                <c:pt idx="419">
                  <c:v>12/01/2014</c:v>
                </c:pt>
                <c:pt idx="420">
                  <c:v>01/01/2015</c:v>
                </c:pt>
                <c:pt idx="421">
                  <c:v>02/01/2015</c:v>
                </c:pt>
                <c:pt idx="422">
                  <c:v>03/01/2015</c:v>
                </c:pt>
                <c:pt idx="423">
                  <c:v>04/01/2015</c:v>
                </c:pt>
                <c:pt idx="424">
                  <c:v>05/01/2015</c:v>
                </c:pt>
                <c:pt idx="425">
                  <c:v>06/01/2015</c:v>
                </c:pt>
                <c:pt idx="426">
                  <c:v>07/01/2015</c:v>
                </c:pt>
                <c:pt idx="427">
                  <c:v>08/01/2015</c:v>
                </c:pt>
                <c:pt idx="428">
                  <c:v>09/01/2015</c:v>
                </c:pt>
                <c:pt idx="429">
                  <c:v>10/01/2015</c:v>
                </c:pt>
                <c:pt idx="430">
                  <c:v>11/01/2015</c:v>
                </c:pt>
                <c:pt idx="431">
                  <c:v>12/01/2015</c:v>
                </c:pt>
                <c:pt idx="432">
                  <c:v>01/01/2016</c:v>
                </c:pt>
                <c:pt idx="433">
                  <c:v>02/01/2016</c:v>
                </c:pt>
                <c:pt idx="434">
                  <c:v>03/01/2016</c:v>
                </c:pt>
                <c:pt idx="435">
                  <c:v>04/01/2016</c:v>
                </c:pt>
                <c:pt idx="436">
                  <c:v>05/01/2016</c:v>
                </c:pt>
                <c:pt idx="437">
                  <c:v>06/01/2016</c:v>
                </c:pt>
                <c:pt idx="438">
                  <c:v>07/01/2016</c:v>
                </c:pt>
                <c:pt idx="439">
                  <c:v>08/01/2016</c:v>
                </c:pt>
                <c:pt idx="440">
                  <c:v>09/01/2016</c:v>
                </c:pt>
                <c:pt idx="441">
                  <c:v>10/01/2016</c:v>
                </c:pt>
                <c:pt idx="442">
                  <c:v>11/01/2016</c:v>
                </c:pt>
                <c:pt idx="443">
                  <c:v>12/01/2016</c:v>
                </c:pt>
                <c:pt idx="444">
                  <c:v>01/01/2017</c:v>
                </c:pt>
                <c:pt idx="445">
                  <c:v>02/01/2017</c:v>
                </c:pt>
                <c:pt idx="446">
                  <c:v>03/01/2017</c:v>
                </c:pt>
                <c:pt idx="447">
                  <c:v>04/01/2017</c:v>
                </c:pt>
                <c:pt idx="448">
                  <c:v>05/01/2017</c:v>
                </c:pt>
                <c:pt idx="449">
                  <c:v>06/01/2017</c:v>
                </c:pt>
                <c:pt idx="450">
                  <c:v>01/01/2005</c:v>
                </c:pt>
                <c:pt idx="451">
                  <c:v>02/01/2005</c:v>
                </c:pt>
                <c:pt idx="452">
                  <c:v>03/01/2005</c:v>
                </c:pt>
                <c:pt idx="453">
                  <c:v>04/01/2005</c:v>
                </c:pt>
                <c:pt idx="454">
                  <c:v>05/01/2005</c:v>
                </c:pt>
                <c:pt idx="455">
                  <c:v>06/01/2005</c:v>
                </c:pt>
                <c:pt idx="456">
                  <c:v>07/01/2005</c:v>
                </c:pt>
                <c:pt idx="457">
                  <c:v>08/01/2005</c:v>
                </c:pt>
                <c:pt idx="458">
                  <c:v>09/01/2005</c:v>
                </c:pt>
                <c:pt idx="459">
                  <c:v>10/01/2005</c:v>
                </c:pt>
                <c:pt idx="460">
                  <c:v>11/01/2005</c:v>
                </c:pt>
                <c:pt idx="461">
                  <c:v>12/01/2005</c:v>
                </c:pt>
                <c:pt idx="462">
                  <c:v>01/01/2006</c:v>
                </c:pt>
                <c:pt idx="463">
                  <c:v>02/01/2006</c:v>
                </c:pt>
                <c:pt idx="464">
                  <c:v>03/01/2006</c:v>
                </c:pt>
                <c:pt idx="465">
                  <c:v>04/01/2006</c:v>
                </c:pt>
                <c:pt idx="466">
                  <c:v>05/01/2006</c:v>
                </c:pt>
                <c:pt idx="467">
                  <c:v>06/01/2006</c:v>
                </c:pt>
                <c:pt idx="468">
                  <c:v>07/01/2006</c:v>
                </c:pt>
                <c:pt idx="469">
                  <c:v>08/01/2006</c:v>
                </c:pt>
                <c:pt idx="470">
                  <c:v>09/01/2006</c:v>
                </c:pt>
                <c:pt idx="471">
                  <c:v>10/01/2006</c:v>
                </c:pt>
                <c:pt idx="472">
                  <c:v>11/01/2006</c:v>
                </c:pt>
                <c:pt idx="473">
                  <c:v>12/01/2006</c:v>
                </c:pt>
                <c:pt idx="474">
                  <c:v>01/01/2007</c:v>
                </c:pt>
                <c:pt idx="475">
                  <c:v>02/01/2007</c:v>
                </c:pt>
                <c:pt idx="476">
                  <c:v>03/01/2007</c:v>
                </c:pt>
                <c:pt idx="477">
                  <c:v>04/01/2007</c:v>
                </c:pt>
                <c:pt idx="478">
                  <c:v>05/01/2007</c:v>
                </c:pt>
                <c:pt idx="479">
                  <c:v>06/01/2007</c:v>
                </c:pt>
                <c:pt idx="480">
                  <c:v>07/01/2007</c:v>
                </c:pt>
                <c:pt idx="481">
                  <c:v>08/01/2007</c:v>
                </c:pt>
                <c:pt idx="482">
                  <c:v>09/01/2007</c:v>
                </c:pt>
                <c:pt idx="483">
                  <c:v>10/01/2007</c:v>
                </c:pt>
                <c:pt idx="484">
                  <c:v>11/01/2007</c:v>
                </c:pt>
                <c:pt idx="485">
                  <c:v>12/01/2007</c:v>
                </c:pt>
                <c:pt idx="486">
                  <c:v>01/01/2008</c:v>
                </c:pt>
                <c:pt idx="487">
                  <c:v>02/01/2008</c:v>
                </c:pt>
                <c:pt idx="488">
                  <c:v>03/01/2008</c:v>
                </c:pt>
                <c:pt idx="489">
                  <c:v>04/01/2008</c:v>
                </c:pt>
                <c:pt idx="490">
                  <c:v>05/01/2008</c:v>
                </c:pt>
                <c:pt idx="491">
                  <c:v>06/01/2008</c:v>
                </c:pt>
                <c:pt idx="492">
                  <c:v>07/01/2008</c:v>
                </c:pt>
                <c:pt idx="493">
                  <c:v>08/01/2008</c:v>
                </c:pt>
                <c:pt idx="494">
                  <c:v>09/01/2008</c:v>
                </c:pt>
                <c:pt idx="495">
                  <c:v>10/01/2008</c:v>
                </c:pt>
                <c:pt idx="496">
                  <c:v>11/01/2008</c:v>
                </c:pt>
                <c:pt idx="497">
                  <c:v>12/01/2008</c:v>
                </c:pt>
                <c:pt idx="498">
                  <c:v>01/01/2009</c:v>
                </c:pt>
                <c:pt idx="499">
                  <c:v>02/01/2009</c:v>
                </c:pt>
                <c:pt idx="500">
                  <c:v>03/01/2009</c:v>
                </c:pt>
                <c:pt idx="501">
                  <c:v>04/01/2009</c:v>
                </c:pt>
                <c:pt idx="502">
                  <c:v>05/01/2009</c:v>
                </c:pt>
                <c:pt idx="503">
                  <c:v>06/01/2009</c:v>
                </c:pt>
                <c:pt idx="504">
                  <c:v>07/01/2009</c:v>
                </c:pt>
                <c:pt idx="505">
                  <c:v>08/01/2009</c:v>
                </c:pt>
                <c:pt idx="506">
                  <c:v>09/01/2009</c:v>
                </c:pt>
                <c:pt idx="507">
                  <c:v>10/01/2009</c:v>
                </c:pt>
                <c:pt idx="508">
                  <c:v>11/01/2009</c:v>
                </c:pt>
                <c:pt idx="509">
                  <c:v>12/01/2009</c:v>
                </c:pt>
                <c:pt idx="510">
                  <c:v>01/01/2010</c:v>
                </c:pt>
                <c:pt idx="511">
                  <c:v>02/01/2010</c:v>
                </c:pt>
                <c:pt idx="512">
                  <c:v>03/01/2010</c:v>
                </c:pt>
                <c:pt idx="513">
                  <c:v>04/01/2010</c:v>
                </c:pt>
                <c:pt idx="514">
                  <c:v>05/01/2010</c:v>
                </c:pt>
                <c:pt idx="515">
                  <c:v>06/01/2010</c:v>
                </c:pt>
                <c:pt idx="516">
                  <c:v>07/01/2010</c:v>
                </c:pt>
                <c:pt idx="517">
                  <c:v>08/01/2010</c:v>
                </c:pt>
                <c:pt idx="518">
                  <c:v>09/01/2010</c:v>
                </c:pt>
                <c:pt idx="519">
                  <c:v>10/01/2010</c:v>
                </c:pt>
                <c:pt idx="520">
                  <c:v>11/01/2010</c:v>
                </c:pt>
                <c:pt idx="521">
                  <c:v>12/01/2010</c:v>
                </c:pt>
                <c:pt idx="522">
                  <c:v>01/01/2011</c:v>
                </c:pt>
                <c:pt idx="523">
                  <c:v>02/01/2011</c:v>
                </c:pt>
                <c:pt idx="524">
                  <c:v>03/01/2011</c:v>
                </c:pt>
                <c:pt idx="525">
                  <c:v>04/01/2011</c:v>
                </c:pt>
                <c:pt idx="526">
                  <c:v>05/01/2011</c:v>
                </c:pt>
                <c:pt idx="527">
                  <c:v>06/01/2011</c:v>
                </c:pt>
                <c:pt idx="528">
                  <c:v>07/01/2011</c:v>
                </c:pt>
                <c:pt idx="529">
                  <c:v>08/01/2011</c:v>
                </c:pt>
                <c:pt idx="530">
                  <c:v>09/01/2011</c:v>
                </c:pt>
                <c:pt idx="531">
                  <c:v>10/01/2011</c:v>
                </c:pt>
                <c:pt idx="532">
                  <c:v>11/01/2011</c:v>
                </c:pt>
                <c:pt idx="533">
                  <c:v>12/01/2011</c:v>
                </c:pt>
                <c:pt idx="534">
                  <c:v>01/01/2012</c:v>
                </c:pt>
                <c:pt idx="535">
                  <c:v>02/01/2012</c:v>
                </c:pt>
                <c:pt idx="536">
                  <c:v>03/01/2012</c:v>
                </c:pt>
                <c:pt idx="537">
                  <c:v>04/01/2012</c:v>
                </c:pt>
                <c:pt idx="538">
                  <c:v>05/01/2012</c:v>
                </c:pt>
                <c:pt idx="539">
                  <c:v>06/01/2012</c:v>
                </c:pt>
                <c:pt idx="540">
                  <c:v>07/01/2012</c:v>
                </c:pt>
                <c:pt idx="541">
                  <c:v>08/01/2012</c:v>
                </c:pt>
                <c:pt idx="542">
                  <c:v>09/01/2012</c:v>
                </c:pt>
                <c:pt idx="543">
                  <c:v>10/01/2012</c:v>
                </c:pt>
                <c:pt idx="544">
                  <c:v>11/01/2012</c:v>
                </c:pt>
                <c:pt idx="545">
                  <c:v>12/01/2012</c:v>
                </c:pt>
                <c:pt idx="546">
                  <c:v>01/01/2013</c:v>
                </c:pt>
                <c:pt idx="547">
                  <c:v>02/01/2013</c:v>
                </c:pt>
                <c:pt idx="548">
                  <c:v>03/01/2013</c:v>
                </c:pt>
                <c:pt idx="549">
                  <c:v>04/01/2013</c:v>
                </c:pt>
                <c:pt idx="550">
                  <c:v>05/01/2013</c:v>
                </c:pt>
                <c:pt idx="551">
                  <c:v>06/01/2013</c:v>
                </c:pt>
                <c:pt idx="552">
                  <c:v>07/01/2013</c:v>
                </c:pt>
                <c:pt idx="553">
                  <c:v>08/01/2013</c:v>
                </c:pt>
                <c:pt idx="554">
                  <c:v>09/01/2013</c:v>
                </c:pt>
                <c:pt idx="555">
                  <c:v>10/01/2013</c:v>
                </c:pt>
                <c:pt idx="556">
                  <c:v>11/01/2013</c:v>
                </c:pt>
                <c:pt idx="557">
                  <c:v>12/01/2013</c:v>
                </c:pt>
                <c:pt idx="558">
                  <c:v>01/01/2014</c:v>
                </c:pt>
                <c:pt idx="559">
                  <c:v>02/01/2014</c:v>
                </c:pt>
                <c:pt idx="560">
                  <c:v>03/01/2014</c:v>
                </c:pt>
                <c:pt idx="561">
                  <c:v>04/01/2014</c:v>
                </c:pt>
                <c:pt idx="562">
                  <c:v>05/01/2014</c:v>
                </c:pt>
                <c:pt idx="563">
                  <c:v>06/01/2014</c:v>
                </c:pt>
                <c:pt idx="564">
                  <c:v>07/01/2014</c:v>
                </c:pt>
                <c:pt idx="565">
                  <c:v>08/01/2014</c:v>
                </c:pt>
                <c:pt idx="566">
                  <c:v>09/01/2014</c:v>
                </c:pt>
                <c:pt idx="567">
                  <c:v>10/01/2014</c:v>
                </c:pt>
                <c:pt idx="568">
                  <c:v>11/01/2014</c:v>
                </c:pt>
                <c:pt idx="569">
                  <c:v>12/01/2014</c:v>
                </c:pt>
                <c:pt idx="570">
                  <c:v>01/01/2015</c:v>
                </c:pt>
                <c:pt idx="571">
                  <c:v>02/01/2015</c:v>
                </c:pt>
                <c:pt idx="572">
                  <c:v>03/01/2015</c:v>
                </c:pt>
                <c:pt idx="573">
                  <c:v>04/01/2015</c:v>
                </c:pt>
                <c:pt idx="574">
                  <c:v>05/01/2015</c:v>
                </c:pt>
                <c:pt idx="575">
                  <c:v>06/01/2015</c:v>
                </c:pt>
                <c:pt idx="576">
                  <c:v>07/01/2015</c:v>
                </c:pt>
                <c:pt idx="577">
                  <c:v>08/01/2015</c:v>
                </c:pt>
                <c:pt idx="578">
                  <c:v>09/01/2015</c:v>
                </c:pt>
                <c:pt idx="579">
                  <c:v>10/01/2015</c:v>
                </c:pt>
                <c:pt idx="580">
                  <c:v>11/01/2015</c:v>
                </c:pt>
                <c:pt idx="581">
                  <c:v>12/01/2015</c:v>
                </c:pt>
                <c:pt idx="582">
                  <c:v>01/01/2016</c:v>
                </c:pt>
                <c:pt idx="583">
                  <c:v>02/01/2016</c:v>
                </c:pt>
                <c:pt idx="584">
                  <c:v>03/01/2016</c:v>
                </c:pt>
                <c:pt idx="585">
                  <c:v>04/01/2016</c:v>
                </c:pt>
                <c:pt idx="586">
                  <c:v>05/01/2016</c:v>
                </c:pt>
                <c:pt idx="587">
                  <c:v>06/01/2016</c:v>
                </c:pt>
                <c:pt idx="588">
                  <c:v>07/01/2016</c:v>
                </c:pt>
                <c:pt idx="589">
                  <c:v>08/01/2016</c:v>
                </c:pt>
                <c:pt idx="590">
                  <c:v>09/01/2016</c:v>
                </c:pt>
                <c:pt idx="591">
                  <c:v>10/01/2016</c:v>
                </c:pt>
                <c:pt idx="592">
                  <c:v>11/01/2016</c:v>
                </c:pt>
                <c:pt idx="593">
                  <c:v>12/01/2016</c:v>
                </c:pt>
                <c:pt idx="594">
                  <c:v>01/01/2017</c:v>
                </c:pt>
                <c:pt idx="595">
                  <c:v>02/01/2017</c:v>
                </c:pt>
                <c:pt idx="596">
                  <c:v>03/01/2017</c:v>
                </c:pt>
                <c:pt idx="597">
                  <c:v>04/01/2017</c:v>
                </c:pt>
                <c:pt idx="598">
                  <c:v>05/01/2017</c:v>
                </c:pt>
                <c:pt idx="599">
                  <c:v>06/01/2017</c:v>
                </c:pt>
                <c:pt idx="600">
                  <c:v>01/01/2005</c:v>
                </c:pt>
                <c:pt idx="601">
                  <c:v>02/01/2005</c:v>
                </c:pt>
                <c:pt idx="602">
                  <c:v>03/01/2005</c:v>
                </c:pt>
                <c:pt idx="603">
                  <c:v>04/01/2005</c:v>
                </c:pt>
                <c:pt idx="604">
                  <c:v>05/01/2005</c:v>
                </c:pt>
                <c:pt idx="605">
                  <c:v>06/01/2005</c:v>
                </c:pt>
                <c:pt idx="606">
                  <c:v>07/01/2005</c:v>
                </c:pt>
                <c:pt idx="607">
                  <c:v>08/01/2005</c:v>
                </c:pt>
                <c:pt idx="608">
                  <c:v>09/01/2005</c:v>
                </c:pt>
                <c:pt idx="609">
                  <c:v>10/01/2005</c:v>
                </c:pt>
                <c:pt idx="610">
                  <c:v>11/01/2005</c:v>
                </c:pt>
                <c:pt idx="611">
                  <c:v>12/01/2005</c:v>
                </c:pt>
                <c:pt idx="612">
                  <c:v>01/01/2006</c:v>
                </c:pt>
                <c:pt idx="613">
                  <c:v>02/01/2006</c:v>
                </c:pt>
                <c:pt idx="614">
                  <c:v>03/01/2006</c:v>
                </c:pt>
                <c:pt idx="615">
                  <c:v>04/01/2006</c:v>
                </c:pt>
                <c:pt idx="616">
                  <c:v>05/01/2006</c:v>
                </c:pt>
                <c:pt idx="617">
                  <c:v>06/01/2006</c:v>
                </c:pt>
                <c:pt idx="618">
                  <c:v>07/01/2006</c:v>
                </c:pt>
                <c:pt idx="619">
                  <c:v>08/01/2006</c:v>
                </c:pt>
                <c:pt idx="620">
                  <c:v>09/01/2006</c:v>
                </c:pt>
                <c:pt idx="621">
                  <c:v>10/01/2006</c:v>
                </c:pt>
                <c:pt idx="622">
                  <c:v>11/01/2006</c:v>
                </c:pt>
                <c:pt idx="623">
                  <c:v>12/01/2006</c:v>
                </c:pt>
                <c:pt idx="624">
                  <c:v>01/01/2007</c:v>
                </c:pt>
                <c:pt idx="625">
                  <c:v>02/01/2007</c:v>
                </c:pt>
                <c:pt idx="626">
                  <c:v>03/01/2007</c:v>
                </c:pt>
                <c:pt idx="627">
                  <c:v>04/01/2007</c:v>
                </c:pt>
                <c:pt idx="628">
                  <c:v>05/01/2007</c:v>
                </c:pt>
                <c:pt idx="629">
                  <c:v>06/01/2007</c:v>
                </c:pt>
                <c:pt idx="630">
                  <c:v>07/01/2007</c:v>
                </c:pt>
                <c:pt idx="631">
                  <c:v>08/01/2007</c:v>
                </c:pt>
                <c:pt idx="632">
                  <c:v>09/01/2007</c:v>
                </c:pt>
                <c:pt idx="633">
                  <c:v>10/01/2007</c:v>
                </c:pt>
                <c:pt idx="634">
                  <c:v>11/01/2007</c:v>
                </c:pt>
                <c:pt idx="635">
                  <c:v>12/01/2007</c:v>
                </c:pt>
                <c:pt idx="636">
                  <c:v>01/01/2008</c:v>
                </c:pt>
                <c:pt idx="637">
                  <c:v>02/01/2008</c:v>
                </c:pt>
                <c:pt idx="638">
                  <c:v>03/01/2008</c:v>
                </c:pt>
                <c:pt idx="639">
                  <c:v>04/01/2008</c:v>
                </c:pt>
                <c:pt idx="640">
                  <c:v>05/01/2008</c:v>
                </c:pt>
                <c:pt idx="641">
                  <c:v>06/01/2008</c:v>
                </c:pt>
                <c:pt idx="642">
                  <c:v>07/01/2008</c:v>
                </c:pt>
                <c:pt idx="643">
                  <c:v>08/01/2008</c:v>
                </c:pt>
                <c:pt idx="644">
                  <c:v>09/01/2008</c:v>
                </c:pt>
                <c:pt idx="645">
                  <c:v>10/01/2008</c:v>
                </c:pt>
                <c:pt idx="646">
                  <c:v>11/01/2008</c:v>
                </c:pt>
                <c:pt idx="647">
                  <c:v>12/01/2008</c:v>
                </c:pt>
                <c:pt idx="648">
                  <c:v>01/01/2009</c:v>
                </c:pt>
                <c:pt idx="649">
                  <c:v>02/01/2009</c:v>
                </c:pt>
                <c:pt idx="650">
                  <c:v>03/01/2009</c:v>
                </c:pt>
                <c:pt idx="651">
                  <c:v>04/01/2009</c:v>
                </c:pt>
                <c:pt idx="652">
                  <c:v>05/01/2009</c:v>
                </c:pt>
                <c:pt idx="653">
                  <c:v>06/01/2009</c:v>
                </c:pt>
                <c:pt idx="654">
                  <c:v>07/01/2009</c:v>
                </c:pt>
                <c:pt idx="655">
                  <c:v>08/01/2009</c:v>
                </c:pt>
                <c:pt idx="656">
                  <c:v>09/01/2009</c:v>
                </c:pt>
                <c:pt idx="657">
                  <c:v>10/01/2009</c:v>
                </c:pt>
                <c:pt idx="658">
                  <c:v>11/01/2009</c:v>
                </c:pt>
                <c:pt idx="659">
                  <c:v>12/01/2009</c:v>
                </c:pt>
                <c:pt idx="660">
                  <c:v>01/01/2010</c:v>
                </c:pt>
                <c:pt idx="661">
                  <c:v>02/01/2010</c:v>
                </c:pt>
                <c:pt idx="662">
                  <c:v>03/01/2010</c:v>
                </c:pt>
                <c:pt idx="663">
                  <c:v>04/01/2010</c:v>
                </c:pt>
                <c:pt idx="664">
                  <c:v>05/01/2010</c:v>
                </c:pt>
                <c:pt idx="665">
                  <c:v>06/01/2010</c:v>
                </c:pt>
                <c:pt idx="666">
                  <c:v>07/01/2010</c:v>
                </c:pt>
                <c:pt idx="667">
                  <c:v>08/01/2010</c:v>
                </c:pt>
                <c:pt idx="668">
                  <c:v>09/01/2010</c:v>
                </c:pt>
                <c:pt idx="669">
                  <c:v>10/01/2010</c:v>
                </c:pt>
                <c:pt idx="670">
                  <c:v>11/01/2010</c:v>
                </c:pt>
                <c:pt idx="671">
                  <c:v>12/01/2010</c:v>
                </c:pt>
                <c:pt idx="672">
                  <c:v>01/01/2011</c:v>
                </c:pt>
                <c:pt idx="673">
                  <c:v>02/01/2011</c:v>
                </c:pt>
                <c:pt idx="674">
                  <c:v>03/01/2011</c:v>
                </c:pt>
                <c:pt idx="675">
                  <c:v>04/01/2011</c:v>
                </c:pt>
                <c:pt idx="676">
                  <c:v>05/01/2011</c:v>
                </c:pt>
                <c:pt idx="677">
                  <c:v>06/01/2011</c:v>
                </c:pt>
                <c:pt idx="678">
                  <c:v>07/01/2011</c:v>
                </c:pt>
                <c:pt idx="679">
                  <c:v>08/01/2011</c:v>
                </c:pt>
                <c:pt idx="680">
                  <c:v>09/01/2011</c:v>
                </c:pt>
                <c:pt idx="681">
                  <c:v>10/01/2011</c:v>
                </c:pt>
                <c:pt idx="682">
                  <c:v>11/01/2011</c:v>
                </c:pt>
                <c:pt idx="683">
                  <c:v>12/01/2011</c:v>
                </c:pt>
                <c:pt idx="684">
                  <c:v>01/01/2012</c:v>
                </c:pt>
                <c:pt idx="685">
                  <c:v>02/01/2012</c:v>
                </c:pt>
                <c:pt idx="686">
                  <c:v>03/01/2012</c:v>
                </c:pt>
                <c:pt idx="687">
                  <c:v>04/01/2012</c:v>
                </c:pt>
                <c:pt idx="688">
                  <c:v>05/01/2012</c:v>
                </c:pt>
                <c:pt idx="689">
                  <c:v>06/01/2012</c:v>
                </c:pt>
                <c:pt idx="690">
                  <c:v>07/01/2012</c:v>
                </c:pt>
                <c:pt idx="691">
                  <c:v>08/01/2012</c:v>
                </c:pt>
                <c:pt idx="692">
                  <c:v>09/01/2012</c:v>
                </c:pt>
                <c:pt idx="693">
                  <c:v>10/01/2012</c:v>
                </c:pt>
                <c:pt idx="694">
                  <c:v>11/01/2012</c:v>
                </c:pt>
                <c:pt idx="695">
                  <c:v>12/01/2012</c:v>
                </c:pt>
                <c:pt idx="696">
                  <c:v>01/01/2013</c:v>
                </c:pt>
                <c:pt idx="697">
                  <c:v>02/01/2013</c:v>
                </c:pt>
                <c:pt idx="698">
                  <c:v>03/01/2013</c:v>
                </c:pt>
                <c:pt idx="699">
                  <c:v>04/01/2013</c:v>
                </c:pt>
                <c:pt idx="700">
                  <c:v>05/01/2013</c:v>
                </c:pt>
                <c:pt idx="701">
                  <c:v>06/01/2013</c:v>
                </c:pt>
                <c:pt idx="702">
                  <c:v>07/01/2013</c:v>
                </c:pt>
                <c:pt idx="703">
                  <c:v>08/01/2013</c:v>
                </c:pt>
                <c:pt idx="704">
                  <c:v>09/01/2013</c:v>
                </c:pt>
                <c:pt idx="705">
                  <c:v>10/01/2013</c:v>
                </c:pt>
                <c:pt idx="706">
                  <c:v>11/01/2013</c:v>
                </c:pt>
                <c:pt idx="707">
                  <c:v>12/01/2013</c:v>
                </c:pt>
                <c:pt idx="708">
                  <c:v>01/01/2014</c:v>
                </c:pt>
                <c:pt idx="709">
                  <c:v>02/01/2014</c:v>
                </c:pt>
                <c:pt idx="710">
                  <c:v>03/01/2014</c:v>
                </c:pt>
                <c:pt idx="711">
                  <c:v>04/01/2014</c:v>
                </c:pt>
                <c:pt idx="712">
                  <c:v>05/01/2014</c:v>
                </c:pt>
                <c:pt idx="713">
                  <c:v>06/01/2014</c:v>
                </c:pt>
                <c:pt idx="714">
                  <c:v>07/01/2014</c:v>
                </c:pt>
                <c:pt idx="715">
                  <c:v>08/01/2014</c:v>
                </c:pt>
                <c:pt idx="716">
                  <c:v>09/01/2014</c:v>
                </c:pt>
                <c:pt idx="717">
                  <c:v>10/01/2014</c:v>
                </c:pt>
                <c:pt idx="718">
                  <c:v>11/01/2014</c:v>
                </c:pt>
                <c:pt idx="719">
                  <c:v>12/01/2014</c:v>
                </c:pt>
                <c:pt idx="720">
                  <c:v>01/01/2015</c:v>
                </c:pt>
                <c:pt idx="721">
                  <c:v>02/01/2015</c:v>
                </c:pt>
                <c:pt idx="722">
                  <c:v>03/01/2015</c:v>
                </c:pt>
                <c:pt idx="723">
                  <c:v>04/01/2015</c:v>
                </c:pt>
                <c:pt idx="724">
                  <c:v>05/01/2015</c:v>
                </c:pt>
                <c:pt idx="725">
                  <c:v>06/01/2015</c:v>
                </c:pt>
                <c:pt idx="726">
                  <c:v>07/01/2015</c:v>
                </c:pt>
                <c:pt idx="727">
                  <c:v>08/01/2015</c:v>
                </c:pt>
                <c:pt idx="728">
                  <c:v>09/01/2015</c:v>
                </c:pt>
                <c:pt idx="729">
                  <c:v>10/01/2015</c:v>
                </c:pt>
                <c:pt idx="730">
                  <c:v>11/01/2015</c:v>
                </c:pt>
                <c:pt idx="731">
                  <c:v>12/01/2015</c:v>
                </c:pt>
                <c:pt idx="732">
                  <c:v>01/01/2016</c:v>
                </c:pt>
                <c:pt idx="733">
                  <c:v>02/01/2016</c:v>
                </c:pt>
                <c:pt idx="734">
                  <c:v>03/01/2016</c:v>
                </c:pt>
                <c:pt idx="735">
                  <c:v>04/01/2016</c:v>
                </c:pt>
                <c:pt idx="736">
                  <c:v>05/01/2016</c:v>
                </c:pt>
                <c:pt idx="737">
                  <c:v>06/01/2016</c:v>
                </c:pt>
                <c:pt idx="738">
                  <c:v>07/01/2016</c:v>
                </c:pt>
                <c:pt idx="739">
                  <c:v>08/01/2016</c:v>
                </c:pt>
                <c:pt idx="740">
                  <c:v>09/01/2016</c:v>
                </c:pt>
                <c:pt idx="741">
                  <c:v>10/01/2016</c:v>
                </c:pt>
                <c:pt idx="742">
                  <c:v>11/01/2016</c:v>
                </c:pt>
                <c:pt idx="743">
                  <c:v>12/01/2016</c:v>
                </c:pt>
                <c:pt idx="744">
                  <c:v>01/01/2017</c:v>
                </c:pt>
                <c:pt idx="745">
                  <c:v>02/01/2017</c:v>
                </c:pt>
                <c:pt idx="746">
                  <c:v>03/01/2017</c:v>
                </c:pt>
                <c:pt idx="747">
                  <c:v>04/01/2017</c:v>
                </c:pt>
                <c:pt idx="748">
                  <c:v>05/01/2017</c:v>
                </c:pt>
                <c:pt idx="749">
                  <c:v>06/01/2017</c:v>
                </c:pt>
                <c:pt idx="750">
                  <c:v>01/01/2005</c:v>
                </c:pt>
                <c:pt idx="751">
                  <c:v>02/01/2005</c:v>
                </c:pt>
                <c:pt idx="752">
                  <c:v>03/01/2005</c:v>
                </c:pt>
                <c:pt idx="753">
                  <c:v>04/01/2005</c:v>
                </c:pt>
                <c:pt idx="754">
                  <c:v>05/01/2005</c:v>
                </c:pt>
                <c:pt idx="755">
                  <c:v>06/01/2005</c:v>
                </c:pt>
                <c:pt idx="756">
                  <c:v>07/01/2005</c:v>
                </c:pt>
                <c:pt idx="757">
                  <c:v>08/01/2005</c:v>
                </c:pt>
                <c:pt idx="758">
                  <c:v>09/01/2005</c:v>
                </c:pt>
                <c:pt idx="759">
                  <c:v>10/01/2005</c:v>
                </c:pt>
                <c:pt idx="760">
                  <c:v>11/01/2005</c:v>
                </c:pt>
                <c:pt idx="761">
                  <c:v>12/01/2005</c:v>
                </c:pt>
                <c:pt idx="762">
                  <c:v>01/01/2006</c:v>
                </c:pt>
                <c:pt idx="763">
                  <c:v>02/01/2006</c:v>
                </c:pt>
                <c:pt idx="764">
                  <c:v>03/01/2006</c:v>
                </c:pt>
                <c:pt idx="765">
                  <c:v>04/01/2006</c:v>
                </c:pt>
                <c:pt idx="766">
                  <c:v>05/01/2006</c:v>
                </c:pt>
                <c:pt idx="767">
                  <c:v>06/01/2006</c:v>
                </c:pt>
                <c:pt idx="768">
                  <c:v>07/01/2006</c:v>
                </c:pt>
                <c:pt idx="769">
                  <c:v>08/01/2006</c:v>
                </c:pt>
                <c:pt idx="770">
                  <c:v>09/01/2006</c:v>
                </c:pt>
                <c:pt idx="771">
                  <c:v>10/01/2006</c:v>
                </c:pt>
                <c:pt idx="772">
                  <c:v>11/01/2006</c:v>
                </c:pt>
                <c:pt idx="773">
                  <c:v>12/01/2006</c:v>
                </c:pt>
                <c:pt idx="774">
                  <c:v>01/01/2007</c:v>
                </c:pt>
                <c:pt idx="775">
                  <c:v>02/01/2007</c:v>
                </c:pt>
                <c:pt idx="776">
                  <c:v>03/01/2007</c:v>
                </c:pt>
                <c:pt idx="777">
                  <c:v>04/01/2007</c:v>
                </c:pt>
                <c:pt idx="778">
                  <c:v>05/01/2007</c:v>
                </c:pt>
                <c:pt idx="779">
                  <c:v>06/01/2007</c:v>
                </c:pt>
                <c:pt idx="780">
                  <c:v>07/01/2007</c:v>
                </c:pt>
                <c:pt idx="781">
                  <c:v>08/01/2007</c:v>
                </c:pt>
                <c:pt idx="782">
                  <c:v>09/01/2007</c:v>
                </c:pt>
                <c:pt idx="783">
                  <c:v>10/01/2007</c:v>
                </c:pt>
                <c:pt idx="784">
                  <c:v>11/01/2007</c:v>
                </c:pt>
                <c:pt idx="785">
                  <c:v>12/01/2007</c:v>
                </c:pt>
                <c:pt idx="786">
                  <c:v>01/01/2008</c:v>
                </c:pt>
                <c:pt idx="787">
                  <c:v>02/01/2008</c:v>
                </c:pt>
                <c:pt idx="788">
                  <c:v>03/01/2008</c:v>
                </c:pt>
                <c:pt idx="789">
                  <c:v>04/01/2008</c:v>
                </c:pt>
                <c:pt idx="790">
                  <c:v>05/01/2008</c:v>
                </c:pt>
                <c:pt idx="791">
                  <c:v>06/01/2008</c:v>
                </c:pt>
                <c:pt idx="792">
                  <c:v>07/01/2008</c:v>
                </c:pt>
                <c:pt idx="793">
                  <c:v>08/01/2008</c:v>
                </c:pt>
                <c:pt idx="794">
                  <c:v>09/01/2008</c:v>
                </c:pt>
                <c:pt idx="795">
                  <c:v>10/01/2008</c:v>
                </c:pt>
                <c:pt idx="796">
                  <c:v>11/01/2008</c:v>
                </c:pt>
                <c:pt idx="797">
                  <c:v>12/01/2008</c:v>
                </c:pt>
                <c:pt idx="798">
                  <c:v>01/01/2009</c:v>
                </c:pt>
                <c:pt idx="799">
                  <c:v>02/01/2009</c:v>
                </c:pt>
                <c:pt idx="800">
                  <c:v>03/01/2009</c:v>
                </c:pt>
                <c:pt idx="801">
                  <c:v>04/01/2009</c:v>
                </c:pt>
                <c:pt idx="802">
                  <c:v>05/01/2009</c:v>
                </c:pt>
                <c:pt idx="803">
                  <c:v>06/01/2009</c:v>
                </c:pt>
                <c:pt idx="804">
                  <c:v>07/01/2009</c:v>
                </c:pt>
                <c:pt idx="805">
                  <c:v>08/01/2009</c:v>
                </c:pt>
                <c:pt idx="806">
                  <c:v>09/01/2009</c:v>
                </c:pt>
                <c:pt idx="807">
                  <c:v>10/01/2009</c:v>
                </c:pt>
                <c:pt idx="808">
                  <c:v>11/01/2009</c:v>
                </c:pt>
                <c:pt idx="809">
                  <c:v>12/01/2009</c:v>
                </c:pt>
                <c:pt idx="810">
                  <c:v>01/01/2010</c:v>
                </c:pt>
                <c:pt idx="811">
                  <c:v>02/01/2010</c:v>
                </c:pt>
                <c:pt idx="812">
                  <c:v>03/01/2010</c:v>
                </c:pt>
                <c:pt idx="813">
                  <c:v>04/01/2010</c:v>
                </c:pt>
                <c:pt idx="814">
                  <c:v>05/01/2010</c:v>
                </c:pt>
                <c:pt idx="815">
                  <c:v>06/01/2010</c:v>
                </c:pt>
                <c:pt idx="816">
                  <c:v>07/01/2010</c:v>
                </c:pt>
                <c:pt idx="817">
                  <c:v>08/01/2010</c:v>
                </c:pt>
                <c:pt idx="818">
                  <c:v>09/01/2010</c:v>
                </c:pt>
                <c:pt idx="819">
                  <c:v>10/01/2010</c:v>
                </c:pt>
                <c:pt idx="820">
                  <c:v>11/01/2010</c:v>
                </c:pt>
                <c:pt idx="821">
                  <c:v>12/01/2010</c:v>
                </c:pt>
                <c:pt idx="822">
                  <c:v>01/01/2011</c:v>
                </c:pt>
                <c:pt idx="823">
                  <c:v>02/01/2011</c:v>
                </c:pt>
                <c:pt idx="824">
                  <c:v>03/01/2011</c:v>
                </c:pt>
                <c:pt idx="825">
                  <c:v>04/01/2011</c:v>
                </c:pt>
                <c:pt idx="826">
                  <c:v>05/01/2011</c:v>
                </c:pt>
                <c:pt idx="827">
                  <c:v>06/01/2011</c:v>
                </c:pt>
                <c:pt idx="828">
                  <c:v>07/01/2011</c:v>
                </c:pt>
                <c:pt idx="829">
                  <c:v>08/01/2011</c:v>
                </c:pt>
                <c:pt idx="830">
                  <c:v>09/01/2011</c:v>
                </c:pt>
                <c:pt idx="831">
                  <c:v>10/01/2011</c:v>
                </c:pt>
                <c:pt idx="832">
                  <c:v>11/01/2011</c:v>
                </c:pt>
                <c:pt idx="833">
                  <c:v>12/01/2011</c:v>
                </c:pt>
                <c:pt idx="834">
                  <c:v>01/01/2012</c:v>
                </c:pt>
                <c:pt idx="835">
                  <c:v>02/01/2012</c:v>
                </c:pt>
                <c:pt idx="836">
                  <c:v>03/01/2012</c:v>
                </c:pt>
                <c:pt idx="837">
                  <c:v>04/01/2012</c:v>
                </c:pt>
                <c:pt idx="838">
                  <c:v>05/01/2012</c:v>
                </c:pt>
                <c:pt idx="839">
                  <c:v>06/01/2012</c:v>
                </c:pt>
                <c:pt idx="840">
                  <c:v>07/01/2012</c:v>
                </c:pt>
                <c:pt idx="841">
                  <c:v>08/01/2012</c:v>
                </c:pt>
                <c:pt idx="842">
                  <c:v>09/01/2012</c:v>
                </c:pt>
                <c:pt idx="843">
                  <c:v>10/01/2012</c:v>
                </c:pt>
                <c:pt idx="844">
                  <c:v>11/01/2012</c:v>
                </c:pt>
                <c:pt idx="845">
                  <c:v>12/01/2012</c:v>
                </c:pt>
                <c:pt idx="846">
                  <c:v>01/01/2013</c:v>
                </c:pt>
                <c:pt idx="847">
                  <c:v>02/01/2013</c:v>
                </c:pt>
                <c:pt idx="848">
                  <c:v>03/01/2013</c:v>
                </c:pt>
                <c:pt idx="849">
                  <c:v>04/01/2013</c:v>
                </c:pt>
                <c:pt idx="850">
                  <c:v>05/01/2013</c:v>
                </c:pt>
                <c:pt idx="851">
                  <c:v>06/01/2013</c:v>
                </c:pt>
                <c:pt idx="852">
                  <c:v>07/01/2013</c:v>
                </c:pt>
                <c:pt idx="853">
                  <c:v>08/01/2013</c:v>
                </c:pt>
                <c:pt idx="854">
                  <c:v>09/01/2013</c:v>
                </c:pt>
                <c:pt idx="855">
                  <c:v>10/01/2013</c:v>
                </c:pt>
                <c:pt idx="856">
                  <c:v>11/01/2013</c:v>
                </c:pt>
                <c:pt idx="857">
                  <c:v>12/01/2013</c:v>
                </c:pt>
                <c:pt idx="858">
                  <c:v>01/01/2014</c:v>
                </c:pt>
                <c:pt idx="859">
                  <c:v>02/01/2014</c:v>
                </c:pt>
                <c:pt idx="860">
                  <c:v>03/01/2014</c:v>
                </c:pt>
                <c:pt idx="861">
                  <c:v>04/01/2014</c:v>
                </c:pt>
                <c:pt idx="862">
                  <c:v>05/01/2014</c:v>
                </c:pt>
                <c:pt idx="863">
                  <c:v>06/01/2014</c:v>
                </c:pt>
                <c:pt idx="864">
                  <c:v>07/01/2014</c:v>
                </c:pt>
                <c:pt idx="865">
                  <c:v>08/01/2014</c:v>
                </c:pt>
                <c:pt idx="866">
                  <c:v>09/01/2014</c:v>
                </c:pt>
                <c:pt idx="867">
                  <c:v>10/01/2014</c:v>
                </c:pt>
                <c:pt idx="868">
                  <c:v>11/01/2014</c:v>
                </c:pt>
                <c:pt idx="869">
                  <c:v>12/01/2014</c:v>
                </c:pt>
                <c:pt idx="870">
                  <c:v>01/01/2015</c:v>
                </c:pt>
                <c:pt idx="871">
                  <c:v>02/01/2015</c:v>
                </c:pt>
                <c:pt idx="872">
                  <c:v>03/01/2015</c:v>
                </c:pt>
                <c:pt idx="873">
                  <c:v>04/01/2015</c:v>
                </c:pt>
                <c:pt idx="874">
                  <c:v>05/01/2015</c:v>
                </c:pt>
                <c:pt idx="875">
                  <c:v>06/01/2015</c:v>
                </c:pt>
                <c:pt idx="876">
                  <c:v>07/01/2015</c:v>
                </c:pt>
                <c:pt idx="877">
                  <c:v>08/01/2015</c:v>
                </c:pt>
                <c:pt idx="878">
                  <c:v>09/01/2015</c:v>
                </c:pt>
                <c:pt idx="879">
                  <c:v>10/01/2015</c:v>
                </c:pt>
                <c:pt idx="880">
                  <c:v>11/01/2015</c:v>
                </c:pt>
                <c:pt idx="881">
                  <c:v>12/01/2015</c:v>
                </c:pt>
                <c:pt idx="882">
                  <c:v>01/01/2016</c:v>
                </c:pt>
                <c:pt idx="883">
                  <c:v>02/01/2016</c:v>
                </c:pt>
                <c:pt idx="884">
                  <c:v>03/01/2016</c:v>
                </c:pt>
                <c:pt idx="885">
                  <c:v>04/01/2016</c:v>
                </c:pt>
                <c:pt idx="886">
                  <c:v>05/01/2016</c:v>
                </c:pt>
                <c:pt idx="887">
                  <c:v>06/01/2016</c:v>
                </c:pt>
                <c:pt idx="888">
                  <c:v>07/01/2016</c:v>
                </c:pt>
                <c:pt idx="889">
                  <c:v>08/01/2016</c:v>
                </c:pt>
                <c:pt idx="890">
                  <c:v>09/01/2016</c:v>
                </c:pt>
                <c:pt idx="891">
                  <c:v>10/01/2016</c:v>
                </c:pt>
                <c:pt idx="892">
                  <c:v>11/01/2016</c:v>
                </c:pt>
                <c:pt idx="893">
                  <c:v>12/01/2016</c:v>
                </c:pt>
                <c:pt idx="894">
                  <c:v>01/01/2017</c:v>
                </c:pt>
                <c:pt idx="895">
                  <c:v>02/01/2017</c:v>
                </c:pt>
                <c:pt idx="896">
                  <c:v>03/01/2017</c:v>
                </c:pt>
                <c:pt idx="897">
                  <c:v>04/01/2017</c:v>
                </c:pt>
                <c:pt idx="898">
                  <c:v>05/01/2017</c:v>
                </c:pt>
                <c:pt idx="899">
                  <c:v>06/01/2017</c:v>
                </c:pt>
                <c:pt idx="900">
                  <c:v>01/01/2005</c:v>
                </c:pt>
                <c:pt idx="901">
                  <c:v>02/01/2005</c:v>
                </c:pt>
                <c:pt idx="902">
                  <c:v>03/01/2005</c:v>
                </c:pt>
                <c:pt idx="903">
                  <c:v>04/01/2005</c:v>
                </c:pt>
                <c:pt idx="904">
                  <c:v>05/01/2005</c:v>
                </c:pt>
                <c:pt idx="905">
                  <c:v>06/01/2005</c:v>
                </c:pt>
                <c:pt idx="906">
                  <c:v>07/01/2005</c:v>
                </c:pt>
                <c:pt idx="907">
                  <c:v>08/01/2005</c:v>
                </c:pt>
                <c:pt idx="908">
                  <c:v>09/01/2005</c:v>
                </c:pt>
                <c:pt idx="909">
                  <c:v>10/01/2005</c:v>
                </c:pt>
                <c:pt idx="910">
                  <c:v>11/01/2005</c:v>
                </c:pt>
                <c:pt idx="911">
                  <c:v>12/01/2005</c:v>
                </c:pt>
                <c:pt idx="912">
                  <c:v>01/01/2006</c:v>
                </c:pt>
                <c:pt idx="913">
                  <c:v>02/01/2006</c:v>
                </c:pt>
                <c:pt idx="914">
                  <c:v>03/01/2006</c:v>
                </c:pt>
                <c:pt idx="915">
                  <c:v>04/01/2006</c:v>
                </c:pt>
                <c:pt idx="916">
                  <c:v>05/01/2006</c:v>
                </c:pt>
                <c:pt idx="917">
                  <c:v>06/01/2006</c:v>
                </c:pt>
                <c:pt idx="918">
                  <c:v>07/01/2006</c:v>
                </c:pt>
                <c:pt idx="919">
                  <c:v>08/01/2006</c:v>
                </c:pt>
                <c:pt idx="920">
                  <c:v>09/01/2006</c:v>
                </c:pt>
                <c:pt idx="921">
                  <c:v>10/01/2006</c:v>
                </c:pt>
                <c:pt idx="922">
                  <c:v>11/01/2006</c:v>
                </c:pt>
                <c:pt idx="923">
                  <c:v>12/01/2006</c:v>
                </c:pt>
                <c:pt idx="924">
                  <c:v>01/01/2007</c:v>
                </c:pt>
                <c:pt idx="925">
                  <c:v>02/01/2007</c:v>
                </c:pt>
                <c:pt idx="926">
                  <c:v>03/01/2007</c:v>
                </c:pt>
                <c:pt idx="927">
                  <c:v>04/01/2007</c:v>
                </c:pt>
                <c:pt idx="928">
                  <c:v>05/01/2007</c:v>
                </c:pt>
                <c:pt idx="929">
                  <c:v>06/01/2007</c:v>
                </c:pt>
                <c:pt idx="930">
                  <c:v>07/01/2007</c:v>
                </c:pt>
                <c:pt idx="931">
                  <c:v>08/01/2007</c:v>
                </c:pt>
                <c:pt idx="932">
                  <c:v>09/01/2007</c:v>
                </c:pt>
                <c:pt idx="933">
                  <c:v>10/01/2007</c:v>
                </c:pt>
                <c:pt idx="934">
                  <c:v>11/01/2007</c:v>
                </c:pt>
                <c:pt idx="935">
                  <c:v>12/01/2007</c:v>
                </c:pt>
                <c:pt idx="936">
                  <c:v>01/01/2008</c:v>
                </c:pt>
                <c:pt idx="937">
                  <c:v>02/01/2008</c:v>
                </c:pt>
                <c:pt idx="938">
                  <c:v>03/01/2008</c:v>
                </c:pt>
                <c:pt idx="939">
                  <c:v>04/01/2008</c:v>
                </c:pt>
                <c:pt idx="940">
                  <c:v>05/01/2008</c:v>
                </c:pt>
                <c:pt idx="941">
                  <c:v>06/01/2008</c:v>
                </c:pt>
                <c:pt idx="942">
                  <c:v>07/01/2008</c:v>
                </c:pt>
                <c:pt idx="943">
                  <c:v>08/01/2008</c:v>
                </c:pt>
                <c:pt idx="944">
                  <c:v>09/01/2008</c:v>
                </c:pt>
                <c:pt idx="945">
                  <c:v>10/01/2008</c:v>
                </c:pt>
                <c:pt idx="946">
                  <c:v>11/01/2008</c:v>
                </c:pt>
                <c:pt idx="947">
                  <c:v>12/01/2008</c:v>
                </c:pt>
                <c:pt idx="948">
                  <c:v>01/01/2009</c:v>
                </c:pt>
                <c:pt idx="949">
                  <c:v>02/01/2009</c:v>
                </c:pt>
                <c:pt idx="950">
                  <c:v>03/01/2009</c:v>
                </c:pt>
                <c:pt idx="951">
                  <c:v>04/01/2009</c:v>
                </c:pt>
                <c:pt idx="952">
                  <c:v>05/01/2009</c:v>
                </c:pt>
                <c:pt idx="953">
                  <c:v>06/01/2009</c:v>
                </c:pt>
                <c:pt idx="954">
                  <c:v>07/01/2009</c:v>
                </c:pt>
                <c:pt idx="955">
                  <c:v>08/01/2009</c:v>
                </c:pt>
                <c:pt idx="956">
                  <c:v>09/01/2009</c:v>
                </c:pt>
                <c:pt idx="957">
                  <c:v>10/01/2009</c:v>
                </c:pt>
                <c:pt idx="958">
                  <c:v>11/01/2009</c:v>
                </c:pt>
                <c:pt idx="959">
                  <c:v>12/01/2009</c:v>
                </c:pt>
                <c:pt idx="960">
                  <c:v>01/01/2010</c:v>
                </c:pt>
                <c:pt idx="961">
                  <c:v>02/01/2010</c:v>
                </c:pt>
                <c:pt idx="962">
                  <c:v>03/01/2010</c:v>
                </c:pt>
                <c:pt idx="963">
                  <c:v>04/01/2010</c:v>
                </c:pt>
                <c:pt idx="964">
                  <c:v>05/01/2010</c:v>
                </c:pt>
                <c:pt idx="965">
                  <c:v>06/01/2010</c:v>
                </c:pt>
                <c:pt idx="966">
                  <c:v>07/01/2010</c:v>
                </c:pt>
                <c:pt idx="967">
                  <c:v>08/01/2010</c:v>
                </c:pt>
                <c:pt idx="968">
                  <c:v>09/01/2010</c:v>
                </c:pt>
                <c:pt idx="969">
                  <c:v>10/01/2010</c:v>
                </c:pt>
                <c:pt idx="970">
                  <c:v>11/01/2010</c:v>
                </c:pt>
                <c:pt idx="971">
                  <c:v>12/01/2010</c:v>
                </c:pt>
                <c:pt idx="972">
                  <c:v>01/01/2011</c:v>
                </c:pt>
                <c:pt idx="973">
                  <c:v>02/01/2011</c:v>
                </c:pt>
                <c:pt idx="974">
                  <c:v>03/01/2011</c:v>
                </c:pt>
                <c:pt idx="975">
                  <c:v>04/01/2011</c:v>
                </c:pt>
                <c:pt idx="976">
                  <c:v>05/01/2011</c:v>
                </c:pt>
                <c:pt idx="977">
                  <c:v>06/01/2011</c:v>
                </c:pt>
                <c:pt idx="978">
                  <c:v>07/01/2011</c:v>
                </c:pt>
                <c:pt idx="979">
                  <c:v>08/01/2011</c:v>
                </c:pt>
                <c:pt idx="980">
                  <c:v>09/01/2011</c:v>
                </c:pt>
                <c:pt idx="981">
                  <c:v>10/01/2011</c:v>
                </c:pt>
                <c:pt idx="982">
                  <c:v>11/01/2011</c:v>
                </c:pt>
                <c:pt idx="983">
                  <c:v>12/01/2011</c:v>
                </c:pt>
                <c:pt idx="984">
                  <c:v>01/01/2012</c:v>
                </c:pt>
                <c:pt idx="985">
                  <c:v>02/01/2012</c:v>
                </c:pt>
                <c:pt idx="986">
                  <c:v>03/01/2012</c:v>
                </c:pt>
                <c:pt idx="987">
                  <c:v>04/01/2012</c:v>
                </c:pt>
                <c:pt idx="988">
                  <c:v>05/01/2012</c:v>
                </c:pt>
                <c:pt idx="989">
                  <c:v>06/01/2012</c:v>
                </c:pt>
                <c:pt idx="990">
                  <c:v>07/01/2012</c:v>
                </c:pt>
                <c:pt idx="991">
                  <c:v>08/01/2012</c:v>
                </c:pt>
                <c:pt idx="992">
                  <c:v>09/01/2012</c:v>
                </c:pt>
                <c:pt idx="993">
                  <c:v>10/01/2012</c:v>
                </c:pt>
                <c:pt idx="994">
                  <c:v>11/01/2012</c:v>
                </c:pt>
                <c:pt idx="995">
                  <c:v>12/01/2012</c:v>
                </c:pt>
                <c:pt idx="996">
                  <c:v>01/01/2013</c:v>
                </c:pt>
                <c:pt idx="997">
                  <c:v>02/01/2013</c:v>
                </c:pt>
                <c:pt idx="998">
                  <c:v>03/01/2013</c:v>
                </c:pt>
                <c:pt idx="999">
                  <c:v>04/01/2013</c:v>
                </c:pt>
                <c:pt idx="1000">
                  <c:v>05/01/2013</c:v>
                </c:pt>
                <c:pt idx="1001">
                  <c:v>06/01/2013</c:v>
                </c:pt>
                <c:pt idx="1002">
                  <c:v>07/01/2013</c:v>
                </c:pt>
                <c:pt idx="1003">
                  <c:v>08/01/2013</c:v>
                </c:pt>
                <c:pt idx="1004">
                  <c:v>09/01/2013</c:v>
                </c:pt>
                <c:pt idx="1005">
                  <c:v>10/01/2013</c:v>
                </c:pt>
                <c:pt idx="1006">
                  <c:v>11/01/2013</c:v>
                </c:pt>
                <c:pt idx="1007">
                  <c:v>12/01/2013</c:v>
                </c:pt>
                <c:pt idx="1008">
                  <c:v>01/01/2014</c:v>
                </c:pt>
                <c:pt idx="1009">
                  <c:v>02/01/2014</c:v>
                </c:pt>
                <c:pt idx="1010">
                  <c:v>03/01/2014</c:v>
                </c:pt>
                <c:pt idx="1011">
                  <c:v>04/01/2014</c:v>
                </c:pt>
                <c:pt idx="1012">
                  <c:v>05/01/2014</c:v>
                </c:pt>
                <c:pt idx="1013">
                  <c:v>06/01/2014</c:v>
                </c:pt>
                <c:pt idx="1014">
                  <c:v>07/01/2014</c:v>
                </c:pt>
                <c:pt idx="1015">
                  <c:v>08/01/2014</c:v>
                </c:pt>
                <c:pt idx="1016">
                  <c:v>09/01/2014</c:v>
                </c:pt>
                <c:pt idx="1017">
                  <c:v>10/01/2014</c:v>
                </c:pt>
                <c:pt idx="1018">
                  <c:v>11/01/2014</c:v>
                </c:pt>
                <c:pt idx="1019">
                  <c:v>12/01/2014</c:v>
                </c:pt>
                <c:pt idx="1020">
                  <c:v>01/01/2015</c:v>
                </c:pt>
                <c:pt idx="1021">
                  <c:v>02/01/2015</c:v>
                </c:pt>
                <c:pt idx="1022">
                  <c:v>03/01/2015</c:v>
                </c:pt>
                <c:pt idx="1023">
                  <c:v>04/01/2015</c:v>
                </c:pt>
                <c:pt idx="1024">
                  <c:v>05/01/2015</c:v>
                </c:pt>
                <c:pt idx="1025">
                  <c:v>06/01/2015</c:v>
                </c:pt>
                <c:pt idx="1026">
                  <c:v>07/01/2015</c:v>
                </c:pt>
                <c:pt idx="1027">
                  <c:v>08/01/2015</c:v>
                </c:pt>
                <c:pt idx="1028">
                  <c:v>09/01/2015</c:v>
                </c:pt>
                <c:pt idx="1029">
                  <c:v>10/01/2015</c:v>
                </c:pt>
                <c:pt idx="1030">
                  <c:v>11/01/2015</c:v>
                </c:pt>
                <c:pt idx="1031">
                  <c:v>12/01/2015</c:v>
                </c:pt>
                <c:pt idx="1032">
                  <c:v>01/01/2016</c:v>
                </c:pt>
                <c:pt idx="1033">
                  <c:v>02/01/2016</c:v>
                </c:pt>
                <c:pt idx="1034">
                  <c:v>03/01/2016</c:v>
                </c:pt>
                <c:pt idx="1035">
                  <c:v>04/01/2016</c:v>
                </c:pt>
                <c:pt idx="1036">
                  <c:v>05/01/2016</c:v>
                </c:pt>
                <c:pt idx="1037">
                  <c:v>06/01/2016</c:v>
                </c:pt>
                <c:pt idx="1038">
                  <c:v>07/01/2016</c:v>
                </c:pt>
                <c:pt idx="1039">
                  <c:v>08/01/2016</c:v>
                </c:pt>
                <c:pt idx="1040">
                  <c:v>09/01/2016</c:v>
                </c:pt>
                <c:pt idx="1041">
                  <c:v>10/01/2016</c:v>
                </c:pt>
                <c:pt idx="1042">
                  <c:v>11/01/2016</c:v>
                </c:pt>
                <c:pt idx="1043">
                  <c:v>12/01/2016</c:v>
                </c:pt>
                <c:pt idx="1044">
                  <c:v>01/01/2017</c:v>
                </c:pt>
                <c:pt idx="1045">
                  <c:v>02/01/2017</c:v>
                </c:pt>
                <c:pt idx="1046">
                  <c:v>03/01/2017</c:v>
                </c:pt>
                <c:pt idx="1047">
                  <c:v>04/01/2017</c:v>
                </c:pt>
                <c:pt idx="1048">
                  <c:v>05/01/2017</c:v>
                </c:pt>
                <c:pt idx="1049">
                  <c:v>06/01/2017</c:v>
                </c:pt>
                <c:pt idx="1050">
                  <c:v>01/01/2005</c:v>
                </c:pt>
                <c:pt idx="1051">
                  <c:v>02/01/2005</c:v>
                </c:pt>
                <c:pt idx="1052">
                  <c:v>03/01/2005</c:v>
                </c:pt>
                <c:pt idx="1053">
                  <c:v>04/01/2005</c:v>
                </c:pt>
                <c:pt idx="1054">
                  <c:v>05/01/2005</c:v>
                </c:pt>
                <c:pt idx="1055">
                  <c:v>06/01/2005</c:v>
                </c:pt>
                <c:pt idx="1056">
                  <c:v>07/01/2005</c:v>
                </c:pt>
                <c:pt idx="1057">
                  <c:v>08/01/2005</c:v>
                </c:pt>
                <c:pt idx="1058">
                  <c:v>09/01/2005</c:v>
                </c:pt>
                <c:pt idx="1059">
                  <c:v>10/01/2005</c:v>
                </c:pt>
                <c:pt idx="1060">
                  <c:v>11/01/2005</c:v>
                </c:pt>
                <c:pt idx="1061">
                  <c:v>12/01/2005</c:v>
                </c:pt>
                <c:pt idx="1062">
                  <c:v>01/01/2006</c:v>
                </c:pt>
                <c:pt idx="1063">
                  <c:v>02/01/2006</c:v>
                </c:pt>
                <c:pt idx="1064">
                  <c:v>03/01/2006</c:v>
                </c:pt>
                <c:pt idx="1065">
                  <c:v>04/01/2006</c:v>
                </c:pt>
                <c:pt idx="1066">
                  <c:v>05/01/2006</c:v>
                </c:pt>
                <c:pt idx="1067">
                  <c:v>06/01/2006</c:v>
                </c:pt>
                <c:pt idx="1068">
                  <c:v>07/01/2006</c:v>
                </c:pt>
                <c:pt idx="1069">
                  <c:v>08/01/2006</c:v>
                </c:pt>
                <c:pt idx="1070">
                  <c:v>09/01/2006</c:v>
                </c:pt>
                <c:pt idx="1071">
                  <c:v>10/01/2006</c:v>
                </c:pt>
                <c:pt idx="1072">
                  <c:v>11/01/2006</c:v>
                </c:pt>
                <c:pt idx="1073">
                  <c:v>12/01/2006</c:v>
                </c:pt>
                <c:pt idx="1074">
                  <c:v>01/01/2007</c:v>
                </c:pt>
                <c:pt idx="1075">
                  <c:v>02/01/2007</c:v>
                </c:pt>
                <c:pt idx="1076">
                  <c:v>03/01/2007</c:v>
                </c:pt>
                <c:pt idx="1077">
                  <c:v>04/01/2007</c:v>
                </c:pt>
                <c:pt idx="1078">
                  <c:v>05/01/2007</c:v>
                </c:pt>
                <c:pt idx="1079">
                  <c:v>06/01/2007</c:v>
                </c:pt>
                <c:pt idx="1080">
                  <c:v>07/01/2007</c:v>
                </c:pt>
                <c:pt idx="1081">
                  <c:v>08/01/2007</c:v>
                </c:pt>
                <c:pt idx="1082">
                  <c:v>09/01/2007</c:v>
                </c:pt>
                <c:pt idx="1083">
                  <c:v>10/01/2007</c:v>
                </c:pt>
                <c:pt idx="1084">
                  <c:v>11/01/2007</c:v>
                </c:pt>
                <c:pt idx="1085">
                  <c:v>12/01/2007</c:v>
                </c:pt>
                <c:pt idx="1086">
                  <c:v>01/01/2008</c:v>
                </c:pt>
                <c:pt idx="1087">
                  <c:v>02/01/2008</c:v>
                </c:pt>
                <c:pt idx="1088">
                  <c:v>03/01/2008</c:v>
                </c:pt>
                <c:pt idx="1089">
                  <c:v>04/01/2008</c:v>
                </c:pt>
                <c:pt idx="1090">
                  <c:v>05/01/2008</c:v>
                </c:pt>
                <c:pt idx="1091">
                  <c:v>06/01/2008</c:v>
                </c:pt>
                <c:pt idx="1092">
                  <c:v>07/01/2008</c:v>
                </c:pt>
                <c:pt idx="1093">
                  <c:v>08/01/2008</c:v>
                </c:pt>
                <c:pt idx="1094">
                  <c:v>09/01/2008</c:v>
                </c:pt>
                <c:pt idx="1095">
                  <c:v>10/01/2008</c:v>
                </c:pt>
                <c:pt idx="1096">
                  <c:v>11/01/2008</c:v>
                </c:pt>
                <c:pt idx="1097">
                  <c:v>12/01/2008</c:v>
                </c:pt>
                <c:pt idx="1098">
                  <c:v>01/01/2009</c:v>
                </c:pt>
                <c:pt idx="1099">
                  <c:v>02/01/2009</c:v>
                </c:pt>
                <c:pt idx="1100">
                  <c:v>03/01/2009</c:v>
                </c:pt>
                <c:pt idx="1101">
                  <c:v>04/01/2009</c:v>
                </c:pt>
                <c:pt idx="1102">
                  <c:v>05/01/2009</c:v>
                </c:pt>
                <c:pt idx="1103">
                  <c:v>06/01/2009</c:v>
                </c:pt>
                <c:pt idx="1104">
                  <c:v>07/01/2009</c:v>
                </c:pt>
                <c:pt idx="1105">
                  <c:v>08/01/2009</c:v>
                </c:pt>
                <c:pt idx="1106">
                  <c:v>09/01/2009</c:v>
                </c:pt>
                <c:pt idx="1107">
                  <c:v>10/01/2009</c:v>
                </c:pt>
                <c:pt idx="1108">
                  <c:v>11/01/2009</c:v>
                </c:pt>
                <c:pt idx="1109">
                  <c:v>12/01/2009</c:v>
                </c:pt>
                <c:pt idx="1110">
                  <c:v>01/01/2010</c:v>
                </c:pt>
                <c:pt idx="1111">
                  <c:v>02/01/2010</c:v>
                </c:pt>
                <c:pt idx="1112">
                  <c:v>03/01/2010</c:v>
                </c:pt>
                <c:pt idx="1113">
                  <c:v>04/01/2010</c:v>
                </c:pt>
                <c:pt idx="1114">
                  <c:v>05/01/2010</c:v>
                </c:pt>
                <c:pt idx="1115">
                  <c:v>06/01/2010</c:v>
                </c:pt>
                <c:pt idx="1116">
                  <c:v>07/01/2010</c:v>
                </c:pt>
                <c:pt idx="1117">
                  <c:v>08/01/2010</c:v>
                </c:pt>
                <c:pt idx="1118">
                  <c:v>09/01/2010</c:v>
                </c:pt>
                <c:pt idx="1119">
                  <c:v>10/01/2010</c:v>
                </c:pt>
                <c:pt idx="1120">
                  <c:v>11/01/2010</c:v>
                </c:pt>
                <c:pt idx="1121">
                  <c:v>12/01/2010</c:v>
                </c:pt>
                <c:pt idx="1122">
                  <c:v>01/01/2011</c:v>
                </c:pt>
                <c:pt idx="1123">
                  <c:v>02/01/2011</c:v>
                </c:pt>
                <c:pt idx="1124">
                  <c:v>03/01/2011</c:v>
                </c:pt>
                <c:pt idx="1125">
                  <c:v>04/01/2011</c:v>
                </c:pt>
                <c:pt idx="1126">
                  <c:v>05/01/2011</c:v>
                </c:pt>
                <c:pt idx="1127">
                  <c:v>06/01/2011</c:v>
                </c:pt>
                <c:pt idx="1128">
                  <c:v>07/01/2011</c:v>
                </c:pt>
                <c:pt idx="1129">
                  <c:v>08/01/2011</c:v>
                </c:pt>
                <c:pt idx="1130">
                  <c:v>09/01/2011</c:v>
                </c:pt>
                <c:pt idx="1131">
                  <c:v>10/01/2011</c:v>
                </c:pt>
                <c:pt idx="1132">
                  <c:v>11/01/2011</c:v>
                </c:pt>
                <c:pt idx="1133">
                  <c:v>12/01/2011</c:v>
                </c:pt>
                <c:pt idx="1134">
                  <c:v>01/01/2012</c:v>
                </c:pt>
                <c:pt idx="1135">
                  <c:v>02/01/2012</c:v>
                </c:pt>
                <c:pt idx="1136">
                  <c:v>03/01/2012</c:v>
                </c:pt>
                <c:pt idx="1137">
                  <c:v>04/01/2012</c:v>
                </c:pt>
                <c:pt idx="1138">
                  <c:v>05/01/2012</c:v>
                </c:pt>
                <c:pt idx="1139">
                  <c:v>06/01/2012</c:v>
                </c:pt>
                <c:pt idx="1140">
                  <c:v>07/01/2012</c:v>
                </c:pt>
                <c:pt idx="1141">
                  <c:v>08/01/2012</c:v>
                </c:pt>
                <c:pt idx="1142">
                  <c:v>09/01/2012</c:v>
                </c:pt>
                <c:pt idx="1143">
                  <c:v>10/01/2012</c:v>
                </c:pt>
                <c:pt idx="1144">
                  <c:v>11/01/2012</c:v>
                </c:pt>
                <c:pt idx="1145">
                  <c:v>12/01/2012</c:v>
                </c:pt>
                <c:pt idx="1146">
                  <c:v>01/01/2013</c:v>
                </c:pt>
                <c:pt idx="1147">
                  <c:v>02/01/2013</c:v>
                </c:pt>
                <c:pt idx="1148">
                  <c:v>03/01/2013</c:v>
                </c:pt>
                <c:pt idx="1149">
                  <c:v>04/01/2013</c:v>
                </c:pt>
                <c:pt idx="1150">
                  <c:v>05/01/2013</c:v>
                </c:pt>
                <c:pt idx="1151">
                  <c:v>06/01/2013</c:v>
                </c:pt>
                <c:pt idx="1152">
                  <c:v>07/01/2013</c:v>
                </c:pt>
                <c:pt idx="1153">
                  <c:v>08/01/2013</c:v>
                </c:pt>
                <c:pt idx="1154">
                  <c:v>09/01/2013</c:v>
                </c:pt>
                <c:pt idx="1155">
                  <c:v>10/01/2013</c:v>
                </c:pt>
                <c:pt idx="1156">
                  <c:v>11/01/2013</c:v>
                </c:pt>
                <c:pt idx="1157">
                  <c:v>12/01/2013</c:v>
                </c:pt>
                <c:pt idx="1158">
                  <c:v>01/01/2014</c:v>
                </c:pt>
                <c:pt idx="1159">
                  <c:v>02/01/2014</c:v>
                </c:pt>
                <c:pt idx="1160">
                  <c:v>03/01/2014</c:v>
                </c:pt>
                <c:pt idx="1161">
                  <c:v>04/01/2014</c:v>
                </c:pt>
                <c:pt idx="1162">
                  <c:v>05/01/2014</c:v>
                </c:pt>
                <c:pt idx="1163">
                  <c:v>06/01/2014</c:v>
                </c:pt>
                <c:pt idx="1164">
                  <c:v>07/01/2014</c:v>
                </c:pt>
                <c:pt idx="1165">
                  <c:v>08/01/2014</c:v>
                </c:pt>
                <c:pt idx="1166">
                  <c:v>09/01/2014</c:v>
                </c:pt>
                <c:pt idx="1167">
                  <c:v>10/01/2014</c:v>
                </c:pt>
                <c:pt idx="1168">
                  <c:v>11/01/2014</c:v>
                </c:pt>
                <c:pt idx="1169">
                  <c:v>12/01/2014</c:v>
                </c:pt>
                <c:pt idx="1170">
                  <c:v>01/01/2015</c:v>
                </c:pt>
                <c:pt idx="1171">
                  <c:v>02/01/2015</c:v>
                </c:pt>
                <c:pt idx="1172">
                  <c:v>03/01/2015</c:v>
                </c:pt>
                <c:pt idx="1173">
                  <c:v>04/01/2015</c:v>
                </c:pt>
                <c:pt idx="1174">
                  <c:v>05/01/2015</c:v>
                </c:pt>
                <c:pt idx="1175">
                  <c:v>06/01/2015</c:v>
                </c:pt>
                <c:pt idx="1176">
                  <c:v>07/01/2015</c:v>
                </c:pt>
                <c:pt idx="1177">
                  <c:v>08/01/2015</c:v>
                </c:pt>
                <c:pt idx="1178">
                  <c:v>09/01/2015</c:v>
                </c:pt>
                <c:pt idx="1179">
                  <c:v>10/01/2015</c:v>
                </c:pt>
                <c:pt idx="1180">
                  <c:v>11/01/2015</c:v>
                </c:pt>
                <c:pt idx="1181">
                  <c:v>12/01/2015</c:v>
                </c:pt>
                <c:pt idx="1182">
                  <c:v>01/01/2016</c:v>
                </c:pt>
                <c:pt idx="1183">
                  <c:v>02/01/2016</c:v>
                </c:pt>
                <c:pt idx="1184">
                  <c:v>03/01/2016</c:v>
                </c:pt>
                <c:pt idx="1185">
                  <c:v>04/01/2016</c:v>
                </c:pt>
                <c:pt idx="1186">
                  <c:v>05/01/2016</c:v>
                </c:pt>
                <c:pt idx="1187">
                  <c:v>06/01/2016</c:v>
                </c:pt>
                <c:pt idx="1188">
                  <c:v>07/01/2016</c:v>
                </c:pt>
                <c:pt idx="1189">
                  <c:v>08/01/2016</c:v>
                </c:pt>
                <c:pt idx="1190">
                  <c:v>09/01/2016</c:v>
                </c:pt>
                <c:pt idx="1191">
                  <c:v>10/01/2016</c:v>
                </c:pt>
                <c:pt idx="1192">
                  <c:v>11/01/2016</c:v>
                </c:pt>
                <c:pt idx="1193">
                  <c:v>12/01/2016</c:v>
                </c:pt>
                <c:pt idx="1194">
                  <c:v>01/01/2017</c:v>
                </c:pt>
                <c:pt idx="1195">
                  <c:v>02/01/2017</c:v>
                </c:pt>
                <c:pt idx="1196">
                  <c:v>03/01/2017</c:v>
                </c:pt>
                <c:pt idx="1197">
                  <c:v>04/01/2017</c:v>
                </c:pt>
                <c:pt idx="1198">
                  <c:v>05/01/2017</c:v>
                </c:pt>
                <c:pt idx="1199">
                  <c:v>06/01/2017</c:v>
                </c:pt>
                <c:pt idx="1200">
                  <c:v>01/01/2005</c:v>
                </c:pt>
                <c:pt idx="1201">
                  <c:v>02/01/2005</c:v>
                </c:pt>
                <c:pt idx="1202">
                  <c:v>03/01/2005</c:v>
                </c:pt>
                <c:pt idx="1203">
                  <c:v>04/01/2005</c:v>
                </c:pt>
                <c:pt idx="1204">
                  <c:v>05/01/2005</c:v>
                </c:pt>
                <c:pt idx="1205">
                  <c:v>06/01/2005</c:v>
                </c:pt>
                <c:pt idx="1206">
                  <c:v>07/01/2005</c:v>
                </c:pt>
                <c:pt idx="1207">
                  <c:v>08/01/2005</c:v>
                </c:pt>
                <c:pt idx="1208">
                  <c:v>09/01/2005</c:v>
                </c:pt>
                <c:pt idx="1209">
                  <c:v>10/01/2005</c:v>
                </c:pt>
                <c:pt idx="1210">
                  <c:v>11/01/2005</c:v>
                </c:pt>
                <c:pt idx="1211">
                  <c:v>12/01/2005</c:v>
                </c:pt>
                <c:pt idx="1212">
                  <c:v>01/01/2006</c:v>
                </c:pt>
                <c:pt idx="1213">
                  <c:v>02/01/2006</c:v>
                </c:pt>
                <c:pt idx="1214">
                  <c:v>03/01/2006</c:v>
                </c:pt>
                <c:pt idx="1215">
                  <c:v>04/01/2006</c:v>
                </c:pt>
                <c:pt idx="1216">
                  <c:v>05/01/2006</c:v>
                </c:pt>
                <c:pt idx="1217">
                  <c:v>06/01/2006</c:v>
                </c:pt>
                <c:pt idx="1218">
                  <c:v>07/01/2006</c:v>
                </c:pt>
                <c:pt idx="1219">
                  <c:v>08/01/2006</c:v>
                </c:pt>
                <c:pt idx="1220">
                  <c:v>09/01/2006</c:v>
                </c:pt>
                <c:pt idx="1221">
                  <c:v>10/01/2006</c:v>
                </c:pt>
                <c:pt idx="1222">
                  <c:v>11/01/2006</c:v>
                </c:pt>
                <c:pt idx="1223">
                  <c:v>12/01/2006</c:v>
                </c:pt>
                <c:pt idx="1224">
                  <c:v>01/01/2007</c:v>
                </c:pt>
                <c:pt idx="1225">
                  <c:v>02/01/2007</c:v>
                </c:pt>
                <c:pt idx="1226">
                  <c:v>03/01/2007</c:v>
                </c:pt>
                <c:pt idx="1227">
                  <c:v>04/01/2007</c:v>
                </c:pt>
                <c:pt idx="1228">
                  <c:v>05/01/2007</c:v>
                </c:pt>
                <c:pt idx="1229">
                  <c:v>06/01/2007</c:v>
                </c:pt>
                <c:pt idx="1230">
                  <c:v>07/01/2007</c:v>
                </c:pt>
                <c:pt idx="1231">
                  <c:v>08/01/2007</c:v>
                </c:pt>
                <c:pt idx="1232">
                  <c:v>09/01/2007</c:v>
                </c:pt>
                <c:pt idx="1233">
                  <c:v>10/01/2007</c:v>
                </c:pt>
                <c:pt idx="1234">
                  <c:v>11/01/2007</c:v>
                </c:pt>
                <c:pt idx="1235">
                  <c:v>12/01/2007</c:v>
                </c:pt>
                <c:pt idx="1236">
                  <c:v>01/01/2008</c:v>
                </c:pt>
                <c:pt idx="1237">
                  <c:v>02/01/2008</c:v>
                </c:pt>
                <c:pt idx="1238">
                  <c:v>03/01/2008</c:v>
                </c:pt>
                <c:pt idx="1239">
                  <c:v>04/01/2008</c:v>
                </c:pt>
                <c:pt idx="1240">
                  <c:v>05/01/2008</c:v>
                </c:pt>
                <c:pt idx="1241">
                  <c:v>06/01/2008</c:v>
                </c:pt>
                <c:pt idx="1242">
                  <c:v>07/01/2008</c:v>
                </c:pt>
                <c:pt idx="1243">
                  <c:v>08/01/2008</c:v>
                </c:pt>
                <c:pt idx="1244">
                  <c:v>09/01/2008</c:v>
                </c:pt>
                <c:pt idx="1245">
                  <c:v>10/01/2008</c:v>
                </c:pt>
                <c:pt idx="1246">
                  <c:v>11/01/2008</c:v>
                </c:pt>
                <c:pt idx="1247">
                  <c:v>12/01/2008</c:v>
                </c:pt>
                <c:pt idx="1248">
                  <c:v>01/01/2009</c:v>
                </c:pt>
                <c:pt idx="1249">
                  <c:v>02/01/2009</c:v>
                </c:pt>
                <c:pt idx="1250">
                  <c:v>03/01/2009</c:v>
                </c:pt>
                <c:pt idx="1251">
                  <c:v>04/01/2009</c:v>
                </c:pt>
                <c:pt idx="1252">
                  <c:v>05/01/2009</c:v>
                </c:pt>
                <c:pt idx="1253">
                  <c:v>06/01/2009</c:v>
                </c:pt>
                <c:pt idx="1254">
                  <c:v>07/01/2009</c:v>
                </c:pt>
                <c:pt idx="1255">
                  <c:v>08/01/2009</c:v>
                </c:pt>
                <c:pt idx="1256">
                  <c:v>09/01/2009</c:v>
                </c:pt>
                <c:pt idx="1257">
                  <c:v>10/01/2009</c:v>
                </c:pt>
                <c:pt idx="1258">
                  <c:v>11/01/2009</c:v>
                </c:pt>
                <c:pt idx="1259">
                  <c:v>12/01/2009</c:v>
                </c:pt>
                <c:pt idx="1260">
                  <c:v>01/01/2010</c:v>
                </c:pt>
                <c:pt idx="1261">
                  <c:v>02/01/2010</c:v>
                </c:pt>
                <c:pt idx="1262">
                  <c:v>03/01/2010</c:v>
                </c:pt>
                <c:pt idx="1263">
                  <c:v>04/01/2010</c:v>
                </c:pt>
                <c:pt idx="1264">
                  <c:v>05/01/2010</c:v>
                </c:pt>
                <c:pt idx="1265">
                  <c:v>06/01/2010</c:v>
                </c:pt>
                <c:pt idx="1266">
                  <c:v>07/01/2010</c:v>
                </c:pt>
                <c:pt idx="1267">
                  <c:v>08/01/2010</c:v>
                </c:pt>
                <c:pt idx="1268">
                  <c:v>09/01/2010</c:v>
                </c:pt>
                <c:pt idx="1269">
                  <c:v>10/01/2010</c:v>
                </c:pt>
                <c:pt idx="1270">
                  <c:v>11/01/2010</c:v>
                </c:pt>
                <c:pt idx="1271">
                  <c:v>12/01/2010</c:v>
                </c:pt>
                <c:pt idx="1272">
                  <c:v>01/01/2011</c:v>
                </c:pt>
                <c:pt idx="1273">
                  <c:v>02/01/2011</c:v>
                </c:pt>
                <c:pt idx="1274">
                  <c:v>03/01/2011</c:v>
                </c:pt>
                <c:pt idx="1275">
                  <c:v>04/01/2011</c:v>
                </c:pt>
                <c:pt idx="1276">
                  <c:v>05/01/2011</c:v>
                </c:pt>
                <c:pt idx="1277">
                  <c:v>06/01/2011</c:v>
                </c:pt>
                <c:pt idx="1278">
                  <c:v>07/01/2011</c:v>
                </c:pt>
                <c:pt idx="1279">
                  <c:v>08/01/2011</c:v>
                </c:pt>
                <c:pt idx="1280">
                  <c:v>09/01/2011</c:v>
                </c:pt>
                <c:pt idx="1281">
                  <c:v>10/01/2011</c:v>
                </c:pt>
                <c:pt idx="1282">
                  <c:v>11/01/2011</c:v>
                </c:pt>
                <c:pt idx="1283">
                  <c:v>12/01/2011</c:v>
                </c:pt>
                <c:pt idx="1284">
                  <c:v>01/01/2012</c:v>
                </c:pt>
                <c:pt idx="1285">
                  <c:v>02/01/2012</c:v>
                </c:pt>
                <c:pt idx="1286">
                  <c:v>03/01/2012</c:v>
                </c:pt>
                <c:pt idx="1287">
                  <c:v>04/01/2012</c:v>
                </c:pt>
                <c:pt idx="1288">
                  <c:v>05/01/2012</c:v>
                </c:pt>
                <c:pt idx="1289">
                  <c:v>06/01/2012</c:v>
                </c:pt>
                <c:pt idx="1290">
                  <c:v>07/01/2012</c:v>
                </c:pt>
                <c:pt idx="1291">
                  <c:v>08/01/2012</c:v>
                </c:pt>
                <c:pt idx="1292">
                  <c:v>09/01/2012</c:v>
                </c:pt>
                <c:pt idx="1293">
                  <c:v>10/01/2012</c:v>
                </c:pt>
                <c:pt idx="1294">
                  <c:v>11/01/2012</c:v>
                </c:pt>
                <c:pt idx="1295">
                  <c:v>12/01/2012</c:v>
                </c:pt>
                <c:pt idx="1296">
                  <c:v>01/01/2013</c:v>
                </c:pt>
                <c:pt idx="1297">
                  <c:v>02/01/2013</c:v>
                </c:pt>
                <c:pt idx="1298">
                  <c:v>03/01/2013</c:v>
                </c:pt>
                <c:pt idx="1299">
                  <c:v>04/01/2013</c:v>
                </c:pt>
                <c:pt idx="1300">
                  <c:v>05/01/2013</c:v>
                </c:pt>
                <c:pt idx="1301">
                  <c:v>06/01/2013</c:v>
                </c:pt>
                <c:pt idx="1302">
                  <c:v>07/01/2013</c:v>
                </c:pt>
                <c:pt idx="1303">
                  <c:v>08/01/2013</c:v>
                </c:pt>
                <c:pt idx="1304">
                  <c:v>09/01/2013</c:v>
                </c:pt>
                <c:pt idx="1305">
                  <c:v>10/01/2013</c:v>
                </c:pt>
                <c:pt idx="1306">
                  <c:v>11/01/2013</c:v>
                </c:pt>
                <c:pt idx="1307">
                  <c:v>12/01/2013</c:v>
                </c:pt>
                <c:pt idx="1308">
                  <c:v>01/01/2014</c:v>
                </c:pt>
                <c:pt idx="1309">
                  <c:v>02/01/2014</c:v>
                </c:pt>
                <c:pt idx="1310">
                  <c:v>03/01/2014</c:v>
                </c:pt>
                <c:pt idx="1311">
                  <c:v>04/01/2014</c:v>
                </c:pt>
                <c:pt idx="1312">
                  <c:v>05/01/2014</c:v>
                </c:pt>
                <c:pt idx="1313">
                  <c:v>06/01/2014</c:v>
                </c:pt>
                <c:pt idx="1314">
                  <c:v>07/01/2014</c:v>
                </c:pt>
                <c:pt idx="1315">
                  <c:v>08/01/2014</c:v>
                </c:pt>
                <c:pt idx="1316">
                  <c:v>09/01/2014</c:v>
                </c:pt>
                <c:pt idx="1317">
                  <c:v>10/01/2014</c:v>
                </c:pt>
                <c:pt idx="1318">
                  <c:v>11/01/2014</c:v>
                </c:pt>
                <c:pt idx="1319">
                  <c:v>12/01/2014</c:v>
                </c:pt>
                <c:pt idx="1320">
                  <c:v>01/01/2015</c:v>
                </c:pt>
                <c:pt idx="1321">
                  <c:v>02/01/2015</c:v>
                </c:pt>
                <c:pt idx="1322">
                  <c:v>03/01/2015</c:v>
                </c:pt>
                <c:pt idx="1323">
                  <c:v>04/01/2015</c:v>
                </c:pt>
                <c:pt idx="1324">
                  <c:v>05/01/2015</c:v>
                </c:pt>
                <c:pt idx="1325">
                  <c:v>06/01/2015</c:v>
                </c:pt>
                <c:pt idx="1326">
                  <c:v>07/01/2015</c:v>
                </c:pt>
                <c:pt idx="1327">
                  <c:v>08/01/2015</c:v>
                </c:pt>
                <c:pt idx="1328">
                  <c:v>09/01/2015</c:v>
                </c:pt>
                <c:pt idx="1329">
                  <c:v>10/01/2015</c:v>
                </c:pt>
                <c:pt idx="1330">
                  <c:v>11/01/2015</c:v>
                </c:pt>
                <c:pt idx="1331">
                  <c:v>12/01/2015</c:v>
                </c:pt>
                <c:pt idx="1332">
                  <c:v>01/01/2016</c:v>
                </c:pt>
                <c:pt idx="1333">
                  <c:v>02/01/2016</c:v>
                </c:pt>
                <c:pt idx="1334">
                  <c:v>03/01/2016</c:v>
                </c:pt>
                <c:pt idx="1335">
                  <c:v>04/01/2016</c:v>
                </c:pt>
                <c:pt idx="1336">
                  <c:v>05/01/2016</c:v>
                </c:pt>
                <c:pt idx="1337">
                  <c:v>06/01/2016</c:v>
                </c:pt>
                <c:pt idx="1338">
                  <c:v>07/01/2016</c:v>
                </c:pt>
                <c:pt idx="1339">
                  <c:v>08/01/2016</c:v>
                </c:pt>
                <c:pt idx="1340">
                  <c:v>09/01/2016</c:v>
                </c:pt>
                <c:pt idx="1341">
                  <c:v>10/01/2016</c:v>
                </c:pt>
                <c:pt idx="1342">
                  <c:v>11/01/2016</c:v>
                </c:pt>
                <c:pt idx="1343">
                  <c:v>12/01/2016</c:v>
                </c:pt>
                <c:pt idx="1344">
                  <c:v>01/01/2017</c:v>
                </c:pt>
                <c:pt idx="1345">
                  <c:v>02/01/2017</c:v>
                </c:pt>
                <c:pt idx="1346">
                  <c:v>03/01/2017</c:v>
                </c:pt>
                <c:pt idx="1347">
                  <c:v>04/01/2017</c:v>
                </c:pt>
                <c:pt idx="1348">
                  <c:v>05/01/2017</c:v>
                </c:pt>
                <c:pt idx="1349">
                  <c:v>06/01/2017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smooth val="0"/>
        </c:ser>
        <c:marker val="1"/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40495176"/>
        <c:crosses val="autoZero"/>
        <c:lblAlgn val="ctr"/>
        <c:lblOffset val="100"/>
        <c:noMultiLvlLbl val="0"/>
      </c:catAx>
      <c:valAx>
        <c:axId val="2140495176"/>
        <c:scaling>
          <c:min val="50.0"/>
        </c:scaling>
        <c:delete val="0"/>
        <c:axPos val="l"/>
        <c:majorGridlines/>
        <c:numFmt formatCode="0.00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Charlottesville, VA MSA</c:v>
                </c:pt>
              </c:strCache>
            </c:strRef>
          </c:tx>
          <c:marker>
            <c:symbol val="none"/>
          </c:marker>
          <c:cat>
            <c:strRef>
              <c:f>Sheet1!$A$2:$A$151</c:f>
              <c:strCache>
                <c:ptCount val="15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</c:strCache>
            </c:strRef>
          </c:cat>
          <c:val>
            <c:numRef>
              <c:f>Sheet1!$B$2:$B$150</c:f>
              <c:numCache>
                <c:formatCode>General</c:formatCode>
                <c:ptCount val="149"/>
                <c:pt idx="0">
                  <c:v>98.1</c:v>
                </c:pt>
                <c:pt idx="1">
                  <c:v>98.1</c:v>
                </c:pt>
                <c:pt idx="2">
                  <c:v>97.7</c:v>
                </c:pt>
                <c:pt idx="3">
                  <c:v>98.7</c:v>
                </c:pt>
                <c:pt idx="4">
                  <c:v>98.6</c:v>
                </c:pt>
                <c:pt idx="5">
                  <c:v>99.2</c:v>
                </c:pt>
                <c:pt idx="6">
                  <c:v>99.4</c:v>
                </c:pt>
                <c:pt idx="7">
                  <c:v>99.6</c:v>
                </c:pt>
                <c:pt idx="8">
                  <c:v>101.2</c:v>
                </c:pt>
                <c:pt idx="9">
                  <c:v>99.6</c:v>
                </c:pt>
                <c:pt idx="10">
                  <c:v>99.6</c:v>
                </c:pt>
                <c:pt idx="11">
                  <c:v>100.0</c:v>
                </c:pt>
                <c:pt idx="12">
                  <c:v>101.2</c:v>
                </c:pt>
                <c:pt idx="13">
                  <c:v>101.1</c:v>
                </c:pt>
                <c:pt idx="14">
                  <c:v>100.5</c:v>
                </c:pt>
                <c:pt idx="15">
                  <c:v>102.4</c:v>
                </c:pt>
                <c:pt idx="16">
                  <c:v>102.5</c:v>
                </c:pt>
                <c:pt idx="17">
                  <c:v>103.0</c:v>
                </c:pt>
                <c:pt idx="18">
                  <c:v>103.0</c:v>
                </c:pt>
                <c:pt idx="19">
                  <c:v>103.3</c:v>
                </c:pt>
                <c:pt idx="20">
                  <c:v>104.3</c:v>
                </c:pt>
                <c:pt idx="21">
                  <c:v>103.9</c:v>
                </c:pt>
                <c:pt idx="22">
                  <c:v>104.6</c:v>
                </c:pt>
                <c:pt idx="23">
                  <c:v>104.5</c:v>
                </c:pt>
                <c:pt idx="24">
                  <c:v>104.9</c:v>
                </c:pt>
                <c:pt idx="25">
                  <c:v>104.8</c:v>
                </c:pt>
                <c:pt idx="26">
                  <c:v>105.3</c:v>
                </c:pt>
                <c:pt idx="27">
                  <c:v>105.5</c:v>
                </c:pt>
                <c:pt idx="28">
                  <c:v>105.5</c:v>
                </c:pt>
                <c:pt idx="29">
                  <c:v>105.4</c:v>
                </c:pt>
                <c:pt idx="30">
                  <c:v>106.3</c:v>
                </c:pt>
                <c:pt idx="31">
                  <c:v>106.5</c:v>
                </c:pt>
                <c:pt idx="32">
                  <c:v>106.4</c:v>
                </c:pt>
                <c:pt idx="33">
                  <c:v>106.6</c:v>
                </c:pt>
                <c:pt idx="34">
                  <c:v>106.7</c:v>
                </c:pt>
                <c:pt idx="35">
                  <c:v>106.9</c:v>
                </c:pt>
                <c:pt idx="36">
                  <c:v>105.8</c:v>
                </c:pt>
                <c:pt idx="37">
                  <c:v>106.4</c:v>
                </c:pt>
                <c:pt idx="38">
                  <c:v>106.2</c:v>
                </c:pt>
                <c:pt idx="39">
                  <c:v>105.9</c:v>
                </c:pt>
                <c:pt idx="40">
                  <c:v>105.6</c:v>
                </c:pt>
                <c:pt idx="41">
                  <c:v>105.6</c:v>
                </c:pt>
                <c:pt idx="42">
                  <c:v>105.6</c:v>
                </c:pt>
                <c:pt idx="43">
                  <c:v>105.5</c:v>
                </c:pt>
                <c:pt idx="44">
                  <c:v>105.4</c:v>
                </c:pt>
                <c:pt idx="45">
                  <c:v>105.5</c:v>
                </c:pt>
                <c:pt idx="46">
                  <c:v>105.2</c:v>
                </c:pt>
                <c:pt idx="47">
                  <c:v>105.1</c:v>
                </c:pt>
                <c:pt idx="48">
                  <c:v>105.3</c:v>
                </c:pt>
                <c:pt idx="49">
                  <c:v>103.4</c:v>
                </c:pt>
                <c:pt idx="50">
                  <c:v>104.0</c:v>
                </c:pt>
                <c:pt idx="51">
                  <c:v>102.9</c:v>
                </c:pt>
                <c:pt idx="52">
                  <c:v>103.0</c:v>
                </c:pt>
                <c:pt idx="53">
                  <c:v>102.9</c:v>
                </c:pt>
                <c:pt idx="54">
                  <c:v>102.7</c:v>
                </c:pt>
                <c:pt idx="55">
                  <c:v>102.6</c:v>
                </c:pt>
                <c:pt idx="56">
                  <c:v>102.3</c:v>
                </c:pt>
                <c:pt idx="57">
                  <c:v>103.2</c:v>
                </c:pt>
                <c:pt idx="58">
                  <c:v>102.6</c:v>
                </c:pt>
                <c:pt idx="59">
                  <c:v>102.4</c:v>
                </c:pt>
                <c:pt idx="60">
                  <c:v>102.6</c:v>
                </c:pt>
                <c:pt idx="61">
                  <c:v>101.5</c:v>
                </c:pt>
                <c:pt idx="62">
                  <c:v>101.8</c:v>
                </c:pt>
                <c:pt idx="63">
                  <c:v>102.9</c:v>
                </c:pt>
                <c:pt idx="64">
                  <c:v>103.2</c:v>
                </c:pt>
                <c:pt idx="65">
                  <c:v>103.6</c:v>
                </c:pt>
                <c:pt idx="66">
                  <c:v>102.9</c:v>
                </c:pt>
                <c:pt idx="67">
                  <c:v>103.0</c:v>
                </c:pt>
                <c:pt idx="68">
                  <c:v>102.8</c:v>
                </c:pt>
                <c:pt idx="69">
                  <c:v>103.1</c:v>
                </c:pt>
                <c:pt idx="70">
                  <c:v>103.5</c:v>
                </c:pt>
                <c:pt idx="71">
                  <c:v>103.4</c:v>
                </c:pt>
                <c:pt idx="72">
                  <c:v>103.0</c:v>
                </c:pt>
                <c:pt idx="73">
                  <c:v>103.5</c:v>
                </c:pt>
                <c:pt idx="74">
                  <c:v>103.5</c:v>
                </c:pt>
                <c:pt idx="75">
                  <c:v>103.5</c:v>
                </c:pt>
                <c:pt idx="76">
                  <c:v>103.3</c:v>
                </c:pt>
                <c:pt idx="77">
                  <c:v>104.2</c:v>
                </c:pt>
                <c:pt idx="78">
                  <c:v>104.4</c:v>
                </c:pt>
                <c:pt idx="79">
                  <c:v>103.9</c:v>
                </c:pt>
                <c:pt idx="80">
                  <c:v>104.7</c:v>
                </c:pt>
                <c:pt idx="81">
                  <c:v>104.0</c:v>
                </c:pt>
                <c:pt idx="82">
                  <c:v>103.9</c:v>
                </c:pt>
                <c:pt idx="83">
                  <c:v>103.2</c:v>
                </c:pt>
                <c:pt idx="84">
                  <c:v>104.5</c:v>
                </c:pt>
                <c:pt idx="85">
                  <c:v>105.0</c:v>
                </c:pt>
                <c:pt idx="86">
                  <c:v>105.5</c:v>
                </c:pt>
                <c:pt idx="87">
                  <c:v>104.7</c:v>
                </c:pt>
                <c:pt idx="88">
                  <c:v>105.0</c:v>
                </c:pt>
                <c:pt idx="89">
                  <c:v>104.4</c:v>
                </c:pt>
                <c:pt idx="90">
                  <c:v>104.2</c:v>
                </c:pt>
                <c:pt idx="91">
                  <c:v>104.4</c:v>
                </c:pt>
                <c:pt idx="92">
                  <c:v>104.7</c:v>
                </c:pt>
                <c:pt idx="93">
                  <c:v>105.8</c:v>
                </c:pt>
                <c:pt idx="94">
                  <c:v>105.8</c:v>
                </c:pt>
                <c:pt idx="95">
                  <c:v>105.7</c:v>
                </c:pt>
                <c:pt idx="96">
                  <c:v>106.0</c:v>
                </c:pt>
                <c:pt idx="97">
                  <c:v>105.9</c:v>
                </c:pt>
                <c:pt idx="98">
                  <c:v>105.8</c:v>
                </c:pt>
                <c:pt idx="99">
                  <c:v>106.0</c:v>
                </c:pt>
                <c:pt idx="100">
                  <c:v>105.8</c:v>
                </c:pt>
                <c:pt idx="101">
                  <c:v>105.7</c:v>
                </c:pt>
                <c:pt idx="102">
                  <c:v>106.1</c:v>
                </c:pt>
                <c:pt idx="103">
                  <c:v>106.3</c:v>
                </c:pt>
                <c:pt idx="104">
                  <c:v>106.1</c:v>
                </c:pt>
                <c:pt idx="105">
                  <c:v>105.5</c:v>
                </c:pt>
                <c:pt idx="106">
                  <c:v>105.8</c:v>
                </c:pt>
                <c:pt idx="107">
                  <c:v>105.7</c:v>
                </c:pt>
                <c:pt idx="108">
                  <c:v>106.1</c:v>
                </c:pt>
                <c:pt idx="109">
                  <c:v>106.5</c:v>
                </c:pt>
                <c:pt idx="110">
                  <c:v>107.2</c:v>
                </c:pt>
                <c:pt idx="111">
                  <c:v>108.7</c:v>
                </c:pt>
                <c:pt idx="112">
                  <c:v>108.8</c:v>
                </c:pt>
                <c:pt idx="113">
                  <c:v>109.0</c:v>
                </c:pt>
                <c:pt idx="114">
                  <c:v>108.9</c:v>
                </c:pt>
                <c:pt idx="115">
                  <c:v>109.4</c:v>
                </c:pt>
                <c:pt idx="116">
                  <c:v>109.8</c:v>
                </c:pt>
                <c:pt idx="117">
                  <c:v>109.3</c:v>
                </c:pt>
                <c:pt idx="118">
                  <c:v>110.3</c:v>
                </c:pt>
                <c:pt idx="119">
                  <c:v>110.7</c:v>
                </c:pt>
                <c:pt idx="120">
                  <c:v>111.2</c:v>
                </c:pt>
                <c:pt idx="121">
                  <c:v>111.3</c:v>
                </c:pt>
                <c:pt idx="122">
                  <c:v>111.3</c:v>
                </c:pt>
                <c:pt idx="123">
                  <c:v>111.8</c:v>
                </c:pt>
                <c:pt idx="124">
                  <c:v>111.6</c:v>
                </c:pt>
                <c:pt idx="125">
                  <c:v>112.1</c:v>
                </c:pt>
                <c:pt idx="126">
                  <c:v>113.1</c:v>
                </c:pt>
                <c:pt idx="127">
                  <c:v>112.7</c:v>
                </c:pt>
                <c:pt idx="128">
                  <c:v>113.1</c:v>
                </c:pt>
                <c:pt idx="129">
                  <c:v>113.3</c:v>
                </c:pt>
                <c:pt idx="130">
                  <c:v>113.5</c:v>
                </c:pt>
                <c:pt idx="131">
                  <c:v>113.4</c:v>
                </c:pt>
                <c:pt idx="132">
                  <c:v>112.5</c:v>
                </c:pt>
                <c:pt idx="133">
                  <c:v>113.3</c:v>
                </c:pt>
                <c:pt idx="134">
                  <c:v>113.7</c:v>
                </c:pt>
                <c:pt idx="135">
                  <c:v>113.7</c:v>
                </c:pt>
                <c:pt idx="136">
                  <c:v>113.5</c:v>
                </c:pt>
                <c:pt idx="137">
                  <c:v>114.3</c:v>
                </c:pt>
                <c:pt idx="138">
                  <c:v>114.2</c:v>
                </c:pt>
                <c:pt idx="139">
                  <c:v>114.6</c:v>
                </c:pt>
                <c:pt idx="140">
                  <c:v>114.6</c:v>
                </c:pt>
                <c:pt idx="141">
                  <c:v>114.6</c:v>
                </c:pt>
                <c:pt idx="142">
                  <c:v>115.1</c:v>
                </c:pt>
                <c:pt idx="143">
                  <c:v>115.7</c:v>
                </c:pt>
                <c:pt idx="144">
                  <c:v>115.9</c:v>
                </c:pt>
                <c:pt idx="145">
                  <c:v>116.7</c:v>
                </c:pt>
                <c:pt idx="146">
                  <c:v>116.2</c:v>
                </c:pt>
                <c:pt idx="147">
                  <c:v>116.0</c:v>
                </c:pt>
                <c:pt idx="148">
                  <c:v>116.5</c:v>
                </c:pt>
              </c:numCache>
            </c:numRef>
          </c:val>
          <c:smooth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Charlottesville, VA MSA</c:v>
                </c:pt>
              </c:strCache>
            </c:strRef>
          </c:tx>
          <c:marker>
            <c:symbol val="none"/>
          </c:marker>
          <c:cat>
            <c:strRef>
              <c:f>Sheet1!$A$2:$A$151</c:f>
              <c:strCache>
                <c:ptCount val="15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smooth val="0"/>
        </c:ser>
        <c:marker val="1"/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low"/>
        <c:txPr>
          <a:bodyPr/>
          <a:lstStyle/>
          <a:p>
            <a:pPr>
              <a:defRPr b="1" sz="1200"/>
            </a:pPr>
          </a:p>
        </c:txPr>
        <c:crossAx val="2140495176"/>
        <c:crosses val="autoZero"/>
        <c:lblAlgn val="ctr"/>
        <c:lblOffset val="10"/>
        <c:noMultiLvlLbl val="0"/>
      </c:catAx>
      <c:valAx>
        <c:axId val="2140495176"/>
        <c:scaling>
          <c:min val="90.0"/>
        </c:scaling>
        <c:delete val="0"/>
        <c:axPos val="l"/>
        <c:majorGridlines/>
        <c:numFmt formatCode="0.00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Washington-Arlington-Alexandria, DC-VA-MD-WV MSA, VA part</c:v>
                </c:pt>
              </c:strCache>
            </c:strRef>
          </c:tx>
          <c:marker>
            <c:symbol val="none"/>
          </c:marker>
          <c:cat>
            <c:strRef>
              <c:f>Sheet1!$A$2:$A$1501</c:f>
              <c:strCache>
                <c:ptCount val="150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  <c:pt idx="150">
                  <c:v>01/01/2005</c:v>
                </c:pt>
                <c:pt idx="151">
                  <c:v>02/01/2005</c:v>
                </c:pt>
                <c:pt idx="152">
                  <c:v>03/01/2005</c:v>
                </c:pt>
                <c:pt idx="153">
                  <c:v>04/01/2005</c:v>
                </c:pt>
                <c:pt idx="154">
                  <c:v>05/01/2005</c:v>
                </c:pt>
                <c:pt idx="155">
                  <c:v>06/01/2005</c:v>
                </c:pt>
                <c:pt idx="156">
                  <c:v>07/01/2005</c:v>
                </c:pt>
                <c:pt idx="157">
                  <c:v>08/01/2005</c:v>
                </c:pt>
                <c:pt idx="158">
                  <c:v>09/01/2005</c:v>
                </c:pt>
                <c:pt idx="159">
                  <c:v>10/01/2005</c:v>
                </c:pt>
                <c:pt idx="160">
                  <c:v>11/01/2005</c:v>
                </c:pt>
                <c:pt idx="161">
                  <c:v>12/01/2005</c:v>
                </c:pt>
                <c:pt idx="162">
                  <c:v>01/01/2006</c:v>
                </c:pt>
                <c:pt idx="163">
                  <c:v>02/01/2006</c:v>
                </c:pt>
                <c:pt idx="164">
                  <c:v>03/01/2006</c:v>
                </c:pt>
                <c:pt idx="165">
                  <c:v>04/01/2006</c:v>
                </c:pt>
                <c:pt idx="166">
                  <c:v>05/01/2006</c:v>
                </c:pt>
                <c:pt idx="167">
                  <c:v>06/01/2006</c:v>
                </c:pt>
                <c:pt idx="168">
                  <c:v>07/01/2006</c:v>
                </c:pt>
                <c:pt idx="169">
                  <c:v>08/01/2006</c:v>
                </c:pt>
                <c:pt idx="170">
                  <c:v>09/01/2006</c:v>
                </c:pt>
                <c:pt idx="171">
                  <c:v>10/01/2006</c:v>
                </c:pt>
                <c:pt idx="172">
                  <c:v>11/01/2006</c:v>
                </c:pt>
                <c:pt idx="173">
                  <c:v>12/01/2006</c:v>
                </c:pt>
                <c:pt idx="174">
                  <c:v>01/01/2007</c:v>
                </c:pt>
                <c:pt idx="175">
                  <c:v>02/01/2007</c:v>
                </c:pt>
                <c:pt idx="176">
                  <c:v>03/01/2007</c:v>
                </c:pt>
                <c:pt idx="177">
                  <c:v>04/01/2007</c:v>
                </c:pt>
                <c:pt idx="178">
                  <c:v>05/01/2007</c:v>
                </c:pt>
                <c:pt idx="179">
                  <c:v>06/01/2007</c:v>
                </c:pt>
                <c:pt idx="180">
                  <c:v>07/01/2007</c:v>
                </c:pt>
                <c:pt idx="181">
                  <c:v>08/01/2007</c:v>
                </c:pt>
                <c:pt idx="182">
                  <c:v>09/01/2007</c:v>
                </c:pt>
                <c:pt idx="183">
                  <c:v>10/01/2007</c:v>
                </c:pt>
                <c:pt idx="184">
                  <c:v>11/01/2007</c:v>
                </c:pt>
                <c:pt idx="185">
                  <c:v>12/01/2007</c:v>
                </c:pt>
                <c:pt idx="186">
                  <c:v>01/01/2008</c:v>
                </c:pt>
                <c:pt idx="187">
                  <c:v>02/01/2008</c:v>
                </c:pt>
                <c:pt idx="188">
                  <c:v>03/01/2008</c:v>
                </c:pt>
                <c:pt idx="189">
                  <c:v>04/01/2008</c:v>
                </c:pt>
                <c:pt idx="190">
                  <c:v>05/01/2008</c:v>
                </c:pt>
                <c:pt idx="191">
                  <c:v>06/01/2008</c:v>
                </c:pt>
                <c:pt idx="192">
                  <c:v>07/01/2008</c:v>
                </c:pt>
                <c:pt idx="193">
                  <c:v>08/01/2008</c:v>
                </c:pt>
                <c:pt idx="194">
                  <c:v>09/01/2008</c:v>
                </c:pt>
                <c:pt idx="195">
                  <c:v>10/01/2008</c:v>
                </c:pt>
                <c:pt idx="196">
                  <c:v>11/01/2008</c:v>
                </c:pt>
                <c:pt idx="197">
                  <c:v>12/01/2008</c:v>
                </c:pt>
                <c:pt idx="198">
                  <c:v>01/01/2009</c:v>
                </c:pt>
                <c:pt idx="199">
                  <c:v>02/01/2009</c:v>
                </c:pt>
                <c:pt idx="200">
                  <c:v>03/01/2009</c:v>
                </c:pt>
                <c:pt idx="201">
                  <c:v>04/01/2009</c:v>
                </c:pt>
                <c:pt idx="202">
                  <c:v>05/01/2009</c:v>
                </c:pt>
                <c:pt idx="203">
                  <c:v>06/01/2009</c:v>
                </c:pt>
                <c:pt idx="204">
                  <c:v>07/01/2009</c:v>
                </c:pt>
                <c:pt idx="205">
                  <c:v>08/01/2009</c:v>
                </c:pt>
                <c:pt idx="206">
                  <c:v>09/01/2009</c:v>
                </c:pt>
                <c:pt idx="207">
                  <c:v>10/01/2009</c:v>
                </c:pt>
                <c:pt idx="208">
                  <c:v>11/01/2009</c:v>
                </c:pt>
                <c:pt idx="209">
                  <c:v>12/01/2009</c:v>
                </c:pt>
                <c:pt idx="210">
                  <c:v>01/01/2010</c:v>
                </c:pt>
                <c:pt idx="211">
                  <c:v>02/01/2010</c:v>
                </c:pt>
                <c:pt idx="212">
                  <c:v>03/01/2010</c:v>
                </c:pt>
                <c:pt idx="213">
                  <c:v>04/01/2010</c:v>
                </c:pt>
                <c:pt idx="214">
                  <c:v>05/01/2010</c:v>
                </c:pt>
                <c:pt idx="215">
                  <c:v>06/01/2010</c:v>
                </c:pt>
                <c:pt idx="216">
                  <c:v>07/01/2010</c:v>
                </c:pt>
                <c:pt idx="217">
                  <c:v>08/01/2010</c:v>
                </c:pt>
                <c:pt idx="218">
                  <c:v>09/01/2010</c:v>
                </c:pt>
                <c:pt idx="219">
                  <c:v>10/01/2010</c:v>
                </c:pt>
                <c:pt idx="220">
                  <c:v>11/01/2010</c:v>
                </c:pt>
                <c:pt idx="221">
                  <c:v>12/01/2010</c:v>
                </c:pt>
                <c:pt idx="222">
                  <c:v>01/01/2011</c:v>
                </c:pt>
                <c:pt idx="223">
                  <c:v>02/01/2011</c:v>
                </c:pt>
                <c:pt idx="224">
                  <c:v>03/01/2011</c:v>
                </c:pt>
                <c:pt idx="225">
                  <c:v>04/01/2011</c:v>
                </c:pt>
                <c:pt idx="226">
                  <c:v>05/01/2011</c:v>
                </c:pt>
                <c:pt idx="227">
                  <c:v>06/01/2011</c:v>
                </c:pt>
                <c:pt idx="228">
                  <c:v>07/01/2011</c:v>
                </c:pt>
                <c:pt idx="229">
                  <c:v>08/01/2011</c:v>
                </c:pt>
                <c:pt idx="230">
                  <c:v>09/01/2011</c:v>
                </c:pt>
                <c:pt idx="231">
                  <c:v>10/01/2011</c:v>
                </c:pt>
                <c:pt idx="232">
                  <c:v>11/01/2011</c:v>
                </c:pt>
                <c:pt idx="233">
                  <c:v>12/01/2011</c:v>
                </c:pt>
                <c:pt idx="234">
                  <c:v>01/01/2012</c:v>
                </c:pt>
                <c:pt idx="235">
                  <c:v>02/01/2012</c:v>
                </c:pt>
                <c:pt idx="236">
                  <c:v>03/01/2012</c:v>
                </c:pt>
                <c:pt idx="237">
                  <c:v>04/01/2012</c:v>
                </c:pt>
                <c:pt idx="238">
                  <c:v>05/01/2012</c:v>
                </c:pt>
                <c:pt idx="239">
                  <c:v>06/01/2012</c:v>
                </c:pt>
                <c:pt idx="240">
                  <c:v>07/01/2012</c:v>
                </c:pt>
                <c:pt idx="241">
                  <c:v>08/01/2012</c:v>
                </c:pt>
                <c:pt idx="242">
                  <c:v>09/01/2012</c:v>
                </c:pt>
                <c:pt idx="243">
                  <c:v>10/01/2012</c:v>
                </c:pt>
                <c:pt idx="244">
                  <c:v>11/01/2012</c:v>
                </c:pt>
                <c:pt idx="245">
                  <c:v>12/01/2012</c:v>
                </c:pt>
                <c:pt idx="246">
                  <c:v>01/01/2013</c:v>
                </c:pt>
                <c:pt idx="247">
                  <c:v>02/01/2013</c:v>
                </c:pt>
                <c:pt idx="248">
                  <c:v>03/01/2013</c:v>
                </c:pt>
                <c:pt idx="249">
                  <c:v>04/01/2013</c:v>
                </c:pt>
                <c:pt idx="250">
                  <c:v>05/01/2013</c:v>
                </c:pt>
                <c:pt idx="251">
                  <c:v>06/01/2013</c:v>
                </c:pt>
                <c:pt idx="252">
                  <c:v>07/01/2013</c:v>
                </c:pt>
                <c:pt idx="253">
                  <c:v>08/01/2013</c:v>
                </c:pt>
                <c:pt idx="254">
                  <c:v>09/01/2013</c:v>
                </c:pt>
                <c:pt idx="255">
                  <c:v>10/01/2013</c:v>
                </c:pt>
                <c:pt idx="256">
                  <c:v>11/01/2013</c:v>
                </c:pt>
                <c:pt idx="257">
                  <c:v>12/01/2013</c:v>
                </c:pt>
                <c:pt idx="258">
                  <c:v>01/01/2014</c:v>
                </c:pt>
                <c:pt idx="259">
                  <c:v>02/01/2014</c:v>
                </c:pt>
                <c:pt idx="260">
                  <c:v>03/01/2014</c:v>
                </c:pt>
                <c:pt idx="261">
                  <c:v>04/01/2014</c:v>
                </c:pt>
                <c:pt idx="262">
                  <c:v>05/01/2014</c:v>
                </c:pt>
                <c:pt idx="263">
                  <c:v>06/01/2014</c:v>
                </c:pt>
                <c:pt idx="264">
                  <c:v>07/01/2014</c:v>
                </c:pt>
                <c:pt idx="265">
                  <c:v>08/01/2014</c:v>
                </c:pt>
                <c:pt idx="266">
                  <c:v>09/01/2014</c:v>
                </c:pt>
                <c:pt idx="267">
                  <c:v>10/01/2014</c:v>
                </c:pt>
                <c:pt idx="268">
                  <c:v>11/01/2014</c:v>
                </c:pt>
                <c:pt idx="269">
                  <c:v>12/01/2014</c:v>
                </c:pt>
                <c:pt idx="270">
                  <c:v>01/01/2015</c:v>
                </c:pt>
                <c:pt idx="271">
                  <c:v>02/01/2015</c:v>
                </c:pt>
                <c:pt idx="272">
                  <c:v>03/01/2015</c:v>
                </c:pt>
                <c:pt idx="273">
                  <c:v>04/01/2015</c:v>
                </c:pt>
                <c:pt idx="274">
                  <c:v>05/01/2015</c:v>
                </c:pt>
                <c:pt idx="275">
                  <c:v>06/01/2015</c:v>
                </c:pt>
                <c:pt idx="276">
                  <c:v>07/01/2015</c:v>
                </c:pt>
                <c:pt idx="277">
                  <c:v>08/01/2015</c:v>
                </c:pt>
                <c:pt idx="278">
                  <c:v>09/01/2015</c:v>
                </c:pt>
                <c:pt idx="279">
                  <c:v>10/01/2015</c:v>
                </c:pt>
                <c:pt idx="280">
                  <c:v>11/01/2015</c:v>
                </c:pt>
                <c:pt idx="281">
                  <c:v>12/01/2015</c:v>
                </c:pt>
                <c:pt idx="282">
                  <c:v>01/01/2016</c:v>
                </c:pt>
                <c:pt idx="283">
                  <c:v>02/01/2016</c:v>
                </c:pt>
                <c:pt idx="284">
                  <c:v>03/01/2016</c:v>
                </c:pt>
                <c:pt idx="285">
                  <c:v>04/01/2016</c:v>
                </c:pt>
                <c:pt idx="286">
                  <c:v>05/01/2016</c:v>
                </c:pt>
                <c:pt idx="287">
                  <c:v>06/01/2016</c:v>
                </c:pt>
                <c:pt idx="288">
                  <c:v>07/01/2016</c:v>
                </c:pt>
                <c:pt idx="289">
                  <c:v>08/01/2016</c:v>
                </c:pt>
                <c:pt idx="290">
                  <c:v>09/01/2016</c:v>
                </c:pt>
                <c:pt idx="291">
                  <c:v>10/01/2016</c:v>
                </c:pt>
                <c:pt idx="292">
                  <c:v>11/01/2016</c:v>
                </c:pt>
                <c:pt idx="293">
                  <c:v>12/01/2016</c:v>
                </c:pt>
                <c:pt idx="294">
                  <c:v>01/01/2017</c:v>
                </c:pt>
                <c:pt idx="295">
                  <c:v>02/01/2017</c:v>
                </c:pt>
                <c:pt idx="296">
                  <c:v>03/01/2017</c:v>
                </c:pt>
                <c:pt idx="297">
                  <c:v>04/01/2017</c:v>
                </c:pt>
                <c:pt idx="298">
                  <c:v>05/01/2017</c:v>
                </c:pt>
                <c:pt idx="299">
                  <c:v>06/01/2017</c:v>
                </c:pt>
                <c:pt idx="300">
                  <c:v>01/01/2005</c:v>
                </c:pt>
                <c:pt idx="301">
                  <c:v>02/01/2005</c:v>
                </c:pt>
                <c:pt idx="302">
                  <c:v>03/01/2005</c:v>
                </c:pt>
                <c:pt idx="303">
                  <c:v>04/01/2005</c:v>
                </c:pt>
                <c:pt idx="304">
                  <c:v>05/01/2005</c:v>
                </c:pt>
                <c:pt idx="305">
                  <c:v>06/01/2005</c:v>
                </c:pt>
                <c:pt idx="306">
                  <c:v>07/01/2005</c:v>
                </c:pt>
                <c:pt idx="307">
                  <c:v>08/01/2005</c:v>
                </c:pt>
                <c:pt idx="308">
                  <c:v>09/01/2005</c:v>
                </c:pt>
                <c:pt idx="309">
                  <c:v>10/01/2005</c:v>
                </c:pt>
                <c:pt idx="310">
                  <c:v>11/01/2005</c:v>
                </c:pt>
                <c:pt idx="311">
                  <c:v>12/01/2005</c:v>
                </c:pt>
                <c:pt idx="312">
                  <c:v>01/01/2006</c:v>
                </c:pt>
                <c:pt idx="313">
                  <c:v>02/01/2006</c:v>
                </c:pt>
                <c:pt idx="314">
                  <c:v>03/01/2006</c:v>
                </c:pt>
                <c:pt idx="315">
                  <c:v>04/01/2006</c:v>
                </c:pt>
                <c:pt idx="316">
                  <c:v>05/01/2006</c:v>
                </c:pt>
                <c:pt idx="317">
                  <c:v>06/01/2006</c:v>
                </c:pt>
                <c:pt idx="318">
                  <c:v>07/01/2006</c:v>
                </c:pt>
                <c:pt idx="319">
                  <c:v>08/01/2006</c:v>
                </c:pt>
                <c:pt idx="320">
                  <c:v>09/01/2006</c:v>
                </c:pt>
                <c:pt idx="321">
                  <c:v>10/01/2006</c:v>
                </c:pt>
                <c:pt idx="322">
                  <c:v>11/01/2006</c:v>
                </c:pt>
                <c:pt idx="323">
                  <c:v>12/01/2006</c:v>
                </c:pt>
                <c:pt idx="324">
                  <c:v>01/01/2007</c:v>
                </c:pt>
                <c:pt idx="325">
                  <c:v>02/01/2007</c:v>
                </c:pt>
                <c:pt idx="326">
                  <c:v>03/01/2007</c:v>
                </c:pt>
                <c:pt idx="327">
                  <c:v>04/01/2007</c:v>
                </c:pt>
                <c:pt idx="328">
                  <c:v>05/01/2007</c:v>
                </c:pt>
                <c:pt idx="329">
                  <c:v>06/01/2007</c:v>
                </c:pt>
                <c:pt idx="330">
                  <c:v>07/01/2007</c:v>
                </c:pt>
                <c:pt idx="331">
                  <c:v>08/01/2007</c:v>
                </c:pt>
                <c:pt idx="332">
                  <c:v>09/01/2007</c:v>
                </c:pt>
                <c:pt idx="333">
                  <c:v>10/01/2007</c:v>
                </c:pt>
                <c:pt idx="334">
                  <c:v>11/01/2007</c:v>
                </c:pt>
                <c:pt idx="335">
                  <c:v>12/01/2007</c:v>
                </c:pt>
                <c:pt idx="336">
                  <c:v>01/01/2008</c:v>
                </c:pt>
                <c:pt idx="337">
                  <c:v>02/01/2008</c:v>
                </c:pt>
                <c:pt idx="338">
                  <c:v>03/01/2008</c:v>
                </c:pt>
                <c:pt idx="339">
                  <c:v>04/01/2008</c:v>
                </c:pt>
                <c:pt idx="340">
                  <c:v>05/01/2008</c:v>
                </c:pt>
                <c:pt idx="341">
                  <c:v>06/01/2008</c:v>
                </c:pt>
                <c:pt idx="342">
                  <c:v>07/01/2008</c:v>
                </c:pt>
                <c:pt idx="343">
                  <c:v>08/01/2008</c:v>
                </c:pt>
                <c:pt idx="344">
                  <c:v>09/01/2008</c:v>
                </c:pt>
                <c:pt idx="345">
                  <c:v>10/01/2008</c:v>
                </c:pt>
                <c:pt idx="346">
                  <c:v>11/01/2008</c:v>
                </c:pt>
                <c:pt idx="347">
                  <c:v>12/01/2008</c:v>
                </c:pt>
                <c:pt idx="348">
                  <c:v>01/01/2009</c:v>
                </c:pt>
                <c:pt idx="349">
                  <c:v>02/01/2009</c:v>
                </c:pt>
                <c:pt idx="350">
                  <c:v>03/01/2009</c:v>
                </c:pt>
                <c:pt idx="351">
                  <c:v>04/01/2009</c:v>
                </c:pt>
                <c:pt idx="352">
                  <c:v>05/01/2009</c:v>
                </c:pt>
                <c:pt idx="353">
                  <c:v>06/01/2009</c:v>
                </c:pt>
                <c:pt idx="354">
                  <c:v>07/01/2009</c:v>
                </c:pt>
                <c:pt idx="355">
                  <c:v>08/01/2009</c:v>
                </c:pt>
                <c:pt idx="356">
                  <c:v>09/01/2009</c:v>
                </c:pt>
                <c:pt idx="357">
                  <c:v>10/01/2009</c:v>
                </c:pt>
                <c:pt idx="358">
                  <c:v>11/01/2009</c:v>
                </c:pt>
                <c:pt idx="359">
                  <c:v>12/01/2009</c:v>
                </c:pt>
                <c:pt idx="360">
                  <c:v>01/01/2010</c:v>
                </c:pt>
                <c:pt idx="361">
                  <c:v>02/01/2010</c:v>
                </c:pt>
                <c:pt idx="362">
                  <c:v>03/01/2010</c:v>
                </c:pt>
                <c:pt idx="363">
                  <c:v>04/01/2010</c:v>
                </c:pt>
                <c:pt idx="364">
                  <c:v>05/01/2010</c:v>
                </c:pt>
                <c:pt idx="365">
                  <c:v>06/01/2010</c:v>
                </c:pt>
                <c:pt idx="366">
                  <c:v>07/01/2010</c:v>
                </c:pt>
                <c:pt idx="367">
                  <c:v>08/01/2010</c:v>
                </c:pt>
                <c:pt idx="368">
                  <c:v>09/01/2010</c:v>
                </c:pt>
                <c:pt idx="369">
                  <c:v>10/01/2010</c:v>
                </c:pt>
                <c:pt idx="370">
                  <c:v>11/01/2010</c:v>
                </c:pt>
                <c:pt idx="371">
                  <c:v>12/01/2010</c:v>
                </c:pt>
                <c:pt idx="372">
                  <c:v>01/01/2011</c:v>
                </c:pt>
                <c:pt idx="373">
                  <c:v>02/01/2011</c:v>
                </c:pt>
                <c:pt idx="374">
                  <c:v>03/01/2011</c:v>
                </c:pt>
                <c:pt idx="375">
                  <c:v>04/01/2011</c:v>
                </c:pt>
                <c:pt idx="376">
                  <c:v>05/01/2011</c:v>
                </c:pt>
                <c:pt idx="377">
                  <c:v>06/01/2011</c:v>
                </c:pt>
                <c:pt idx="378">
                  <c:v>07/01/2011</c:v>
                </c:pt>
                <c:pt idx="379">
                  <c:v>08/01/2011</c:v>
                </c:pt>
                <c:pt idx="380">
                  <c:v>09/01/2011</c:v>
                </c:pt>
                <c:pt idx="381">
                  <c:v>10/01/2011</c:v>
                </c:pt>
                <c:pt idx="382">
                  <c:v>11/01/2011</c:v>
                </c:pt>
                <c:pt idx="383">
                  <c:v>12/01/2011</c:v>
                </c:pt>
                <c:pt idx="384">
                  <c:v>01/01/2012</c:v>
                </c:pt>
                <c:pt idx="385">
                  <c:v>02/01/2012</c:v>
                </c:pt>
                <c:pt idx="386">
                  <c:v>03/01/2012</c:v>
                </c:pt>
                <c:pt idx="387">
                  <c:v>04/01/2012</c:v>
                </c:pt>
                <c:pt idx="388">
                  <c:v>05/01/2012</c:v>
                </c:pt>
                <c:pt idx="389">
                  <c:v>06/01/2012</c:v>
                </c:pt>
                <c:pt idx="390">
                  <c:v>07/01/2012</c:v>
                </c:pt>
                <c:pt idx="391">
                  <c:v>08/01/2012</c:v>
                </c:pt>
                <c:pt idx="392">
                  <c:v>09/01/2012</c:v>
                </c:pt>
                <c:pt idx="393">
                  <c:v>10/01/2012</c:v>
                </c:pt>
                <c:pt idx="394">
                  <c:v>11/01/2012</c:v>
                </c:pt>
                <c:pt idx="395">
                  <c:v>12/01/2012</c:v>
                </c:pt>
                <c:pt idx="396">
                  <c:v>01/01/2013</c:v>
                </c:pt>
                <c:pt idx="397">
                  <c:v>02/01/2013</c:v>
                </c:pt>
                <c:pt idx="398">
                  <c:v>03/01/2013</c:v>
                </c:pt>
                <c:pt idx="399">
                  <c:v>04/01/2013</c:v>
                </c:pt>
                <c:pt idx="400">
                  <c:v>05/01/2013</c:v>
                </c:pt>
                <c:pt idx="401">
                  <c:v>06/01/2013</c:v>
                </c:pt>
                <c:pt idx="402">
                  <c:v>07/01/2013</c:v>
                </c:pt>
                <c:pt idx="403">
                  <c:v>08/01/2013</c:v>
                </c:pt>
                <c:pt idx="404">
                  <c:v>09/01/2013</c:v>
                </c:pt>
                <c:pt idx="405">
                  <c:v>10/01/2013</c:v>
                </c:pt>
                <c:pt idx="406">
                  <c:v>11/01/2013</c:v>
                </c:pt>
                <c:pt idx="407">
                  <c:v>12/01/2013</c:v>
                </c:pt>
                <c:pt idx="408">
                  <c:v>01/01/2014</c:v>
                </c:pt>
                <c:pt idx="409">
                  <c:v>02/01/2014</c:v>
                </c:pt>
                <c:pt idx="410">
                  <c:v>03/01/2014</c:v>
                </c:pt>
                <c:pt idx="411">
                  <c:v>04/01/2014</c:v>
                </c:pt>
                <c:pt idx="412">
                  <c:v>05/01/2014</c:v>
                </c:pt>
                <c:pt idx="413">
                  <c:v>06/01/2014</c:v>
                </c:pt>
                <c:pt idx="414">
                  <c:v>07/01/2014</c:v>
                </c:pt>
                <c:pt idx="415">
                  <c:v>08/01/2014</c:v>
                </c:pt>
                <c:pt idx="416">
                  <c:v>09/01/2014</c:v>
                </c:pt>
                <c:pt idx="417">
                  <c:v>10/01/2014</c:v>
                </c:pt>
                <c:pt idx="418">
                  <c:v>11/01/2014</c:v>
                </c:pt>
                <c:pt idx="419">
                  <c:v>12/01/2014</c:v>
                </c:pt>
                <c:pt idx="420">
                  <c:v>01/01/2015</c:v>
                </c:pt>
                <c:pt idx="421">
                  <c:v>02/01/2015</c:v>
                </c:pt>
                <c:pt idx="422">
                  <c:v>03/01/2015</c:v>
                </c:pt>
                <c:pt idx="423">
                  <c:v>04/01/2015</c:v>
                </c:pt>
                <c:pt idx="424">
                  <c:v>05/01/2015</c:v>
                </c:pt>
                <c:pt idx="425">
                  <c:v>06/01/2015</c:v>
                </c:pt>
                <c:pt idx="426">
                  <c:v>07/01/2015</c:v>
                </c:pt>
                <c:pt idx="427">
                  <c:v>08/01/2015</c:v>
                </c:pt>
                <c:pt idx="428">
                  <c:v>09/01/2015</c:v>
                </c:pt>
                <c:pt idx="429">
                  <c:v>10/01/2015</c:v>
                </c:pt>
                <c:pt idx="430">
                  <c:v>11/01/2015</c:v>
                </c:pt>
                <c:pt idx="431">
                  <c:v>12/01/2015</c:v>
                </c:pt>
                <c:pt idx="432">
                  <c:v>01/01/2016</c:v>
                </c:pt>
                <c:pt idx="433">
                  <c:v>02/01/2016</c:v>
                </c:pt>
                <c:pt idx="434">
                  <c:v>03/01/2016</c:v>
                </c:pt>
                <c:pt idx="435">
                  <c:v>04/01/2016</c:v>
                </c:pt>
                <c:pt idx="436">
                  <c:v>05/01/2016</c:v>
                </c:pt>
                <c:pt idx="437">
                  <c:v>06/01/2016</c:v>
                </c:pt>
                <c:pt idx="438">
                  <c:v>07/01/2016</c:v>
                </c:pt>
                <c:pt idx="439">
                  <c:v>08/01/2016</c:v>
                </c:pt>
                <c:pt idx="440">
                  <c:v>09/01/2016</c:v>
                </c:pt>
                <c:pt idx="441">
                  <c:v>10/01/2016</c:v>
                </c:pt>
                <c:pt idx="442">
                  <c:v>11/01/2016</c:v>
                </c:pt>
                <c:pt idx="443">
                  <c:v>12/01/2016</c:v>
                </c:pt>
                <c:pt idx="444">
                  <c:v>01/01/2017</c:v>
                </c:pt>
                <c:pt idx="445">
                  <c:v>02/01/2017</c:v>
                </c:pt>
                <c:pt idx="446">
                  <c:v>03/01/2017</c:v>
                </c:pt>
                <c:pt idx="447">
                  <c:v>04/01/2017</c:v>
                </c:pt>
                <c:pt idx="448">
                  <c:v>05/01/2017</c:v>
                </c:pt>
                <c:pt idx="449">
                  <c:v>06/01/2017</c:v>
                </c:pt>
                <c:pt idx="450">
                  <c:v>01/01/2005</c:v>
                </c:pt>
                <c:pt idx="451">
                  <c:v>02/01/2005</c:v>
                </c:pt>
                <c:pt idx="452">
                  <c:v>03/01/2005</c:v>
                </c:pt>
                <c:pt idx="453">
                  <c:v>04/01/2005</c:v>
                </c:pt>
                <c:pt idx="454">
                  <c:v>05/01/2005</c:v>
                </c:pt>
                <c:pt idx="455">
                  <c:v>06/01/2005</c:v>
                </c:pt>
                <c:pt idx="456">
                  <c:v>07/01/2005</c:v>
                </c:pt>
                <c:pt idx="457">
                  <c:v>08/01/2005</c:v>
                </c:pt>
                <c:pt idx="458">
                  <c:v>09/01/2005</c:v>
                </c:pt>
                <c:pt idx="459">
                  <c:v>10/01/2005</c:v>
                </c:pt>
                <c:pt idx="460">
                  <c:v>11/01/2005</c:v>
                </c:pt>
                <c:pt idx="461">
                  <c:v>12/01/2005</c:v>
                </c:pt>
                <c:pt idx="462">
                  <c:v>01/01/2006</c:v>
                </c:pt>
                <c:pt idx="463">
                  <c:v>02/01/2006</c:v>
                </c:pt>
                <c:pt idx="464">
                  <c:v>03/01/2006</c:v>
                </c:pt>
                <c:pt idx="465">
                  <c:v>04/01/2006</c:v>
                </c:pt>
                <c:pt idx="466">
                  <c:v>05/01/2006</c:v>
                </c:pt>
                <c:pt idx="467">
                  <c:v>06/01/2006</c:v>
                </c:pt>
                <c:pt idx="468">
                  <c:v>07/01/2006</c:v>
                </c:pt>
                <c:pt idx="469">
                  <c:v>08/01/2006</c:v>
                </c:pt>
                <c:pt idx="470">
                  <c:v>09/01/2006</c:v>
                </c:pt>
                <c:pt idx="471">
                  <c:v>10/01/2006</c:v>
                </c:pt>
                <c:pt idx="472">
                  <c:v>11/01/2006</c:v>
                </c:pt>
                <c:pt idx="473">
                  <c:v>12/01/2006</c:v>
                </c:pt>
                <c:pt idx="474">
                  <c:v>01/01/2007</c:v>
                </c:pt>
                <c:pt idx="475">
                  <c:v>02/01/2007</c:v>
                </c:pt>
                <c:pt idx="476">
                  <c:v>03/01/2007</c:v>
                </c:pt>
                <c:pt idx="477">
                  <c:v>04/01/2007</c:v>
                </c:pt>
                <c:pt idx="478">
                  <c:v>05/01/2007</c:v>
                </c:pt>
                <c:pt idx="479">
                  <c:v>06/01/2007</c:v>
                </c:pt>
                <c:pt idx="480">
                  <c:v>07/01/2007</c:v>
                </c:pt>
                <c:pt idx="481">
                  <c:v>08/01/2007</c:v>
                </c:pt>
                <c:pt idx="482">
                  <c:v>09/01/2007</c:v>
                </c:pt>
                <c:pt idx="483">
                  <c:v>10/01/2007</c:v>
                </c:pt>
                <c:pt idx="484">
                  <c:v>11/01/2007</c:v>
                </c:pt>
                <c:pt idx="485">
                  <c:v>12/01/2007</c:v>
                </c:pt>
                <c:pt idx="486">
                  <c:v>01/01/2008</c:v>
                </c:pt>
                <c:pt idx="487">
                  <c:v>02/01/2008</c:v>
                </c:pt>
                <c:pt idx="488">
                  <c:v>03/01/2008</c:v>
                </c:pt>
                <c:pt idx="489">
                  <c:v>04/01/2008</c:v>
                </c:pt>
                <c:pt idx="490">
                  <c:v>05/01/2008</c:v>
                </c:pt>
                <c:pt idx="491">
                  <c:v>06/01/2008</c:v>
                </c:pt>
                <c:pt idx="492">
                  <c:v>07/01/2008</c:v>
                </c:pt>
                <c:pt idx="493">
                  <c:v>08/01/2008</c:v>
                </c:pt>
                <c:pt idx="494">
                  <c:v>09/01/2008</c:v>
                </c:pt>
                <c:pt idx="495">
                  <c:v>10/01/2008</c:v>
                </c:pt>
                <c:pt idx="496">
                  <c:v>11/01/2008</c:v>
                </c:pt>
                <c:pt idx="497">
                  <c:v>12/01/2008</c:v>
                </c:pt>
                <c:pt idx="498">
                  <c:v>01/01/2009</c:v>
                </c:pt>
                <c:pt idx="499">
                  <c:v>02/01/2009</c:v>
                </c:pt>
                <c:pt idx="500">
                  <c:v>03/01/2009</c:v>
                </c:pt>
                <c:pt idx="501">
                  <c:v>04/01/2009</c:v>
                </c:pt>
                <c:pt idx="502">
                  <c:v>05/01/2009</c:v>
                </c:pt>
                <c:pt idx="503">
                  <c:v>06/01/2009</c:v>
                </c:pt>
                <c:pt idx="504">
                  <c:v>07/01/2009</c:v>
                </c:pt>
                <c:pt idx="505">
                  <c:v>08/01/2009</c:v>
                </c:pt>
                <c:pt idx="506">
                  <c:v>09/01/2009</c:v>
                </c:pt>
                <c:pt idx="507">
                  <c:v>10/01/2009</c:v>
                </c:pt>
                <c:pt idx="508">
                  <c:v>11/01/2009</c:v>
                </c:pt>
                <c:pt idx="509">
                  <c:v>12/01/2009</c:v>
                </c:pt>
                <c:pt idx="510">
                  <c:v>01/01/2010</c:v>
                </c:pt>
                <c:pt idx="511">
                  <c:v>02/01/2010</c:v>
                </c:pt>
                <c:pt idx="512">
                  <c:v>03/01/2010</c:v>
                </c:pt>
                <c:pt idx="513">
                  <c:v>04/01/2010</c:v>
                </c:pt>
                <c:pt idx="514">
                  <c:v>05/01/2010</c:v>
                </c:pt>
                <c:pt idx="515">
                  <c:v>06/01/2010</c:v>
                </c:pt>
                <c:pt idx="516">
                  <c:v>07/01/2010</c:v>
                </c:pt>
                <c:pt idx="517">
                  <c:v>08/01/2010</c:v>
                </c:pt>
                <c:pt idx="518">
                  <c:v>09/01/2010</c:v>
                </c:pt>
                <c:pt idx="519">
                  <c:v>10/01/2010</c:v>
                </c:pt>
                <c:pt idx="520">
                  <c:v>11/01/2010</c:v>
                </c:pt>
                <c:pt idx="521">
                  <c:v>12/01/2010</c:v>
                </c:pt>
                <c:pt idx="522">
                  <c:v>01/01/2011</c:v>
                </c:pt>
                <c:pt idx="523">
                  <c:v>02/01/2011</c:v>
                </c:pt>
                <c:pt idx="524">
                  <c:v>03/01/2011</c:v>
                </c:pt>
                <c:pt idx="525">
                  <c:v>04/01/2011</c:v>
                </c:pt>
                <c:pt idx="526">
                  <c:v>05/01/2011</c:v>
                </c:pt>
                <c:pt idx="527">
                  <c:v>06/01/2011</c:v>
                </c:pt>
                <c:pt idx="528">
                  <c:v>07/01/2011</c:v>
                </c:pt>
                <c:pt idx="529">
                  <c:v>08/01/2011</c:v>
                </c:pt>
                <c:pt idx="530">
                  <c:v>09/01/2011</c:v>
                </c:pt>
                <c:pt idx="531">
                  <c:v>10/01/2011</c:v>
                </c:pt>
                <c:pt idx="532">
                  <c:v>11/01/2011</c:v>
                </c:pt>
                <c:pt idx="533">
                  <c:v>12/01/2011</c:v>
                </c:pt>
                <c:pt idx="534">
                  <c:v>01/01/2012</c:v>
                </c:pt>
                <c:pt idx="535">
                  <c:v>02/01/2012</c:v>
                </c:pt>
                <c:pt idx="536">
                  <c:v>03/01/2012</c:v>
                </c:pt>
                <c:pt idx="537">
                  <c:v>04/01/2012</c:v>
                </c:pt>
                <c:pt idx="538">
                  <c:v>05/01/2012</c:v>
                </c:pt>
                <c:pt idx="539">
                  <c:v>06/01/2012</c:v>
                </c:pt>
                <c:pt idx="540">
                  <c:v>07/01/2012</c:v>
                </c:pt>
                <c:pt idx="541">
                  <c:v>08/01/2012</c:v>
                </c:pt>
                <c:pt idx="542">
                  <c:v>09/01/2012</c:v>
                </c:pt>
                <c:pt idx="543">
                  <c:v>10/01/2012</c:v>
                </c:pt>
                <c:pt idx="544">
                  <c:v>11/01/2012</c:v>
                </c:pt>
                <c:pt idx="545">
                  <c:v>12/01/2012</c:v>
                </c:pt>
                <c:pt idx="546">
                  <c:v>01/01/2013</c:v>
                </c:pt>
                <c:pt idx="547">
                  <c:v>02/01/2013</c:v>
                </c:pt>
                <c:pt idx="548">
                  <c:v>03/01/2013</c:v>
                </c:pt>
                <c:pt idx="549">
                  <c:v>04/01/2013</c:v>
                </c:pt>
                <c:pt idx="550">
                  <c:v>05/01/2013</c:v>
                </c:pt>
                <c:pt idx="551">
                  <c:v>06/01/2013</c:v>
                </c:pt>
                <c:pt idx="552">
                  <c:v>07/01/2013</c:v>
                </c:pt>
                <c:pt idx="553">
                  <c:v>08/01/2013</c:v>
                </c:pt>
                <c:pt idx="554">
                  <c:v>09/01/2013</c:v>
                </c:pt>
                <c:pt idx="555">
                  <c:v>10/01/2013</c:v>
                </c:pt>
                <c:pt idx="556">
                  <c:v>11/01/2013</c:v>
                </c:pt>
                <c:pt idx="557">
                  <c:v>12/01/2013</c:v>
                </c:pt>
                <c:pt idx="558">
                  <c:v>01/01/2014</c:v>
                </c:pt>
                <c:pt idx="559">
                  <c:v>02/01/2014</c:v>
                </c:pt>
                <c:pt idx="560">
                  <c:v>03/01/2014</c:v>
                </c:pt>
                <c:pt idx="561">
                  <c:v>04/01/2014</c:v>
                </c:pt>
                <c:pt idx="562">
                  <c:v>05/01/2014</c:v>
                </c:pt>
                <c:pt idx="563">
                  <c:v>06/01/2014</c:v>
                </c:pt>
                <c:pt idx="564">
                  <c:v>07/01/2014</c:v>
                </c:pt>
                <c:pt idx="565">
                  <c:v>08/01/2014</c:v>
                </c:pt>
                <c:pt idx="566">
                  <c:v>09/01/2014</c:v>
                </c:pt>
                <c:pt idx="567">
                  <c:v>10/01/2014</c:v>
                </c:pt>
                <c:pt idx="568">
                  <c:v>11/01/2014</c:v>
                </c:pt>
                <c:pt idx="569">
                  <c:v>12/01/2014</c:v>
                </c:pt>
                <c:pt idx="570">
                  <c:v>01/01/2015</c:v>
                </c:pt>
                <c:pt idx="571">
                  <c:v>02/01/2015</c:v>
                </c:pt>
                <c:pt idx="572">
                  <c:v>03/01/2015</c:v>
                </c:pt>
                <c:pt idx="573">
                  <c:v>04/01/2015</c:v>
                </c:pt>
                <c:pt idx="574">
                  <c:v>05/01/2015</c:v>
                </c:pt>
                <c:pt idx="575">
                  <c:v>06/01/2015</c:v>
                </c:pt>
                <c:pt idx="576">
                  <c:v>07/01/2015</c:v>
                </c:pt>
                <c:pt idx="577">
                  <c:v>08/01/2015</c:v>
                </c:pt>
                <c:pt idx="578">
                  <c:v>09/01/2015</c:v>
                </c:pt>
                <c:pt idx="579">
                  <c:v>10/01/2015</c:v>
                </c:pt>
                <c:pt idx="580">
                  <c:v>11/01/2015</c:v>
                </c:pt>
                <c:pt idx="581">
                  <c:v>12/01/2015</c:v>
                </c:pt>
                <c:pt idx="582">
                  <c:v>01/01/2016</c:v>
                </c:pt>
                <c:pt idx="583">
                  <c:v>02/01/2016</c:v>
                </c:pt>
                <c:pt idx="584">
                  <c:v>03/01/2016</c:v>
                </c:pt>
                <c:pt idx="585">
                  <c:v>04/01/2016</c:v>
                </c:pt>
                <c:pt idx="586">
                  <c:v>05/01/2016</c:v>
                </c:pt>
                <c:pt idx="587">
                  <c:v>06/01/2016</c:v>
                </c:pt>
                <c:pt idx="588">
                  <c:v>07/01/2016</c:v>
                </c:pt>
                <c:pt idx="589">
                  <c:v>08/01/2016</c:v>
                </c:pt>
                <c:pt idx="590">
                  <c:v>09/01/2016</c:v>
                </c:pt>
                <c:pt idx="591">
                  <c:v>10/01/2016</c:v>
                </c:pt>
                <c:pt idx="592">
                  <c:v>11/01/2016</c:v>
                </c:pt>
                <c:pt idx="593">
                  <c:v>12/01/2016</c:v>
                </c:pt>
                <c:pt idx="594">
                  <c:v>01/01/2017</c:v>
                </c:pt>
                <c:pt idx="595">
                  <c:v>02/01/2017</c:v>
                </c:pt>
                <c:pt idx="596">
                  <c:v>03/01/2017</c:v>
                </c:pt>
                <c:pt idx="597">
                  <c:v>04/01/2017</c:v>
                </c:pt>
                <c:pt idx="598">
                  <c:v>05/01/2017</c:v>
                </c:pt>
                <c:pt idx="599">
                  <c:v>06/01/2017</c:v>
                </c:pt>
                <c:pt idx="600">
                  <c:v>01/01/2005</c:v>
                </c:pt>
                <c:pt idx="601">
                  <c:v>02/01/2005</c:v>
                </c:pt>
                <c:pt idx="602">
                  <c:v>03/01/2005</c:v>
                </c:pt>
                <c:pt idx="603">
                  <c:v>04/01/2005</c:v>
                </c:pt>
                <c:pt idx="604">
                  <c:v>05/01/2005</c:v>
                </c:pt>
                <c:pt idx="605">
                  <c:v>06/01/2005</c:v>
                </c:pt>
                <c:pt idx="606">
                  <c:v>07/01/2005</c:v>
                </c:pt>
                <c:pt idx="607">
                  <c:v>08/01/2005</c:v>
                </c:pt>
                <c:pt idx="608">
                  <c:v>09/01/2005</c:v>
                </c:pt>
                <c:pt idx="609">
                  <c:v>10/01/2005</c:v>
                </c:pt>
                <c:pt idx="610">
                  <c:v>11/01/2005</c:v>
                </c:pt>
                <c:pt idx="611">
                  <c:v>12/01/2005</c:v>
                </c:pt>
                <c:pt idx="612">
                  <c:v>01/01/2006</c:v>
                </c:pt>
                <c:pt idx="613">
                  <c:v>02/01/2006</c:v>
                </c:pt>
                <c:pt idx="614">
                  <c:v>03/01/2006</c:v>
                </c:pt>
                <c:pt idx="615">
                  <c:v>04/01/2006</c:v>
                </c:pt>
                <c:pt idx="616">
                  <c:v>05/01/2006</c:v>
                </c:pt>
                <c:pt idx="617">
                  <c:v>06/01/2006</c:v>
                </c:pt>
                <c:pt idx="618">
                  <c:v>07/01/2006</c:v>
                </c:pt>
                <c:pt idx="619">
                  <c:v>08/01/2006</c:v>
                </c:pt>
                <c:pt idx="620">
                  <c:v>09/01/2006</c:v>
                </c:pt>
                <c:pt idx="621">
                  <c:v>10/01/2006</c:v>
                </c:pt>
                <c:pt idx="622">
                  <c:v>11/01/2006</c:v>
                </c:pt>
                <c:pt idx="623">
                  <c:v>12/01/2006</c:v>
                </c:pt>
                <c:pt idx="624">
                  <c:v>01/01/2007</c:v>
                </c:pt>
                <c:pt idx="625">
                  <c:v>02/01/2007</c:v>
                </c:pt>
                <c:pt idx="626">
                  <c:v>03/01/2007</c:v>
                </c:pt>
                <c:pt idx="627">
                  <c:v>04/01/2007</c:v>
                </c:pt>
                <c:pt idx="628">
                  <c:v>05/01/2007</c:v>
                </c:pt>
                <c:pt idx="629">
                  <c:v>06/01/2007</c:v>
                </c:pt>
                <c:pt idx="630">
                  <c:v>07/01/2007</c:v>
                </c:pt>
                <c:pt idx="631">
                  <c:v>08/01/2007</c:v>
                </c:pt>
                <c:pt idx="632">
                  <c:v>09/01/2007</c:v>
                </c:pt>
                <c:pt idx="633">
                  <c:v>10/01/2007</c:v>
                </c:pt>
                <c:pt idx="634">
                  <c:v>11/01/2007</c:v>
                </c:pt>
                <c:pt idx="635">
                  <c:v>12/01/2007</c:v>
                </c:pt>
                <c:pt idx="636">
                  <c:v>01/01/2008</c:v>
                </c:pt>
                <c:pt idx="637">
                  <c:v>02/01/2008</c:v>
                </c:pt>
                <c:pt idx="638">
                  <c:v>03/01/2008</c:v>
                </c:pt>
                <c:pt idx="639">
                  <c:v>04/01/2008</c:v>
                </c:pt>
                <c:pt idx="640">
                  <c:v>05/01/2008</c:v>
                </c:pt>
                <c:pt idx="641">
                  <c:v>06/01/2008</c:v>
                </c:pt>
                <c:pt idx="642">
                  <c:v>07/01/2008</c:v>
                </c:pt>
                <c:pt idx="643">
                  <c:v>08/01/2008</c:v>
                </c:pt>
                <c:pt idx="644">
                  <c:v>09/01/2008</c:v>
                </c:pt>
                <c:pt idx="645">
                  <c:v>10/01/2008</c:v>
                </c:pt>
                <c:pt idx="646">
                  <c:v>11/01/2008</c:v>
                </c:pt>
                <c:pt idx="647">
                  <c:v>12/01/2008</c:v>
                </c:pt>
                <c:pt idx="648">
                  <c:v>01/01/2009</c:v>
                </c:pt>
                <c:pt idx="649">
                  <c:v>02/01/2009</c:v>
                </c:pt>
                <c:pt idx="650">
                  <c:v>03/01/2009</c:v>
                </c:pt>
                <c:pt idx="651">
                  <c:v>04/01/2009</c:v>
                </c:pt>
                <c:pt idx="652">
                  <c:v>05/01/2009</c:v>
                </c:pt>
                <c:pt idx="653">
                  <c:v>06/01/2009</c:v>
                </c:pt>
                <c:pt idx="654">
                  <c:v>07/01/2009</c:v>
                </c:pt>
                <c:pt idx="655">
                  <c:v>08/01/2009</c:v>
                </c:pt>
                <c:pt idx="656">
                  <c:v>09/01/2009</c:v>
                </c:pt>
                <c:pt idx="657">
                  <c:v>10/01/2009</c:v>
                </c:pt>
                <c:pt idx="658">
                  <c:v>11/01/2009</c:v>
                </c:pt>
                <c:pt idx="659">
                  <c:v>12/01/2009</c:v>
                </c:pt>
                <c:pt idx="660">
                  <c:v>01/01/2010</c:v>
                </c:pt>
                <c:pt idx="661">
                  <c:v>02/01/2010</c:v>
                </c:pt>
                <c:pt idx="662">
                  <c:v>03/01/2010</c:v>
                </c:pt>
                <c:pt idx="663">
                  <c:v>04/01/2010</c:v>
                </c:pt>
                <c:pt idx="664">
                  <c:v>05/01/2010</c:v>
                </c:pt>
                <c:pt idx="665">
                  <c:v>06/01/2010</c:v>
                </c:pt>
                <c:pt idx="666">
                  <c:v>07/01/2010</c:v>
                </c:pt>
                <c:pt idx="667">
                  <c:v>08/01/2010</c:v>
                </c:pt>
                <c:pt idx="668">
                  <c:v>09/01/2010</c:v>
                </c:pt>
                <c:pt idx="669">
                  <c:v>10/01/2010</c:v>
                </c:pt>
                <c:pt idx="670">
                  <c:v>11/01/2010</c:v>
                </c:pt>
                <c:pt idx="671">
                  <c:v>12/01/2010</c:v>
                </c:pt>
                <c:pt idx="672">
                  <c:v>01/01/2011</c:v>
                </c:pt>
                <c:pt idx="673">
                  <c:v>02/01/2011</c:v>
                </c:pt>
                <c:pt idx="674">
                  <c:v>03/01/2011</c:v>
                </c:pt>
                <c:pt idx="675">
                  <c:v>04/01/2011</c:v>
                </c:pt>
                <c:pt idx="676">
                  <c:v>05/01/2011</c:v>
                </c:pt>
                <c:pt idx="677">
                  <c:v>06/01/2011</c:v>
                </c:pt>
                <c:pt idx="678">
                  <c:v>07/01/2011</c:v>
                </c:pt>
                <c:pt idx="679">
                  <c:v>08/01/2011</c:v>
                </c:pt>
                <c:pt idx="680">
                  <c:v>09/01/2011</c:v>
                </c:pt>
                <c:pt idx="681">
                  <c:v>10/01/2011</c:v>
                </c:pt>
                <c:pt idx="682">
                  <c:v>11/01/2011</c:v>
                </c:pt>
                <c:pt idx="683">
                  <c:v>12/01/2011</c:v>
                </c:pt>
                <c:pt idx="684">
                  <c:v>01/01/2012</c:v>
                </c:pt>
                <c:pt idx="685">
                  <c:v>02/01/2012</c:v>
                </c:pt>
                <c:pt idx="686">
                  <c:v>03/01/2012</c:v>
                </c:pt>
                <c:pt idx="687">
                  <c:v>04/01/2012</c:v>
                </c:pt>
                <c:pt idx="688">
                  <c:v>05/01/2012</c:v>
                </c:pt>
                <c:pt idx="689">
                  <c:v>06/01/2012</c:v>
                </c:pt>
                <c:pt idx="690">
                  <c:v>07/01/2012</c:v>
                </c:pt>
                <c:pt idx="691">
                  <c:v>08/01/2012</c:v>
                </c:pt>
                <c:pt idx="692">
                  <c:v>09/01/2012</c:v>
                </c:pt>
                <c:pt idx="693">
                  <c:v>10/01/2012</c:v>
                </c:pt>
                <c:pt idx="694">
                  <c:v>11/01/2012</c:v>
                </c:pt>
                <c:pt idx="695">
                  <c:v>12/01/2012</c:v>
                </c:pt>
                <c:pt idx="696">
                  <c:v>01/01/2013</c:v>
                </c:pt>
                <c:pt idx="697">
                  <c:v>02/01/2013</c:v>
                </c:pt>
                <c:pt idx="698">
                  <c:v>03/01/2013</c:v>
                </c:pt>
                <c:pt idx="699">
                  <c:v>04/01/2013</c:v>
                </c:pt>
                <c:pt idx="700">
                  <c:v>05/01/2013</c:v>
                </c:pt>
                <c:pt idx="701">
                  <c:v>06/01/2013</c:v>
                </c:pt>
                <c:pt idx="702">
                  <c:v>07/01/2013</c:v>
                </c:pt>
                <c:pt idx="703">
                  <c:v>08/01/2013</c:v>
                </c:pt>
                <c:pt idx="704">
                  <c:v>09/01/2013</c:v>
                </c:pt>
                <c:pt idx="705">
                  <c:v>10/01/2013</c:v>
                </c:pt>
                <c:pt idx="706">
                  <c:v>11/01/2013</c:v>
                </c:pt>
                <c:pt idx="707">
                  <c:v>12/01/2013</c:v>
                </c:pt>
                <c:pt idx="708">
                  <c:v>01/01/2014</c:v>
                </c:pt>
                <c:pt idx="709">
                  <c:v>02/01/2014</c:v>
                </c:pt>
                <c:pt idx="710">
                  <c:v>03/01/2014</c:v>
                </c:pt>
                <c:pt idx="711">
                  <c:v>04/01/2014</c:v>
                </c:pt>
                <c:pt idx="712">
                  <c:v>05/01/2014</c:v>
                </c:pt>
                <c:pt idx="713">
                  <c:v>06/01/2014</c:v>
                </c:pt>
                <c:pt idx="714">
                  <c:v>07/01/2014</c:v>
                </c:pt>
                <c:pt idx="715">
                  <c:v>08/01/2014</c:v>
                </c:pt>
                <c:pt idx="716">
                  <c:v>09/01/2014</c:v>
                </c:pt>
                <c:pt idx="717">
                  <c:v>10/01/2014</c:v>
                </c:pt>
                <c:pt idx="718">
                  <c:v>11/01/2014</c:v>
                </c:pt>
                <c:pt idx="719">
                  <c:v>12/01/2014</c:v>
                </c:pt>
                <c:pt idx="720">
                  <c:v>01/01/2015</c:v>
                </c:pt>
                <c:pt idx="721">
                  <c:v>02/01/2015</c:v>
                </c:pt>
                <c:pt idx="722">
                  <c:v>03/01/2015</c:v>
                </c:pt>
                <c:pt idx="723">
                  <c:v>04/01/2015</c:v>
                </c:pt>
                <c:pt idx="724">
                  <c:v>05/01/2015</c:v>
                </c:pt>
                <c:pt idx="725">
                  <c:v>06/01/2015</c:v>
                </c:pt>
                <c:pt idx="726">
                  <c:v>07/01/2015</c:v>
                </c:pt>
                <c:pt idx="727">
                  <c:v>08/01/2015</c:v>
                </c:pt>
                <c:pt idx="728">
                  <c:v>09/01/2015</c:v>
                </c:pt>
                <c:pt idx="729">
                  <c:v>10/01/2015</c:v>
                </c:pt>
                <c:pt idx="730">
                  <c:v>11/01/2015</c:v>
                </c:pt>
                <c:pt idx="731">
                  <c:v>12/01/2015</c:v>
                </c:pt>
                <c:pt idx="732">
                  <c:v>01/01/2016</c:v>
                </c:pt>
                <c:pt idx="733">
                  <c:v>02/01/2016</c:v>
                </c:pt>
                <c:pt idx="734">
                  <c:v>03/01/2016</c:v>
                </c:pt>
                <c:pt idx="735">
                  <c:v>04/01/2016</c:v>
                </c:pt>
                <c:pt idx="736">
                  <c:v>05/01/2016</c:v>
                </c:pt>
                <c:pt idx="737">
                  <c:v>06/01/2016</c:v>
                </c:pt>
                <c:pt idx="738">
                  <c:v>07/01/2016</c:v>
                </c:pt>
                <c:pt idx="739">
                  <c:v>08/01/2016</c:v>
                </c:pt>
                <c:pt idx="740">
                  <c:v>09/01/2016</c:v>
                </c:pt>
                <c:pt idx="741">
                  <c:v>10/01/2016</c:v>
                </c:pt>
                <c:pt idx="742">
                  <c:v>11/01/2016</c:v>
                </c:pt>
                <c:pt idx="743">
                  <c:v>12/01/2016</c:v>
                </c:pt>
                <c:pt idx="744">
                  <c:v>01/01/2017</c:v>
                </c:pt>
                <c:pt idx="745">
                  <c:v>02/01/2017</c:v>
                </c:pt>
                <c:pt idx="746">
                  <c:v>03/01/2017</c:v>
                </c:pt>
                <c:pt idx="747">
                  <c:v>04/01/2017</c:v>
                </c:pt>
                <c:pt idx="748">
                  <c:v>05/01/2017</c:v>
                </c:pt>
                <c:pt idx="749">
                  <c:v>06/01/2017</c:v>
                </c:pt>
                <c:pt idx="750">
                  <c:v>01/01/2005</c:v>
                </c:pt>
                <c:pt idx="751">
                  <c:v>02/01/2005</c:v>
                </c:pt>
                <c:pt idx="752">
                  <c:v>03/01/2005</c:v>
                </c:pt>
                <c:pt idx="753">
                  <c:v>04/01/2005</c:v>
                </c:pt>
                <c:pt idx="754">
                  <c:v>05/01/2005</c:v>
                </c:pt>
                <c:pt idx="755">
                  <c:v>06/01/2005</c:v>
                </c:pt>
                <c:pt idx="756">
                  <c:v>07/01/2005</c:v>
                </c:pt>
                <c:pt idx="757">
                  <c:v>08/01/2005</c:v>
                </c:pt>
                <c:pt idx="758">
                  <c:v>09/01/2005</c:v>
                </c:pt>
                <c:pt idx="759">
                  <c:v>10/01/2005</c:v>
                </c:pt>
                <c:pt idx="760">
                  <c:v>11/01/2005</c:v>
                </c:pt>
                <c:pt idx="761">
                  <c:v>12/01/2005</c:v>
                </c:pt>
                <c:pt idx="762">
                  <c:v>01/01/2006</c:v>
                </c:pt>
                <c:pt idx="763">
                  <c:v>02/01/2006</c:v>
                </c:pt>
                <c:pt idx="764">
                  <c:v>03/01/2006</c:v>
                </c:pt>
                <c:pt idx="765">
                  <c:v>04/01/2006</c:v>
                </c:pt>
                <c:pt idx="766">
                  <c:v>05/01/2006</c:v>
                </c:pt>
                <c:pt idx="767">
                  <c:v>06/01/2006</c:v>
                </c:pt>
                <c:pt idx="768">
                  <c:v>07/01/2006</c:v>
                </c:pt>
                <c:pt idx="769">
                  <c:v>08/01/2006</c:v>
                </c:pt>
                <c:pt idx="770">
                  <c:v>09/01/2006</c:v>
                </c:pt>
                <c:pt idx="771">
                  <c:v>10/01/2006</c:v>
                </c:pt>
                <c:pt idx="772">
                  <c:v>11/01/2006</c:v>
                </c:pt>
                <c:pt idx="773">
                  <c:v>12/01/2006</c:v>
                </c:pt>
                <c:pt idx="774">
                  <c:v>01/01/2007</c:v>
                </c:pt>
                <c:pt idx="775">
                  <c:v>02/01/2007</c:v>
                </c:pt>
                <c:pt idx="776">
                  <c:v>03/01/2007</c:v>
                </c:pt>
                <c:pt idx="777">
                  <c:v>04/01/2007</c:v>
                </c:pt>
                <c:pt idx="778">
                  <c:v>05/01/2007</c:v>
                </c:pt>
                <c:pt idx="779">
                  <c:v>06/01/2007</c:v>
                </c:pt>
                <c:pt idx="780">
                  <c:v>07/01/2007</c:v>
                </c:pt>
                <c:pt idx="781">
                  <c:v>08/01/2007</c:v>
                </c:pt>
                <c:pt idx="782">
                  <c:v>09/01/2007</c:v>
                </c:pt>
                <c:pt idx="783">
                  <c:v>10/01/2007</c:v>
                </c:pt>
                <c:pt idx="784">
                  <c:v>11/01/2007</c:v>
                </c:pt>
                <c:pt idx="785">
                  <c:v>12/01/2007</c:v>
                </c:pt>
                <c:pt idx="786">
                  <c:v>01/01/2008</c:v>
                </c:pt>
                <c:pt idx="787">
                  <c:v>02/01/2008</c:v>
                </c:pt>
                <c:pt idx="788">
                  <c:v>03/01/2008</c:v>
                </c:pt>
                <c:pt idx="789">
                  <c:v>04/01/2008</c:v>
                </c:pt>
                <c:pt idx="790">
                  <c:v>05/01/2008</c:v>
                </c:pt>
                <c:pt idx="791">
                  <c:v>06/01/2008</c:v>
                </c:pt>
                <c:pt idx="792">
                  <c:v>07/01/2008</c:v>
                </c:pt>
                <c:pt idx="793">
                  <c:v>08/01/2008</c:v>
                </c:pt>
                <c:pt idx="794">
                  <c:v>09/01/2008</c:v>
                </c:pt>
                <c:pt idx="795">
                  <c:v>10/01/2008</c:v>
                </c:pt>
                <c:pt idx="796">
                  <c:v>11/01/2008</c:v>
                </c:pt>
                <c:pt idx="797">
                  <c:v>12/01/2008</c:v>
                </c:pt>
                <c:pt idx="798">
                  <c:v>01/01/2009</c:v>
                </c:pt>
                <c:pt idx="799">
                  <c:v>02/01/2009</c:v>
                </c:pt>
                <c:pt idx="800">
                  <c:v>03/01/2009</c:v>
                </c:pt>
                <c:pt idx="801">
                  <c:v>04/01/2009</c:v>
                </c:pt>
                <c:pt idx="802">
                  <c:v>05/01/2009</c:v>
                </c:pt>
                <c:pt idx="803">
                  <c:v>06/01/2009</c:v>
                </c:pt>
                <c:pt idx="804">
                  <c:v>07/01/2009</c:v>
                </c:pt>
                <c:pt idx="805">
                  <c:v>08/01/2009</c:v>
                </c:pt>
                <c:pt idx="806">
                  <c:v>09/01/2009</c:v>
                </c:pt>
                <c:pt idx="807">
                  <c:v>10/01/2009</c:v>
                </c:pt>
                <c:pt idx="808">
                  <c:v>11/01/2009</c:v>
                </c:pt>
                <c:pt idx="809">
                  <c:v>12/01/2009</c:v>
                </c:pt>
                <c:pt idx="810">
                  <c:v>01/01/2010</c:v>
                </c:pt>
                <c:pt idx="811">
                  <c:v>02/01/2010</c:v>
                </c:pt>
                <c:pt idx="812">
                  <c:v>03/01/2010</c:v>
                </c:pt>
                <c:pt idx="813">
                  <c:v>04/01/2010</c:v>
                </c:pt>
                <c:pt idx="814">
                  <c:v>05/01/2010</c:v>
                </c:pt>
                <c:pt idx="815">
                  <c:v>06/01/2010</c:v>
                </c:pt>
                <c:pt idx="816">
                  <c:v>07/01/2010</c:v>
                </c:pt>
                <c:pt idx="817">
                  <c:v>08/01/2010</c:v>
                </c:pt>
                <c:pt idx="818">
                  <c:v>09/01/2010</c:v>
                </c:pt>
                <c:pt idx="819">
                  <c:v>10/01/2010</c:v>
                </c:pt>
                <c:pt idx="820">
                  <c:v>11/01/2010</c:v>
                </c:pt>
                <c:pt idx="821">
                  <c:v>12/01/2010</c:v>
                </c:pt>
                <c:pt idx="822">
                  <c:v>01/01/2011</c:v>
                </c:pt>
                <c:pt idx="823">
                  <c:v>02/01/2011</c:v>
                </c:pt>
                <c:pt idx="824">
                  <c:v>03/01/2011</c:v>
                </c:pt>
                <c:pt idx="825">
                  <c:v>04/01/2011</c:v>
                </c:pt>
                <c:pt idx="826">
                  <c:v>05/01/2011</c:v>
                </c:pt>
                <c:pt idx="827">
                  <c:v>06/01/2011</c:v>
                </c:pt>
                <c:pt idx="828">
                  <c:v>07/01/2011</c:v>
                </c:pt>
                <c:pt idx="829">
                  <c:v>08/01/2011</c:v>
                </c:pt>
                <c:pt idx="830">
                  <c:v>09/01/2011</c:v>
                </c:pt>
                <c:pt idx="831">
                  <c:v>10/01/2011</c:v>
                </c:pt>
                <c:pt idx="832">
                  <c:v>11/01/2011</c:v>
                </c:pt>
                <c:pt idx="833">
                  <c:v>12/01/2011</c:v>
                </c:pt>
                <c:pt idx="834">
                  <c:v>01/01/2012</c:v>
                </c:pt>
                <c:pt idx="835">
                  <c:v>02/01/2012</c:v>
                </c:pt>
                <c:pt idx="836">
                  <c:v>03/01/2012</c:v>
                </c:pt>
                <c:pt idx="837">
                  <c:v>04/01/2012</c:v>
                </c:pt>
                <c:pt idx="838">
                  <c:v>05/01/2012</c:v>
                </c:pt>
                <c:pt idx="839">
                  <c:v>06/01/2012</c:v>
                </c:pt>
                <c:pt idx="840">
                  <c:v>07/01/2012</c:v>
                </c:pt>
                <c:pt idx="841">
                  <c:v>08/01/2012</c:v>
                </c:pt>
                <c:pt idx="842">
                  <c:v>09/01/2012</c:v>
                </c:pt>
                <c:pt idx="843">
                  <c:v>10/01/2012</c:v>
                </c:pt>
                <c:pt idx="844">
                  <c:v>11/01/2012</c:v>
                </c:pt>
                <c:pt idx="845">
                  <c:v>12/01/2012</c:v>
                </c:pt>
                <c:pt idx="846">
                  <c:v>01/01/2013</c:v>
                </c:pt>
                <c:pt idx="847">
                  <c:v>02/01/2013</c:v>
                </c:pt>
                <c:pt idx="848">
                  <c:v>03/01/2013</c:v>
                </c:pt>
                <c:pt idx="849">
                  <c:v>04/01/2013</c:v>
                </c:pt>
                <c:pt idx="850">
                  <c:v>05/01/2013</c:v>
                </c:pt>
                <c:pt idx="851">
                  <c:v>06/01/2013</c:v>
                </c:pt>
                <c:pt idx="852">
                  <c:v>07/01/2013</c:v>
                </c:pt>
                <c:pt idx="853">
                  <c:v>08/01/2013</c:v>
                </c:pt>
                <c:pt idx="854">
                  <c:v>09/01/2013</c:v>
                </c:pt>
                <c:pt idx="855">
                  <c:v>10/01/2013</c:v>
                </c:pt>
                <c:pt idx="856">
                  <c:v>11/01/2013</c:v>
                </c:pt>
                <c:pt idx="857">
                  <c:v>12/01/2013</c:v>
                </c:pt>
                <c:pt idx="858">
                  <c:v>01/01/2014</c:v>
                </c:pt>
                <c:pt idx="859">
                  <c:v>02/01/2014</c:v>
                </c:pt>
                <c:pt idx="860">
                  <c:v>03/01/2014</c:v>
                </c:pt>
                <c:pt idx="861">
                  <c:v>04/01/2014</c:v>
                </c:pt>
                <c:pt idx="862">
                  <c:v>05/01/2014</c:v>
                </c:pt>
                <c:pt idx="863">
                  <c:v>06/01/2014</c:v>
                </c:pt>
                <c:pt idx="864">
                  <c:v>07/01/2014</c:v>
                </c:pt>
                <c:pt idx="865">
                  <c:v>08/01/2014</c:v>
                </c:pt>
                <c:pt idx="866">
                  <c:v>09/01/2014</c:v>
                </c:pt>
                <c:pt idx="867">
                  <c:v>10/01/2014</c:v>
                </c:pt>
                <c:pt idx="868">
                  <c:v>11/01/2014</c:v>
                </c:pt>
                <c:pt idx="869">
                  <c:v>12/01/2014</c:v>
                </c:pt>
                <c:pt idx="870">
                  <c:v>01/01/2015</c:v>
                </c:pt>
                <c:pt idx="871">
                  <c:v>02/01/2015</c:v>
                </c:pt>
                <c:pt idx="872">
                  <c:v>03/01/2015</c:v>
                </c:pt>
                <c:pt idx="873">
                  <c:v>04/01/2015</c:v>
                </c:pt>
                <c:pt idx="874">
                  <c:v>05/01/2015</c:v>
                </c:pt>
                <c:pt idx="875">
                  <c:v>06/01/2015</c:v>
                </c:pt>
                <c:pt idx="876">
                  <c:v>07/01/2015</c:v>
                </c:pt>
                <c:pt idx="877">
                  <c:v>08/01/2015</c:v>
                </c:pt>
                <c:pt idx="878">
                  <c:v>09/01/2015</c:v>
                </c:pt>
                <c:pt idx="879">
                  <c:v>10/01/2015</c:v>
                </c:pt>
                <c:pt idx="880">
                  <c:v>11/01/2015</c:v>
                </c:pt>
                <c:pt idx="881">
                  <c:v>12/01/2015</c:v>
                </c:pt>
                <c:pt idx="882">
                  <c:v>01/01/2016</c:v>
                </c:pt>
                <c:pt idx="883">
                  <c:v>02/01/2016</c:v>
                </c:pt>
                <c:pt idx="884">
                  <c:v>03/01/2016</c:v>
                </c:pt>
                <c:pt idx="885">
                  <c:v>04/01/2016</c:v>
                </c:pt>
                <c:pt idx="886">
                  <c:v>05/01/2016</c:v>
                </c:pt>
                <c:pt idx="887">
                  <c:v>06/01/2016</c:v>
                </c:pt>
                <c:pt idx="888">
                  <c:v>07/01/2016</c:v>
                </c:pt>
                <c:pt idx="889">
                  <c:v>08/01/2016</c:v>
                </c:pt>
                <c:pt idx="890">
                  <c:v>09/01/2016</c:v>
                </c:pt>
                <c:pt idx="891">
                  <c:v>10/01/2016</c:v>
                </c:pt>
                <c:pt idx="892">
                  <c:v>11/01/2016</c:v>
                </c:pt>
                <c:pt idx="893">
                  <c:v>12/01/2016</c:v>
                </c:pt>
                <c:pt idx="894">
                  <c:v>01/01/2017</c:v>
                </c:pt>
                <c:pt idx="895">
                  <c:v>02/01/2017</c:v>
                </c:pt>
                <c:pt idx="896">
                  <c:v>03/01/2017</c:v>
                </c:pt>
                <c:pt idx="897">
                  <c:v>04/01/2017</c:v>
                </c:pt>
                <c:pt idx="898">
                  <c:v>05/01/2017</c:v>
                </c:pt>
                <c:pt idx="899">
                  <c:v>06/01/2017</c:v>
                </c:pt>
                <c:pt idx="900">
                  <c:v>01/01/2005</c:v>
                </c:pt>
                <c:pt idx="901">
                  <c:v>02/01/2005</c:v>
                </c:pt>
                <c:pt idx="902">
                  <c:v>03/01/2005</c:v>
                </c:pt>
                <c:pt idx="903">
                  <c:v>04/01/2005</c:v>
                </c:pt>
                <c:pt idx="904">
                  <c:v>05/01/2005</c:v>
                </c:pt>
                <c:pt idx="905">
                  <c:v>06/01/2005</c:v>
                </c:pt>
                <c:pt idx="906">
                  <c:v>07/01/2005</c:v>
                </c:pt>
                <c:pt idx="907">
                  <c:v>08/01/2005</c:v>
                </c:pt>
                <c:pt idx="908">
                  <c:v>09/01/2005</c:v>
                </c:pt>
                <c:pt idx="909">
                  <c:v>10/01/2005</c:v>
                </c:pt>
                <c:pt idx="910">
                  <c:v>11/01/2005</c:v>
                </c:pt>
                <c:pt idx="911">
                  <c:v>12/01/2005</c:v>
                </c:pt>
                <c:pt idx="912">
                  <c:v>01/01/2006</c:v>
                </c:pt>
                <c:pt idx="913">
                  <c:v>02/01/2006</c:v>
                </c:pt>
                <c:pt idx="914">
                  <c:v>03/01/2006</c:v>
                </c:pt>
                <c:pt idx="915">
                  <c:v>04/01/2006</c:v>
                </c:pt>
                <c:pt idx="916">
                  <c:v>05/01/2006</c:v>
                </c:pt>
                <c:pt idx="917">
                  <c:v>06/01/2006</c:v>
                </c:pt>
                <c:pt idx="918">
                  <c:v>07/01/2006</c:v>
                </c:pt>
                <c:pt idx="919">
                  <c:v>08/01/2006</c:v>
                </c:pt>
                <c:pt idx="920">
                  <c:v>09/01/2006</c:v>
                </c:pt>
                <c:pt idx="921">
                  <c:v>10/01/2006</c:v>
                </c:pt>
                <c:pt idx="922">
                  <c:v>11/01/2006</c:v>
                </c:pt>
                <c:pt idx="923">
                  <c:v>12/01/2006</c:v>
                </c:pt>
                <c:pt idx="924">
                  <c:v>01/01/2007</c:v>
                </c:pt>
                <c:pt idx="925">
                  <c:v>02/01/2007</c:v>
                </c:pt>
                <c:pt idx="926">
                  <c:v>03/01/2007</c:v>
                </c:pt>
                <c:pt idx="927">
                  <c:v>04/01/2007</c:v>
                </c:pt>
                <c:pt idx="928">
                  <c:v>05/01/2007</c:v>
                </c:pt>
                <c:pt idx="929">
                  <c:v>06/01/2007</c:v>
                </c:pt>
                <c:pt idx="930">
                  <c:v>07/01/2007</c:v>
                </c:pt>
                <c:pt idx="931">
                  <c:v>08/01/2007</c:v>
                </c:pt>
                <c:pt idx="932">
                  <c:v>09/01/2007</c:v>
                </c:pt>
                <c:pt idx="933">
                  <c:v>10/01/2007</c:v>
                </c:pt>
                <c:pt idx="934">
                  <c:v>11/01/2007</c:v>
                </c:pt>
                <c:pt idx="935">
                  <c:v>12/01/2007</c:v>
                </c:pt>
                <c:pt idx="936">
                  <c:v>01/01/2008</c:v>
                </c:pt>
                <c:pt idx="937">
                  <c:v>02/01/2008</c:v>
                </c:pt>
                <c:pt idx="938">
                  <c:v>03/01/2008</c:v>
                </c:pt>
                <c:pt idx="939">
                  <c:v>04/01/2008</c:v>
                </c:pt>
                <c:pt idx="940">
                  <c:v>05/01/2008</c:v>
                </c:pt>
                <c:pt idx="941">
                  <c:v>06/01/2008</c:v>
                </c:pt>
                <c:pt idx="942">
                  <c:v>07/01/2008</c:v>
                </c:pt>
                <c:pt idx="943">
                  <c:v>08/01/2008</c:v>
                </c:pt>
                <c:pt idx="944">
                  <c:v>09/01/2008</c:v>
                </c:pt>
                <c:pt idx="945">
                  <c:v>10/01/2008</c:v>
                </c:pt>
                <c:pt idx="946">
                  <c:v>11/01/2008</c:v>
                </c:pt>
                <c:pt idx="947">
                  <c:v>12/01/2008</c:v>
                </c:pt>
                <c:pt idx="948">
                  <c:v>01/01/2009</c:v>
                </c:pt>
                <c:pt idx="949">
                  <c:v>02/01/2009</c:v>
                </c:pt>
                <c:pt idx="950">
                  <c:v>03/01/2009</c:v>
                </c:pt>
                <c:pt idx="951">
                  <c:v>04/01/2009</c:v>
                </c:pt>
                <c:pt idx="952">
                  <c:v>05/01/2009</c:v>
                </c:pt>
                <c:pt idx="953">
                  <c:v>06/01/2009</c:v>
                </c:pt>
                <c:pt idx="954">
                  <c:v>07/01/2009</c:v>
                </c:pt>
                <c:pt idx="955">
                  <c:v>08/01/2009</c:v>
                </c:pt>
                <c:pt idx="956">
                  <c:v>09/01/2009</c:v>
                </c:pt>
                <c:pt idx="957">
                  <c:v>10/01/2009</c:v>
                </c:pt>
                <c:pt idx="958">
                  <c:v>11/01/2009</c:v>
                </c:pt>
                <c:pt idx="959">
                  <c:v>12/01/2009</c:v>
                </c:pt>
                <c:pt idx="960">
                  <c:v>01/01/2010</c:v>
                </c:pt>
                <c:pt idx="961">
                  <c:v>02/01/2010</c:v>
                </c:pt>
                <c:pt idx="962">
                  <c:v>03/01/2010</c:v>
                </c:pt>
                <c:pt idx="963">
                  <c:v>04/01/2010</c:v>
                </c:pt>
                <c:pt idx="964">
                  <c:v>05/01/2010</c:v>
                </c:pt>
                <c:pt idx="965">
                  <c:v>06/01/2010</c:v>
                </c:pt>
                <c:pt idx="966">
                  <c:v>07/01/2010</c:v>
                </c:pt>
                <c:pt idx="967">
                  <c:v>08/01/2010</c:v>
                </c:pt>
                <c:pt idx="968">
                  <c:v>09/01/2010</c:v>
                </c:pt>
                <c:pt idx="969">
                  <c:v>10/01/2010</c:v>
                </c:pt>
                <c:pt idx="970">
                  <c:v>11/01/2010</c:v>
                </c:pt>
                <c:pt idx="971">
                  <c:v>12/01/2010</c:v>
                </c:pt>
                <c:pt idx="972">
                  <c:v>01/01/2011</c:v>
                </c:pt>
                <c:pt idx="973">
                  <c:v>02/01/2011</c:v>
                </c:pt>
                <c:pt idx="974">
                  <c:v>03/01/2011</c:v>
                </c:pt>
                <c:pt idx="975">
                  <c:v>04/01/2011</c:v>
                </c:pt>
                <c:pt idx="976">
                  <c:v>05/01/2011</c:v>
                </c:pt>
                <c:pt idx="977">
                  <c:v>06/01/2011</c:v>
                </c:pt>
                <c:pt idx="978">
                  <c:v>07/01/2011</c:v>
                </c:pt>
                <c:pt idx="979">
                  <c:v>08/01/2011</c:v>
                </c:pt>
                <c:pt idx="980">
                  <c:v>09/01/2011</c:v>
                </c:pt>
                <c:pt idx="981">
                  <c:v>10/01/2011</c:v>
                </c:pt>
                <c:pt idx="982">
                  <c:v>11/01/2011</c:v>
                </c:pt>
                <c:pt idx="983">
                  <c:v>12/01/2011</c:v>
                </c:pt>
                <c:pt idx="984">
                  <c:v>01/01/2012</c:v>
                </c:pt>
                <c:pt idx="985">
                  <c:v>02/01/2012</c:v>
                </c:pt>
                <c:pt idx="986">
                  <c:v>03/01/2012</c:v>
                </c:pt>
                <c:pt idx="987">
                  <c:v>04/01/2012</c:v>
                </c:pt>
                <c:pt idx="988">
                  <c:v>05/01/2012</c:v>
                </c:pt>
                <c:pt idx="989">
                  <c:v>06/01/2012</c:v>
                </c:pt>
                <c:pt idx="990">
                  <c:v>07/01/2012</c:v>
                </c:pt>
                <c:pt idx="991">
                  <c:v>08/01/2012</c:v>
                </c:pt>
                <c:pt idx="992">
                  <c:v>09/01/2012</c:v>
                </c:pt>
                <c:pt idx="993">
                  <c:v>10/01/2012</c:v>
                </c:pt>
                <c:pt idx="994">
                  <c:v>11/01/2012</c:v>
                </c:pt>
                <c:pt idx="995">
                  <c:v>12/01/2012</c:v>
                </c:pt>
                <c:pt idx="996">
                  <c:v>01/01/2013</c:v>
                </c:pt>
                <c:pt idx="997">
                  <c:v>02/01/2013</c:v>
                </c:pt>
                <c:pt idx="998">
                  <c:v>03/01/2013</c:v>
                </c:pt>
                <c:pt idx="999">
                  <c:v>04/01/2013</c:v>
                </c:pt>
                <c:pt idx="1000">
                  <c:v>05/01/2013</c:v>
                </c:pt>
                <c:pt idx="1001">
                  <c:v>06/01/2013</c:v>
                </c:pt>
                <c:pt idx="1002">
                  <c:v>07/01/2013</c:v>
                </c:pt>
                <c:pt idx="1003">
                  <c:v>08/01/2013</c:v>
                </c:pt>
                <c:pt idx="1004">
                  <c:v>09/01/2013</c:v>
                </c:pt>
                <c:pt idx="1005">
                  <c:v>10/01/2013</c:v>
                </c:pt>
                <c:pt idx="1006">
                  <c:v>11/01/2013</c:v>
                </c:pt>
                <c:pt idx="1007">
                  <c:v>12/01/2013</c:v>
                </c:pt>
                <c:pt idx="1008">
                  <c:v>01/01/2014</c:v>
                </c:pt>
                <c:pt idx="1009">
                  <c:v>02/01/2014</c:v>
                </c:pt>
                <c:pt idx="1010">
                  <c:v>03/01/2014</c:v>
                </c:pt>
                <c:pt idx="1011">
                  <c:v>04/01/2014</c:v>
                </c:pt>
                <c:pt idx="1012">
                  <c:v>05/01/2014</c:v>
                </c:pt>
                <c:pt idx="1013">
                  <c:v>06/01/2014</c:v>
                </c:pt>
                <c:pt idx="1014">
                  <c:v>07/01/2014</c:v>
                </c:pt>
                <c:pt idx="1015">
                  <c:v>08/01/2014</c:v>
                </c:pt>
                <c:pt idx="1016">
                  <c:v>09/01/2014</c:v>
                </c:pt>
                <c:pt idx="1017">
                  <c:v>10/01/2014</c:v>
                </c:pt>
                <c:pt idx="1018">
                  <c:v>11/01/2014</c:v>
                </c:pt>
                <c:pt idx="1019">
                  <c:v>12/01/2014</c:v>
                </c:pt>
                <c:pt idx="1020">
                  <c:v>01/01/2015</c:v>
                </c:pt>
                <c:pt idx="1021">
                  <c:v>02/01/2015</c:v>
                </c:pt>
                <c:pt idx="1022">
                  <c:v>03/01/2015</c:v>
                </c:pt>
                <c:pt idx="1023">
                  <c:v>04/01/2015</c:v>
                </c:pt>
                <c:pt idx="1024">
                  <c:v>05/01/2015</c:v>
                </c:pt>
                <c:pt idx="1025">
                  <c:v>06/01/2015</c:v>
                </c:pt>
                <c:pt idx="1026">
                  <c:v>07/01/2015</c:v>
                </c:pt>
                <c:pt idx="1027">
                  <c:v>08/01/2015</c:v>
                </c:pt>
                <c:pt idx="1028">
                  <c:v>09/01/2015</c:v>
                </c:pt>
                <c:pt idx="1029">
                  <c:v>10/01/2015</c:v>
                </c:pt>
                <c:pt idx="1030">
                  <c:v>11/01/2015</c:v>
                </c:pt>
                <c:pt idx="1031">
                  <c:v>12/01/2015</c:v>
                </c:pt>
                <c:pt idx="1032">
                  <c:v>01/01/2016</c:v>
                </c:pt>
                <c:pt idx="1033">
                  <c:v>02/01/2016</c:v>
                </c:pt>
                <c:pt idx="1034">
                  <c:v>03/01/2016</c:v>
                </c:pt>
                <c:pt idx="1035">
                  <c:v>04/01/2016</c:v>
                </c:pt>
                <c:pt idx="1036">
                  <c:v>05/01/2016</c:v>
                </c:pt>
                <c:pt idx="1037">
                  <c:v>06/01/2016</c:v>
                </c:pt>
                <c:pt idx="1038">
                  <c:v>07/01/2016</c:v>
                </c:pt>
                <c:pt idx="1039">
                  <c:v>08/01/2016</c:v>
                </c:pt>
                <c:pt idx="1040">
                  <c:v>09/01/2016</c:v>
                </c:pt>
                <c:pt idx="1041">
                  <c:v>10/01/2016</c:v>
                </c:pt>
                <c:pt idx="1042">
                  <c:v>11/01/2016</c:v>
                </c:pt>
                <c:pt idx="1043">
                  <c:v>12/01/2016</c:v>
                </c:pt>
                <c:pt idx="1044">
                  <c:v>01/01/2017</c:v>
                </c:pt>
                <c:pt idx="1045">
                  <c:v>02/01/2017</c:v>
                </c:pt>
                <c:pt idx="1046">
                  <c:v>03/01/2017</c:v>
                </c:pt>
                <c:pt idx="1047">
                  <c:v>04/01/2017</c:v>
                </c:pt>
                <c:pt idx="1048">
                  <c:v>05/01/2017</c:v>
                </c:pt>
                <c:pt idx="1049">
                  <c:v>06/01/2017</c:v>
                </c:pt>
                <c:pt idx="1050">
                  <c:v>01/01/2005</c:v>
                </c:pt>
                <c:pt idx="1051">
                  <c:v>02/01/2005</c:v>
                </c:pt>
                <c:pt idx="1052">
                  <c:v>03/01/2005</c:v>
                </c:pt>
                <c:pt idx="1053">
                  <c:v>04/01/2005</c:v>
                </c:pt>
                <c:pt idx="1054">
                  <c:v>05/01/2005</c:v>
                </c:pt>
                <c:pt idx="1055">
                  <c:v>06/01/2005</c:v>
                </c:pt>
                <c:pt idx="1056">
                  <c:v>07/01/2005</c:v>
                </c:pt>
                <c:pt idx="1057">
                  <c:v>08/01/2005</c:v>
                </c:pt>
                <c:pt idx="1058">
                  <c:v>09/01/2005</c:v>
                </c:pt>
                <c:pt idx="1059">
                  <c:v>10/01/2005</c:v>
                </c:pt>
                <c:pt idx="1060">
                  <c:v>11/01/2005</c:v>
                </c:pt>
                <c:pt idx="1061">
                  <c:v>12/01/2005</c:v>
                </c:pt>
                <c:pt idx="1062">
                  <c:v>01/01/2006</c:v>
                </c:pt>
                <c:pt idx="1063">
                  <c:v>02/01/2006</c:v>
                </c:pt>
                <c:pt idx="1064">
                  <c:v>03/01/2006</c:v>
                </c:pt>
                <c:pt idx="1065">
                  <c:v>04/01/2006</c:v>
                </c:pt>
                <c:pt idx="1066">
                  <c:v>05/01/2006</c:v>
                </c:pt>
                <c:pt idx="1067">
                  <c:v>06/01/2006</c:v>
                </c:pt>
                <c:pt idx="1068">
                  <c:v>07/01/2006</c:v>
                </c:pt>
                <c:pt idx="1069">
                  <c:v>08/01/2006</c:v>
                </c:pt>
                <c:pt idx="1070">
                  <c:v>09/01/2006</c:v>
                </c:pt>
                <c:pt idx="1071">
                  <c:v>10/01/2006</c:v>
                </c:pt>
                <c:pt idx="1072">
                  <c:v>11/01/2006</c:v>
                </c:pt>
                <c:pt idx="1073">
                  <c:v>12/01/2006</c:v>
                </c:pt>
                <c:pt idx="1074">
                  <c:v>01/01/2007</c:v>
                </c:pt>
                <c:pt idx="1075">
                  <c:v>02/01/2007</c:v>
                </c:pt>
                <c:pt idx="1076">
                  <c:v>03/01/2007</c:v>
                </c:pt>
                <c:pt idx="1077">
                  <c:v>04/01/2007</c:v>
                </c:pt>
                <c:pt idx="1078">
                  <c:v>05/01/2007</c:v>
                </c:pt>
                <c:pt idx="1079">
                  <c:v>06/01/2007</c:v>
                </c:pt>
                <c:pt idx="1080">
                  <c:v>07/01/2007</c:v>
                </c:pt>
                <c:pt idx="1081">
                  <c:v>08/01/2007</c:v>
                </c:pt>
                <c:pt idx="1082">
                  <c:v>09/01/2007</c:v>
                </c:pt>
                <c:pt idx="1083">
                  <c:v>10/01/2007</c:v>
                </c:pt>
                <c:pt idx="1084">
                  <c:v>11/01/2007</c:v>
                </c:pt>
                <c:pt idx="1085">
                  <c:v>12/01/2007</c:v>
                </c:pt>
                <c:pt idx="1086">
                  <c:v>01/01/2008</c:v>
                </c:pt>
                <c:pt idx="1087">
                  <c:v>02/01/2008</c:v>
                </c:pt>
                <c:pt idx="1088">
                  <c:v>03/01/2008</c:v>
                </c:pt>
                <c:pt idx="1089">
                  <c:v>04/01/2008</c:v>
                </c:pt>
                <c:pt idx="1090">
                  <c:v>05/01/2008</c:v>
                </c:pt>
                <c:pt idx="1091">
                  <c:v>06/01/2008</c:v>
                </c:pt>
                <c:pt idx="1092">
                  <c:v>07/01/2008</c:v>
                </c:pt>
                <c:pt idx="1093">
                  <c:v>08/01/2008</c:v>
                </c:pt>
                <c:pt idx="1094">
                  <c:v>09/01/2008</c:v>
                </c:pt>
                <c:pt idx="1095">
                  <c:v>10/01/2008</c:v>
                </c:pt>
                <c:pt idx="1096">
                  <c:v>11/01/2008</c:v>
                </c:pt>
                <c:pt idx="1097">
                  <c:v>12/01/2008</c:v>
                </c:pt>
                <c:pt idx="1098">
                  <c:v>01/01/2009</c:v>
                </c:pt>
                <c:pt idx="1099">
                  <c:v>02/01/2009</c:v>
                </c:pt>
                <c:pt idx="1100">
                  <c:v>03/01/2009</c:v>
                </c:pt>
                <c:pt idx="1101">
                  <c:v>04/01/2009</c:v>
                </c:pt>
                <c:pt idx="1102">
                  <c:v>05/01/2009</c:v>
                </c:pt>
                <c:pt idx="1103">
                  <c:v>06/01/2009</c:v>
                </c:pt>
                <c:pt idx="1104">
                  <c:v>07/01/2009</c:v>
                </c:pt>
                <c:pt idx="1105">
                  <c:v>08/01/2009</c:v>
                </c:pt>
                <c:pt idx="1106">
                  <c:v>09/01/2009</c:v>
                </c:pt>
                <c:pt idx="1107">
                  <c:v>10/01/2009</c:v>
                </c:pt>
                <c:pt idx="1108">
                  <c:v>11/01/2009</c:v>
                </c:pt>
                <c:pt idx="1109">
                  <c:v>12/01/2009</c:v>
                </c:pt>
                <c:pt idx="1110">
                  <c:v>01/01/2010</c:v>
                </c:pt>
                <c:pt idx="1111">
                  <c:v>02/01/2010</c:v>
                </c:pt>
                <c:pt idx="1112">
                  <c:v>03/01/2010</c:v>
                </c:pt>
                <c:pt idx="1113">
                  <c:v>04/01/2010</c:v>
                </c:pt>
                <c:pt idx="1114">
                  <c:v>05/01/2010</c:v>
                </c:pt>
                <c:pt idx="1115">
                  <c:v>06/01/2010</c:v>
                </c:pt>
                <c:pt idx="1116">
                  <c:v>07/01/2010</c:v>
                </c:pt>
                <c:pt idx="1117">
                  <c:v>08/01/2010</c:v>
                </c:pt>
                <c:pt idx="1118">
                  <c:v>09/01/2010</c:v>
                </c:pt>
                <c:pt idx="1119">
                  <c:v>10/01/2010</c:v>
                </c:pt>
                <c:pt idx="1120">
                  <c:v>11/01/2010</c:v>
                </c:pt>
                <c:pt idx="1121">
                  <c:v>12/01/2010</c:v>
                </c:pt>
                <c:pt idx="1122">
                  <c:v>01/01/2011</c:v>
                </c:pt>
                <c:pt idx="1123">
                  <c:v>02/01/2011</c:v>
                </c:pt>
                <c:pt idx="1124">
                  <c:v>03/01/2011</c:v>
                </c:pt>
                <c:pt idx="1125">
                  <c:v>04/01/2011</c:v>
                </c:pt>
                <c:pt idx="1126">
                  <c:v>05/01/2011</c:v>
                </c:pt>
                <c:pt idx="1127">
                  <c:v>06/01/2011</c:v>
                </c:pt>
                <c:pt idx="1128">
                  <c:v>07/01/2011</c:v>
                </c:pt>
                <c:pt idx="1129">
                  <c:v>08/01/2011</c:v>
                </c:pt>
                <c:pt idx="1130">
                  <c:v>09/01/2011</c:v>
                </c:pt>
                <c:pt idx="1131">
                  <c:v>10/01/2011</c:v>
                </c:pt>
                <c:pt idx="1132">
                  <c:v>11/01/2011</c:v>
                </c:pt>
                <c:pt idx="1133">
                  <c:v>12/01/2011</c:v>
                </c:pt>
                <c:pt idx="1134">
                  <c:v>01/01/2012</c:v>
                </c:pt>
                <c:pt idx="1135">
                  <c:v>02/01/2012</c:v>
                </c:pt>
                <c:pt idx="1136">
                  <c:v>03/01/2012</c:v>
                </c:pt>
                <c:pt idx="1137">
                  <c:v>04/01/2012</c:v>
                </c:pt>
                <c:pt idx="1138">
                  <c:v>05/01/2012</c:v>
                </c:pt>
                <c:pt idx="1139">
                  <c:v>06/01/2012</c:v>
                </c:pt>
                <c:pt idx="1140">
                  <c:v>07/01/2012</c:v>
                </c:pt>
                <c:pt idx="1141">
                  <c:v>08/01/2012</c:v>
                </c:pt>
                <c:pt idx="1142">
                  <c:v>09/01/2012</c:v>
                </c:pt>
                <c:pt idx="1143">
                  <c:v>10/01/2012</c:v>
                </c:pt>
                <c:pt idx="1144">
                  <c:v>11/01/2012</c:v>
                </c:pt>
                <c:pt idx="1145">
                  <c:v>12/01/2012</c:v>
                </c:pt>
                <c:pt idx="1146">
                  <c:v>01/01/2013</c:v>
                </c:pt>
                <c:pt idx="1147">
                  <c:v>02/01/2013</c:v>
                </c:pt>
                <c:pt idx="1148">
                  <c:v>03/01/2013</c:v>
                </c:pt>
                <c:pt idx="1149">
                  <c:v>04/01/2013</c:v>
                </c:pt>
                <c:pt idx="1150">
                  <c:v>05/01/2013</c:v>
                </c:pt>
                <c:pt idx="1151">
                  <c:v>06/01/2013</c:v>
                </c:pt>
                <c:pt idx="1152">
                  <c:v>07/01/2013</c:v>
                </c:pt>
                <c:pt idx="1153">
                  <c:v>08/01/2013</c:v>
                </c:pt>
                <c:pt idx="1154">
                  <c:v>09/01/2013</c:v>
                </c:pt>
                <c:pt idx="1155">
                  <c:v>10/01/2013</c:v>
                </c:pt>
                <c:pt idx="1156">
                  <c:v>11/01/2013</c:v>
                </c:pt>
                <c:pt idx="1157">
                  <c:v>12/01/2013</c:v>
                </c:pt>
                <c:pt idx="1158">
                  <c:v>01/01/2014</c:v>
                </c:pt>
                <c:pt idx="1159">
                  <c:v>02/01/2014</c:v>
                </c:pt>
                <c:pt idx="1160">
                  <c:v>03/01/2014</c:v>
                </c:pt>
                <c:pt idx="1161">
                  <c:v>04/01/2014</c:v>
                </c:pt>
                <c:pt idx="1162">
                  <c:v>05/01/2014</c:v>
                </c:pt>
                <c:pt idx="1163">
                  <c:v>06/01/2014</c:v>
                </c:pt>
                <c:pt idx="1164">
                  <c:v>07/01/2014</c:v>
                </c:pt>
                <c:pt idx="1165">
                  <c:v>08/01/2014</c:v>
                </c:pt>
                <c:pt idx="1166">
                  <c:v>09/01/2014</c:v>
                </c:pt>
                <c:pt idx="1167">
                  <c:v>10/01/2014</c:v>
                </c:pt>
                <c:pt idx="1168">
                  <c:v>11/01/2014</c:v>
                </c:pt>
                <c:pt idx="1169">
                  <c:v>12/01/2014</c:v>
                </c:pt>
                <c:pt idx="1170">
                  <c:v>01/01/2015</c:v>
                </c:pt>
                <c:pt idx="1171">
                  <c:v>02/01/2015</c:v>
                </c:pt>
                <c:pt idx="1172">
                  <c:v>03/01/2015</c:v>
                </c:pt>
                <c:pt idx="1173">
                  <c:v>04/01/2015</c:v>
                </c:pt>
                <c:pt idx="1174">
                  <c:v>05/01/2015</c:v>
                </c:pt>
                <c:pt idx="1175">
                  <c:v>06/01/2015</c:v>
                </c:pt>
                <c:pt idx="1176">
                  <c:v>07/01/2015</c:v>
                </c:pt>
                <c:pt idx="1177">
                  <c:v>08/01/2015</c:v>
                </c:pt>
                <c:pt idx="1178">
                  <c:v>09/01/2015</c:v>
                </c:pt>
                <c:pt idx="1179">
                  <c:v>10/01/2015</c:v>
                </c:pt>
                <c:pt idx="1180">
                  <c:v>11/01/2015</c:v>
                </c:pt>
                <c:pt idx="1181">
                  <c:v>12/01/2015</c:v>
                </c:pt>
                <c:pt idx="1182">
                  <c:v>01/01/2016</c:v>
                </c:pt>
                <c:pt idx="1183">
                  <c:v>02/01/2016</c:v>
                </c:pt>
                <c:pt idx="1184">
                  <c:v>03/01/2016</c:v>
                </c:pt>
                <c:pt idx="1185">
                  <c:v>04/01/2016</c:v>
                </c:pt>
                <c:pt idx="1186">
                  <c:v>05/01/2016</c:v>
                </c:pt>
                <c:pt idx="1187">
                  <c:v>06/01/2016</c:v>
                </c:pt>
                <c:pt idx="1188">
                  <c:v>07/01/2016</c:v>
                </c:pt>
                <c:pt idx="1189">
                  <c:v>08/01/2016</c:v>
                </c:pt>
                <c:pt idx="1190">
                  <c:v>09/01/2016</c:v>
                </c:pt>
                <c:pt idx="1191">
                  <c:v>10/01/2016</c:v>
                </c:pt>
                <c:pt idx="1192">
                  <c:v>11/01/2016</c:v>
                </c:pt>
                <c:pt idx="1193">
                  <c:v>12/01/2016</c:v>
                </c:pt>
                <c:pt idx="1194">
                  <c:v>01/01/2017</c:v>
                </c:pt>
                <c:pt idx="1195">
                  <c:v>02/01/2017</c:v>
                </c:pt>
                <c:pt idx="1196">
                  <c:v>03/01/2017</c:v>
                </c:pt>
                <c:pt idx="1197">
                  <c:v>04/01/2017</c:v>
                </c:pt>
                <c:pt idx="1198">
                  <c:v>05/01/2017</c:v>
                </c:pt>
                <c:pt idx="1199">
                  <c:v>06/01/2017</c:v>
                </c:pt>
                <c:pt idx="1200">
                  <c:v>01/01/2005</c:v>
                </c:pt>
                <c:pt idx="1201">
                  <c:v>02/01/2005</c:v>
                </c:pt>
                <c:pt idx="1202">
                  <c:v>03/01/2005</c:v>
                </c:pt>
                <c:pt idx="1203">
                  <c:v>04/01/2005</c:v>
                </c:pt>
                <c:pt idx="1204">
                  <c:v>05/01/2005</c:v>
                </c:pt>
                <c:pt idx="1205">
                  <c:v>06/01/2005</c:v>
                </c:pt>
                <c:pt idx="1206">
                  <c:v>07/01/2005</c:v>
                </c:pt>
                <c:pt idx="1207">
                  <c:v>08/01/2005</c:v>
                </c:pt>
                <c:pt idx="1208">
                  <c:v>09/01/2005</c:v>
                </c:pt>
                <c:pt idx="1209">
                  <c:v>10/01/2005</c:v>
                </c:pt>
                <c:pt idx="1210">
                  <c:v>11/01/2005</c:v>
                </c:pt>
                <c:pt idx="1211">
                  <c:v>12/01/2005</c:v>
                </c:pt>
                <c:pt idx="1212">
                  <c:v>01/01/2006</c:v>
                </c:pt>
                <c:pt idx="1213">
                  <c:v>02/01/2006</c:v>
                </c:pt>
                <c:pt idx="1214">
                  <c:v>03/01/2006</c:v>
                </c:pt>
                <c:pt idx="1215">
                  <c:v>04/01/2006</c:v>
                </c:pt>
                <c:pt idx="1216">
                  <c:v>05/01/2006</c:v>
                </c:pt>
                <c:pt idx="1217">
                  <c:v>06/01/2006</c:v>
                </c:pt>
                <c:pt idx="1218">
                  <c:v>07/01/2006</c:v>
                </c:pt>
                <c:pt idx="1219">
                  <c:v>08/01/2006</c:v>
                </c:pt>
                <c:pt idx="1220">
                  <c:v>09/01/2006</c:v>
                </c:pt>
                <c:pt idx="1221">
                  <c:v>10/01/2006</c:v>
                </c:pt>
                <c:pt idx="1222">
                  <c:v>11/01/2006</c:v>
                </c:pt>
                <c:pt idx="1223">
                  <c:v>12/01/2006</c:v>
                </c:pt>
                <c:pt idx="1224">
                  <c:v>01/01/2007</c:v>
                </c:pt>
                <c:pt idx="1225">
                  <c:v>02/01/2007</c:v>
                </c:pt>
                <c:pt idx="1226">
                  <c:v>03/01/2007</c:v>
                </c:pt>
                <c:pt idx="1227">
                  <c:v>04/01/2007</c:v>
                </c:pt>
                <c:pt idx="1228">
                  <c:v>05/01/2007</c:v>
                </c:pt>
                <c:pt idx="1229">
                  <c:v>06/01/2007</c:v>
                </c:pt>
                <c:pt idx="1230">
                  <c:v>07/01/2007</c:v>
                </c:pt>
                <c:pt idx="1231">
                  <c:v>08/01/2007</c:v>
                </c:pt>
                <c:pt idx="1232">
                  <c:v>09/01/2007</c:v>
                </c:pt>
                <c:pt idx="1233">
                  <c:v>10/01/2007</c:v>
                </c:pt>
                <c:pt idx="1234">
                  <c:v>11/01/2007</c:v>
                </c:pt>
                <c:pt idx="1235">
                  <c:v>12/01/2007</c:v>
                </c:pt>
                <c:pt idx="1236">
                  <c:v>01/01/2008</c:v>
                </c:pt>
                <c:pt idx="1237">
                  <c:v>02/01/2008</c:v>
                </c:pt>
                <c:pt idx="1238">
                  <c:v>03/01/2008</c:v>
                </c:pt>
                <c:pt idx="1239">
                  <c:v>04/01/2008</c:v>
                </c:pt>
                <c:pt idx="1240">
                  <c:v>05/01/2008</c:v>
                </c:pt>
                <c:pt idx="1241">
                  <c:v>06/01/2008</c:v>
                </c:pt>
                <c:pt idx="1242">
                  <c:v>07/01/2008</c:v>
                </c:pt>
                <c:pt idx="1243">
                  <c:v>08/01/2008</c:v>
                </c:pt>
                <c:pt idx="1244">
                  <c:v>09/01/2008</c:v>
                </c:pt>
                <c:pt idx="1245">
                  <c:v>10/01/2008</c:v>
                </c:pt>
                <c:pt idx="1246">
                  <c:v>11/01/2008</c:v>
                </c:pt>
                <c:pt idx="1247">
                  <c:v>12/01/2008</c:v>
                </c:pt>
                <c:pt idx="1248">
                  <c:v>01/01/2009</c:v>
                </c:pt>
                <c:pt idx="1249">
                  <c:v>02/01/2009</c:v>
                </c:pt>
                <c:pt idx="1250">
                  <c:v>03/01/2009</c:v>
                </c:pt>
                <c:pt idx="1251">
                  <c:v>04/01/2009</c:v>
                </c:pt>
                <c:pt idx="1252">
                  <c:v>05/01/2009</c:v>
                </c:pt>
                <c:pt idx="1253">
                  <c:v>06/01/2009</c:v>
                </c:pt>
                <c:pt idx="1254">
                  <c:v>07/01/2009</c:v>
                </c:pt>
                <c:pt idx="1255">
                  <c:v>08/01/2009</c:v>
                </c:pt>
                <c:pt idx="1256">
                  <c:v>09/01/2009</c:v>
                </c:pt>
                <c:pt idx="1257">
                  <c:v>10/01/2009</c:v>
                </c:pt>
                <c:pt idx="1258">
                  <c:v>11/01/2009</c:v>
                </c:pt>
                <c:pt idx="1259">
                  <c:v>12/01/2009</c:v>
                </c:pt>
                <c:pt idx="1260">
                  <c:v>01/01/2010</c:v>
                </c:pt>
                <c:pt idx="1261">
                  <c:v>02/01/2010</c:v>
                </c:pt>
                <c:pt idx="1262">
                  <c:v>03/01/2010</c:v>
                </c:pt>
                <c:pt idx="1263">
                  <c:v>04/01/2010</c:v>
                </c:pt>
                <c:pt idx="1264">
                  <c:v>05/01/2010</c:v>
                </c:pt>
                <c:pt idx="1265">
                  <c:v>06/01/2010</c:v>
                </c:pt>
                <c:pt idx="1266">
                  <c:v>07/01/2010</c:v>
                </c:pt>
                <c:pt idx="1267">
                  <c:v>08/01/2010</c:v>
                </c:pt>
                <c:pt idx="1268">
                  <c:v>09/01/2010</c:v>
                </c:pt>
                <c:pt idx="1269">
                  <c:v>10/01/2010</c:v>
                </c:pt>
                <c:pt idx="1270">
                  <c:v>11/01/2010</c:v>
                </c:pt>
                <c:pt idx="1271">
                  <c:v>12/01/2010</c:v>
                </c:pt>
                <c:pt idx="1272">
                  <c:v>01/01/2011</c:v>
                </c:pt>
                <c:pt idx="1273">
                  <c:v>02/01/2011</c:v>
                </c:pt>
                <c:pt idx="1274">
                  <c:v>03/01/2011</c:v>
                </c:pt>
                <c:pt idx="1275">
                  <c:v>04/01/2011</c:v>
                </c:pt>
                <c:pt idx="1276">
                  <c:v>05/01/2011</c:v>
                </c:pt>
                <c:pt idx="1277">
                  <c:v>06/01/2011</c:v>
                </c:pt>
                <c:pt idx="1278">
                  <c:v>07/01/2011</c:v>
                </c:pt>
                <c:pt idx="1279">
                  <c:v>08/01/2011</c:v>
                </c:pt>
                <c:pt idx="1280">
                  <c:v>09/01/2011</c:v>
                </c:pt>
                <c:pt idx="1281">
                  <c:v>10/01/2011</c:v>
                </c:pt>
                <c:pt idx="1282">
                  <c:v>11/01/2011</c:v>
                </c:pt>
                <c:pt idx="1283">
                  <c:v>12/01/2011</c:v>
                </c:pt>
                <c:pt idx="1284">
                  <c:v>01/01/2012</c:v>
                </c:pt>
                <c:pt idx="1285">
                  <c:v>02/01/2012</c:v>
                </c:pt>
                <c:pt idx="1286">
                  <c:v>03/01/2012</c:v>
                </c:pt>
                <c:pt idx="1287">
                  <c:v>04/01/2012</c:v>
                </c:pt>
                <c:pt idx="1288">
                  <c:v>05/01/2012</c:v>
                </c:pt>
                <c:pt idx="1289">
                  <c:v>06/01/2012</c:v>
                </c:pt>
                <c:pt idx="1290">
                  <c:v>07/01/2012</c:v>
                </c:pt>
                <c:pt idx="1291">
                  <c:v>08/01/2012</c:v>
                </c:pt>
                <c:pt idx="1292">
                  <c:v>09/01/2012</c:v>
                </c:pt>
                <c:pt idx="1293">
                  <c:v>10/01/2012</c:v>
                </c:pt>
                <c:pt idx="1294">
                  <c:v>11/01/2012</c:v>
                </c:pt>
                <c:pt idx="1295">
                  <c:v>12/01/2012</c:v>
                </c:pt>
                <c:pt idx="1296">
                  <c:v>01/01/2013</c:v>
                </c:pt>
                <c:pt idx="1297">
                  <c:v>02/01/2013</c:v>
                </c:pt>
                <c:pt idx="1298">
                  <c:v>03/01/2013</c:v>
                </c:pt>
                <c:pt idx="1299">
                  <c:v>04/01/2013</c:v>
                </c:pt>
                <c:pt idx="1300">
                  <c:v>05/01/2013</c:v>
                </c:pt>
                <c:pt idx="1301">
                  <c:v>06/01/2013</c:v>
                </c:pt>
                <c:pt idx="1302">
                  <c:v>07/01/2013</c:v>
                </c:pt>
                <c:pt idx="1303">
                  <c:v>08/01/2013</c:v>
                </c:pt>
                <c:pt idx="1304">
                  <c:v>09/01/2013</c:v>
                </c:pt>
                <c:pt idx="1305">
                  <c:v>10/01/2013</c:v>
                </c:pt>
                <c:pt idx="1306">
                  <c:v>11/01/2013</c:v>
                </c:pt>
                <c:pt idx="1307">
                  <c:v>12/01/2013</c:v>
                </c:pt>
                <c:pt idx="1308">
                  <c:v>01/01/2014</c:v>
                </c:pt>
                <c:pt idx="1309">
                  <c:v>02/01/2014</c:v>
                </c:pt>
                <c:pt idx="1310">
                  <c:v>03/01/2014</c:v>
                </c:pt>
                <c:pt idx="1311">
                  <c:v>04/01/2014</c:v>
                </c:pt>
                <c:pt idx="1312">
                  <c:v>05/01/2014</c:v>
                </c:pt>
                <c:pt idx="1313">
                  <c:v>06/01/2014</c:v>
                </c:pt>
                <c:pt idx="1314">
                  <c:v>07/01/2014</c:v>
                </c:pt>
                <c:pt idx="1315">
                  <c:v>08/01/2014</c:v>
                </c:pt>
                <c:pt idx="1316">
                  <c:v>09/01/2014</c:v>
                </c:pt>
                <c:pt idx="1317">
                  <c:v>10/01/2014</c:v>
                </c:pt>
                <c:pt idx="1318">
                  <c:v>11/01/2014</c:v>
                </c:pt>
                <c:pt idx="1319">
                  <c:v>12/01/2014</c:v>
                </c:pt>
                <c:pt idx="1320">
                  <c:v>01/01/2015</c:v>
                </c:pt>
                <c:pt idx="1321">
                  <c:v>02/01/2015</c:v>
                </c:pt>
                <c:pt idx="1322">
                  <c:v>03/01/2015</c:v>
                </c:pt>
                <c:pt idx="1323">
                  <c:v>04/01/2015</c:v>
                </c:pt>
                <c:pt idx="1324">
                  <c:v>05/01/2015</c:v>
                </c:pt>
                <c:pt idx="1325">
                  <c:v>06/01/2015</c:v>
                </c:pt>
                <c:pt idx="1326">
                  <c:v>07/01/2015</c:v>
                </c:pt>
                <c:pt idx="1327">
                  <c:v>08/01/2015</c:v>
                </c:pt>
                <c:pt idx="1328">
                  <c:v>09/01/2015</c:v>
                </c:pt>
                <c:pt idx="1329">
                  <c:v>10/01/2015</c:v>
                </c:pt>
                <c:pt idx="1330">
                  <c:v>11/01/2015</c:v>
                </c:pt>
                <c:pt idx="1331">
                  <c:v>12/01/2015</c:v>
                </c:pt>
                <c:pt idx="1332">
                  <c:v>01/01/2016</c:v>
                </c:pt>
                <c:pt idx="1333">
                  <c:v>02/01/2016</c:v>
                </c:pt>
                <c:pt idx="1334">
                  <c:v>03/01/2016</c:v>
                </c:pt>
                <c:pt idx="1335">
                  <c:v>04/01/2016</c:v>
                </c:pt>
                <c:pt idx="1336">
                  <c:v>05/01/2016</c:v>
                </c:pt>
                <c:pt idx="1337">
                  <c:v>06/01/2016</c:v>
                </c:pt>
                <c:pt idx="1338">
                  <c:v>07/01/2016</c:v>
                </c:pt>
                <c:pt idx="1339">
                  <c:v>08/01/2016</c:v>
                </c:pt>
                <c:pt idx="1340">
                  <c:v>09/01/2016</c:v>
                </c:pt>
                <c:pt idx="1341">
                  <c:v>10/01/2016</c:v>
                </c:pt>
                <c:pt idx="1342">
                  <c:v>11/01/2016</c:v>
                </c:pt>
                <c:pt idx="1343">
                  <c:v>12/01/2016</c:v>
                </c:pt>
                <c:pt idx="1344">
                  <c:v>01/01/2017</c:v>
                </c:pt>
                <c:pt idx="1345">
                  <c:v>02/01/2017</c:v>
                </c:pt>
                <c:pt idx="1346">
                  <c:v>03/01/2017</c:v>
                </c:pt>
                <c:pt idx="1347">
                  <c:v>04/01/2017</c:v>
                </c:pt>
                <c:pt idx="1348">
                  <c:v>05/01/2017</c:v>
                </c:pt>
                <c:pt idx="1349">
                  <c:v>06/01/2017</c:v>
                </c:pt>
                <c:pt idx="1350">
                  <c:v>01/01/2005</c:v>
                </c:pt>
                <c:pt idx="1351">
                  <c:v>02/01/2005</c:v>
                </c:pt>
                <c:pt idx="1352">
                  <c:v>03/01/2005</c:v>
                </c:pt>
                <c:pt idx="1353">
                  <c:v>04/01/2005</c:v>
                </c:pt>
                <c:pt idx="1354">
                  <c:v>05/01/2005</c:v>
                </c:pt>
                <c:pt idx="1355">
                  <c:v>06/01/2005</c:v>
                </c:pt>
                <c:pt idx="1356">
                  <c:v>07/01/2005</c:v>
                </c:pt>
                <c:pt idx="1357">
                  <c:v>08/01/2005</c:v>
                </c:pt>
                <c:pt idx="1358">
                  <c:v>09/01/2005</c:v>
                </c:pt>
                <c:pt idx="1359">
                  <c:v>10/01/2005</c:v>
                </c:pt>
                <c:pt idx="1360">
                  <c:v>11/01/2005</c:v>
                </c:pt>
                <c:pt idx="1361">
                  <c:v>12/01/2005</c:v>
                </c:pt>
                <c:pt idx="1362">
                  <c:v>01/01/2006</c:v>
                </c:pt>
                <c:pt idx="1363">
                  <c:v>02/01/2006</c:v>
                </c:pt>
                <c:pt idx="1364">
                  <c:v>03/01/2006</c:v>
                </c:pt>
                <c:pt idx="1365">
                  <c:v>04/01/2006</c:v>
                </c:pt>
                <c:pt idx="1366">
                  <c:v>05/01/2006</c:v>
                </c:pt>
                <c:pt idx="1367">
                  <c:v>06/01/2006</c:v>
                </c:pt>
                <c:pt idx="1368">
                  <c:v>07/01/2006</c:v>
                </c:pt>
                <c:pt idx="1369">
                  <c:v>08/01/2006</c:v>
                </c:pt>
                <c:pt idx="1370">
                  <c:v>09/01/2006</c:v>
                </c:pt>
                <c:pt idx="1371">
                  <c:v>10/01/2006</c:v>
                </c:pt>
                <c:pt idx="1372">
                  <c:v>11/01/2006</c:v>
                </c:pt>
                <c:pt idx="1373">
                  <c:v>12/01/2006</c:v>
                </c:pt>
                <c:pt idx="1374">
                  <c:v>01/01/2007</c:v>
                </c:pt>
                <c:pt idx="1375">
                  <c:v>02/01/2007</c:v>
                </c:pt>
                <c:pt idx="1376">
                  <c:v>03/01/2007</c:v>
                </c:pt>
                <c:pt idx="1377">
                  <c:v>04/01/2007</c:v>
                </c:pt>
                <c:pt idx="1378">
                  <c:v>05/01/2007</c:v>
                </c:pt>
                <c:pt idx="1379">
                  <c:v>06/01/2007</c:v>
                </c:pt>
                <c:pt idx="1380">
                  <c:v>07/01/2007</c:v>
                </c:pt>
                <c:pt idx="1381">
                  <c:v>08/01/2007</c:v>
                </c:pt>
                <c:pt idx="1382">
                  <c:v>09/01/2007</c:v>
                </c:pt>
                <c:pt idx="1383">
                  <c:v>10/01/2007</c:v>
                </c:pt>
                <c:pt idx="1384">
                  <c:v>11/01/2007</c:v>
                </c:pt>
                <c:pt idx="1385">
                  <c:v>12/01/2007</c:v>
                </c:pt>
                <c:pt idx="1386">
                  <c:v>01/01/2008</c:v>
                </c:pt>
                <c:pt idx="1387">
                  <c:v>02/01/2008</c:v>
                </c:pt>
                <c:pt idx="1388">
                  <c:v>03/01/2008</c:v>
                </c:pt>
                <c:pt idx="1389">
                  <c:v>04/01/2008</c:v>
                </c:pt>
                <c:pt idx="1390">
                  <c:v>05/01/2008</c:v>
                </c:pt>
                <c:pt idx="1391">
                  <c:v>06/01/2008</c:v>
                </c:pt>
                <c:pt idx="1392">
                  <c:v>07/01/2008</c:v>
                </c:pt>
                <c:pt idx="1393">
                  <c:v>08/01/2008</c:v>
                </c:pt>
                <c:pt idx="1394">
                  <c:v>09/01/2008</c:v>
                </c:pt>
                <c:pt idx="1395">
                  <c:v>10/01/2008</c:v>
                </c:pt>
                <c:pt idx="1396">
                  <c:v>11/01/2008</c:v>
                </c:pt>
                <c:pt idx="1397">
                  <c:v>12/01/2008</c:v>
                </c:pt>
                <c:pt idx="1398">
                  <c:v>01/01/2009</c:v>
                </c:pt>
                <c:pt idx="1399">
                  <c:v>02/01/2009</c:v>
                </c:pt>
                <c:pt idx="1400">
                  <c:v>03/01/2009</c:v>
                </c:pt>
                <c:pt idx="1401">
                  <c:v>04/01/2009</c:v>
                </c:pt>
                <c:pt idx="1402">
                  <c:v>05/01/2009</c:v>
                </c:pt>
                <c:pt idx="1403">
                  <c:v>06/01/2009</c:v>
                </c:pt>
                <c:pt idx="1404">
                  <c:v>07/01/2009</c:v>
                </c:pt>
                <c:pt idx="1405">
                  <c:v>08/01/2009</c:v>
                </c:pt>
                <c:pt idx="1406">
                  <c:v>09/01/2009</c:v>
                </c:pt>
                <c:pt idx="1407">
                  <c:v>10/01/2009</c:v>
                </c:pt>
                <c:pt idx="1408">
                  <c:v>11/01/2009</c:v>
                </c:pt>
                <c:pt idx="1409">
                  <c:v>12/01/2009</c:v>
                </c:pt>
                <c:pt idx="1410">
                  <c:v>01/01/2010</c:v>
                </c:pt>
                <c:pt idx="1411">
                  <c:v>02/01/2010</c:v>
                </c:pt>
                <c:pt idx="1412">
                  <c:v>03/01/2010</c:v>
                </c:pt>
                <c:pt idx="1413">
                  <c:v>04/01/2010</c:v>
                </c:pt>
                <c:pt idx="1414">
                  <c:v>05/01/2010</c:v>
                </c:pt>
                <c:pt idx="1415">
                  <c:v>06/01/2010</c:v>
                </c:pt>
                <c:pt idx="1416">
                  <c:v>07/01/2010</c:v>
                </c:pt>
                <c:pt idx="1417">
                  <c:v>08/01/2010</c:v>
                </c:pt>
                <c:pt idx="1418">
                  <c:v>09/01/2010</c:v>
                </c:pt>
                <c:pt idx="1419">
                  <c:v>10/01/2010</c:v>
                </c:pt>
                <c:pt idx="1420">
                  <c:v>11/01/2010</c:v>
                </c:pt>
                <c:pt idx="1421">
                  <c:v>12/01/2010</c:v>
                </c:pt>
                <c:pt idx="1422">
                  <c:v>01/01/2011</c:v>
                </c:pt>
                <c:pt idx="1423">
                  <c:v>02/01/2011</c:v>
                </c:pt>
                <c:pt idx="1424">
                  <c:v>03/01/2011</c:v>
                </c:pt>
                <c:pt idx="1425">
                  <c:v>04/01/2011</c:v>
                </c:pt>
                <c:pt idx="1426">
                  <c:v>05/01/2011</c:v>
                </c:pt>
                <c:pt idx="1427">
                  <c:v>06/01/2011</c:v>
                </c:pt>
                <c:pt idx="1428">
                  <c:v>07/01/2011</c:v>
                </c:pt>
                <c:pt idx="1429">
                  <c:v>08/01/2011</c:v>
                </c:pt>
                <c:pt idx="1430">
                  <c:v>09/01/2011</c:v>
                </c:pt>
                <c:pt idx="1431">
                  <c:v>10/01/2011</c:v>
                </c:pt>
                <c:pt idx="1432">
                  <c:v>11/01/2011</c:v>
                </c:pt>
                <c:pt idx="1433">
                  <c:v>12/01/2011</c:v>
                </c:pt>
                <c:pt idx="1434">
                  <c:v>01/01/2012</c:v>
                </c:pt>
                <c:pt idx="1435">
                  <c:v>02/01/2012</c:v>
                </c:pt>
                <c:pt idx="1436">
                  <c:v>03/01/2012</c:v>
                </c:pt>
                <c:pt idx="1437">
                  <c:v>04/01/2012</c:v>
                </c:pt>
                <c:pt idx="1438">
                  <c:v>05/01/2012</c:v>
                </c:pt>
                <c:pt idx="1439">
                  <c:v>06/01/2012</c:v>
                </c:pt>
                <c:pt idx="1440">
                  <c:v>07/01/2012</c:v>
                </c:pt>
                <c:pt idx="1441">
                  <c:v>08/01/2012</c:v>
                </c:pt>
                <c:pt idx="1442">
                  <c:v>09/01/2012</c:v>
                </c:pt>
                <c:pt idx="1443">
                  <c:v>10/01/2012</c:v>
                </c:pt>
                <c:pt idx="1444">
                  <c:v>11/01/2012</c:v>
                </c:pt>
                <c:pt idx="1445">
                  <c:v>12/01/2012</c:v>
                </c:pt>
                <c:pt idx="1446">
                  <c:v>01/01/2013</c:v>
                </c:pt>
                <c:pt idx="1447">
                  <c:v>02/01/2013</c:v>
                </c:pt>
                <c:pt idx="1448">
                  <c:v>03/01/2013</c:v>
                </c:pt>
                <c:pt idx="1449">
                  <c:v>04/01/2013</c:v>
                </c:pt>
                <c:pt idx="1450">
                  <c:v>05/01/2013</c:v>
                </c:pt>
                <c:pt idx="1451">
                  <c:v>06/01/2013</c:v>
                </c:pt>
                <c:pt idx="1452">
                  <c:v>07/01/2013</c:v>
                </c:pt>
                <c:pt idx="1453">
                  <c:v>08/01/2013</c:v>
                </c:pt>
                <c:pt idx="1454">
                  <c:v>09/01/2013</c:v>
                </c:pt>
                <c:pt idx="1455">
                  <c:v>10/01/2013</c:v>
                </c:pt>
                <c:pt idx="1456">
                  <c:v>11/01/2013</c:v>
                </c:pt>
                <c:pt idx="1457">
                  <c:v>12/01/2013</c:v>
                </c:pt>
                <c:pt idx="1458">
                  <c:v>01/01/2014</c:v>
                </c:pt>
                <c:pt idx="1459">
                  <c:v>02/01/2014</c:v>
                </c:pt>
                <c:pt idx="1460">
                  <c:v>03/01/2014</c:v>
                </c:pt>
                <c:pt idx="1461">
                  <c:v>04/01/2014</c:v>
                </c:pt>
                <c:pt idx="1462">
                  <c:v>05/01/2014</c:v>
                </c:pt>
                <c:pt idx="1463">
                  <c:v>06/01/2014</c:v>
                </c:pt>
                <c:pt idx="1464">
                  <c:v>07/01/2014</c:v>
                </c:pt>
                <c:pt idx="1465">
                  <c:v>08/01/2014</c:v>
                </c:pt>
                <c:pt idx="1466">
                  <c:v>09/01/2014</c:v>
                </c:pt>
                <c:pt idx="1467">
                  <c:v>10/01/2014</c:v>
                </c:pt>
                <c:pt idx="1468">
                  <c:v>11/01/2014</c:v>
                </c:pt>
                <c:pt idx="1469">
                  <c:v>12/01/2014</c:v>
                </c:pt>
                <c:pt idx="1470">
                  <c:v>01/01/2015</c:v>
                </c:pt>
                <c:pt idx="1471">
                  <c:v>02/01/2015</c:v>
                </c:pt>
                <c:pt idx="1472">
                  <c:v>03/01/2015</c:v>
                </c:pt>
                <c:pt idx="1473">
                  <c:v>04/01/2015</c:v>
                </c:pt>
                <c:pt idx="1474">
                  <c:v>05/01/2015</c:v>
                </c:pt>
                <c:pt idx="1475">
                  <c:v>06/01/2015</c:v>
                </c:pt>
                <c:pt idx="1476">
                  <c:v>07/01/2015</c:v>
                </c:pt>
                <c:pt idx="1477">
                  <c:v>08/01/2015</c:v>
                </c:pt>
                <c:pt idx="1478">
                  <c:v>09/01/2015</c:v>
                </c:pt>
                <c:pt idx="1479">
                  <c:v>10/01/2015</c:v>
                </c:pt>
                <c:pt idx="1480">
                  <c:v>11/01/2015</c:v>
                </c:pt>
                <c:pt idx="1481">
                  <c:v>12/01/2015</c:v>
                </c:pt>
                <c:pt idx="1482">
                  <c:v>01/01/2016</c:v>
                </c:pt>
                <c:pt idx="1483">
                  <c:v>02/01/2016</c:v>
                </c:pt>
                <c:pt idx="1484">
                  <c:v>03/01/2016</c:v>
                </c:pt>
                <c:pt idx="1485">
                  <c:v>04/01/2016</c:v>
                </c:pt>
                <c:pt idx="1486">
                  <c:v>05/01/2016</c:v>
                </c:pt>
                <c:pt idx="1487">
                  <c:v>06/01/2016</c:v>
                </c:pt>
                <c:pt idx="1488">
                  <c:v>07/01/2016</c:v>
                </c:pt>
                <c:pt idx="1489">
                  <c:v>08/01/2016</c:v>
                </c:pt>
                <c:pt idx="1490">
                  <c:v>09/01/2016</c:v>
                </c:pt>
                <c:pt idx="1491">
                  <c:v>10/01/2016</c:v>
                </c:pt>
                <c:pt idx="1492">
                  <c:v>11/01/2016</c:v>
                </c:pt>
                <c:pt idx="1493">
                  <c:v>12/01/2016</c:v>
                </c:pt>
                <c:pt idx="1494">
                  <c:v>01/01/2017</c:v>
                </c:pt>
                <c:pt idx="1495">
                  <c:v>02/01/2017</c:v>
                </c:pt>
                <c:pt idx="1496">
                  <c:v>03/01/2017</c:v>
                </c:pt>
                <c:pt idx="1497">
                  <c:v>04/01/2017</c:v>
                </c:pt>
                <c:pt idx="1498">
                  <c:v>05/01/2017</c:v>
                </c:pt>
                <c:pt idx="1499">
                  <c:v>06/01/2017</c:v>
                </c:pt>
              </c:strCache>
            </c:strRef>
          </c:cat>
          <c:val>
            <c:numRef>
              <c:f>Sheet1!$B$2:$B$151</c:f>
              <c:numCache>
                <c:formatCode>General</c:formatCode>
                <c:ptCount val="150"/>
                <c:pt idx="0">
                  <c:v>2863.7</c:v>
                </c:pt>
                <c:pt idx="1">
                  <c:v>2877.3</c:v>
                </c:pt>
                <c:pt idx="2">
                  <c:v>2895.9</c:v>
                </c:pt>
                <c:pt idx="3">
                  <c:v>2919.0</c:v>
                </c:pt>
                <c:pt idx="4">
                  <c:v>2937.6</c:v>
                </c:pt>
                <c:pt idx="5">
                  <c:v>2955.0</c:v>
                </c:pt>
                <c:pt idx="6">
                  <c:v>2952.9</c:v>
                </c:pt>
                <c:pt idx="7">
                  <c:v>2946.7</c:v>
                </c:pt>
                <c:pt idx="8">
                  <c:v>2954.4</c:v>
                </c:pt>
                <c:pt idx="9">
                  <c:v>2954.1</c:v>
                </c:pt>
                <c:pt idx="10">
                  <c:v>2975.7</c:v>
                </c:pt>
                <c:pt idx="11">
                  <c:v>2987.8</c:v>
                </c:pt>
                <c:pt idx="12">
                  <c:v>2927.1</c:v>
                </c:pt>
                <c:pt idx="13">
                  <c:v>2939.6</c:v>
                </c:pt>
                <c:pt idx="14">
                  <c:v>2967.5</c:v>
                </c:pt>
                <c:pt idx="15">
                  <c:v>2974.4</c:v>
                </c:pt>
                <c:pt idx="16">
                  <c:v>2992.5</c:v>
                </c:pt>
                <c:pt idx="17">
                  <c:v>3015.8</c:v>
                </c:pt>
                <c:pt idx="18">
                  <c:v>2998.6</c:v>
                </c:pt>
                <c:pt idx="19">
                  <c:v>2991.6</c:v>
                </c:pt>
                <c:pt idx="20">
                  <c:v>2994.6</c:v>
                </c:pt>
                <c:pt idx="21">
                  <c:v>3001.5</c:v>
                </c:pt>
                <c:pt idx="22">
                  <c:v>3013.4</c:v>
                </c:pt>
                <c:pt idx="23">
                  <c:v>3027.8</c:v>
                </c:pt>
                <c:pt idx="24">
                  <c:v>2961.7</c:v>
                </c:pt>
                <c:pt idx="25">
                  <c:v>2969.2</c:v>
                </c:pt>
                <c:pt idx="26">
                  <c:v>2993.8</c:v>
                </c:pt>
                <c:pt idx="27">
                  <c:v>2999.9</c:v>
                </c:pt>
                <c:pt idx="28">
                  <c:v>3018.4</c:v>
                </c:pt>
                <c:pt idx="29">
                  <c:v>3033.8</c:v>
                </c:pt>
                <c:pt idx="30">
                  <c:v>3022.0</c:v>
                </c:pt>
                <c:pt idx="31">
                  <c:v>3011.7</c:v>
                </c:pt>
                <c:pt idx="32">
                  <c:v>3009.7</c:v>
                </c:pt>
                <c:pt idx="33">
                  <c:v>3027.7</c:v>
                </c:pt>
                <c:pt idx="34">
                  <c:v>3040.6</c:v>
                </c:pt>
                <c:pt idx="35">
                  <c:v>3051.4</c:v>
                </c:pt>
                <c:pt idx="36">
                  <c:v>2979.6</c:v>
                </c:pt>
                <c:pt idx="37">
                  <c:v>2989.9</c:v>
                </c:pt>
                <c:pt idx="38">
                  <c:v>3008.6</c:v>
                </c:pt>
                <c:pt idx="39">
                  <c:v>3027.9</c:v>
                </c:pt>
                <c:pt idx="40">
                  <c:v>3044.6</c:v>
                </c:pt>
                <c:pt idx="41">
                  <c:v>3050.6</c:v>
                </c:pt>
                <c:pt idx="42">
                  <c:v>3048.1</c:v>
                </c:pt>
                <c:pt idx="43">
                  <c:v>3036.5</c:v>
                </c:pt>
                <c:pt idx="44">
                  <c:v>3026.8</c:v>
                </c:pt>
                <c:pt idx="45">
                  <c:v>3029.1</c:v>
                </c:pt>
                <c:pt idx="46">
                  <c:v>3030.2</c:v>
                </c:pt>
                <c:pt idx="47">
                  <c:v>3028.8</c:v>
                </c:pt>
                <c:pt idx="48">
                  <c:v>2958.1</c:v>
                </c:pt>
                <c:pt idx="49">
                  <c:v>2957.7</c:v>
                </c:pt>
                <c:pt idx="50">
                  <c:v>2966.8</c:v>
                </c:pt>
                <c:pt idx="51">
                  <c:v>2967.2</c:v>
                </c:pt>
                <c:pt idx="52">
                  <c:v>2982.4</c:v>
                </c:pt>
                <c:pt idx="53">
                  <c:v>2992.0</c:v>
                </c:pt>
                <c:pt idx="54">
                  <c:v>2988.7</c:v>
                </c:pt>
                <c:pt idx="55">
                  <c:v>2969.4</c:v>
                </c:pt>
                <c:pt idx="56">
                  <c:v>2955.4</c:v>
                </c:pt>
                <c:pt idx="57">
                  <c:v>2976.7</c:v>
                </c:pt>
                <c:pt idx="58">
                  <c:v>2989.5</c:v>
                </c:pt>
                <c:pt idx="59">
                  <c:v>2991.9</c:v>
                </c:pt>
                <c:pt idx="60">
                  <c:v>2920.5</c:v>
                </c:pt>
                <c:pt idx="61">
                  <c:v>2898.7</c:v>
                </c:pt>
                <c:pt idx="62">
                  <c:v>2945.4</c:v>
                </c:pt>
                <c:pt idx="63">
                  <c:v>2982.8</c:v>
                </c:pt>
                <c:pt idx="64">
                  <c:v>3007.6</c:v>
                </c:pt>
                <c:pt idx="65">
                  <c:v>3019.5</c:v>
                </c:pt>
                <c:pt idx="66">
                  <c:v>3017.2</c:v>
                </c:pt>
                <c:pt idx="67">
                  <c:v>2984.8</c:v>
                </c:pt>
                <c:pt idx="68">
                  <c:v>2991.0</c:v>
                </c:pt>
                <c:pt idx="69">
                  <c:v>3012.2</c:v>
                </c:pt>
                <c:pt idx="70">
                  <c:v>3023.5</c:v>
                </c:pt>
                <c:pt idx="71">
                  <c:v>3029.4</c:v>
                </c:pt>
                <c:pt idx="72">
                  <c:v>2968.8</c:v>
                </c:pt>
                <c:pt idx="73">
                  <c:v>2979.3</c:v>
                </c:pt>
                <c:pt idx="74">
                  <c:v>3001.9</c:v>
                </c:pt>
                <c:pt idx="75">
                  <c:v>3028.2</c:v>
                </c:pt>
                <c:pt idx="76">
                  <c:v>3029.2</c:v>
                </c:pt>
                <c:pt idx="77">
                  <c:v>3045.6</c:v>
                </c:pt>
                <c:pt idx="78">
                  <c:v>3052.6</c:v>
                </c:pt>
                <c:pt idx="79">
                  <c:v>3026.6</c:v>
                </c:pt>
                <c:pt idx="80">
                  <c:v>3044.7</c:v>
                </c:pt>
                <c:pt idx="81">
                  <c:v>3050.4</c:v>
                </c:pt>
                <c:pt idx="82">
                  <c:v>3060.9</c:v>
                </c:pt>
                <c:pt idx="83">
                  <c:v>3065.4</c:v>
                </c:pt>
                <c:pt idx="84">
                  <c:v>3001.6</c:v>
                </c:pt>
                <c:pt idx="85">
                  <c:v>3016.9</c:v>
                </c:pt>
                <c:pt idx="86">
                  <c:v>3044.8</c:v>
                </c:pt>
                <c:pt idx="87">
                  <c:v>3059.0</c:v>
                </c:pt>
                <c:pt idx="88">
                  <c:v>3073.4</c:v>
                </c:pt>
                <c:pt idx="89">
                  <c:v>3088.6</c:v>
                </c:pt>
                <c:pt idx="90">
                  <c:v>3077.9</c:v>
                </c:pt>
                <c:pt idx="91">
                  <c:v>3066.3</c:v>
                </c:pt>
                <c:pt idx="92">
                  <c:v>3078.8</c:v>
                </c:pt>
                <c:pt idx="93">
                  <c:v>3100.1</c:v>
                </c:pt>
                <c:pt idx="94">
                  <c:v>3113.6</c:v>
                </c:pt>
                <c:pt idx="95">
                  <c:v>3112.3</c:v>
                </c:pt>
                <c:pt idx="96">
                  <c:v>3050.3</c:v>
                </c:pt>
                <c:pt idx="97">
                  <c:v>3064.9</c:v>
                </c:pt>
                <c:pt idx="98">
                  <c:v>3081.3</c:v>
                </c:pt>
                <c:pt idx="99">
                  <c:v>3096.9</c:v>
                </c:pt>
                <c:pt idx="100">
                  <c:v>3108.9</c:v>
                </c:pt>
                <c:pt idx="101">
                  <c:v>3112.1</c:v>
                </c:pt>
                <c:pt idx="102">
                  <c:v>3107.3</c:v>
                </c:pt>
                <c:pt idx="103">
                  <c:v>3092.7</c:v>
                </c:pt>
                <c:pt idx="104">
                  <c:v>3102.4</c:v>
                </c:pt>
                <c:pt idx="105">
                  <c:v>3106.3</c:v>
                </c:pt>
                <c:pt idx="106">
                  <c:v>3127.1</c:v>
                </c:pt>
                <c:pt idx="107">
                  <c:v>3119.8</c:v>
                </c:pt>
                <c:pt idx="108">
                  <c:v>3054.3</c:v>
                </c:pt>
                <c:pt idx="109">
                  <c:v>3062.6</c:v>
                </c:pt>
                <c:pt idx="110">
                  <c:v>3080.9</c:v>
                </c:pt>
                <c:pt idx="111">
                  <c:v>3108.3</c:v>
                </c:pt>
                <c:pt idx="112">
                  <c:v>3131.3</c:v>
                </c:pt>
                <c:pt idx="113">
                  <c:v>3140.6</c:v>
                </c:pt>
                <c:pt idx="114">
                  <c:v>3123.4</c:v>
                </c:pt>
                <c:pt idx="115">
                  <c:v>3110.8</c:v>
                </c:pt>
                <c:pt idx="116">
                  <c:v>3128.1</c:v>
                </c:pt>
                <c:pt idx="117">
                  <c:v>3143.1</c:v>
                </c:pt>
                <c:pt idx="118">
                  <c:v>3155.5</c:v>
                </c:pt>
                <c:pt idx="119">
                  <c:v>3154.1</c:v>
                </c:pt>
                <c:pt idx="120">
                  <c:v>3103.6</c:v>
                </c:pt>
                <c:pt idx="121">
                  <c:v>3116.0</c:v>
                </c:pt>
                <c:pt idx="122">
                  <c:v>3124.1</c:v>
                </c:pt>
                <c:pt idx="123">
                  <c:v>3155.4</c:v>
                </c:pt>
                <c:pt idx="124">
                  <c:v>3178.3</c:v>
                </c:pt>
                <c:pt idx="125">
                  <c:v>3190.0</c:v>
                </c:pt>
                <c:pt idx="126">
                  <c:v>3189.6</c:v>
                </c:pt>
                <c:pt idx="127">
                  <c:v>3170.9</c:v>
                </c:pt>
                <c:pt idx="128">
                  <c:v>3187.4</c:v>
                </c:pt>
                <c:pt idx="129">
                  <c:v>3212.7</c:v>
                </c:pt>
                <c:pt idx="130">
                  <c:v>3226.8</c:v>
                </c:pt>
                <c:pt idx="131">
                  <c:v>3230.9</c:v>
                </c:pt>
                <c:pt idx="132">
                  <c:v>3162.6</c:v>
                </c:pt>
                <c:pt idx="133">
                  <c:v>3174.1</c:v>
                </c:pt>
                <c:pt idx="134">
                  <c:v>3194.5</c:v>
                </c:pt>
                <c:pt idx="135">
                  <c:v>3230.3</c:v>
                </c:pt>
                <c:pt idx="136">
                  <c:v>3240.0</c:v>
                </c:pt>
                <c:pt idx="137">
                  <c:v>3246.9</c:v>
                </c:pt>
                <c:pt idx="138">
                  <c:v>3238.4</c:v>
                </c:pt>
                <c:pt idx="139">
                  <c:v>3227.3</c:v>
                </c:pt>
                <c:pt idx="140">
                  <c:v>3241.5</c:v>
                </c:pt>
                <c:pt idx="141">
                  <c:v>3260.0</c:v>
                </c:pt>
                <c:pt idx="142">
                  <c:v>3267.8</c:v>
                </c:pt>
                <c:pt idx="143">
                  <c:v>3269.8</c:v>
                </c:pt>
                <c:pt idx="144">
                  <c:v>3218.2</c:v>
                </c:pt>
                <c:pt idx="145">
                  <c:v>3240.0</c:v>
                </c:pt>
                <c:pt idx="146">
                  <c:v>3246.4</c:v>
                </c:pt>
                <c:pt idx="147">
                  <c:v>3266.0</c:v>
                </c:pt>
                <c:pt idx="148">
                  <c:v>3285.0</c:v>
                </c:pt>
                <c:pt idx="149">
                  <c:v>3306.3</c:v>
                </c:pt>
              </c:numCache>
            </c:numRef>
          </c:val>
          <c:smooth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Washington-Arlington-Alexandria, DC-VA-MD-WV MSA, VA part</c:v>
                </c:pt>
              </c:strCache>
            </c:strRef>
          </c:tx>
          <c:marker>
            <c:symbol val="none"/>
          </c:marker>
          <c:cat>
            <c:strRef>
              <c:f>Sheet1!$A$2:$A$1501</c:f>
              <c:strCache>
                <c:ptCount val="150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  <c:pt idx="150">
                  <c:v>01/01/2005</c:v>
                </c:pt>
                <c:pt idx="151">
                  <c:v>02/01/2005</c:v>
                </c:pt>
                <c:pt idx="152">
                  <c:v>03/01/2005</c:v>
                </c:pt>
                <c:pt idx="153">
                  <c:v>04/01/2005</c:v>
                </c:pt>
                <c:pt idx="154">
                  <c:v>05/01/2005</c:v>
                </c:pt>
                <c:pt idx="155">
                  <c:v>06/01/2005</c:v>
                </c:pt>
                <c:pt idx="156">
                  <c:v>07/01/2005</c:v>
                </c:pt>
                <c:pt idx="157">
                  <c:v>08/01/2005</c:v>
                </c:pt>
                <c:pt idx="158">
                  <c:v>09/01/2005</c:v>
                </c:pt>
                <c:pt idx="159">
                  <c:v>10/01/2005</c:v>
                </c:pt>
                <c:pt idx="160">
                  <c:v>11/01/2005</c:v>
                </c:pt>
                <c:pt idx="161">
                  <c:v>12/01/2005</c:v>
                </c:pt>
                <c:pt idx="162">
                  <c:v>01/01/2006</c:v>
                </c:pt>
                <c:pt idx="163">
                  <c:v>02/01/2006</c:v>
                </c:pt>
                <c:pt idx="164">
                  <c:v>03/01/2006</c:v>
                </c:pt>
                <c:pt idx="165">
                  <c:v>04/01/2006</c:v>
                </c:pt>
                <c:pt idx="166">
                  <c:v>05/01/2006</c:v>
                </c:pt>
                <c:pt idx="167">
                  <c:v>06/01/2006</c:v>
                </c:pt>
                <c:pt idx="168">
                  <c:v>07/01/2006</c:v>
                </c:pt>
                <c:pt idx="169">
                  <c:v>08/01/2006</c:v>
                </c:pt>
                <c:pt idx="170">
                  <c:v>09/01/2006</c:v>
                </c:pt>
                <c:pt idx="171">
                  <c:v>10/01/2006</c:v>
                </c:pt>
                <c:pt idx="172">
                  <c:v>11/01/2006</c:v>
                </c:pt>
                <c:pt idx="173">
                  <c:v>12/01/2006</c:v>
                </c:pt>
                <c:pt idx="174">
                  <c:v>01/01/2007</c:v>
                </c:pt>
                <c:pt idx="175">
                  <c:v>02/01/2007</c:v>
                </c:pt>
                <c:pt idx="176">
                  <c:v>03/01/2007</c:v>
                </c:pt>
                <c:pt idx="177">
                  <c:v>04/01/2007</c:v>
                </c:pt>
                <c:pt idx="178">
                  <c:v>05/01/2007</c:v>
                </c:pt>
                <c:pt idx="179">
                  <c:v>06/01/2007</c:v>
                </c:pt>
                <c:pt idx="180">
                  <c:v>07/01/2007</c:v>
                </c:pt>
                <c:pt idx="181">
                  <c:v>08/01/2007</c:v>
                </c:pt>
                <c:pt idx="182">
                  <c:v>09/01/2007</c:v>
                </c:pt>
                <c:pt idx="183">
                  <c:v>10/01/2007</c:v>
                </c:pt>
                <c:pt idx="184">
                  <c:v>11/01/2007</c:v>
                </c:pt>
                <c:pt idx="185">
                  <c:v>12/01/2007</c:v>
                </c:pt>
                <c:pt idx="186">
                  <c:v>01/01/2008</c:v>
                </c:pt>
                <c:pt idx="187">
                  <c:v>02/01/2008</c:v>
                </c:pt>
                <c:pt idx="188">
                  <c:v>03/01/2008</c:v>
                </c:pt>
                <c:pt idx="189">
                  <c:v>04/01/2008</c:v>
                </c:pt>
                <c:pt idx="190">
                  <c:v>05/01/2008</c:v>
                </c:pt>
                <c:pt idx="191">
                  <c:v>06/01/2008</c:v>
                </c:pt>
                <c:pt idx="192">
                  <c:v>07/01/2008</c:v>
                </c:pt>
                <c:pt idx="193">
                  <c:v>08/01/2008</c:v>
                </c:pt>
                <c:pt idx="194">
                  <c:v>09/01/2008</c:v>
                </c:pt>
                <c:pt idx="195">
                  <c:v>10/01/2008</c:v>
                </c:pt>
                <c:pt idx="196">
                  <c:v>11/01/2008</c:v>
                </c:pt>
                <c:pt idx="197">
                  <c:v>12/01/2008</c:v>
                </c:pt>
                <c:pt idx="198">
                  <c:v>01/01/2009</c:v>
                </c:pt>
                <c:pt idx="199">
                  <c:v>02/01/2009</c:v>
                </c:pt>
                <c:pt idx="200">
                  <c:v>03/01/2009</c:v>
                </c:pt>
                <c:pt idx="201">
                  <c:v>04/01/2009</c:v>
                </c:pt>
                <c:pt idx="202">
                  <c:v>05/01/2009</c:v>
                </c:pt>
                <c:pt idx="203">
                  <c:v>06/01/2009</c:v>
                </c:pt>
                <c:pt idx="204">
                  <c:v>07/01/2009</c:v>
                </c:pt>
                <c:pt idx="205">
                  <c:v>08/01/2009</c:v>
                </c:pt>
                <c:pt idx="206">
                  <c:v>09/01/2009</c:v>
                </c:pt>
                <c:pt idx="207">
                  <c:v>10/01/2009</c:v>
                </c:pt>
                <c:pt idx="208">
                  <c:v>11/01/2009</c:v>
                </c:pt>
                <c:pt idx="209">
                  <c:v>12/01/2009</c:v>
                </c:pt>
                <c:pt idx="210">
                  <c:v>01/01/2010</c:v>
                </c:pt>
                <c:pt idx="211">
                  <c:v>02/01/2010</c:v>
                </c:pt>
                <c:pt idx="212">
                  <c:v>03/01/2010</c:v>
                </c:pt>
                <c:pt idx="213">
                  <c:v>04/01/2010</c:v>
                </c:pt>
                <c:pt idx="214">
                  <c:v>05/01/2010</c:v>
                </c:pt>
                <c:pt idx="215">
                  <c:v>06/01/2010</c:v>
                </c:pt>
                <c:pt idx="216">
                  <c:v>07/01/2010</c:v>
                </c:pt>
                <c:pt idx="217">
                  <c:v>08/01/2010</c:v>
                </c:pt>
                <c:pt idx="218">
                  <c:v>09/01/2010</c:v>
                </c:pt>
                <c:pt idx="219">
                  <c:v>10/01/2010</c:v>
                </c:pt>
                <c:pt idx="220">
                  <c:v>11/01/2010</c:v>
                </c:pt>
                <c:pt idx="221">
                  <c:v>12/01/2010</c:v>
                </c:pt>
                <c:pt idx="222">
                  <c:v>01/01/2011</c:v>
                </c:pt>
                <c:pt idx="223">
                  <c:v>02/01/2011</c:v>
                </c:pt>
                <c:pt idx="224">
                  <c:v>03/01/2011</c:v>
                </c:pt>
                <c:pt idx="225">
                  <c:v>04/01/2011</c:v>
                </c:pt>
                <c:pt idx="226">
                  <c:v>05/01/2011</c:v>
                </c:pt>
                <c:pt idx="227">
                  <c:v>06/01/2011</c:v>
                </c:pt>
                <c:pt idx="228">
                  <c:v>07/01/2011</c:v>
                </c:pt>
                <c:pt idx="229">
                  <c:v>08/01/2011</c:v>
                </c:pt>
                <c:pt idx="230">
                  <c:v>09/01/2011</c:v>
                </c:pt>
                <c:pt idx="231">
                  <c:v>10/01/2011</c:v>
                </c:pt>
                <c:pt idx="232">
                  <c:v>11/01/2011</c:v>
                </c:pt>
                <c:pt idx="233">
                  <c:v>12/01/2011</c:v>
                </c:pt>
                <c:pt idx="234">
                  <c:v>01/01/2012</c:v>
                </c:pt>
                <c:pt idx="235">
                  <c:v>02/01/2012</c:v>
                </c:pt>
                <c:pt idx="236">
                  <c:v>03/01/2012</c:v>
                </c:pt>
                <c:pt idx="237">
                  <c:v>04/01/2012</c:v>
                </c:pt>
                <c:pt idx="238">
                  <c:v>05/01/2012</c:v>
                </c:pt>
                <c:pt idx="239">
                  <c:v>06/01/2012</c:v>
                </c:pt>
                <c:pt idx="240">
                  <c:v>07/01/2012</c:v>
                </c:pt>
                <c:pt idx="241">
                  <c:v>08/01/2012</c:v>
                </c:pt>
                <c:pt idx="242">
                  <c:v>09/01/2012</c:v>
                </c:pt>
                <c:pt idx="243">
                  <c:v>10/01/2012</c:v>
                </c:pt>
                <c:pt idx="244">
                  <c:v>11/01/2012</c:v>
                </c:pt>
                <c:pt idx="245">
                  <c:v>12/01/2012</c:v>
                </c:pt>
                <c:pt idx="246">
                  <c:v>01/01/2013</c:v>
                </c:pt>
                <c:pt idx="247">
                  <c:v>02/01/2013</c:v>
                </c:pt>
                <c:pt idx="248">
                  <c:v>03/01/2013</c:v>
                </c:pt>
                <c:pt idx="249">
                  <c:v>04/01/2013</c:v>
                </c:pt>
                <c:pt idx="250">
                  <c:v>05/01/2013</c:v>
                </c:pt>
                <c:pt idx="251">
                  <c:v>06/01/2013</c:v>
                </c:pt>
                <c:pt idx="252">
                  <c:v>07/01/2013</c:v>
                </c:pt>
                <c:pt idx="253">
                  <c:v>08/01/2013</c:v>
                </c:pt>
                <c:pt idx="254">
                  <c:v>09/01/2013</c:v>
                </c:pt>
                <c:pt idx="255">
                  <c:v>10/01/2013</c:v>
                </c:pt>
                <c:pt idx="256">
                  <c:v>11/01/2013</c:v>
                </c:pt>
                <c:pt idx="257">
                  <c:v>12/01/2013</c:v>
                </c:pt>
                <c:pt idx="258">
                  <c:v>01/01/2014</c:v>
                </c:pt>
                <c:pt idx="259">
                  <c:v>02/01/2014</c:v>
                </c:pt>
                <c:pt idx="260">
                  <c:v>03/01/2014</c:v>
                </c:pt>
                <c:pt idx="261">
                  <c:v>04/01/2014</c:v>
                </c:pt>
                <c:pt idx="262">
                  <c:v>05/01/2014</c:v>
                </c:pt>
                <c:pt idx="263">
                  <c:v>06/01/2014</c:v>
                </c:pt>
                <c:pt idx="264">
                  <c:v>07/01/2014</c:v>
                </c:pt>
                <c:pt idx="265">
                  <c:v>08/01/2014</c:v>
                </c:pt>
                <c:pt idx="266">
                  <c:v>09/01/2014</c:v>
                </c:pt>
                <c:pt idx="267">
                  <c:v>10/01/2014</c:v>
                </c:pt>
                <c:pt idx="268">
                  <c:v>11/01/2014</c:v>
                </c:pt>
                <c:pt idx="269">
                  <c:v>12/01/2014</c:v>
                </c:pt>
                <c:pt idx="270">
                  <c:v>01/01/2015</c:v>
                </c:pt>
                <c:pt idx="271">
                  <c:v>02/01/2015</c:v>
                </c:pt>
                <c:pt idx="272">
                  <c:v>03/01/2015</c:v>
                </c:pt>
                <c:pt idx="273">
                  <c:v>04/01/2015</c:v>
                </c:pt>
                <c:pt idx="274">
                  <c:v>05/01/2015</c:v>
                </c:pt>
                <c:pt idx="275">
                  <c:v>06/01/2015</c:v>
                </c:pt>
                <c:pt idx="276">
                  <c:v>07/01/2015</c:v>
                </c:pt>
                <c:pt idx="277">
                  <c:v>08/01/2015</c:v>
                </c:pt>
                <c:pt idx="278">
                  <c:v>09/01/2015</c:v>
                </c:pt>
                <c:pt idx="279">
                  <c:v>10/01/2015</c:v>
                </c:pt>
                <c:pt idx="280">
                  <c:v>11/01/2015</c:v>
                </c:pt>
                <c:pt idx="281">
                  <c:v>12/01/2015</c:v>
                </c:pt>
                <c:pt idx="282">
                  <c:v>01/01/2016</c:v>
                </c:pt>
                <c:pt idx="283">
                  <c:v>02/01/2016</c:v>
                </c:pt>
                <c:pt idx="284">
                  <c:v>03/01/2016</c:v>
                </c:pt>
                <c:pt idx="285">
                  <c:v>04/01/2016</c:v>
                </c:pt>
                <c:pt idx="286">
                  <c:v>05/01/2016</c:v>
                </c:pt>
                <c:pt idx="287">
                  <c:v>06/01/2016</c:v>
                </c:pt>
                <c:pt idx="288">
                  <c:v>07/01/2016</c:v>
                </c:pt>
                <c:pt idx="289">
                  <c:v>08/01/2016</c:v>
                </c:pt>
                <c:pt idx="290">
                  <c:v>09/01/2016</c:v>
                </c:pt>
                <c:pt idx="291">
                  <c:v>10/01/2016</c:v>
                </c:pt>
                <c:pt idx="292">
                  <c:v>11/01/2016</c:v>
                </c:pt>
                <c:pt idx="293">
                  <c:v>12/01/2016</c:v>
                </c:pt>
                <c:pt idx="294">
                  <c:v>01/01/2017</c:v>
                </c:pt>
                <c:pt idx="295">
                  <c:v>02/01/2017</c:v>
                </c:pt>
                <c:pt idx="296">
                  <c:v>03/01/2017</c:v>
                </c:pt>
                <c:pt idx="297">
                  <c:v>04/01/2017</c:v>
                </c:pt>
                <c:pt idx="298">
                  <c:v>05/01/2017</c:v>
                </c:pt>
                <c:pt idx="299">
                  <c:v>06/01/2017</c:v>
                </c:pt>
                <c:pt idx="300">
                  <c:v>01/01/2005</c:v>
                </c:pt>
                <c:pt idx="301">
                  <c:v>02/01/2005</c:v>
                </c:pt>
                <c:pt idx="302">
                  <c:v>03/01/2005</c:v>
                </c:pt>
                <c:pt idx="303">
                  <c:v>04/01/2005</c:v>
                </c:pt>
                <c:pt idx="304">
                  <c:v>05/01/2005</c:v>
                </c:pt>
                <c:pt idx="305">
                  <c:v>06/01/2005</c:v>
                </c:pt>
                <c:pt idx="306">
                  <c:v>07/01/2005</c:v>
                </c:pt>
                <c:pt idx="307">
                  <c:v>08/01/2005</c:v>
                </c:pt>
                <c:pt idx="308">
                  <c:v>09/01/2005</c:v>
                </c:pt>
                <c:pt idx="309">
                  <c:v>10/01/2005</c:v>
                </c:pt>
                <c:pt idx="310">
                  <c:v>11/01/2005</c:v>
                </c:pt>
                <c:pt idx="311">
                  <c:v>12/01/2005</c:v>
                </c:pt>
                <c:pt idx="312">
                  <c:v>01/01/2006</c:v>
                </c:pt>
                <c:pt idx="313">
                  <c:v>02/01/2006</c:v>
                </c:pt>
                <c:pt idx="314">
                  <c:v>03/01/2006</c:v>
                </c:pt>
                <c:pt idx="315">
                  <c:v>04/01/2006</c:v>
                </c:pt>
                <c:pt idx="316">
                  <c:v>05/01/2006</c:v>
                </c:pt>
                <c:pt idx="317">
                  <c:v>06/01/2006</c:v>
                </c:pt>
                <c:pt idx="318">
                  <c:v>07/01/2006</c:v>
                </c:pt>
                <c:pt idx="319">
                  <c:v>08/01/2006</c:v>
                </c:pt>
                <c:pt idx="320">
                  <c:v>09/01/2006</c:v>
                </c:pt>
                <c:pt idx="321">
                  <c:v>10/01/2006</c:v>
                </c:pt>
                <c:pt idx="322">
                  <c:v>11/01/2006</c:v>
                </c:pt>
                <c:pt idx="323">
                  <c:v>12/01/2006</c:v>
                </c:pt>
                <c:pt idx="324">
                  <c:v>01/01/2007</c:v>
                </c:pt>
                <c:pt idx="325">
                  <c:v>02/01/2007</c:v>
                </c:pt>
                <c:pt idx="326">
                  <c:v>03/01/2007</c:v>
                </c:pt>
                <c:pt idx="327">
                  <c:v>04/01/2007</c:v>
                </c:pt>
                <c:pt idx="328">
                  <c:v>05/01/2007</c:v>
                </c:pt>
                <c:pt idx="329">
                  <c:v>06/01/2007</c:v>
                </c:pt>
                <c:pt idx="330">
                  <c:v>07/01/2007</c:v>
                </c:pt>
                <c:pt idx="331">
                  <c:v>08/01/2007</c:v>
                </c:pt>
                <c:pt idx="332">
                  <c:v>09/01/2007</c:v>
                </c:pt>
                <c:pt idx="333">
                  <c:v>10/01/2007</c:v>
                </c:pt>
                <c:pt idx="334">
                  <c:v>11/01/2007</c:v>
                </c:pt>
                <c:pt idx="335">
                  <c:v>12/01/2007</c:v>
                </c:pt>
                <c:pt idx="336">
                  <c:v>01/01/2008</c:v>
                </c:pt>
                <c:pt idx="337">
                  <c:v>02/01/2008</c:v>
                </c:pt>
                <c:pt idx="338">
                  <c:v>03/01/2008</c:v>
                </c:pt>
                <c:pt idx="339">
                  <c:v>04/01/2008</c:v>
                </c:pt>
                <c:pt idx="340">
                  <c:v>05/01/2008</c:v>
                </c:pt>
                <c:pt idx="341">
                  <c:v>06/01/2008</c:v>
                </c:pt>
                <c:pt idx="342">
                  <c:v>07/01/2008</c:v>
                </c:pt>
                <c:pt idx="343">
                  <c:v>08/01/2008</c:v>
                </c:pt>
                <c:pt idx="344">
                  <c:v>09/01/2008</c:v>
                </c:pt>
                <c:pt idx="345">
                  <c:v>10/01/2008</c:v>
                </c:pt>
                <c:pt idx="346">
                  <c:v>11/01/2008</c:v>
                </c:pt>
                <c:pt idx="347">
                  <c:v>12/01/2008</c:v>
                </c:pt>
                <c:pt idx="348">
                  <c:v>01/01/2009</c:v>
                </c:pt>
                <c:pt idx="349">
                  <c:v>02/01/2009</c:v>
                </c:pt>
                <c:pt idx="350">
                  <c:v>03/01/2009</c:v>
                </c:pt>
                <c:pt idx="351">
                  <c:v>04/01/2009</c:v>
                </c:pt>
                <c:pt idx="352">
                  <c:v>05/01/2009</c:v>
                </c:pt>
                <c:pt idx="353">
                  <c:v>06/01/2009</c:v>
                </c:pt>
                <c:pt idx="354">
                  <c:v>07/01/2009</c:v>
                </c:pt>
                <c:pt idx="355">
                  <c:v>08/01/2009</c:v>
                </c:pt>
                <c:pt idx="356">
                  <c:v>09/01/2009</c:v>
                </c:pt>
                <c:pt idx="357">
                  <c:v>10/01/2009</c:v>
                </c:pt>
                <c:pt idx="358">
                  <c:v>11/01/2009</c:v>
                </c:pt>
                <c:pt idx="359">
                  <c:v>12/01/2009</c:v>
                </c:pt>
                <c:pt idx="360">
                  <c:v>01/01/2010</c:v>
                </c:pt>
                <c:pt idx="361">
                  <c:v>02/01/2010</c:v>
                </c:pt>
                <c:pt idx="362">
                  <c:v>03/01/2010</c:v>
                </c:pt>
                <c:pt idx="363">
                  <c:v>04/01/2010</c:v>
                </c:pt>
                <c:pt idx="364">
                  <c:v>05/01/2010</c:v>
                </c:pt>
                <c:pt idx="365">
                  <c:v>06/01/2010</c:v>
                </c:pt>
                <c:pt idx="366">
                  <c:v>07/01/2010</c:v>
                </c:pt>
                <c:pt idx="367">
                  <c:v>08/01/2010</c:v>
                </c:pt>
                <c:pt idx="368">
                  <c:v>09/01/2010</c:v>
                </c:pt>
                <c:pt idx="369">
                  <c:v>10/01/2010</c:v>
                </c:pt>
                <c:pt idx="370">
                  <c:v>11/01/2010</c:v>
                </c:pt>
                <c:pt idx="371">
                  <c:v>12/01/2010</c:v>
                </c:pt>
                <c:pt idx="372">
                  <c:v>01/01/2011</c:v>
                </c:pt>
                <c:pt idx="373">
                  <c:v>02/01/2011</c:v>
                </c:pt>
                <c:pt idx="374">
                  <c:v>03/01/2011</c:v>
                </c:pt>
                <c:pt idx="375">
                  <c:v>04/01/2011</c:v>
                </c:pt>
                <c:pt idx="376">
                  <c:v>05/01/2011</c:v>
                </c:pt>
                <c:pt idx="377">
                  <c:v>06/01/2011</c:v>
                </c:pt>
                <c:pt idx="378">
                  <c:v>07/01/2011</c:v>
                </c:pt>
                <c:pt idx="379">
                  <c:v>08/01/2011</c:v>
                </c:pt>
                <c:pt idx="380">
                  <c:v>09/01/2011</c:v>
                </c:pt>
                <c:pt idx="381">
                  <c:v>10/01/2011</c:v>
                </c:pt>
                <c:pt idx="382">
                  <c:v>11/01/2011</c:v>
                </c:pt>
                <c:pt idx="383">
                  <c:v>12/01/2011</c:v>
                </c:pt>
                <c:pt idx="384">
                  <c:v>01/01/2012</c:v>
                </c:pt>
                <c:pt idx="385">
                  <c:v>02/01/2012</c:v>
                </c:pt>
                <c:pt idx="386">
                  <c:v>03/01/2012</c:v>
                </c:pt>
                <c:pt idx="387">
                  <c:v>04/01/2012</c:v>
                </c:pt>
                <c:pt idx="388">
                  <c:v>05/01/2012</c:v>
                </c:pt>
                <c:pt idx="389">
                  <c:v>06/01/2012</c:v>
                </c:pt>
                <c:pt idx="390">
                  <c:v>07/01/2012</c:v>
                </c:pt>
                <c:pt idx="391">
                  <c:v>08/01/2012</c:v>
                </c:pt>
                <c:pt idx="392">
                  <c:v>09/01/2012</c:v>
                </c:pt>
                <c:pt idx="393">
                  <c:v>10/01/2012</c:v>
                </c:pt>
                <c:pt idx="394">
                  <c:v>11/01/2012</c:v>
                </c:pt>
                <c:pt idx="395">
                  <c:v>12/01/2012</c:v>
                </c:pt>
                <c:pt idx="396">
                  <c:v>01/01/2013</c:v>
                </c:pt>
                <c:pt idx="397">
                  <c:v>02/01/2013</c:v>
                </c:pt>
                <c:pt idx="398">
                  <c:v>03/01/2013</c:v>
                </c:pt>
                <c:pt idx="399">
                  <c:v>04/01/2013</c:v>
                </c:pt>
                <c:pt idx="400">
                  <c:v>05/01/2013</c:v>
                </c:pt>
                <c:pt idx="401">
                  <c:v>06/01/2013</c:v>
                </c:pt>
                <c:pt idx="402">
                  <c:v>07/01/2013</c:v>
                </c:pt>
                <c:pt idx="403">
                  <c:v>08/01/2013</c:v>
                </c:pt>
                <c:pt idx="404">
                  <c:v>09/01/2013</c:v>
                </c:pt>
                <c:pt idx="405">
                  <c:v>10/01/2013</c:v>
                </c:pt>
                <c:pt idx="406">
                  <c:v>11/01/2013</c:v>
                </c:pt>
                <c:pt idx="407">
                  <c:v>12/01/2013</c:v>
                </c:pt>
                <c:pt idx="408">
                  <c:v>01/01/2014</c:v>
                </c:pt>
                <c:pt idx="409">
                  <c:v>02/01/2014</c:v>
                </c:pt>
                <c:pt idx="410">
                  <c:v>03/01/2014</c:v>
                </c:pt>
                <c:pt idx="411">
                  <c:v>04/01/2014</c:v>
                </c:pt>
                <c:pt idx="412">
                  <c:v>05/01/2014</c:v>
                </c:pt>
                <c:pt idx="413">
                  <c:v>06/01/2014</c:v>
                </c:pt>
                <c:pt idx="414">
                  <c:v>07/01/2014</c:v>
                </c:pt>
                <c:pt idx="415">
                  <c:v>08/01/2014</c:v>
                </c:pt>
                <c:pt idx="416">
                  <c:v>09/01/2014</c:v>
                </c:pt>
                <c:pt idx="417">
                  <c:v>10/01/2014</c:v>
                </c:pt>
                <c:pt idx="418">
                  <c:v>11/01/2014</c:v>
                </c:pt>
                <c:pt idx="419">
                  <c:v>12/01/2014</c:v>
                </c:pt>
                <c:pt idx="420">
                  <c:v>01/01/2015</c:v>
                </c:pt>
                <c:pt idx="421">
                  <c:v>02/01/2015</c:v>
                </c:pt>
                <c:pt idx="422">
                  <c:v>03/01/2015</c:v>
                </c:pt>
                <c:pt idx="423">
                  <c:v>04/01/2015</c:v>
                </c:pt>
                <c:pt idx="424">
                  <c:v>05/01/2015</c:v>
                </c:pt>
                <c:pt idx="425">
                  <c:v>06/01/2015</c:v>
                </c:pt>
                <c:pt idx="426">
                  <c:v>07/01/2015</c:v>
                </c:pt>
                <c:pt idx="427">
                  <c:v>08/01/2015</c:v>
                </c:pt>
                <c:pt idx="428">
                  <c:v>09/01/2015</c:v>
                </c:pt>
                <c:pt idx="429">
                  <c:v>10/01/2015</c:v>
                </c:pt>
                <c:pt idx="430">
                  <c:v>11/01/2015</c:v>
                </c:pt>
                <c:pt idx="431">
                  <c:v>12/01/2015</c:v>
                </c:pt>
                <c:pt idx="432">
                  <c:v>01/01/2016</c:v>
                </c:pt>
                <c:pt idx="433">
                  <c:v>02/01/2016</c:v>
                </c:pt>
                <c:pt idx="434">
                  <c:v>03/01/2016</c:v>
                </c:pt>
                <c:pt idx="435">
                  <c:v>04/01/2016</c:v>
                </c:pt>
                <c:pt idx="436">
                  <c:v>05/01/2016</c:v>
                </c:pt>
                <c:pt idx="437">
                  <c:v>06/01/2016</c:v>
                </c:pt>
                <c:pt idx="438">
                  <c:v>07/01/2016</c:v>
                </c:pt>
                <c:pt idx="439">
                  <c:v>08/01/2016</c:v>
                </c:pt>
                <c:pt idx="440">
                  <c:v>09/01/2016</c:v>
                </c:pt>
                <c:pt idx="441">
                  <c:v>10/01/2016</c:v>
                </c:pt>
                <c:pt idx="442">
                  <c:v>11/01/2016</c:v>
                </c:pt>
                <c:pt idx="443">
                  <c:v>12/01/2016</c:v>
                </c:pt>
                <c:pt idx="444">
                  <c:v>01/01/2017</c:v>
                </c:pt>
                <c:pt idx="445">
                  <c:v>02/01/2017</c:v>
                </c:pt>
                <c:pt idx="446">
                  <c:v>03/01/2017</c:v>
                </c:pt>
                <c:pt idx="447">
                  <c:v>04/01/2017</c:v>
                </c:pt>
                <c:pt idx="448">
                  <c:v>05/01/2017</c:v>
                </c:pt>
                <c:pt idx="449">
                  <c:v>06/01/2017</c:v>
                </c:pt>
                <c:pt idx="450">
                  <c:v>01/01/2005</c:v>
                </c:pt>
                <c:pt idx="451">
                  <c:v>02/01/2005</c:v>
                </c:pt>
                <c:pt idx="452">
                  <c:v>03/01/2005</c:v>
                </c:pt>
                <c:pt idx="453">
                  <c:v>04/01/2005</c:v>
                </c:pt>
                <c:pt idx="454">
                  <c:v>05/01/2005</c:v>
                </c:pt>
                <c:pt idx="455">
                  <c:v>06/01/2005</c:v>
                </c:pt>
                <c:pt idx="456">
                  <c:v>07/01/2005</c:v>
                </c:pt>
                <c:pt idx="457">
                  <c:v>08/01/2005</c:v>
                </c:pt>
                <c:pt idx="458">
                  <c:v>09/01/2005</c:v>
                </c:pt>
                <c:pt idx="459">
                  <c:v>10/01/2005</c:v>
                </c:pt>
                <c:pt idx="460">
                  <c:v>11/01/2005</c:v>
                </c:pt>
                <c:pt idx="461">
                  <c:v>12/01/2005</c:v>
                </c:pt>
                <c:pt idx="462">
                  <c:v>01/01/2006</c:v>
                </c:pt>
                <c:pt idx="463">
                  <c:v>02/01/2006</c:v>
                </c:pt>
                <c:pt idx="464">
                  <c:v>03/01/2006</c:v>
                </c:pt>
                <c:pt idx="465">
                  <c:v>04/01/2006</c:v>
                </c:pt>
                <c:pt idx="466">
                  <c:v>05/01/2006</c:v>
                </c:pt>
                <c:pt idx="467">
                  <c:v>06/01/2006</c:v>
                </c:pt>
                <c:pt idx="468">
                  <c:v>07/01/2006</c:v>
                </c:pt>
                <c:pt idx="469">
                  <c:v>08/01/2006</c:v>
                </c:pt>
                <c:pt idx="470">
                  <c:v>09/01/2006</c:v>
                </c:pt>
                <c:pt idx="471">
                  <c:v>10/01/2006</c:v>
                </c:pt>
                <c:pt idx="472">
                  <c:v>11/01/2006</c:v>
                </c:pt>
                <c:pt idx="473">
                  <c:v>12/01/2006</c:v>
                </c:pt>
                <c:pt idx="474">
                  <c:v>01/01/2007</c:v>
                </c:pt>
                <c:pt idx="475">
                  <c:v>02/01/2007</c:v>
                </c:pt>
                <c:pt idx="476">
                  <c:v>03/01/2007</c:v>
                </c:pt>
                <c:pt idx="477">
                  <c:v>04/01/2007</c:v>
                </c:pt>
                <c:pt idx="478">
                  <c:v>05/01/2007</c:v>
                </c:pt>
                <c:pt idx="479">
                  <c:v>06/01/2007</c:v>
                </c:pt>
                <c:pt idx="480">
                  <c:v>07/01/2007</c:v>
                </c:pt>
                <c:pt idx="481">
                  <c:v>08/01/2007</c:v>
                </c:pt>
                <c:pt idx="482">
                  <c:v>09/01/2007</c:v>
                </c:pt>
                <c:pt idx="483">
                  <c:v>10/01/2007</c:v>
                </c:pt>
                <c:pt idx="484">
                  <c:v>11/01/2007</c:v>
                </c:pt>
                <c:pt idx="485">
                  <c:v>12/01/2007</c:v>
                </c:pt>
                <c:pt idx="486">
                  <c:v>01/01/2008</c:v>
                </c:pt>
                <c:pt idx="487">
                  <c:v>02/01/2008</c:v>
                </c:pt>
                <c:pt idx="488">
                  <c:v>03/01/2008</c:v>
                </c:pt>
                <c:pt idx="489">
                  <c:v>04/01/2008</c:v>
                </c:pt>
                <c:pt idx="490">
                  <c:v>05/01/2008</c:v>
                </c:pt>
                <c:pt idx="491">
                  <c:v>06/01/2008</c:v>
                </c:pt>
                <c:pt idx="492">
                  <c:v>07/01/2008</c:v>
                </c:pt>
                <c:pt idx="493">
                  <c:v>08/01/2008</c:v>
                </c:pt>
                <c:pt idx="494">
                  <c:v>09/01/2008</c:v>
                </c:pt>
                <c:pt idx="495">
                  <c:v>10/01/2008</c:v>
                </c:pt>
                <c:pt idx="496">
                  <c:v>11/01/2008</c:v>
                </c:pt>
                <c:pt idx="497">
                  <c:v>12/01/2008</c:v>
                </c:pt>
                <c:pt idx="498">
                  <c:v>01/01/2009</c:v>
                </c:pt>
                <c:pt idx="499">
                  <c:v>02/01/2009</c:v>
                </c:pt>
                <c:pt idx="500">
                  <c:v>03/01/2009</c:v>
                </c:pt>
                <c:pt idx="501">
                  <c:v>04/01/2009</c:v>
                </c:pt>
                <c:pt idx="502">
                  <c:v>05/01/2009</c:v>
                </c:pt>
                <c:pt idx="503">
                  <c:v>06/01/2009</c:v>
                </c:pt>
                <c:pt idx="504">
                  <c:v>07/01/2009</c:v>
                </c:pt>
                <c:pt idx="505">
                  <c:v>08/01/2009</c:v>
                </c:pt>
                <c:pt idx="506">
                  <c:v>09/01/2009</c:v>
                </c:pt>
                <c:pt idx="507">
                  <c:v>10/01/2009</c:v>
                </c:pt>
                <c:pt idx="508">
                  <c:v>11/01/2009</c:v>
                </c:pt>
                <c:pt idx="509">
                  <c:v>12/01/2009</c:v>
                </c:pt>
                <c:pt idx="510">
                  <c:v>01/01/2010</c:v>
                </c:pt>
                <c:pt idx="511">
                  <c:v>02/01/2010</c:v>
                </c:pt>
                <c:pt idx="512">
                  <c:v>03/01/2010</c:v>
                </c:pt>
                <c:pt idx="513">
                  <c:v>04/01/2010</c:v>
                </c:pt>
                <c:pt idx="514">
                  <c:v>05/01/2010</c:v>
                </c:pt>
                <c:pt idx="515">
                  <c:v>06/01/2010</c:v>
                </c:pt>
                <c:pt idx="516">
                  <c:v>07/01/2010</c:v>
                </c:pt>
                <c:pt idx="517">
                  <c:v>08/01/2010</c:v>
                </c:pt>
                <c:pt idx="518">
                  <c:v>09/01/2010</c:v>
                </c:pt>
                <c:pt idx="519">
                  <c:v>10/01/2010</c:v>
                </c:pt>
                <c:pt idx="520">
                  <c:v>11/01/2010</c:v>
                </c:pt>
                <c:pt idx="521">
                  <c:v>12/01/2010</c:v>
                </c:pt>
                <c:pt idx="522">
                  <c:v>01/01/2011</c:v>
                </c:pt>
                <c:pt idx="523">
                  <c:v>02/01/2011</c:v>
                </c:pt>
                <c:pt idx="524">
                  <c:v>03/01/2011</c:v>
                </c:pt>
                <c:pt idx="525">
                  <c:v>04/01/2011</c:v>
                </c:pt>
                <c:pt idx="526">
                  <c:v>05/01/2011</c:v>
                </c:pt>
                <c:pt idx="527">
                  <c:v>06/01/2011</c:v>
                </c:pt>
                <c:pt idx="528">
                  <c:v>07/01/2011</c:v>
                </c:pt>
                <c:pt idx="529">
                  <c:v>08/01/2011</c:v>
                </c:pt>
                <c:pt idx="530">
                  <c:v>09/01/2011</c:v>
                </c:pt>
                <c:pt idx="531">
                  <c:v>10/01/2011</c:v>
                </c:pt>
                <c:pt idx="532">
                  <c:v>11/01/2011</c:v>
                </c:pt>
                <c:pt idx="533">
                  <c:v>12/01/2011</c:v>
                </c:pt>
                <c:pt idx="534">
                  <c:v>01/01/2012</c:v>
                </c:pt>
                <c:pt idx="535">
                  <c:v>02/01/2012</c:v>
                </c:pt>
                <c:pt idx="536">
                  <c:v>03/01/2012</c:v>
                </c:pt>
                <c:pt idx="537">
                  <c:v>04/01/2012</c:v>
                </c:pt>
                <c:pt idx="538">
                  <c:v>05/01/2012</c:v>
                </c:pt>
                <c:pt idx="539">
                  <c:v>06/01/2012</c:v>
                </c:pt>
                <c:pt idx="540">
                  <c:v>07/01/2012</c:v>
                </c:pt>
                <c:pt idx="541">
                  <c:v>08/01/2012</c:v>
                </c:pt>
                <c:pt idx="542">
                  <c:v>09/01/2012</c:v>
                </c:pt>
                <c:pt idx="543">
                  <c:v>10/01/2012</c:v>
                </c:pt>
                <c:pt idx="544">
                  <c:v>11/01/2012</c:v>
                </c:pt>
                <c:pt idx="545">
                  <c:v>12/01/2012</c:v>
                </c:pt>
                <c:pt idx="546">
                  <c:v>01/01/2013</c:v>
                </c:pt>
                <c:pt idx="547">
                  <c:v>02/01/2013</c:v>
                </c:pt>
                <c:pt idx="548">
                  <c:v>03/01/2013</c:v>
                </c:pt>
                <c:pt idx="549">
                  <c:v>04/01/2013</c:v>
                </c:pt>
                <c:pt idx="550">
                  <c:v>05/01/2013</c:v>
                </c:pt>
                <c:pt idx="551">
                  <c:v>06/01/2013</c:v>
                </c:pt>
                <c:pt idx="552">
                  <c:v>07/01/2013</c:v>
                </c:pt>
                <c:pt idx="553">
                  <c:v>08/01/2013</c:v>
                </c:pt>
                <c:pt idx="554">
                  <c:v>09/01/2013</c:v>
                </c:pt>
                <c:pt idx="555">
                  <c:v>10/01/2013</c:v>
                </c:pt>
                <c:pt idx="556">
                  <c:v>11/01/2013</c:v>
                </c:pt>
                <c:pt idx="557">
                  <c:v>12/01/2013</c:v>
                </c:pt>
                <c:pt idx="558">
                  <c:v>01/01/2014</c:v>
                </c:pt>
                <c:pt idx="559">
                  <c:v>02/01/2014</c:v>
                </c:pt>
                <c:pt idx="560">
                  <c:v>03/01/2014</c:v>
                </c:pt>
                <c:pt idx="561">
                  <c:v>04/01/2014</c:v>
                </c:pt>
                <c:pt idx="562">
                  <c:v>05/01/2014</c:v>
                </c:pt>
                <c:pt idx="563">
                  <c:v>06/01/2014</c:v>
                </c:pt>
                <c:pt idx="564">
                  <c:v>07/01/2014</c:v>
                </c:pt>
                <c:pt idx="565">
                  <c:v>08/01/2014</c:v>
                </c:pt>
                <c:pt idx="566">
                  <c:v>09/01/2014</c:v>
                </c:pt>
                <c:pt idx="567">
                  <c:v>10/01/2014</c:v>
                </c:pt>
                <c:pt idx="568">
                  <c:v>11/01/2014</c:v>
                </c:pt>
                <c:pt idx="569">
                  <c:v>12/01/2014</c:v>
                </c:pt>
                <c:pt idx="570">
                  <c:v>01/01/2015</c:v>
                </c:pt>
                <c:pt idx="571">
                  <c:v>02/01/2015</c:v>
                </c:pt>
                <c:pt idx="572">
                  <c:v>03/01/2015</c:v>
                </c:pt>
                <c:pt idx="573">
                  <c:v>04/01/2015</c:v>
                </c:pt>
                <c:pt idx="574">
                  <c:v>05/01/2015</c:v>
                </c:pt>
                <c:pt idx="575">
                  <c:v>06/01/2015</c:v>
                </c:pt>
                <c:pt idx="576">
                  <c:v>07/01/2015</c:v>
                </c:pt>
                <c:pt idx="577">
                  <c:v>08/01/2015</c:v>
                </c:pt>
                <c:pt idx="578">
                  <c:v>09/01/2015</c:v>
                </c:pt>
                <c:pt idx="579">
                  <c:v>10/01/2015</c:v>
                </c:pt>
                <c:pt idx="580">
                  <c:v>11/01/2015</c:v>
                </c:pt>
                <c:pt idx="581">
                  <c:v>12/01/2015</c:v>
                </c:pt>
                <c:pt idx="582">
                  <c:v>01/01/2016</c:v>
                </c:pt>
                <c:pt idx="583">
                  <c:v>02/01/2016</c:v>
                </c:pt>
                <c:pt idx="584">
                  <c:v>03/01/2016</c:v>
                </c:pt>
                <c:pt idx="585">
                  <c:v>04/01/2016</c:v>
                </c:pt>
                <c:pt idx="586">
                  <c:v>05/01/2016</c:v>
                </c:pt>
                <c:pt idx="587">
                  <c:v>06/01/2016</c:v>
                </c:pt>
                <c:pt idx="588">
                  <c:v>07/01/2016</c:v>
                </c:pt>
                <c:pt idx="589">
                  <c:v>08/01/2016</c:v>
                </c:pt>
                <c:pt idx="590">
                  <c:v>09/01/2016</c:v>
                </c:pt>
                <c:pt idx="591">
                  <c:v>10/01/2016</c:v>
                </c:pt>
                <c:pt idx="592">
                  <c:v>11/01/2016</c:v>
                </c:pt>
                <c:pt idx="593">
                  <c:v>12/01/2016</c:v>
                </c:pt>
                <c:pt idx="594">
                  <c:v>01/01/2017</c:v>
                </c:pt>
                <c:pt idx="595">
                  <c:v>02/01/2017</c:v>
                </c:pt>
                <c:pt idx="596">
                  <c:v>03/01/2017</c:v>
                </c:pt>
                <c:pt idx="597">
                  <c:v>04/01/2017</c:v>
                </c:pt>
                <c:pt idx="598">
                  <c:v>05/01/2017</c:v>
                </c:pt>
                <c:pt idx="599">
                  <c:v>06/01/2017</c:v>
                </c:pt>
                <c:pt idx="600">
                  <c:v>01/01/2005</c:v>
                </c:pt>
                <c:pt idx="601">
                  <c:v>02/01/2005</c:v>
                </c:pt>
                <c:pt idx="602">
                  <c:v>03/01/2005</c:v>
                </c:pt>
                <c:pt idx="603">
                  <c:v>04/01/2005</c:v>
                </c:pt>
                <c:pt idx="604">
                  <c:v>05/01/2005</c:v>
                </c:pt>
                <c:pt idx="605">
                  <c:v>06/01/2005</c:v>
                </c:pt>
                <c:pt idx="606">
                  <c:v>07/01/2005</c:v>
                </c:pt>
                <c:pt idx="607">
                  <c:v>08/01/2005</c:v>
                </c:pt>
                <c:pt idx="608">
                  <c:v>09/01/2005</c:v>
                </c:pt>
                <c:pt idx="609">
                  <c:v>10/01/2005</c:v>
                </c:pt>
                <c:pt idx="610">
                  <c:v>11/01/2005</c:v>
                </c:pt>
                <c:pt idx="611">
                  <c:v>12/01/2005</c:v>
                </c:pt>
                <c:pt idx="612">
                  <c:v>01/01/2006</c:v>
                </c:pt>
                <c:pt idx="613">
                  <c:v>02/01/2006</c:v>
                </c:pt>
                <c:pt idx="614">
                  <c:v>03/01/2006</c:v>
                </c:pt>
                <c:pt idx="615">
                  <c:v>04/01/2006</c:v>
                </c:pt>
                <c:pt idx="616">
                  <c:v>05/01/2006</c:v>
                </c:pt>
                <c:pt idx="617">
                  <c:v>06/01/2006</c:v>
                </c:pt>
                <c:pt idx="618">
                  <c:v>07/01/2006</c:v>
                </c:pt>
                <c:pt idx="619">
                  <c:v>08/01/2006</c:v>
                </c:pt>
                <c:pt idx="620">
                  <c:v>09/01/2006</c:v>
                </c:pt>
                <c:pt idx="621">
                  <c:v>10/01/2006</c:v>
                </c:pt>
                <c:pt idx="622">
                  <c:v>11/01/2006</c:v>
                </c:pt>
                <c:pt idx="623">
                  <c:v>12/01/2006</c:v>
                </c:pt>
                <c:pt idx="624">
                  <c:v>01/01/2007</c:v>
                </c:pt>
                <c:pt idx="625">
                  <c:v>02/01/2007</c:v>
                </c:pt>
                <c:pt idx="626">
                  <c:v>03/01/2007</c:v>
                </c:pt>
                <c:pt idx="627">
                  <c:v>04/01/2007</c:v>
                </c:pt>
                <c:pt idx="628">
                  <c:v>05/01/2007</c:v>
                </c:pt>
                <c:pt idx="629">
                  <c:v>06/01/2007</c:v>
                </c:pt>
                <c:pt idx="630">
                  <c:v>07/01/2007</c:v>
                </c:pt>
                <c:pt idx="631">
                  <c:v>08/01/2007</c:v>
                </c:pt>
                <c:pt idx="632">
                  <c:v>09/01/2007</c:v>
                </c:pt>
                <c:pt idx="633">
                  <c:v>10/01/2007</c:v>
                </c:pt>
                <c:pt idx="634">
                  <c:v>11/01/2007</c:v>
                </c:pt>
                <c:pt idx="635">
                  <c:v>12/01/2007</c:v>
                </c:pt>
                <c:pt idx="636">
                  <c:v>01/01/2008</c:v>
                </c:pt>
                <c:pt idx="637">
                  <c:v>02/01/2008</c:v>
                </c:pt>
                <c:pt idx="638">
                  <c:v>03/01/2008</c:v>
                </c:pt>
                <c:pt idx="639">
                  <c:v>04/01/2008</c:v>
                </c:pt>
                <c:pt idx="640">
                  <c:v>05/01/2008</c:v>
                </c:pt>
                <c:pt idx="641">
                  <c:v>06/01/2008</c:v>
                </c:pt>
                <c:pt idx="642">
                  <c:v>07/01/2008</c:v>
                </c:pt>
                <c:pt idx="643">
                  <c:v>08/01/2008</c:v>
                </c:pt>
                <c:pt idx="644">
                  <c:v>09/01/2008</c:v>
                </c:pt>
                <c:pt idx="645">
                  <c:v>10/01/2008</c:v>
                </c:pt>
                <c:pt idx="646">
                  <c:v>11/01/2008</c:v>
                </c:pt>
                <c:pt idx="647">
                  <c:v>12/01/2008</c:v>
                </c:pt>
                <c:pt idx="648">
                  <c:v>01/01/2009</c:v>
                </c:pt>
                <c:pt idx="649">
                  <c:v>02/01/2009</c:v>
                </c:pt>
                <c:pt idx="650">
                  <c:v>03/01/2009</c:v>
                </c:pt>
                <c:pt idx="651">
                  <c:v>04/01/2009</c:v>
                </c:pt>
                <c:pt idx="652">
                  <c:v>05/01/2009</c:v>
                </c:pt>
                <c:pt idx="653">
                  <c:v>06/01/2009</c:v>
                </c:pt>
                <c:pt idx="654">
                  <c:v>07/01/2009</c:v>
                </c:pt>
                <c:pt idx="655">
                  <c:v>08/01/2009</c:v>
                </c:pt>
                <c:pt idx="656">
                  <c:v>09/01/2009</c:v>
                </c:pt>
                <c:pt idx="657">
                  <c:v>10/01/2009</c:v>
                </c:pt>
                <c:pt idx="658">
                  <c:v>11/01/2009</c:v>
                </c:pt>
                <c:pt idx="659">
                  <c:v>12/01/2009</c:v>
                </c:pt>
                <c:pt idx="660">
                  <c:v>01/01/2010</c:v>
                </c:pt>
                <c:pt idx="661">
                  <c:v>02/01/2010</c:v>
                </c:pt>
                <c:pt idx="662">
                  <c:v>03/01/2010</c:v>
                </c:pt>
                <c:pt idx="663">
                  <c:v>04/01/2010</c:v>
                </c:pt>
                <c:pt idx="664">
                  <c:v>05/01/2010</c:v>
                </c:pt>
                <c:pt idx="665">
                  <c:v>06/01/2010</c:v>
                </c:pt>
                <c:pt idx="666">
                  <c:v>07/01/2010</c:v>
                </c:pt>
                <c:pt idx="667">
                  <c:v>08/01/2010</c:v>
                </c:pt>
                <c:pt idx="668">
                  <c:v>09/01/2010</c:v>
                </c:pt>
                <c:pt idx="669">
                  <c:v>10/01/2010</c:v>
                </c:pt>
                <c:pt idx="670">
                  <c:v>11/01/2010</c:v>
                </c:pt>
                <c:pt idx="671">
                  <c:v>12/01/2010</c:v>
                </c:pt>
                <c:pt idx="672">
                  <c:v>01/01/2011</c:v>
                </c:pt>
                <c:pt idx="673">
                  <c:v>02/01/2011</c:v>
                </c:pt>
                <c:pt idx="674">
                  <c:v>03/01/2011</c:v>
                </c:pt>
                <c:pt idx="675">
                  <c:v>04/01/2011</c:v>
                </c:pt>
                <c:pt idx="676">
                  <c:v>05/01/2011</c:v>
                </c:pt>
                <c:pt idx="677">
                  <c:v>06/01/2011</c:v>
                </c:pt>
                <c:pt idx="678">
                  <c:v>07/01/2011</c:v>
                </c:pt>
                <c:pt idx="679">
                  <c:v>08/01/2011</c:v>
                </c:pt>
                <c:pt idx="680">
                  <c:v>09/01/2011</c:v>
                </c:pt>
                <c:pt idx="681">
                  <c:v>10/01/2011</c:v>
                </c:pt>
                <c:pt idx="682">
                  <c:v>11/01/2011</c:v>
                </c:pt>
                <c:pt idx="683">
                  <c:v>12/01/2011</c:v>
                </c:pt>
                <c:pt idx="684">
                  <c:v>01/01/2012</c:v>
                </c:pt>
                <c:pt idx="685">
                  <c:v>02/01/2012</c:v>
                </c:pt>
                <c:pt idx="686">
                  <c:v>03/01/2012</c:v>
                </c:pt>
                <c:pt idx="687">
                  <c:v>04/01/2012</c:v>
                </c:pt>
                <c:pt idx="688">
                  <c:v>05/01/2012</c:v>
                </c:pt>
                <c:pt idx="689">
                  <c:v>06/01/2012</c:v>
                </c:pt>
                <c:pt idx="690">
                  <c:v>07/01/2012</c:v>
                </c:pt>
                <c:pt idx="691">
                  <c:v>08/01/2012</c:v>
                </c:pt>
                <c:pt idx="692">
                  <c:v>09/01/2012</c:v>
                </c:pt>
                <c:pt idx="693">
                  <c:v>10/01/2012</c:v>
                </c:pt>
                <c:pt idx="694">
                  <c:v>11/01/2012</c:v>
                </c:pt>
                <c:pt idx="695">
                  <c:v>12/01/2012</c:v>
                </c:pt>
                <c:pt idx="696">
                  <c:v>01/01/2013</c:v>
                </c:pt>
                <c:pt idx="697">
                  <c:v>02/01/2013</c:v>
                </c:pt>
                <c:pt idx="698">
                  <c:v>03/01/2013</c:v>
                </c:pt>
                <c:pt idx="699">
                  <c:v>04/01/2013</c:v>
                </c:pt>
                <c:pt idx="700">
                  <c:v>05/01/2013</c:v>
                </c:pt>
                <c:pt idx="701">
                  <c:v>06/01/2013</c:v>
                </c:pt>
                <c:pt idx="702">
                  <c:v>07/01/2013</c:v>
                </c:pt>
                <c:pt idx="703">
                  <c:v>08/01/2013</c:v>
                </c:pt>
                <c:pt idx="704">
                  <c:v>09/01/2013</c:v>
                </c:pt>
                <c:pt idx="705">
                  <c:v>10/01/2013</c:v>
                </c:pt>
                <c:pt idx="706">
                  <c:v>11/01/2013</c:v>
                </c:pt>
                <c:pt idx="707">
                  <c:v>12/01/2013</c:v>
                </c:pt>
                <c:pt idx="708">
                  <c:v>01/01/2014</c:v>
                </c:pt>
                <c:pt idx="709">
                  <c:v>02/01/2014</c:v>
                </c:pt>
                <c:pt idx="710">
                  <c:v>03/01/2014</c:v>
                </c:pt>
                <c:pt idx="711">
                  <c:v>04/01/2014</c:v>
                </c:pt>
                <c:pt idx="712">
                  <c:v>05/01/2014</c:v>
                </c:pt>
                <c:pt idx="713">
                  <c:v>06/01/2014</c:v>
                </c:pt>
                <c:pt idx="714">
                  <c:v>07/01/2014</c:v>
                </c:pt>
                <c:pt idx="715">
                  <c:v>08/01/2014</c:v>
                </c:pt>
                <c:pt idx="716">
                  <c:v>09/01/2014</c:v>
                </c:pt>
                <c:pt idx="717">
                  <c:v>10/01/2014</c:v>
                </c:pt>
                <c:pt idx="718">
                  <c:v>11/01/2014</c:v>
                </c:pt>
                <c:pt idx="719">
                  <c:v>12/01/2014</c:v>
                </c:pt>
                <c:pt idx="720">
                  <c:v>01/01/2015</c:v>
                </c:pt>
                <c:pt idx="721">
                  <c:v>02/01/2015</c:v>
                </c:pt>
                <c:pt idx="722">
                  <c:v>03/01/2015</c:v>
                </c:pt>
                <c:pt idx="723">
                  <c:v>04/01/2015</c:v>
                </c:pt>
                <c:pt idx="724">
                  <c:v>05/01/2015</c:v>
                </c:pt>
                <c:pt idx="725">
                  <c:v>06/01/2015</c:v>
                </c:pt>
                <c:pt idx="726">
                  <c:v>07/01/2015</c:v>
                </c:pt>
                <c:pt idx="727">
                  <c:v>08/01/2015</c:v>
                </c:pt>
                <c:pt idx="728">
                  <c:v>09/01/2015</c:v>
                </c:pt>
                <c:pt idx="729">
                  <c:v>10/01/2015</c:v>
                </c:pt>
                <c:pt idx="730">
                  <c:v>11/01/2015</c:v>
                </c:pt>
                <c:pt idx="731">
                  <c:v>12/01/2015</c:v>
                </c:pt>
                <c:pt idx="732">
                  <c:v>01/01/2016</c:v>
                </c:pt>
                <c:pt idx="733">
                  <c:v>02/01/2016</c:v>
                </c:pt>
                <c:pt idx="734">
                  <c:v>03/01/2016</c:v>
                </c:pt>
                <c:pt idx="735">
                  <c:v>04/01/2016</c:v>
                </c:pt>
                <c:pt idx="736">
                  <c:v>05/01/2016</c:v>
                </c:pt>
                <c:pt idx="737">
                  <c:v>06/01/2016</c:v>
                </c:pt>
                <c:pt idx="738">
                  <c:v>07/01/2016</c:v>
                </c:pt>
                <c:pt idx="739">
                  <c:v>08/01/2016</c:v>
                </c:pt>
                <c:pt idx="740">
                  <c:v>09/01/2016</c:v>
                </c:pt>
                <c:pt idx="741">
                  <c:v>10/01/2016</c:v>
                </c:pt>
                <c:pt idx="742">
                  <c:v>11/01/2016</c:v>
                </c:pt>
                <c:pt idx="743">
                  <c:v>12/01/2016</c:v>
                </c:pt>
                <c:pt idx="744">
                  <c:v>01/01/2017</c:v>
                </c:pt>
                <c:pt idx="745">
                  <c:v>02/01/2017</c:v>
                </c:pt>
                <c:pt idx="746">
                  <c:v>03/01/2017</c:v>
                </c:pt>
                <c:pt idx="747">
                  <c:v>04/01/2017</c:v>
                </c:pt>
                <c:pt idx="748">
                  <c:v>05/01/2017</c:v>
                </c:pt>
                <c:pt idx="749">
                  <c:v>06/01/2017</c:v>
                </c:pt>
                <c:pt idx="750">
                  <c:v>01/01/2005</c:v>
                </c:pt>
                <c:pt idx="751">
                  <c:v>02/01/2005</c:v>
                </c:pt>
                <c:pt idx="752">
                  <c:v>03/01/2005</c:v>
                </c:pt>
                <c:pt idx="753">
                  <c:v>04/01/2005</c:v>
                </c:pt>
                <c:pt idx="754">
                  <c:v>05/01/2005</c:v>
                </c:pt>
                <c:pt idx="755">
                  <c:v>06/01/2005</c:v>
                </c:pt>
                <c:pt idx="756">
                  <c:v>07/01/2005</c:v>
                </c:pt>
                <c:pt idx="757">
                  <c:v>08/01/2005</c:v>
                </c:pt>
                <c:pt idx="758">
                  <c:v>09/01/2005</c:v>
                </c:pt>
                <c:pt idx="759">
                  <c:v>10/01/2005</c:v>
                </c:pt>
                <c:pt idx="760">
                  <c:v>11/01/2005</c:v>
                </c:pt>
                <c:pt idx="761">
                  <c:v>12/01/2005</c:v>
                </c:pt>
                <c:pt idx="762">
                  <c:v>01/01/2006</c:v>
                </c:pt>
                <c:pt idx="763">
                  <c:v>02/01/2006</c:v>
                </c:pt>
                <c:pt idx="764">
                  <c:v>03/01/2006</c:v>
                </c:pt>
                <c:pt idx="765">
                  <c:v>04/01/2006</c:v>
                </c:pt>
                <c:pt idx="766">
                  <c:v>05/01/2006</c:v>
                </c:pt>
                <c:pt idx="767">
                  <c:v>06/01/2006</c:v>
                </c:pt>
                <c:pt idx="768">
                  <c:v>07/01/2006</c:v>
                </c:pt>
                <c:pt idx="769">
                  <c:v>08/01/2006</c:v>
                </c:pt>
                <c:pt idx="770">
                  <c:v>09/01/2006</c:v>
                </c:pt>
                <c:pt idx="771">
                  <c:v>10/01/2006</c:v>
                </c:pt>
                <c:pt idx="772">
                  <c:v>11/01/2006</c:v>
                </c:pt>
                <c:pt idx="773">
                  <c:v>12/01/2006</c:v>
                </c:pt>
                <c:pt idx="774">
                  <c:v>01/01/2007</c:v>
                </c:pt>
                <c:pt idx="775">
                  <c:v>02/01/2007</c:v>
                </c:pt>
                <c:pt idx="776">
                  <c:v>03/01/2007</c:v>
                </c:pt>
                <c:pt idx="777">
                  <c:v>04/01/2007</c:v>
                </c:pt>
                <c:pt idx="778">
                  <c:v>05/01/2007</c:v>
                </c:pt>
                <c:pt idx="779">
                  <c:v>06/01/2007</c:v>
                </c:pt>
                <c:pt idx="780">
                  <c:v>07/01/2007</c:v>
                </c:pt>
                <c:pt idx="781">
                  <c:v>08/01/2007</c:v>
                </c:pt>
                <c:pt idx="782">
                  <c:v>09/01/2007</c:v>
                </c:pt>
                <c:pt idx="783">
                  <c:v>10/01/2007</c:v>
                </c:pt>
                <c:pt idx="784">
                  <c:v>11/01/2007</c:v>
                </c:pt>
                <c:pt idx="785">
                  <c:v>12/01/2007</c:v>
                </c:pt>
                <c:pt idx="786">
                  <c:v>01/01/2008</c:v>
                </c:pt>
                <c:pt idx="787">
                  <c:v>02/01/2008</c:v>
                </c:pt>
                <c:pt idx="788">
                  <c:v>03/01/2008</c:v>
                </c:pt>
                <c:pt idx="789">
                  <c:v>04/01/2008</c:v>
                </c:pt>
                <c:pt idx="790">
                  <c:v>05/01/2008</c:v>
                </c:pt>
                <c:pt idx="791">
                  <c:v>06/01/2008</c:v>
                </c:pt>
                <c:pt idx="792">
                  <c:v>07/01/2008</c:v>
                </c:pt>
                <c:pt idx="793">
                  <c:v>08/01/2008</c:v>
                </c:pt>
                <c:pt idx="794">
                  <c:v>09/01/2008</c:v>
                </c:pt>
                <c:pt idx="795">
                  <c:v>10/01/2008</c:v>
                </c:pt>
                <c:pt idx="796">
                  <c:v>11/01/2008</c:v>
                </c:pt>
                <c:pt idx="797">
                  <c:v>12/01/2008</c:v>
                </c:pt>
                <c:pt idx="798">
                  <c:v>01/01/2009</c:v>
                </c:pt>
                <c:pt idx="799">
                  <c:v>02/01/2009</c:v>
                </c:pt>
                <c:pt idx="800">
                  <c:v>03/01/2009</c:v>
                </c:pt>
                <c:pt idx="801">
                  <c:v>04/01/2009</c:v>
                </c:pt>
                <c:pt idx="802">
                  <c:v>05/01/2009</c:v>
                </c:pt>
                <c:pt idx="803">
                  <c:v>06/01/2009</c:v>
                </c:pt>
                <c:pt idx="804">
                  <c:v>07/01/2009</c:v>
                </c:pt>
                <c:pt idx="805">
                  <c:v>08/01/2009</c:v>
                </c:pt>
                <c:pt idx="806">
                  <c:v>09/01/2009</c:v>
                </c:pt>
                <c:pt idx="807">
                  <c:v>10/01/2009</c:v>
                </c:pt>
                <c:pt idx="808">
                  <c:v>11/01/2009</c:v>
                </c:pt>
                <c:pt idx="809">
                  <c:v>12/01/2009</c:v>
                </c:pt>
                <c:pt idx="810">
                  <c:v>01/01/2010</c:v>
                </c:pt>
                <c:pt idx="811">
                  <c:v>02/01/2010</c:v>
                </c:pt>
                <c:pt idx="812">
                  <c:v>03/01/2010</c:v>
                </c:pt>
                <c:pt idx="813">
                  <c:v>04/01/2010</c:v>
                </c:pt>
                <c:pt idx="814">
                  <c:v>05/01/2010</c:v>
                </c:pt>
                <c:pt idx="815">
                  <c:v>06/01/2010</c:v>
                </c:pt>
                <c:pt idx="816">
                  <c:v>07/01/2010</c:v>
                </c:pt>
                <c:pt idx="817">
                  <c:v>08/01/2010</c:v>
                </c:pt>
                <c:pt idx="818">
                  <c:v>09/01/2010</c:v>
                </c:pt>
                <c:pt idx="819">
                  <c:v>10/01/2010</c:v>
                </c:pt>
                <c:pt idx="820">
                  <c:v>11/01/2010</c:v>
                </c:pt>
                <c:pt idx="821">
                  <c:v>12/01/2010</c:v>
                </c:pt>
                <c:pt idx="822">
                  <c:v>01/01/2011</c:v>
                </c:pt>
                <c:pt idx="823">
                  <c:v>02/01/2011</c:v>
                </c:pt>
                <c:pt idx="824">
                  <c:v>03/01/2011</c:v>
                </c:pt>
                <c:pt idx="825">
                  <c:v>04/01/2011</c:v>
                </c:pt>
                <c:pt idx="826">
                  <c:v>05/01/2011</c:v>
                </c:pt>
                <c:pt idx="827">
                  <c:v>06/01/2011</c:v>
                </c:pt>
                <c:pt idx="828">
                  <c:v>07/01/2011</c:v>
                </c:pt>
                <c:pt idx="829">
                  <c:v>08/01/2011</c:v>
                </c:pt>
                <c:pt idx="830">
                  <c:v>09/01/2011</c:v>
                </c:pt>
                <c:pt idx="831">
                  <c:v>10/01/2011</c:v>
                </c:pt>
                <c:pt idx="832">
                  <c:v>11/01/2011</c:v>
                </c:pt>
                <c:pt idx="833">
                  <c:v>12/01/2011</c:v>
                </c:pt>
                <c:pt idx="834">
                  <c:v>01/01/2012</c:v>
                </c:pt>
                <c:pt idx="835">
                  <c:v>02/01/2012</c:v>
                </c:pt>
                <c:pt idx="836">
                  <c:v>03/01/2012</c:v>
                </c:pt>
                <c:pt idx="837">
                  <c:v>04/01/2012</c:v>
                </c:pt>
                <c:pt idx="838">
                  <c:v>05/01/2012</c:v>
                </c:pt>
                <c:pt idx="839">
                  <c:v>06/01/2012</c:v>
                </c:pt>
                <c:pt idx="840">
                  <c:v>07/01/2012</c:v>
                </c:pt>
                <c:pt idx="841">
                  <c:v>08/01/2012</c:v>
                </c:pt>
                <c:pt idx="842">
                  <c:v>09/01/2012</c:v>
                </c:pt>
                <c:pt idx="843">
                  <c:v>10/01/2012</c:v>
                </c:pt>
                <c:pt idx="844">
                  <c:v>11/01/2012</c:v>
                </c:pt>
                <c:pt idx="845">
                  <c:v>12/01/2012</c:v>
                </c:pt>
                <c:pt idx="846">
                  <c:v>01/01/2013</c:v>
                </c:pt>
                <c:pt idx="847">
                  <c:v>02/01/2013</c:v>
                </c:pt>
                <c:pt idx="848">
                  <c:v>03/01/2013</c:v>
                </c:pt>
                <c:pt idx="849">
                  <c:v>04/01/2013</c:v>
                </c:pt>
                <c:pt idx="850">
                  <c:v>05/01/2013</c:v>
                </c:pt>
                <c:pt idx="851">
                  <c:v>06/01/2013</c:v>
                </c:pt>
                <c:pt idx="852">
                  <c:v>07/01/2013</c:v>
                </c:pt>
                <c:pt idx="853">
                  <c:v>08/01/2013</c:v>
                </c:pt>
                <c:pt idx="854">
                  <c:v>09/01/2013</c:v>
                </c:pt>
                <c:pt idx="855">
                  <c:v>10/01/2013</c:v>
                </c:pt>
                <c:pt idx="856">
                  <c:v>11/01/2013</c:v>
                </c:pt>
                <c:pt idx="857">
                  <c:v>12/01/2013</c:v>
                </c:pt>
                <c:pt idx="858">
                  <c:v>01/01/2014</c:v>
                </c:pt>
                <c:pt idx="859">
                  <c:v>02/01/2014</c:v>
                </c:pt>
                <c:pt idx="860">
                  <c:v>03/01/2014</c:v>
                </c:pt>
                <c:pt idx="861">
                  <c:v>04/01/2014</c:v>
                </c:pt>
                <c:pt idx="862">
                  <c:v>05/01/2014</c:v>
                </c:pt>
                <c:pt idx="863">
                  <c:v>06/01/2014</c:v>
                </c:pt>
                <c:pt idx="864">
                  <c:v>07/01/2014</c:v>
                </c:pt>
                <c:pt idx="865">
                  <c:v>08/01/2014</c:v>
                </c:pt>
                <c:pt idx="866">
                  <c:v>09/01/2014</c:v>
                </c:pt>
                <c:pt idx="867">
                  <c:v>10/01/2014</c:v>
                </c:pt>
                <c:pt idx="868">
                  <c:v>11/01/2014</c:v>
                </c:pt>
                <c:pt idx="869">
                  <c:v>12/01/2014</c:v>
                </c:pt>
                <c:pt idx="870">
                  <c:v>01/01/2015</c:v>
                </c:pt>
                <c:pt idx="871">
                  <c:v>02/01/2015</c:v>
                </c:pt>
                <c:pt idx="872">
                  <c:v>03/01/2015</c:v>
                </c:pt>
                <c:pt idx="873">
                  <c:v>04/01/2015</c:v>
                </c:pt>
                <c:pt idx="874">
                  <c:v>05/01/2015</c:v>
                </c:pt>
                <c:pt idx="875">
                  <c:v>06/01/2015</c:v>
                </c:pt>
                <c:pt idx="876">
                  <c:v>07/01/2015</c:v>
                </c:pt>
                <c:pt idx="877">
                  <c:v>08/01/2015</c:v>
                </c:pt>
                <c:pt idx="878">
                  <c:v>09/01/2015</c:v>
                </c:pt>
                <c:pt idx="879">
                  <c:v>10/01/2015</c:v>
                </c:pt>
                <c:pt idx="880">
                  <c:v>11/01/2015</c:v>
                </c:pt>
                <c:pt idx="881">
                  <c:v>12/01/2015</c:v>
                </c:pt>
                <c:pt idx="882">
                  <c:v>01/01/2016</c:v>
                </c:pt>
                <c:pt idx="883">
                  <c:v>02/01/2016</c:v>
                </c:pt>
                <c:pt idx="884">
                  <c:v>03/01/2016</c:v>
                </c:pt>
                <c:pt idx="885">
                  <c:v>04/01/2016</c:v>
                </c:pt>
                <c:pt idx="886">
                  <c:v>05/01/2016</c:v>
                </c:pt>
                <c:pt idx="887">
                  <c:v>06/01/2016</c:v>
                </c:pt>
                <c:pt idx="888">
                  <c:v>07/01/2016</c:v>
                </c:pt>
                <c:pt idx="889">
                  <c:v>08/01/2016</c:v>
                </c:pt>
                <c:pt idx="890">
                  <c:v>09/01/2016</c:v>
                </c:pt>
                <c:pt idx="891">
                  <c:v>10/01/2016</c:v>
                </c:pt>
                <c:pt idx="892">
                  <c:v>11/01/2016</c:v>
                </c:pt>
                <c:pt idx="893">
                  <c:v>12/01/2016</c:v>
                </c:pt>
                <c:pt idx="894">
                  <c:v>01/01/2017</c:v>
                </c:pt>
                <c:pt idx="895">
                  <c:v>02/01/2017</c:v>
                </c:pt>
                <c:pt idx="896">
                  <c:v>03/01/2017</c:v>
                </c:pt>
                <c:pt idx="897">
                  <c:v>04/01/2017</c:v>
                </c:pt>
                <c:pt idx="898">
                  <c:v>05/01/2017</c:v>
                </c:pt>
                <c:pt idx="899">
                  <c:v>06/01/2017</c:v>
                </c:pt>
                <c:pt idx="900">
                  <c:v>01/01/2005</c:v>
                </c:pt>
                <c:pt idx="901">
                  <c:v>02/01/2005</c:v>
                </c:pt>
                <c:pt idx="902">
                  <c:v>03/01/2005</c:v>
                </c:pt>
                <c:pt idx="903">
                  <c:v>04/01/2005</c:v>
                </c:pt>
                <c:pt idx="904">
                  <c:v>05/01/2005</c:v>
                </c:pt>
                <c:pt idx="905">
                  <c:v>06/01/2005</c:v>
                </c:pt>
                <c:pt idx="906">
                  <c:v>07/01/2005</c:v>
                </c:pt>
                <c:pt idx="907">
                  <c:v>08/01/2005</c:v>
                </c:pt>
                <c:pt idx="908">
                  <c:v>09/01/2005</c:v>
                </c:pt>
                <c:pt idx="909">
                  <c:v>10/01/2005</c:v>
                </c:pt>
                <c:pt idx="910">
                  <c:v>11/01/2005</c:v>
                </c:pt>
                <c:pt idx="911">
                  <c:v>12/01/2005</c:v>
                </c:pt>
                <c:pt idx="912">
                  <c:v>01/01/2006</c:v>
                </c:pt>
                <c:pt idx="913">
                  <c:v>02/01/2006</c:v>
                </c:pt>
                <c:pt idx="914">
                  <c:v>03/01/2006</c:v>
                </c:pt>
                <c:pt idx="915">
                  <c:v>04/01/2006</c:v>
                </c:pt>
                <c:pt idx="916">
                  <c:v>05/01/2006</c:v>
                </c:pt>
                <c:pt idx="917">
                  <c:v>06/01/2006</c:v>
                </c:pt>
                <c:pt idx="918">
                  <c:v>07/01/2006</c:v>
                </c:pt>
                <c:pt idx="919">
                  <c:v>08/01/2006</c:v>
                </c:pt>
                <c:pt idx="920">
                  <c:v>09/01/2006</c:v>
                </c:pt>
                <c:pt idx="921">
                  <c:v>10/01/2006</c:v>
                </c:pt>
                <c:pt idx="922">
                  <c:v>11/01/2006</c:v>
                </c:pt>
                <c:pt idx="923">
                  <c:v>12/01/2006</c:v>
                </c:pt>
                <c:pt idx="924">
                  <c:v>01/01/2007</c:v>
                </c:pt>
                <c:pt idx="925">
                  <c:v>02/01/2007</c:v>
                </c:pt>
                <c:pt idx="926">
                  <c:v>03/01/2007</c:v>
                </c:pt>
                <c:pt idx="927">
                  <c:v>04/01/2007</c:v>
                </c:pt>
                <c:pt idx="928">
                  <c:v>05/01/2007</c:v>
                </c:pt>
                <c:pt idx="929">
                  <c:v>06/01/2007</c:v>
                </c:pt>
                <c:pt idx="930">
                  <c:v>07/01/2007</c:v>
                </c:pt>
                <c:pt idx="931">
                  <c:v>08/01/2007</c:v>
                </c:pt>
                <c:pt idx="932">
                  <c:v>09/01/2007</c:v>
                </c:pt>
                <c:pt idx="933">
                  <c:v>10/01/2007</c:v>
                </c:pt>
                <c:pt idx="934">
                  <c:v>11/01/2007</c:v>
                </c:pt>
                <c:pt idx="935">
                  <c:v>12/01/2007</c:v>
                </c:pt>
                <c:pt idx="936">
                  <c:v>01/01/2008</c:v>
                </c:pt>
                <c:pt idx="937">
                  <c:v>02/01/2008</c:v>
                </c:pt>
                <c:pt idx="938">
                  <c:v>03/01/2008</c:v>
                </c:pt>
                <c:pt idx="939">
                  <c:v>04/01/2008</c:v>
                </c:pt>
                <c:pt idx="940">
                  <c:v>05/01/2008</c:v>
                </c:pt>
                <c:pt idx="941">
                  <c:v>06/01/2008</c:v>
                </c:pt>
                <c:pt idx="942">
                  <c:v>07/01/2008</c:v>
                </c:pt>
                <c:pt idx="943">
                  <c:v>08/01/2008</c:v>
                </c:pt>
                <c:pt idx="944">
                  <c:v>09/01/2008</c:v>
                </c:pt>
                <c:pt idx="945">
                  <c:v>10/01/2008</c:v>
                </c:pt>
                <c:pt idx="946">
                  <c:v>11/01/2008</c:v>
                </c:pt>
                <c:pt idx="947">
                  <c:v>12/01/2008</c:v>
                </c:pt>
                <c:pt idx="948">
                  <c:v>01/01/2009</c:v>
                </c:pt>
                <c:pt idx="949">
                  <c:v>02/01/2009</c:v>
                </c:pt>
                <c:pt idx="950">
                  <c:v>03/01/2009</c:v>
                </c:pt>
                <c:pt idx="951">
                  <c:v>04/01/2009</c:v>
                </c:pt>
                <c:pt idx="952">
                  <c:v>05/01/2009</c:v>
                </c:pt>
                <c:pt idx="953">
                  <c:v>06/01/2009</c:v>
                </c:pt>
                <c:pt idx="954">
                  <c:v>07/01/2009</c:v>
                </c:pt>
                <c:pt idx="955">
                  <c:v>08/01/2009</c:v>
                </c:pt>
                <c:pt idx="956">
                  <c:v>09/01/2009</c:v>
                </c:pt>
                <c:pt idx="957">
                  <c:v>10/01/2009</c:v>
                </c:pt>
                <c:pt idx="958">
                  <c:v>11/01/2009</c:v>
                </c:pt>
                <c:pt idx="959">
                  <c:v>12/01/2009</c:v>
                </c:pt>
                <c:pt idx="960">
                  <c:v>01/01/2010</c:v>
                </c:pt>
                <c:pt idx="961">
                  <c:v>02/01/2010</c:v>
                </c:pt>
                <c:pt idx="962">
                  <c:v>03/01/2010</c:v>
                </c:pt>
                <c:pt idx="963">
                  <c:v>04/01/2010</c:v>
                </c:pt>
                <c:pt idx="964">
                  <c:v>05/01/2010</c:v>
                </c:pt>
                <c:pt idx="965">
                  <c:v>06/01/2010</c:v>
                </c:pt>
                <c:pt idx="966">
                  <c:v>07/01/2010</c:v>
                </c:pt>
                <c:pt idx="967">
                  <c:v>08/01/2010</c:v>
                </c:pt>
                <c:pt idx="968">
                  <c:v>09/01/2010</c:v>
                </c:pt>
                <c:pt idx="969">
                  <c:v>10/01/2010</c:v>
                </c:pt>
                <c:pt idx="970">
                  <c:v>11/01/2010</c:v>
                </c:pt>
                <c:pt idx="971">
                  <c:v>12/01/2010</c:v>
                </c:pt>
                <c:pt idx="972">
                  <c:v>01/01/2011</c:v>
                </c:pt>
                <c:pt idx="973">
                  <c:v>02/01/2011</c:v>
                </c:pt>
                <c:pt idx="974">
                  <c:v>03/01/2011</c:v>
                </c:pt>
                <c:pt idx="975">
                  <c:v>04/01/2011</c:v>
                </c:pt>
                <c:pt idx="976">
                  <c:v>05/01/2011</c:v>
                </c:pt>
                <c:pt idx="977">
                  <c:v>06/01/2011</c:v>
                </c:pt>
                <c:pt idx="978">
                  <c:v>07/01/2011</c:v>
                </c:pt>
                <c:pt idx="979">
                  <c:v>08/01/2011</c:v>
                </c:pt>
                <c:pt idx="980">
                  <c:v>09/01/2011</c:v>
                </c:pt>
                <c:pt idx="981">
                  <c:v>10/01/2011</c:v>
                </c:pt>
                <c:pt idx="982">
                  <c:v>11/01/2011</c:v>
                </c:pt>
                <c:pt idx="983">
                  <c:v>12/01/2011</c:v>
                </c:pt>
                <c:pt idx="984">
                  <c:v>01/01/2012</c:v>
                </c:pt>
                <c:pt idx="985">
                  <c:v>02/01/2012</c:v>
                </c:pt>
                <c:pt idx="986">
                  <c:v>03/01/2012</c:v>
                </c:pt>
                <c:pt idx="987">
                  <c:v>04/01/2012</c:v>
                </c:pt>
                <c:pt idx="988">
                  <c:v>05/01/2012</c:v>
                </c:pt>
                <c:pt idx="989">
                  <c:v>06/01/2012</c:v>
                </c:pt>
                <c:pt idx="990">
                  <c:v>07/01/2012</c:v>
                </c:pt>
                <c:pt idx="991">
                  <c:v>08/01/2012</c:v>
                </c:pt>
                <c:pt idx="992">
                  <c:v>09/01/2012</c:v>
                </c:pt>
                <c:pt idx="993">
                  <c:v>10/01/2012</c:v>
                </c:pt>
                <c:pt idx="994">
                  <c:v>11/01/2012</c:v>
                </c:pt>
                <c:pt idx="995">
                  <c:v>12/01/2012</c:v>
                </c:pt>
                <c:pt idx="996">
                  <c:v>01/01/2013</c:v>
                </c:pt>
                <c:pt idx="997">
                  <c:v>02/01/2013</c:v>
                </c:pt>
                <c:pt idx="998">
                  <c:v>03/01/2013</c:v>
                </c:pt>
                <c:pt idx="999">
                  <c:v>04/01/2013</c:v>
                </c:pt>
                <c:pt idx="1000">
                  <c:v>05/01/2013</c:v>
                </c:pt>
                <c:pt idx="1001">
                  <c:v>06/01/2013</c:v>
                </c:pt>
                <c:pt idx="1002">
                  <c:v>07/01/2013</c:v>
                </c:pt>
                <c:pt idx="1003">
                  <c:v>08/01/2013</c:v>
                </c:pt>
                <c:pt idx="1004">
                  <c:v>09/01/2013</c:v>
                </c:pt>
                <c:pt idx="1005">
                  <c:v>10/01/2013</c:v>
                </c:pt>
                <c:pt idx="1006">
                  <c:v>11/01/2013</c:v>
                </c:pt>
                <c:pt idx="1007">
                  <c:v>12/01/2013</c:v>
                </c:pt>
                <c:pt idx="1008">
                  <c:v>01/01/2014</c:v>
                </c:pt>
                <c:pt idx="1009">
                  <c:v>02/01/2014</c:v>
                </c:pt>
                <c:pt idx="1010">
                  <c:v>03/01/2014</c:v>
                </c:pt>
                <c:pt idx="1011">
                  <c:v>04/01/2014</c:v>
                </c:pt>
                <c:pt idx="1012">
                  <c:v>05/01/2014</c:v>
                </c:pt>
                <c:pt idx="1013">
                  <c:v>06/01/2014</c:v>
                </c:pt>
                <c:pt idx="1014">
                  <c:v>07/01/2014</c:v>
                </c:pt>
                <c:pt idx="1015">
                  <c:v>08/01/2014</c:v>
                </c:pt>
                <c:pt idx="1016">
                  <c:v>09/01/2014</c:v>
                </c:pt>
                <c:pt idx="1017">
                  <c:v>10/01/2014</c:v>
                </c:pt>
                <c:pt idx="1018">
                  <c:v>11/01/2014</c:v>
                </c:pt>
                <c:pt idx="1019">
                  <c:v>12/01/2014</c:v>
                </c:pt>
                <c:pt idx="1020">
                  <c:v>01/01/2015</c:v>
                </c:pt>
                <c:pt idx="1021">
                  <c:v>02/01/2015</c:v>
                </c:pt>
                <c:pt idx="1022">
                  <c:v>03/01/2015</c:v>
                </c:pt>
                <c:pt idx="1023">
                  <c:v>04/01/2015</c:v>
                </c:pt>
                <c:pt idx="1024">
                  <c:v>05/01/2015</c:v>
                </c:pt>
                <c:pt idx="1025">
                  <c:v>06/01/2015</c:v>
                </c:pt>
                <c:pt idx="1026">
                  <c:v>07/01/2015</c:v>
                </c:pt>
                <c:pt idx="1027">
                  <c:v>08/01/2015</c:v>
                </c:pt>
                <c:pt idx="1028">
                  <c:v>09/01/2015</c:v>
                </c:pt>
                <c:pt idx="1029">
                  <c:v>10/01/2015</c:v>
                </c:pt>
                <c:pt idx="1030">
                  <c:v>11/01/2015</c:v>
                </c:pt>
                <c:pt idx="1031">
                  <c:v>12/01/2015</c:v>
                </c:pt>
                <c:pt idx="1032">
                  <c:v>01/01/2016</c:v>
                </c:pt>
                <c:pt idx="1033">
                  <c:v>02/01/2016</c:v>
                </c:pt>
                <c:pt idx="1034">
                  <c:v>03/01/2016</c:v>
                </c:pt>
                <c:pt idx="1035">
                  <c:v>04/01/2016</c:v>
                </c:pt>
                <c:pt idx="1036">
                  <c:v>05/01/2016</c:v>
                </c:pt>
                <c:pt idx="1037">
                  <c:v>06/01/2016</c:v>
                </c:pt>
                <c:pt idx="1038">
                  <c:v>07/01/2016</c:v>
                </c:pt>
                <c:pt idx="1039">
                  <c:v>08/01/2016</c:v>
                </c:pt>
                <c:pt idx="1040">
                  <c:v>09/01/2016</c:v>
                </c:pt>
                <c:pt idx="1041">
                  <c:v>10/01/2016</c:v>
                </c:pt>
                <c:pt idx="1042">
                  <c:v>11/01/2016</c:v>
                </c:pt>
                <c:pt idx="1043">
                  <c:v>12/01/2016</c:v>
                </c:pt>
                <c:pt idx="1044">
                  <c:v>01/01/2017</c:v>
                </c:pt>
                <c:pt idx="1045">
                  <c:v>02/01/2017</c:v>
                </c:pt>
                <c:pt idx="1046">
                  <c:v>03/01/2017</c:v>
                </c:pt>
                <c:pt idx="1047">
                  <c:v>04/01/2017</c:v>
                </c:pt>
                <c:pt idx="1048">
                  <c:v>05/01/2017</c:v>
                </c:pt>
                <c:pt idx="1049">
                  <c:v>06/01/2017</c:v>
                </c:pt>
                <c:pt idx="1050">
                  <c:v>01/01/2005</c:v>
                </c:pt>
                <c:pt idx="1051">
                  <c:v>02/01/2005</c:v>
                </c:pt>
                <c:pt idx="1052">
                  <c:v>03/01/2005</c:v>
                </c:pt>
                <c:pt idx="1053">
                  <c:v>04/01/2005</c:v>
                </c:pt>
                <c:pt idx="1054">
                  <c:v>05/01/2005</c:v>
                </c:pt>
                <c:pt idx="1055">
                  <c:v>06/01/2005</c:v>
                </c:pt>
                <c:pt idx="1056">
                  <c:v>07/01/2005</c:v>
                </c:pt>
                <c:pt idx="1057">
                  <c:v>08/01/2005</c:v>
                </c:pt>
                <c:pt idx="1058">
                  <c:v>09/01/2005</c:v>
                </c:pt>
                <c:pt idx="1059">
                  <c:v>10/01/2005</c:v>
                </c:pt>
                <c:pt idx="1060">
                  <c:v>11/01/2005</c:v>
                </c:pt>
                <c:pt idx="1061">
                  <c:v>12/01/2005</c:v>
                </c:pt>
                <c:pt idx="1062">
                  <c:v>01/01/2006</c:v>
                </c:pt>
                <c:pt idx="1063">
                  <c:v>02/01/2006</c:v>
                </c:pt>
                <c:pt idx="1064">
                  <c:v>03/01/2006</c:v>
                </c:pt>
                <c:pt idx="1065">
                  <c:v>04/01/2006</c:v>
                </c:pt>
                <c:pt idx="1066">
                  <c:v>05/01/2006</c:v>
                </c:pt>
                <c:pt idx="1067">
                  <c:v>06/01/2006</c:v>
                </c:pt>
                <c:pt idx="1068">
                  <c:v>07/01/2006</c:v>
                </c:pt>
                <c:pt idx="1069">
                  <c:v>08/01/2006</c:v>
                </c:pt>
                <c:pt idx="1070">
                  <c:v>09/01/2006</c:v>
                </c:pt>
                <c:pt idx="1071">
                  <c:v>10/01/2006</c:v>
                </c:pt>
                <c:pt idx="1072">
                  <c:v>11/01/2006</c:v>
                </c:pt>
                <c:pt idx="1073">
                  <c:v>12/01/2006</c:v>
                </c:pt>
                <c:pt idx="1074">
                  <c:v>01/01/2007</c:v>
                </c:pt>
                <c:pt idx="1075">
                  <c:v>02/01/2007</c:v>
                </c:pt>
                <c:pt idx="1076">
                  <c:v>03/01/2007</c:v>
                </c:pt>
                <c:pt idx="1077">
                  <c:v>04/01/2007</c:v>
                </c:pt>
                <c:pt idx="1078">
                  <c:v>05/01/2007</c:v>
                </c:pt>
                <c:pt idx="1079">
                  <c:v>06/01/2007</c:v>
                </c:pt>
                <c:pt idx="1080">
                  <c:v>07/01/2007</c:v>
                </c:pt>
                <c:pt idx="1081">
                  <c:v>08/01/2007</c:v>
                </c:pt>
                <c:pt idx="1082">
                  <c:v>09/01/2007</c:v>
                </c:pt>
                <c:pt idx="1083">
                  <c:v>10/01/2007</c:v>
                </c:pt>
                <c:pt idx="1084">
                  <c:v>11/01/2007</c:v>
                </c:pt>
                <c:pt idx="1085">
                  <c:v>12/01/2007</c:v>
                </c:pt>
                <c:pt idx="1086">
                  <c:v>01/01/2008</c:v>
                </c:pt>
                <c:pt idx="1087">
                  <c:v>02/01/2008</c:v>
                </c:pt>
                <c:pt idx="1088">
                  <c:v>03/01/2008</c:v>
                </c:pt>
                <c:pt idx="1089">
                  <c:v>04/01/2008</c:v>
                </c:pt>
                <c:pt idx="1090">
                  <c:v>05/01/2008</c:v>
                </c:pt>
                <c:pt idx="1091">
                  <c:v>06/01/2008</c:v>
                </c:pt>
                <c:pt idx="1092">
                  <c:v>07/01/2008</c:v>
                </c:pt>
                <c:pt idx="1093">
                  <c:v>08/01/2008</c:v>
                </c:pt>
                <c:pt idx="1094">
                  <c:v>09/01/2008</c:v>
                </c:pt>
                <c:pt idx="1095">
                  <c:v>10/01/2008</c:v>
                </c:pt>
                <c:pt idx="1096">
                  <c:v>11/01/2008</c:v>
                </c:pt>
                <c:pt idx="1097">
                  <c:v>12/01/2008</c:v>
                </c:pt>
                <c:pt idx="1098">
                  <c:v>01/01/2009</c:v>
                </c:pt>
                <c:pt idx="1099">
                  <c:v>02/01/2009</c:v>
                </c:pt>
                <c:pt idx="1100">
                  <c:v>03/01/2009</c:v>
                </c:pt>
                <c:pt idx="1101">
                  <c:v>04/01/2009</c:v>
                </c:pt>
                <c:pt idx="1102">
                  <c:v>05/01/2009</c:v>
                </c:pt>
                <c:pt idx="1103">
                  <c:v>06/01/2009</c:v>
                </c:pt>
                <c:pt idx="1104">
                  <c:v>07/01/2009</c:v>
                </c:pt>
                <c:pt idx="1105">
                  <c:v>08/01/2009</c:v>
                </c:pt>
                <c:pt idx="1106">
                  <c:v>09/01/2009</c:v>
                </c:pt>
                <c:pt idx="1107">
                  <c:v>10/01/2009</c:v>
                </c:pt>
                <c:pt idx="1108">
                  <c:v>11/01/2009</c:v>
                </c:pt>
                <c:pt idx="1109">
                  <c:v>12/01/2009</c:v>
                </c:pt>
                <c:pt idx="1110">
                  <c:v>01/01/2010</c:v>
                </c:pt>
                <c:pt idx="1111">
                  <c:v>02/01/2010</c:v>
                </c:pt>
                <c:pt idx="1112">
                  <c:v>03/01/2010</c:v>
                </c:pt>
                <c:pt idx="1113">
                  <c:v>04/01/2010</c:v>
                </c:pt>
                <c:pt idx="1114">
                  <c:v>05/01/2010</c:v>
                </c:pt>
                <c:pt idx="1115">
                  <c:v>06/01/2010</c:v>
                </c:pt>
                <c:pt idx="1116">
                  <c:v>07/01/2010</c:v>
                </c:pt>
                <c:pt idx="1117">
                  <c:v>08/01/2010</c:v>
                </c:pt>
                <c:pt idx="1118">
                  <c:v>09/01/2010</c:v>
                </c:pt>
                <c:pt idx="1119">
                  <c:v>10/01/2010</c:v>
                </c:pt>
                <c:pt idx="1120">
                  <c:v>11/01/2010</c:v>
                </c:pt>
                <c:pt idx="1121">
                  <c:v>12/01/2010</c:v>
                </c:pt>
                <c:pt idx="1122">
                  <c:v>01/01/2011</c:v>
                </c:pt>
                <c:pt idx="1123">
                  <c:v>02/01/2011</c:v>
                </c:pt>
                <c:pt idx="1124">
                  <c:v>03/01/2011</c:v>
                </c:pt>
                <c:pt idx="1125">
                  <c:v>04/01/2011</c:v>
                </c:pt>
                <c:pt idx="1126">
                  <c:v>05/01/2011</c:v>
                </c:pt>
                <c:pt idx="1127">
                  <c:v>06/01/2011</c:v>
                </c:pt>
                <c:pt idx="1128">
                  <c:v>07/01/2011</c:v>
                </c:pt>
                <c:pt idx="1129">
                  <c:v>08/01/2011</c:v>
                </c:pt>
                <c:pt idx="1130">
                  <c:v>09/01/2011</c:v>
                </c:pt>
                <c:pt idx="1131">
                  <c:v>10/01/2011</c:v>
                </c:pt>
                <c:pt idx="1132">
                  <c:v>11/01/2011</c:v>
                </c:pt>
                <c:pt idx="1133">
                  <c:v>12/01/2011</c:v>
                </c:pt>
                <c:pt idx="1134">
                  <c:v>01/01/2012</c:v>
                </c:pt>
                <c:pt idx="1135">
                  <c:v>02/01/2012</c:v>
                </c:pt>
                <c:pt idx="1136">
                  <c:v>03/01/2012</c:v>
                </c:pt>
                <c:pt idx="1137">
                  <c:v>04/01/2012</c:v>
                </c:pt>
                <c:pt idx="1138">
                  <c:v>05/01/2012</c:v>
                </c:pt>
                <c:pt idx="1139">
                  <c:v>06/01/2012</c:v>
                </c:pt>
                <c:pt idx="1140">
                  <c:v>07/01/2012</c:v>
                </c:pt>
                <c:pt idx="1141">
                  <c:v>08/01/2012</c:v>
                </c:pt>
                <c:pt idx="1142">
                  <c:v>09/01/2012</c:v>
                </c:pt>
                <c:pt idx="1143">
                  <c:v>10/01/2012</c:v>
                </c:pt>
                <c:pt idx="1144">
                  <c:v>11/01/2012</c:v>
                </c:pt>
                <c:pt idx="1145">
                  <c:v>12/01/2012</c:v>
                </c:pt>
                <c:pt idx="1146">
                  <c:v>01/01/2013</c:v>
                </c:pt>
                <c:pt idx="1147">
                  <c:v>02/01/2013</c:v>
                </c:pt>
                <c:pt idx="1148">
                  <c:v>03/01/2013</c:v>
                </c:pt>
                <c:pt idx="1149">
                  <c:v>04/01/2013</c:v>
                </c:pt>
                <c:pt idx="1150">
                  <c:v>05/01/2013</c:v>
                </c:pt>
                <c:pt idx="1151">
                  <c:v>06/01/2013</c:v>
                </c:pt>
                <c:pt idx="1152">
                  <c:v>07/01/2013</c:v>
                </c:pt>
                <c:pt idx="1153">
                  <c:v>08/01/2013</c:v>
                </c:pt>
                <c:pt idx="1154">
                  <c:v>09/01/2013</c:v>
                </c:pt>
                <c:pt idx="1155">
                  <c:v>10/01/2013</c:v>
                </c:pt>
                <c:pt idx="1156">
                  <c:v>11/01/2013</c:v>
                </c:pt>
                <c:pt idx="1157">
                  <c:v>12/01/2013</c:v>
                </c:pt>
                <c:pt idx="1158">
                  <c:v>01/01/2014</c:v>
                </c:pt>
                <c:pt idx="1159">
                  <c:v>02/01/2014</c:v>
                </c:pt>
                <c:pt idx="1160">
                  <c:v>03/01/2014</c:v>
                </c:pt>
                <c:pt idx="1161">
                  <c:v>04/01/2014</c:v>
                </c:pt>
                <c:pt idx="1162">
                  <c:v>05/01/2014</c:v>
                </c:pt>
                <c:pt idx="1163">
                  <c:v>06/01/2014</c:v>
                </c:pt>
                <c:pt idx="1164">
                  <c:v>07/01/2014</c:v>
                </c:pt>
                <c:pt idx="1165">
                  <c:v>08/01/2014</c:v>
                </c:pt>
                <c:pt idx="1166">
                  <c:v>09/01/2014</c:v>
                </c:pt>
                <c:pt idx="1167">
                  <c:v>10/01/2014</c:v>
                </c:pt>
                <c:pt idx="1168">
                  <c:v>11/01/2014</c:v>
                </c:pt>
                <c:pt idx="1169">
                  <c:v>12/01/2014</c:v>
                </c:pt>
                <c:pt idx="1170">
                  <c:v>01/01/2015</c:v>
                </c:pt>
                <c:pt idx="1171">
                  <c:v>02/01/2015</c:v>
                </c:pt>
                <c:pt idx="1172">
                  <c:v>03/01/2015</c:v>
                </c:pt>
                <c:pt idx="1173">
                  <c:v>04/01/2015</c:v>
                </c:pt>
                <c:pt idx="1174">
                  <c:v>05/01/2015</c:v>
                </c:pt>
                <c:pt idx="1175">
                  <c:v>06/01/2015</c:v>
                </c:pt>
                <c:pt idx="1176">
                  <c:v>07/01/2015</c:v>
                </c:pt>
                <c:pt idx="1177">
                  <c:v>08/01/2015</c:v>
                </c:pt>
                <c:pt idx="1178">
                  <c:v>09/01/2015</c:v>
                </c:pt>
                <c:pt idx="1179">
                  <c:v>10/01/2015</c:v>
                </c:pt>
                <c:pt idx="1180">
                  <c:v>11/01/2015</c:v>
                </c:pt>
                <c:pt idx="1181">
                  <c:v>12/01/2015</c:v>
                </c:pt>
                <c:pt idx="1182">
                  <c:v>01/01/2016</c:v>
                </c:pt>
                <c:pt idx="1183">
                  <c:v>02/01/2016</c:v>
                </c:pt>
                <c:pt idx="1184">
                  <c:v>03/01/2016</c:v>
                </c:pt>
                <c:pt idx="1185">
                  <c:v>04/01/2016</c:v>
                </c:pt>
                <c:pt idx="1186">
                  <c:v>05/01/2016</c:v>
                </c:pt>
                <c:pt idx="1187">
                  <c:v>06/01/2016</c:v>
                </c:pt>
                <c:pt idx="1188">
                  <c:v>07/01/2016</c:v>
                </c:pt>
                <c:pt idx="1189">
                  <c:v>08/01/2016</c:v>
                </c:pt>
                <c:pt idx="1190">
                  <c:v>09/01/2016</c:v>
                </c:pt>
                <c:pt idx="1191">
                  <c:v>10/01/2016</c:v>
                </c:pt>
                <c:pt idx="1192">
                  <c:v>11/01/2016</c:v>
                </c:pt>
                <c:pt idx="1193">
                  <c:v>12/01/2016</c:v>
                </c:pt>
                <c:pt idx="1194">
                  <c:v>01/01/2017</c:v>
                </c:pt>
                <c:pt idx="1195">
                  <c:v>02/01/2017</c:v>
                </c:pt>
                <c:pt idx="1196">
                  <c:v>03/01/2017</c:v>
                </c:pt>
                <c:pt idx="1197">
                  <c:v>04/01/2017</c:v>
                </c:pt>
                <c:pt idx="1198">
                  <c:v>05/01/2017</c:v>
                </c:pt>
                <c:pt idx="1199">
                  <c:v>06/01/2017</c:v>
                </c:pt>
                <c:pt idx="1200">
                  <c:v>01/01/2005</c:v>
                </c:pt>
                <c:pt idx="1201">
                  <c:v>02/01/2005</c:v>
                </c:pt>
                <c:pt idx="1202">
                  <c:v>03/01/2005</c:v>
                </c:pt>
                <c:pt idx="1203">
                  <c:v>04/01/2005</c:v>
                </c:pt>
                <c:pt idx="1204">
                  <c:v>05/01/2005</c:v>
                </c:pt>
                <c:pt idx="1205">
                  <c:v>06/01/2005</c:v>
                </c:pt>
                <c:pt idx="1206">
                  <c:v>07/01/2005</c:v>
                </c:pt>
                <c:pt idx="1207">
                  <c:v>08/01/2005</c:v>
                </c:pt>
                <c:pt idx="1208">
                  <c:v>09/01/2005</c:v>
                </c:pt>
                <c:pt idx="1209">
                  <c:v>10/01/2005</c:v>
                </c:pt>
                <c:pt idx="1210">
                  <c:v>11/01/2005</c:v>
                </c:pt>
                <c:pt idx="1211">
                  <c:v>12/01/2005</c:v>
                </c:pt>
                <c:pt idx="1212">
                  <c:v>01/01/2006</c:v>
                </c:pt>
                <c:pt idx="1213">
                  <c:v>02/01/2006</c:v>
                </c:pt>
                <c:pt idx="1214">
                  <c:v>03/01/2006</c:v>
                </c:pt>
                <c:pt idx="1215">
                  <c:v>04/01/2006</c:v>
                </c:pt>
                <c:pt idx="1216">
                  <c:v>05/01/2006</c:v>
                </c:pt>
                <c:pt idx="1217">
                  <c:v>06/01/2006</c:v>
                </c:pt>
                <c:pt idx="1218">
                  <c:v>07/01/2006</c:v>
                </c:pt>
                <c:pt idx="1219">
                  <c:v>08/01/2006</c:v>
                </c:pt>
                <c:pt idx="1220">
                  <c:v>09/01/2006</c:v>
                </c:pt>
                <c:pt idx="1221">
                  <c:v>10/01/2006</c:v>
                </c:pt>
                <c:pt idx="1222">
                  <c:v>11/01/2006</c:v>
                </c:pt>
                <c:pt idx="1223">
                  <c:v>12/01/2006</c:v>
                </c:pt>
                <c:pt idx="1224">
                  <c:v>01/01/2007</c:v>
                </c:pt>
                <c:pt idx="1225">
                  <c:v>02/01/2007</c:v>
                </c:pt>
                <c:pt idx="1226">
                  <c:v>03/01/2007</c:v>
                </c:pt>
                <c:pt idx="1227">
                  <c:v>04/01/2007</c:v>
                </c:pt>
                <c:pt idx="1228">
                  <c:v>05/01/2007</c:v>
                </c:pt>
                <c:pt idx="1229">
                  <c:v>06/01/2007</c:v>
                </c:pt>
                <c:pt idx="1230">
                  <c:v>07/01/2007</c:v>
                </c:pt>
                <c:pt idx="1231">
                  <c:v>08/01/2007</c:v>
                </c:pt>
                <c:pt idx="1232">
                  <c:v>09/01/2007</c:v>
                </c:pt>
                <c:pt idx="1233">
                  <c:v>10/01/2007</c:v>
                </c:pt>
                <c:pt idx="1234">
                  <c:v>11/01/2007</c:v>
                </c:pt>
                <c:pt idx="1235">
                  <c:v>12/01/2007</c:v>
                </c:pt>
                <c:pt idx="1236">
                  <c:v>01/01/2008</c:v>
                </c:pt>
                <c:pt idx="1237">
                  <c:v>02/01/2008</c:v>
                </c:pt>
                <c:pt idx="1238">
                  <c:v>03/01/2008</c:v>
                </c:pt>
                <c:pt idx="1239">
                  <c:v>04/01/2008</c:v>
                </c:pt>
                <c:pt idx="1240">
                  <c:v>05/01/2008</c:v>
                </c:pt>
                <c:pt idx="1241">
                  <c:v>06/01/2008</c:v>
                </c:pt>
                <c:pt idx="1242">
                  <c:v>07/01/2008</c:v>
                </c:pt>
                <c:pt idx="1243">
                  <c:v>08/01/2008</c:v>
                </c:pt>
                <c:pt idx="1244">
                  <c:v>09/01/2008</c:v>
                </c:pt>
                <c:pt idx="1245">
                  <c:v>10/01/2008</c:v>
                </c:pt>
                <c:pt idx="1246">
                  <c:v>11/01/2008</c:v>
                </c:pt>
                <c:pt idx="1247">
                  <c:v>12/01/2008</c:v>
                </c:pt>
                <c:pt idx="1248">
                  <c:v>01/01/2009</c:v>
                </c:pt>
                <c:pt idx="1249">
                  <c:v>02/01/2009</c:v>
                </c:pt>
                <c:pt idx="1250">
                  <c:v>03/01/2009</c:v>
                </c:pt>
                <c:pt idx="1251">
                  <c:v>04/01/2009</c:v>
                </c:pt>
                <c:pt idx="1252">
                  <c:v>05/01/2009</c:v>
                </c:pt>
                <c:pt idx="1253">
                  <c:v>06/01/2009</c:v>
                </c:pt>
                <c:pt idx="1254">
                  <c:v>07/01/2009</c:v>
                </c:pt>
                <c:pt idx="1255">
                  <c:v>08/01/2009</c:v>
                </c:pt>
                <c:pt idx="1256">
                  <c:v>09/01/2009</c:v>
                </c:pt>
                <c:pt idx="1257">
                  <c:v>10/01/2009</c:v>
                </c:pt>
                <c:pt idx="1258">
                  <c:v>11/01/2009</c:v>
                </c:pt>
                <c:pt idx="1259">
                  <c:v>12/01/2009</c:v>
                </c:pt>
                <c:pt idx="1260">
                  <c:v>01/01/2010</c:v>
                </c:pt>
                <c:pt idx="1261">
                  <c:v>02/01/2010</c:v>
                </c:pt>
                <c:pt idx="1262">
                  <c:v>03/01/2010</c:v>
                </c:pt>
                <c:pt idx="1263">
                  <c:v>04/01/2010</c:v>
                </c:pt>
                <c:pt idx="1264">
                  <c:v>05/01/2010</c:v>
                </c:pt>
                <c:pt idx="1265">
                  <c:v>06/01/2010</c:v>
                </c:pt>
                <c:pt idx="1266">
                  <c:v>07/01/2010</c:v>
                </c:pt>
                <c:pt idx="1267">
                  <c:v>08/01/2010</c:v>
                </c:pt>
                <c:pt idx="1268">
                  <c:v>09/01/2010</c:v>
                </c:pt>
                <c:pt idx="1269">
                  <c:v>10/01/2010</c:v>
                </c:pt>
                <c:pt idx="1270">
                  <c:v>11/01/2010</c:v>
                </c:pt>
                <c:pt idx="1271">
                  <c:v>12/01/2010</c:v>
                </c:pt>
                <c:pt idx="1272">
                  <c:v>01/01/2011</c:v>
                </c:pt>
                <c:pt idx="1273">
                  <c:v>02/01/2011</c:v>
                </c:pt>
                <c:pt idx="1274">
                  <c:v>03/01/2011</c:v>
                </c:pt>
                <c:pt idx="1275">
                  <c:v>04/01/2011</c:v>
                </c:pt>
                <c:pt idx="1276">
                  <c:v>05/01/2011</c:v>
                </c:pt>
                <c:pt idx="1277">
                  <c:v>06/01/2011</c:v>
                </c:pt>
                <c:pt idx="1278">
                  <c:v>07/01/2011</c:v>
                </c:pt>
                <c:pt idx="1279">
                  <c:v>08/01/2011</c:v>
                </c:pt>
                <c:pt idx="1280">
                  <c:v>09/01/2011</c:v>
                </c:pt>
                <c:pt idx="1281">
                  <c:v>10/01/2011</c:v>
                </c:pt>
                <c:pt idx="1282">
                  <c:v>11/01/2011</c:v>
                </c:pt>
                <c:pt idx="1283">
                  <c:v>12/01/2011</c:v>
                </c:pt>
                <c:pt idx="1284">
                  <c:v>01/01/2012</c:v>
                </c:pt>
                <c:pt idx="1285">
                  <c:v>02/01/2012</c:v>
                </c:pt>
                <c:pt idx="1286">
                  <c:v>03/01/2012</c:v>
                </c:pt>
                <c:pt idx="1287">
                  <c:v>04/01/2012</c:v>
                </c:pt>
                <c:pt idx="1288">
                  <c:v>05/01/2012</c:v>
                </c:pt>
                <c:pt idx="1289">
                  <c:v>06/01/2012</c:v>
                </c:pt>
                <c:pt idx="1290">
                  <c:v>07/01/2012</c:v>
                </c:pt>
                <c:pt idx="1291">
                  <c:v>08/01/2012</c:v>
                </c:pt>
                <c:pt idx="1292">
                  <c:v>09/01/2012</c:v>
                </c:pt>
                <c:pt idx="1293">
                  <c:v>10/01/2012</c:v>
                </c:pt>
                <c:pt idx="1294">
                  <c:v>11/01/2012</c:v>
                </c:pt>
                <c:pt idx="1295">
                  <c:v>12/01/2012</c:v>
                </c:pt>
                <c:pt idx="1296">
                  <c:v>01/01/2013</c:v>
                </c:pt>
                <c:pt idx="1297">
                  <c:v>02/01/2013</c:v>
                </c:pt>
                <c:pt idx="1298">
                  <c:v>03/01/2013</c:v>
                </c:pt>
                <c:pt idx="1299">
                  <c:v>04/01/2013</c:v>
                </c:pt>
                <c:pt idx="1300">
                  <c:v>05/01/2013</c:v>
                </c:pt>
                <c:pt idx="1301">
                  <c:v>06/01/2013</c:v>
                </c:pt>
                <c:pt idx="1302">
                  <c:v>07/01/2013</c:v>
                </c:pt>
                <c:pt idx="1303">
                  <c:v>08/01/2013</c:v>
                </c:pt>
                <c:pt idx="1304">
                  <c:v>09/01/2013</c:v>
                </c:pt>
                <c:pt idx="1305">
                  <c:v>10/01/2013</c:v>
                </c:pt>
                <c:pt idx="1306">
                  <c:v>11/01/2013</c:v>
                </c:pt>
                <c:pt idx="1307">
                  <c:v>12/01/2013</c:v>
                </c:pt>
                <c:pt idx="1308">
                  <c:v>01/01/2014</c:v>
                </c:pt>
                <c:pt idx="1309">
                  <c:v>02/01/2014</c:v>
                </c:pt>
                <c:pt idx="1310">
                  <c:v>03/01/2014</c:v>
                </c:pt>
                <c:pt idx="1311">
                  <c:v>04/01/2014</c:v>
                </c:pt>
                <c:pt idx="1312">
                  <c:v>05/01/2014</c:v>
                </c:pt>
                <c:pt idx="1313">
                  <c:v>06/01/2014</c:v>
                </c:pt>
                <c:pt idx="1314">
                  <c:v>07/01/2014</c:v>
                </c:pt>
                <c:pt idx="1315">
                  <c:v>08/01/2014</c:v>
                </c:pt>
                <c:pt idx="1316">
                  <c:v>09/01/2014</c:v>
                </c:pt>
                <c:pt idx="1317">
                  <c:v>10/01/2014</c:v>
                </c:pt>
                <c:pt idx="1318">
                  <c:v>11/01/2014</c:v>
                </c:pt>
                <c:pt idx="1319">
                  <c:v>12/01/2014</c:v>
                </c:pt>
                <c:pt idx="1320">
                  <c:v>01/01/2015</c:v>
                </c:pt>
                <c:pt idx="1321">
                  <c:v>02/01/2015</c:v>
                </c:pt>
                <c:pt idx="1322">
                  <c:v>03/01/2015</c:v>
                </c:pt>
                <c:pt idx="1323">
                  <c:v>04/01/2015</c:v>
                </c:pt>
                <c:pt idx="1324">
                  <c:v>05/01/2015</c:v>
                </c:pt>
                <c:pt idx="1325">
                  <c:v>06/01/2015</c:v>
                </c:pt>
                <c:pt idx="1326">
                  <c:v>07/01/2015</c:v>
                </c:pt>
                <c:pt idx="1327">
                  <c:v>08/01/2015</c:v>
                </c:pt>
                <c:pt idx="1328">
                  <c:v>09/01/2015</c:v>
                </c:pt>
                <c:pt idx="1329">
                  <c:v>10/01/2015</c:v>
                </c:pt>
                <c:pt idx="1330">
                  <c:v>11/01/2015</c:v>
                </c:pt>
                <c:pt idx="1331">
                  <c:v>12/01/2015</c:v>
                </c:pt>
                <c:pt idx="1332">
                  <c:v>01/01/2016</c:v>
                </c:pt>
                <c:pt idx="1333">
                  <c:v>02/01/2016</c:v>
                </c:pt>
                <c:pt idx="1334">
                  <c:v>03/01/2016</c:v>
                </c:pt>
                <c:pt idx="1335">
                  <c:v>04/01/2016</c:v>
                </c:pt>
                <c:pt idx="1336">
                  <c:v>05/01/2016</c:v>
                </c:pt>
                <c:pt idx="1337">
                  <c:v>06/01/2016</c:v>
                </c:pt>
                <c:pt idx="1338">
                  <c:v>07/01/2016</c:v>
                </c:pt>
                <c:pt idx="1339">
                  <c:v>08/01/2016</c:v>
                </c:pt>
                <c:pt idx="1340">
                  <c:v>09/01/2016</c:v>
                </c:pt>
                <c:pt idx="1341">
                  <c:v>10/01/2016</c:v>
                </c:pt>
                <c:pt idx="1342">
                  <c:v>11/01/2016</c:v>
                </c:pt>
                <c:pt idx="1343">
                  <c:v>12/01/2016</c:v>
                </c:pt>
                <c:pt idx="1344">
                  <c:v>01/01/2017</c:v>
                </c:pt>
                <c:pt idx="1345">
                  <c:v>02/01/2017</c:v>
                </c:pt>
                <c:pt idx="1346">
                  <c:v>03/01/2017</c:v>
                </c:pt>
                <c:pt idx="1347">
                  <c:v>04/01/2017</c:v>
                </c:pt>
                <c:pt idx="1348">
                  <c:v>05/01/2017</c:v>
                </c:pt>
                <c:pt idx="1349">
                  <c:v>06/01/2017</c:v>
                </c:pt>
                <c:pt idx="1350">
                  <c:v>01/01/2005</c:v>
                </c:pt>
                <c:pt idx="1351">
                  <c:v>02/01/2005</c:v>
                </c:pt>
                <c:pt idx="1352">
                  <c:v>03/01/2005</c:v>
                </c:pt>
                <c:pt idx="1353">
                  <c:v>04/01/2005</c:v>
                </c:pt>
                <c:pt idx="1354">
                  <c:v>05/01/2005</c:v>
                </c:pt>
                <c:pt idx="1355">
                  <c:v>06/01/2005</c:v>
                </c:pt>
                <c:pt idx="1356">
                  <c:v>07/01/2005</c:v>
                </c:pt>
                <c:pt idx="1357">
                  <c:v>08/01/2005</c:v>
                </c:pt>
                <c:pt idx="1358">
                  <c:v>09/01/2005</c:v>
                </c:pt>
                <c:pt idx="1359">
                  <c:v>10/01/2005</c:v>
                </c:pt>
                <c:pt idx="1360">
                  <c:v>11/01/2005</c:v>
                </c:pt>
                <c:pt idx="1361">
                  <c:v>12/01/2005</c:v>
                </c:pt>
                <c:pt idx="1362">
                  <c:v>01/01/2006</c:v>
                </c:pt>
                <c:pt idx="1363">
                  <c:v>02/01/2006</c:v>
                </c:pt>
                <c:pt idx="1364">
                  <c:v>03/01/2006</c:v>
                </c:pt>
                <c:pt idx="1365">
                  <c:v>04/01/2006</c:v>
                </c:pt>
                <c:pt idx="1366">
                  <c:v>05/01/2006</c:v>
                </c:pt>
                <c:pt idx="1367">
                  <c:v>06/01/2006</c:v>
                </c:pt>
                <c:pt idx="1368">
                  <c:v>07/01/2006</c:v>
                </c:pt>
                <c:pt idx="1369">
                  <c:v>08/01/2006</c:v>
                </c:pt>
                <c:pt idx="1370">
                  <c:v>09/01/2006</c:v>
                </c:pt>
                <c:pt idx="1371">
                  <c:v>10/01/2006</c:v>
                </c:pt>
                <c:pt idx="1372">
                  <c:v>11/01/2006</c:v>
                </c:pt>
                <c:pt idx="1373">
                  <c:v>12/01/2006</c:v>
                </c:pt>
                <c:pt idx="1374">
                  <c:v>01/01/2007</c:v>
                </c:pt>
                <c:pt idx="1375">
                  <c:v>02/01/2007</c:v>
                </c:pt>
                <c:pt idx="1376">
                  <c:v>03/01/2007</c:v>
                </c:pt>
                <c:pt idx="1377">
                  <c:v>04/01/2007</c:v>
                </c:pt>
                <c:pt idx="1378">
                  <c:v>05/01/2007</c:v>
                </c:pt>
                <c:pt idx="1379">
                  <c:v>06/01/2007</c:v>
                </c:pt>
                <c:pt idx="1380">
                  <c:v>07/01/2007</c:v>
                </c:pt>
                <c:pt idx="1381">
                  <c:v>08/01/2007</c:v>
                </c:pt>
                <c:pt idx="1382">
                  <c:v>09/01/2007</c:v>
                </c:pt>
                <c:pt idx="1383">
                  <c:v>10/01/2007</c:v>
                </c:pt>
                <c:pt idx="1384">
                  <c:v>11/01/2007</c:v>
                </c:pt>
                <c:pt idx="1385">
                  <c:v>12/01/2007</c:v>
                </c:pt>
                <c:pt idx="1386">
                  <c:v>01/01/2008</c:v>
                </c:pt>
                <c:pt idx="1387">
                  <c:v>02/01/2008</c:v>
                </c:pt>
                <c:pt idx="1388">
                  <c:v>03/01/2008</c:v>
                </c:pt>
                <c:pt idx="1389">
                  <c:v>04/01/2008</c:v>
                </c:pt>
                <c:pt idx="1390">
                  <c:v>05/01/2008</c:v>
                </c:pt>
                <c:pt idx="1391">
                  <c:v>06/01/2008</c:v>
                </c:pt>
                <c:pt idx="1392">
                  <c:v>07/01/2008</c:v>
                </c:pt>
                <c:pt idx="1393">
                  <c:v>08/01/2008</c:v>
                </c:pt>
                <c:pt idx="1394">
                  <c:v>09/01/2008</c:v>
                </c:pt>
                <c:pt idx="1395">
                  <c:v>10/01/2008</c:v>
                </c:pt>
                <c:pt idx="1396">
                  <c:v>11/01/2008</c:v>
                </c:pt>
                <c:pt idx="1397">
                  <c:v>12/01/2008</c:v>
                </c:pt>
                <c:pt idx="1398">
                  <c:v>01/01/2009</c:v>
                </c:pt>
                <c:pt idx="1399">
                  <c:v>02/01/2009</c:v>
                </c:pt>
                <c:pt idx="1400">
                  <c:v>03/01/2009</c:v>
                </c:pt>
                <c:pt idx="1401">
                  <c:v>04/01/2009</c:v>
                </c:pt>
                <c:pt idx="1402">
                  <c:v>05/01/2009</c:v>
                </c:pt>
                <c:pt idx="1403">
                  <c:v>06/01/2009</c:v>
                </c:pt>
                <c:pt idx="1404">
                  <c:v>07/01/2009</c:v>
                </c:pt>
                <c:pt idx="1405">
                  <c:v>08/01/2009</c:v>
                </c:pt>
                <c:pt idx="1406">
                  <c:v>09/01/2009</c:v>
                </c:pt>
                <c:pt idx="1407">
                  <c:v>10/01/2009</c:v>
                </c:pt>
                <c:pt idx="1408">
                  <c:v>11/01/2009</c:v>
                </c:pt>
                <c:pt idx="1409">
                  <c:v>12/01/2009</c:v>
                </c:pt>
                <c:pt idx="1410">
                  <c:v>01/01/2010</c:v>
                </c:pt>
                <c:pt idx="1411">
                  <c:v>02/01/2010</c:v>
                </c:pt>
                <c:pt idx="1412">
                  <c:v>03/01/2010</c:v>
                </c:pt>
                <c:pt idx="1413">
                  <c:v>04/01/2010</c:v>
                </c:pt>
                <c:pt idx="1414">
                  <c:v>05/01/2010</c:v>
                </c:pt>
                <c:pt idx="1415">
                  <c:v>06/01/2010</c:v>
                </c:pt>
                <c:pt idx="1416">
                  <c:v>07/01/2010</c:v>
                </c:pt>
                <c:pt idx="1417">
                  <c:v>08/01/2010</c:v>
                </c:pt>
                <c:pt idx="1418">
                  <c:v>09/01/2010</c:v>
                </c:pt>
                <c:pt idx="1419">
                  <c:v>10/01/2010</c:v>
                </c:pt>
                <c:pt idx="1420">
                  <c:v>11/01/2010</c:v>
                </c:pt>
                <c:pt idx="1421">
                  <c:v>12/01/2010</c:v>
                </c:pt>
                <c:pt idx="1422">
                  <c:v>01/01/2011</c:v>
                </c:pt>
                <c:pt idx="1423">
                  <c:v>02/01/2011</c:v>
                </c:pt>
                <c:pt idx="1424">
                  <c:v>03/01/2011</c:v>
                </c:pt>
                <c:pt idx="1425">
                  <c:v>04/01/2011</c:v>
                </c:pt>
                <c:pt idx="1426">
                  <c:v>05/01/2011</c:v>
                </c:pt>
                <c:pt idx="1427">
                  <c:v>06/01/2011</c:v>
                </c:pt>
                <c:pt idx="1428">
                  <c:v>07/01/2011</c:v>
                </c:pt>
                <c:pt idx="1429">
                  <c:v>08/01/2011</c:v>
                </c:pt>
                <c:pt idx="1430">
                  <c:v>09/01/2011</c:v>
                </c:pt>
                <c:pt idx="1431">
                  <c:v>10/01/2011</c:v>
                </c:pt>
                <c:pt idx="1432">
                  <c:v>11/01/2011</c:v>
                </c:pt>
                <c:pt idx="1433">
                  <c:v>12/01/2011</c:v>
                </c:pt>
                <c:pt idx="1434">
                  <c:v>01/01/2012</c:v>
                </c:pt>
                <c:pt idx="1435">
                  <c:v>02/01/2012</c:v>
                </c:pt>
                <c:pt idx="1436">
                  <c:v>03/01/2012</c:v>
                </c:pt>
                <c:pt idx="1437">
                  <c:v>04/01/2012</c:v>
                </c:pt>
                <c:pt idx="1438">
                  <c:v>05/01/2012</c:v>
                </c:pt>
                <c:pt idx="1439">
                  <c:v>06/01/2012</c:v>
                </c:pt>
                <c:pt idx="1440">
                  <c:v>07/01/2012</c:v>
                </c:pt>
                <c:pt idx="1441">
                  <c:v>08/01/2012</c:v>
                </c:pt>
                <c:pt idx="1442">
                  <c:v>09/01/2012</c:v>
                </c:pt>
                <c:pt idx="1443">
                  <c:v>10/01/2012</c:v>
                </c:pt>
                <c:pt idx="1444">
                  <c:v>11/01/2012</c:v>
                </c:pt>
                <c:pt idx="1445">
                  <c:v>12/01/2012</c:v>
                </c:pt>
                <c:pt idx="1446">
                  <c:v>01/01/2013</c:v>
                </c:pt>
                <c:pt idx="1447">
                  <c:v>02/01/2013</c:v>
                </c:pt>
                <c:pt idx="1448">
                  <c:v>03/01/2013</c:v>
                </c:pt>
                <c:pt idx="1449">
                  <c:v>04/01/2013</c:v>
                </c:pt>
                <c:pt idx="1450">
                  <c:v>05/01/2013</c:v>
                </c:pt>
                <c:pt idx="1451">
                  <c:v>06/01/2013</c:v>
                </c:pt>
                <c:pt idx="1452">
                  <c:v>07/01/2013</c:v>
                </c:pt>
                <c:pt idx="1453">
                  <c:v>08/01/2013</c:v>
                </c:pt>
                <c:pt idx="1454">
                  <c:v>09/01/2013</c:v>
                </c:pt>
                <c:pt idx="1455">
                  <c:v>10/01/2013</c:v>
                </c:pt>
                <c:pt idx="1456">
                  <c:v>11/01/2013</c:v>
                </c:pt>
                <c:pt idx="1457">
                  <c:v>12/01/2013</c:v>
                </c:pt>
                <c:pt idx="1458">
                  <c:v>01/01/2014</c:v>
                </c:pt>
                <c:pt idx="1459">
                  <c:v>02/01/2014</c:v>
                </c:pt>
                <c:pt idx="1460">
                  <c:v>03/01/2014</c:v>
                </c:pt>
                <c:pt idx="1461">
                  <c:v>04/01/2014</c:v>
                </c:pt>
                <c:pt idx="1462">
                  <c:v>05/01/2014</c:v>
                </c:pt>
                <c:pt idx="1463">
                  <c:v>06/01/2014</c:v>
                </c:pt>
                <c:pt idx="1464">
                  <c:v>07/01/2014</c:v>
                </c:pt>
                <c:pt idx="1465">
                  <c:v>08/01/2014</c:v>
                </c:pt>
                <c:pt idx="1466">
                  <c:v>09/01/2014</c:v>
                </c:pt>
                <c:pt idx="1467">
                  <c:v>10/01/2014</c:v>
                </c:pt>
                <c:pt idx="1468">
                  <c:v>11/01/2014</c:v>
                </c:pt>
                <c:pt idx="1469">
                  <c:v>12/01/2014</c:v>
                </c:pt>
                <c:pt idx="1470">
                  <c:v>01/01/2015</c:v>
                </c:pt>
                <c:pt idx="1471">
                  <c:v>02/01/2015</c:v>
                </c:pt>
                <c:pt idx="1472">
                  <c:v>03/01/2015</c:v>
                </c:pt>
                <c:pt idx="1473">
                  <c:v>04/01/2015</c:v>
                </c:pt>
                <c:pt idx="1474">
                  <c:v>05/01/2015</c:v>
                </c:pt>
                <c:pt idx="1475">
                  <c:v>06/01/2015</c:v>
                </c:pt>
                <c:pt idx="1476">
                  <c:v>07/01/2015</c:v>
                </c:pt>
                <c:pt idx="1477">
                  <c:v>08/01/2015</c:v>
                </c:pt>
                <c:pt idx="1478">
                  <c:v>09/01/2015</c:v>
                </c:pt>
                <c:pt idx="1479">
                  <c:v>10/01/2015</c:v>
                </c:pt>
                <c:pt idx="1480">
                  <c:v>11/01/2015</c:v>
                </c:pt>
                <c:pt idx="1481">
                  <c:v>12/01/2015</c:v>
                </c:pt>
                <c:pt idx="1482">
                  <c:v>01/01/2016</c:v>
                </c:pt>
                <c:pt idx="1483">
                  <c:v>02/01/2016</c:v>
                </c:pt>
                <c:pt idx="1484">
                  <c:v>03/01/2016</c:v>
                </c:pt>
                <c:pt idx="1485">
                  <c:v>04/01/2016</c:v>
                </c:pt>
                <c:pt idx="1486">
                  <c:v>05/01/2016</c:v>
                </c:pt>
                <c:pt idx="1487">
                  <c:v>06/01/2016</c:v>
                </c:pt>
                <c:pt idx="1488">
                  <c:v>07/01/2016</c:v>
                </c:pt>
                <c:pt idx="1489">
                  <c:v>08/01/2016</c:v>
                </c:pt>
                <c:pt idx="1490">
                  <c:v>09/01/2016</c:v>
                </c:pt>
                <c:pt idx="1491">
                  <c:v>10/01/2016</c:v>
                </c:pt>
                <c:pt idx="1492">
                  <c:v>11/01/2016</c:v>
                </c:pt>
                <c:pt idx="1493">
                  <c:v>12/01/2016</c:v>
                </c:pt>
                <c:pt idx="1494">
                  <c:v>01/01/2017</c:v>
                </c:pt>
                <c:pt idx="1495">
                  <c:v>02/01/2017</c:v>
                </c:pt>
                <c:pt idx="1496">
                  <c:v>03/01/2017</c:v>
                </c:pt>
                <c:pt idx="1497">
                  <c:v>04/01/2017</c:v>
                </c:pt>
                <c:pt idx="1498">
                  <c:v>05/01/2017</c:v>
                </c:pt>
                <c:pt idx="1499">
                  <c:v>06/01/2017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smooth val="0"/>
        </c:ser>
        <c:marker val="1"/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40495176"/>
        <c:crosses val="autoZero"/>
        <c:lblAlgn val="ctr"/>
        <c:lblOffset val="100"/>
        <c:noMultiLvlLbl val="0"/>
      </c:catAx>
      <c:valAx>
        <c:axId val="2140495176"/>
        <c:scaling>
          <c:min val="2500.0"/>
        </c:scaling>
        <c:delete val="0"/>
        <c:axPos val="l"/>
        <c:majorGridlines/>
        <c:numFmt formatCode="0.00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Staunton-Waynesboro, VA</c:v>
                </c:pt>
              </c:strCache>
            </c:strRef>
          </c:tx>
          <c:marker>
            <c:symbol val="none"/>
          </c:marker>
          <c:cat>
            <c:strRef>
              <c:f>Sheet1!$A$2:$A$1651</c:f>
              <c:strCache>
                <c:ptCount val="165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  <c:pt idx="150">
                  <c:v>01/01/2005</c:v>
                </c:pt>
                <c:pt idx="151">
                  <c:v>02/01/2005</c:v>
                </c:pt>
                <c:pt idx="152">
                  <c:v>03/01/2005</c:v>
                </c:pt>
                <c:pt idx="153">
                  <c:v>04/01/2005</c:v>
                </c:pt>
                <c:pt idx="154">
                  <c:v>05/01/2005</c:v>
                </c:pt>
                <c:pt idx="155">
                  <c:v>06/01/2005</c:v>
                </c:pt>
                <c:pt idx="156">
                  <c:v>07/01/2005</c:v>
                </c:pt>
                <c:pt idx="157">
                  <c:v>08/01/2005</c:v>
                </c:pt>
                <c:pt idx="158">
                  <c:v>09/01/2005</c:v>
                </c:pt>
                <c:pt idx="159">
                  <c:v>10/01/2005</c:v>
                </c:pt>
                <c:pt idx="160">
                  <c:v>11/01/2005</c:v>
                </c:pt>
                <c:pt idx="161">
                  <c:v>12/01/2005</c:v>
                </c:pt>
                <c:pt idx="162">
                  <c:v>01/01/2006</c:v>
                </c:pt>
                <c:pt idx="163">
                  <c:v>02/01/2006</c:v>
                </c:pt>
                <c:pt idx="164">
                  <c:v>03/01/2006</c:v>
                </c:pt>
                <c:pt idx="165">
                  <c:v>04/01/2006</c:v>
                </c:pt>
                <c:pt idx="166">
                  <c:v>05/01/2006</c:v>
                </c:pt>
                <c:pt idx="167">
                  <c:v>06/01/2006</c:v>
                </c:pt>
                <c:pt idx="168">
                  <c:v>07/01/2006</c:v>
                </c:pt>
                <c:pt idx="169">
                  <c:v>08/01/2006</c:v>
                </c:pt>
                <c:pt idx="170">
                  <c:v>09/01/2006</c:v>
                </c:pt>
                <c:pt idx="171">
                  <c:v>10/01/2006</c:v>
                </c:pt>
                <c:pt idx="172">
                  <c:v>11/01/2006</c:v>
                </c:pt>
                <c:pt idx="173">
                  <c:v>12/01/2006</c:v>
                </c:pt>
                <c:pt idx="174">
                  <c:v>01/01/2007</c:v>
                </c:pt>
                <c:pt idx="175">
                  <c:v>02/01/2007</c:v>
                </c:pt>
                <c:pt idx="176">
                  <c:v>03/01/2007</c:v>
                </c:pt>
                <c:pt idx="177">
                  <c:v>04/01/2007</c:v>
                </c:pt>
                <c:pt idx="178">
                  <c:v>05/01/2007</c:v>
                </c:pt>
                <c:pt idx="179">
                  <c:v>06/01/2007</c:v>
                </c:pt>
                <c:pt idx="180">
                  <c:v>07/01/2007</c:v>
                </c:pt>
                <c:pt idx="181">
                  <c:v>08/01/2007</c:v>
                </c:pt>
                <c:pt idx="182">
                  <c:v>09/01/2007</c:v>
                </c:pt>
                <c:pt idx="183">
                  <c:v>10/01/2007</c:v>
                </c:pt>
                <c:pt idx="184">
                  <c:v>11/01/2007</c:v>
                </c:pt>
                <c:pt idx="185">
                  <c:v>12/01/2007</c:v>
                </c:pt>
                <c:pt idx="186">
                  <c:v>01/01/2008</c:v>
                </c:pt>
                <c:pt idx="187">
                  <c:v>02/01/2008</c:v>
                </c:pt>
                <c:pt idx="188">
                  <c:v>03/01/2008</c:v>
                </c:pt>
                <c:pt idx="189">
                  <c:v>04/01/2008</c:v>
                </c:pt>
                <c:pt idx="190">
                  <c:v>05/01/2008</c:v>
                </c:pt>
                <c:pt idx="191">
                  <c:v>06/01/2008</c:v>
                </c:pt>
                <c:pt idx="192">
                  <c:v>07/01/2008</c:v>
                </c:pt>
                <c:pt idx="193">
                  <c:v>08/01/2008</c:v>
                </c:pt>
                <c:pt idx="194">
                  <c:v>09/01/2008</c:v>
                </c:pt>
                <c:pt idx="195">
                  <c:v>10/01/2008</c:v>
                </c:pt>
                <c:pt idx="196">
                  <c:v>11/01/2008</c:v>
                </c:pt>
                <c:pt idx="197">
                  <c:v>12/01/2008</c:v>
                </c:pt>
                <c:pt idx="198">
                  <c:v>01/01/2009</c:v>
                </c:pt>
                <c:pt idx="199">
                  <c:v>02/01/2009</c:v>
                </c:pt>
                <c:pt idx="200">
                  <c:v>03/01/2009</c:v>
                </c:pt>
                <c:pt idx="201">
                  <c:v>04/01/2009</c:v>
                </c:pt>
                <c:pt idx="202">
                  <c:v>05/01/2009</c:v>
                </c:pt>
                <c:pt idx="203">
                  <c:v>06/01/2009</c:v>
                </c:pt>
                <c:pt idx="204">
                  <c:v>07/01/2009</c:v>
                </c:pt>
                <c:pt idx="205">
                  <c:v>08/01/2009</c:v>
                </c:pt>
                <c:pt idx="206">
                  <c:v>09/01/2009</c:v>
                </c:pt>
                <c:pt idx="207">
                  <c:v>10/01/2009</c:v>
                </c:pt>
                <c:pt idx="208">
                  <c:v>11/01/2009</c:v>
                </c:pt>
                <c:pt idx="209">
                  <c:v>12/01/2009</c:v>
                </c:pt>
                <c:pt idx="210">
                  <c:v>01/01/2010</c:v>
                </c:pt>
                <c:pt idx="211">
                  <c:v>02/01/2010</c:v>
                </c:pt>
                <c:pt idx="212">
                  <c:v>03/01/2010</c:v>
                </c:pt>
                <c:pt idx="213">
                  <c:v>04/01/2010</c:v>
                </c:pt>
                <c:pt idx="214">
                  <c:v>05/01/2010</c:v>
                </c:pt>
                <c:pt idx="215">
                  <c:v>06/01/2010</c:v>
                </c:pt>
                <c:pt idx="216">
                  <c:v>07/01/2010</c:v>
                </c:pt>
                <c:pt idx="217">
                  <c:v>08/01/2010</c:v>
                </c:pt>
                <c:pt idx="218">
                  <c:v>09/01/2010</c:v>
                </c:pt>
                <c:pt idx="219">
                  <c:v>10/01/2010</c:v>
                </c:pt>
                <c:pt idx="220">
                  <c:v>11/01/2010</c:v>
                </c:pt>
                <c:pt idx="221">
                  <c:v>12/01/2010</c:v>
                </c:pt>
                <c:pt idx="222">
                  <c:v>01/01/2011</c:v>
                </c:pt>
                <c:pt idx="223">
                  <c:v>02/01/2011</c:v>
                </c:pt>
                <c:pt idx="224">
                  <c:v>03/01/2011</c:v>
                </c:pt>
                <c:pt idx="225">
                  <c:v>04/01/2011</c:v>
                </c:pt>
                <c:pt idx="226">
                  <c:v>05/01/2011</c:v>
                </c:pt>
                <c:pt idx="227">
                  <c:v>06/01/2011</c:v>
                </c:pt>
                <c:pt idx="228">
                  <c:v>07/01/2011</c:v>
                </c:pt>
                <c:pt idx="229">
                  <c:v>08/01/2011</c:v>
                </c:pt>
                <c:pt idx="230">
                  <c:v>09/01/2011</c:v>
                </c:pt>
                <c:pt idx="231">
                  <c:v>10/01/2011</c:v>
                </c:pt>
                <c:pt idx="232">
                  <c:v>11/01/2011</c:v>
                </c:pt>
                <c:pt idx="233">
                  <c:v>12/01/2011</c:v>
                </c:pt>
                <c:pt idx="234">
                  <c:v>01/01/2012</c:v>
                </c:pt>
                <c:pt idx="235">
                  <c:v>02/01/2012</c:v>
                </c:pt>
                <c:pt idx="236">
                  <c:v>03/01/2012</c:v>
                </c:pt>
                <c:pt idx="237">
                  <c:v>04/01/2012</c:v>
                </c:pt>
                <c:pt idx="238">
                  <c:v>05/01/2012</c:v>
                </c:pt>
                <c:pt idx="239">
                  <c:v>06/01/2012</c:v>
                </c:pt>
                <c:pt idx="240">
                  <c:v>07/01/2012</c:v>
                </c:pt>
                <c:pt idx="241">
                  <c:v>08/01/2012</c:v>
                </c:pt>
                <c:pt idx="242">
                  <c:v>09/01/2012</c:v>
                </c:pt>
                <c:pt idx="243">
                  <c:v>10/01/2012</c:v>
                </c:pt>
                <c:pt idx="244">
                  <c:v>11/01/2012</c:v>
                </c:pt>
                <c:pt idx="245">
                  <c:v>12/01/2012</c:v>
                </c:pt>
                <c:pt idx="246">
                  <c:v>01/01/2013</c:v>
                </c:pt>
                <c:pt idx="247">
                  <c:v>02/01/2013</c:v>
                </c:pt>
                <c:pt idx="248">
                  <c:v>03/01/2013</c:v>
                </c:pt>
                <c:pt idx="249">
                  <c:v>04/01/2013</c:v>
                </c:pt>
                <c:pt idx="250">
                  <c:v>05/01/2013</c:v>
                </c:pt>
                <c:pt idx="251">
                  <c:v>06/01/2013</c:v>
                </c:pt>
                <c:pt idx="252">
                  <c:v>07/01/2013</c:v>
                </c:pt>
                <c:pt idx="253">
                  <c:v>08/01/2013</c:v>
                </c:pt>
                <c:pt idx="254">
                  <c:v>09/01/2013</c:v>
                </c:pt>
                <c:pt idx="255">
                  <c:v>10/01/2013</c:v>
                </c:pt>
                <c:pt idx="256">
                  <c:v>11/01/2013</c:v>
                </c:pt>
                <c:pt idx="257">
                  <c:v>12/01/2013</c:v>
                </c:pt>
                <c:pt idx="258">
                  <c:v>01/01/2014</c:v>
                </c:pt>
                <c:pt idx="259">
                  <c:v>02/01/2014</c:v>
                </c:pt>
                <c:pt idx="260">
                  <c:v>03/01/2014</c:v>
                </c:pt>
                <c:pt idx="261">
                  <c:v>04/01/2014</c:v>
                </c:pt>
                <c:pt idx="262">
                  <c:v>05/01/2014</c:v>
                </c:pt>
                <c:pt idx="263">
                  <c:v>06/01/2014</c:v>
                </c:pt>
                <c:pt idx="264">
                  <c:v>07/01/2014</c:v>
                </c:pt>
                <c:pt idx="265">
                  <c:v>08/01/2014</c:v>
                </c:pt>
                <c:pt idx="266">
                  <c:v>09/01/2014</c:v>
                </c:pt>
                <c:pt idx="267">
                  <c:v>10/01/2014</c:v>
                </c:pt>
                <c:pt idx="268">
                  <c:v>11/01/2014</c:v>
                </c:pt>
                <c:pt idx="269">
                  <c:v>12/01/2014</c:v>
                </c:pt>
                <c:pt idx="270">
                  <c:v>01/01/2015</c:v>
                </c:pt>
                <c:pt idx="271">
                  <c:v>02/01/2015</c:v>
                </c:pt>
                <c:pt idx="272">
                  <c:v>03/01/2015</c:v>
                </c:pt>
                <c:pt idx="273">
                  <c:v>04/01/2015</c:v>
                </c:pt>
                <c:pt idx="274">
                  <c:v>05/01/2015</c:v>
                </c:pt>
                <c:pt idx="275">
                  <c:v>06/01/2015</c:v>
                </c:pt>
                <c:pt idx="276">
                  <c:v>07/01/2015</c:v>
                </c:pt>
                <c:pt idx="277">
                  <c:v>08/01/2015</c:v>
                </c:pt>
                <c:pt idx="278">
                  <c:v>09/01/2015</c:v>
                </c:pt>
                <c:pt idx="279">
                  <c:v>10/01/2015</c:v>
                </c:pt>
                <c:pt idx="280">
                  <c:v>11/01/2015</c:v>
                </c:pt>
                <c:pt idx="281">
                  <c:v>12/01/2015</c:v>
                </c:pt>
                <c:pt idx="282">
                  <c:v>01/01/2016</c:v>
                </c:pt>
                <c:pt idx="283">
                  <c:v>02/01/2016</c:v>
                </c:pt>
                <c:pt idx="284">
                  <c:v>03/01/2016</c:v>
                </c:pt>
                <c:pt idx="285">
                  <c:v>04/01/2016</c:v>
                </c:pt>
                <c:pt idx="286">
                  <c:v>05/01/2016</c:v>
                </c:pt>
                <c:pt idx="287">
                  <c:v>06/01/2016</c:v>
                </c:pt>
                <c:pt idx="288">
                  <c:v>07/01/2016</c:v>
                </c:pt>
                <c:pt idx="289">
                  <c:v>08/01/2016</c:v>
                </c:pt>
                <c:pt idx="290">
                  <c:v>09/01/2016</c:v>
                </c:pt>
                <c:pt idx="291">
                  <c:v>10/01/2016</c:v>
                </c:pt>
                <c:pt idx="292">
                  <c:v>11/01/2016</c:v>
                </c:pt>
                <c:pt idx="293">
                  <c:v>12/01/2016</c:v>
                </c:pt>
                <c:pt idx="294">
                  <c:v>01/01/2017</c:v>
                </c:pt>
                <c:pt idx="295">
                  <c:v>02/01/2017</c:v>
                </c:pt>
                <c:pt idx="296">
                  <c:v>03/01/2017</c:v>
                </c:pt>
                <c:pt idx="297">
                  <c:v>04/01/2017</c:v>
                </c:pt>
                <c:pt idx="298">
                  <c:v>05/01/2017</c:v>
                </c:pt>
                <c:pt idx="299">
                  <c:v>06/01/2017</c:v>
                </c:pt>
                <c:pt idx="300">
                  <c:v>01/01/2005</c:v>
                </c:pt>
                <c:pt idx="301">
                  <c:v>02/01/2005</c:v>
                </c:pt>
                <c:pt idx="302">
                  <c:v>03/01/2005</c:v>
                </c:pt>
                <c:pt idx="303">
                  <c:v>04/01/2005</c:v>
                </c:pt>
                <c:pt idx="304">
                  <c:v>05/01/2005</c:v>
                </c:pt>
                <c:pt idx="305">
                  <c:v>06/01/2005</c:v>
                </c:pt>
                <c:pt idx="306">
                  <c:v>07/01/2005</c:v>
                </c:pt>
                <c:pt idx="307">
                  <c:v>08/01/2005</c:v>
                </c:pt>
                <c:pt idx="308">
                  <c:v>09/01/2005</c:v>
                </c:pt>
                <c:pt idx="309">
                  <c:v>10/01/2005</c:v>
                </c:pt>
                <c:pt idx="310">
                  <c:v>11/01/2005</c:v>
                </c:pt>
                <c:pt idx="311">
                  <c:v>12/01/2005</c:v>
                </c:pt>
                <c:pt idx="312">
                  <c:v>01/01/2006</c:v>
                </c:pt>
                <c:pt idx="313">
                  <c:v>02/01/2006</c:v>
                </c:pt>
                <c:pt idx="314">
                  <c:v>03/01/2006</c:v>
                </c:pt>
                <c:pt idx="315">
                  <c:v>04/01/2006</c:v>
                </c:pt>
                <c:pt idx="316">
                  <c:v>05/01/2006</c:v>
                </c:pt>
                <c:pt idx="317">
                  <c:v>06/01/2006</c:v>
                </c:pt>
                <c:pt idx="318">
                  <c:v>07/01/2006</c:v>
                </c:pt>
                <c:pt idx="319">
                  <c:v>08/01/2006</c:v>
                </c:pt>
                <c:pt idx="320">
                  <c:v>09/01/2006</c:v>
                </c:pt>
                <c:pt idx="321">
                  <c:v>10/01/2006</c:v>
                </c:pt>
                <c:pt idx="322">
                  <c:v>11/01/2006</c:v>
                </c:pt>
                <c:pt idx="323">
                  <c:v>12/01/2006</c:v>
                </c:pt>
                <c:pt idx="324">
                  <c:v>01/01/2007</c:v>
                </c:pt>
                <c:pt idx="325">
                  <c:v>02/01/2007</c:v>
                </c:pt>
                <c:pt idx="326">
                  <c:v>03/01/2007</c:v>
                </c:pt>
                <c:pt idx="327">
                  <c:v>04/01/2007</c:v>
                </c:pt>
                <c:pt idx="328">
                  <c:v>05/01/2007</c:v>
                </c:pt>
                <c:pt idx="329">
                  <c:v>06/01/2007</c:v>
                </c:pt>
                <c:pt idx="330">
                  <c:v>07/01/2007</c:v>
                </c:pt>
                <c:pt idx="331">
                  <c:v>08/01/2007</c:v>
                </c:pt>
                <c:pt idx="332">
                  <c:v>09/01/2007</c:v>
                </c:pt>
                <c:pt idx="333">
                  <c:v>10/01/2007</c:v>
                </c:pt>
                <c:pt idx="334">
                  <c:v>11/01/2007</c:v>
                </c:pt>
                <c:pt idx="335">
                  <c:v>12/01/2007</c:v>
                </c:pt>
                <c:pt idx="336">
                  <c:v>01/01/2008</c:v>
                </c:pt>
                <c:pt idx="337">
                  <c:v>02/01/2008</c:v>
                </c:pt>
                <c:pt idx="338">
                  <c:v>03/01/2008</c:v>
                </c:pt>
                <c:pt idx="339">
                  <c:v>04/01/2008</c:v>
                </c:pt>
                <c:pt idx="340">
                  <c:v>05/01/2008</c:v>
                </c:pt>
                <c:pt idx="341">
                  <c:v>06/01/2008</c:v>
                </c:pt>
                <c:pt idx="342">
                  <c:v>07/01/2008</c:v>
                </c:pt>
                <c:pt idx="343">
                  <c:v>08/01/2008</c:v>
                </c:pt>
                <c:pt idx="344">
                  <c:v>09/01/2008</c:v>
                </c:pt>
                <c:pt idx="345">
                  <c:v>10/01/2008</c:v>
                </c:pt>
                <c:pt idx="346">
                  <c:v>11/01/2008</c:v>
                </c:pt>
                <c:pt idx="347">
                  <c:v>12/01/2008</c:v>
                </c:pt>
                <c:pt idx="348">
                  <c:v>01/01/2009</c:v>
                </c:pt>
                <c:pt idx="349">
                  <c:v>02/01/2009</c:v>
                </c:pt>
                <c:pt idx="350">
                  <c:v>03/01/2009</c:v>
                </c:pt>
                <c:pt idx="351">
                  <c:v>04/01/2009</c:v>
                </c:pt>
                <c:pt idx="352">
                  <c:v>05/01/2009</c:v>
                </c:pt>
                <c:pt idx="353">
                  <c:v>06/01/2009</c:v>
                </c:pt>
                <c:pt idx="354">
                  <c:v>07/01/2009</c:v>
                </c:pt>
                <c:pt idx="355">
                  <c:v>08/01/2009</c:v>
                </c:pt>
                <c:pt idx="356">
                  <c:v>09/01/2009</c:v>
                </c:pt>
                <c:pt idx="357">
                  <c:v>10/01/2009</c:v>
                </c:pt>
                <c:pt idx="358">
                  <c:v>11/01/2009</c:v>
                </c:pt>
                <c:pt idx="359">
                  <c:v>12/01/2009</c:v>
                </c:pt>
                <c:pt idx="360">
                  <c:v>01/01/2010</c:v>
                </c:pt>
                <c:pt idx="361">
                  <c:v>02/01/2010</c:v>
                </c:pt>
                <c:pt idx="362">
                  <c:v>03/01/2010</c:v>
                </c:pt>
                <c:pt idx="363">
                  <c:v>04/01/2010</c:v>
                </c:pt>
                <c:pt idx="364">
                  <c:v>05/01/2010</c:v>
                </c:pt>
                <c:pt idx="365">
                  <c:v>06/01/2010</c:v>
                </c:pt>
                <c:pt idx="366">
                  <c:v>07/01/2010</c:v>
                </c:pt>
                <c:pt idx="367">
                  <c:v>08/01/2010</c:v>
                </c:pt>
                <c:pt idx="368">
                  <c:v>09/01/2010</c:v>
                </c:pt>
                <c:pt idx="369">
                  <c:v>10/01/2010</c:v>
                </c:pt>
                <c:pt idx="370">
                  <c:v>11/01/2010</c:v>
                </c:pt>
                <c:pt idx="371">
                  <c:v>12/01/2010</c:v>
                </c:pt>
                <c:pt idx="372">
                  <c:v>01/01/2011</c:v>
                </c:pt>
                <c:pt idx="373">
                  <c:v>02/01/2011</c:v>
                </c:pt>
                <c:pt idx="374">
                  <c:v>03/01/2011</c:v>
                </c:pt>
                <c:pt idx="375">
                  <c:v>04/01/2011</c:v>
                </c:pt>
                <c:pt idx="376">
                  <c:v>05/01/2011</c:v>
                </c:pt>
                <c:pt idx="377">
                  <c:v>06/01/2011</c:v>
                </c:pt>
                <c:pt idx="378">
                  <c:v>07/01/2011</c:v>
                </c:pt>
                <c:pt idx="379">
                  <c:v>08/01/2011</c:v>
                </c:pt>
                <c:pt idx="380">
                  <c:v>09/01/2011</c:v>
                </c:pt>
                <c:pt idx="381">
                  <c:v>10/01/2011</c:v>
                </c:pt>
                <c:pt idx="382">
                  <c:v>11/01/2011</c:v>
                </c:pt>
                <c:pt idx="383">
                  <c:v>12/01/2011</c:v>
                </c:pt>
                <c:pt idx="384">
                  <c:v>01/01/2012</c:v>
                </c:pt>
                <c:pt idx="385">
                  <c:v>02/01/2012</c:v>
                </c:pt>
                <c:pt idx="386">
                  <c:v>03/01/2012</c:v>
                </c:pt>
                <c:pt idx="387">
                  <c:v>04/01/2012</c:v>
                </c:pt>
                <c:pt idx="388">
                  <c:v>05/01/2012</c:v>
                </c:pt>
                <c:pt idx="389">
                  <c:v>06/01/2012</c:v>
                </c:pt>
                <c:pt idx="390">
                  <c:v>07/01/2012</c:v>
                </c:pt>
                <c:pt idx="391">
                  <c:v>08/01/2012</c:v>
                </c:pt>
                <c:pt idx="392">
                  <c:v>09/01/2012</c:v>
                </c:pt>
                <c:pt idx="393">
                  <c:v>10/01/2012</c:v>
                </c:pt>
                <c:pt idx="394">
                  <c:v>11/01/2012</c:v>
                </c:pt>
                <c:pt idx="395">
                  <c:v>12/01/2012</c:v>
                </c:pt>
                <c:pt idx="396">
                  <c:v>01/01/2013</c:v>
                </c:pt>
                <c:pt idx="397">
                  <c:v>02/01/2013</c:v>
                </c:pt>
                <c:pt idx="398">
                  <c:v>03/01/2013</c:v>
                </c:pt>
                <c:pt idx="399">
                  <c:v>04/01/2013</c:v>
                </c:pt>
                <c:pt idx="400">
                  <c:v>05/01/2013</c:v>
                </c:pt>
                <c:pt idx="401">
                  <c:v>06/01/2013</c:v>
                </c:pt>
                <c:pt idx="402">
                  <c:v>07/01/2013</c:v>
                </c:pt>
                <c:pt idx="403">
                  <c:v>08/01/2013</c:v>
                </c:pt>
                <c:pt idx="404">
                  <c:v>09/01/2013</c:v>
                </c:pt>
                <c:pt idx="405">
                  <c:v>10/01/2013</c:v>
                </c:pt>
                <c:pt idx="406">
                  <c:v>11/01/2013</c:v>
                </c:pt>
                <c:pt idx="407">
                  <c:v>12/01/2013</c:v>
                </c:pt>
                <c:pt idx="408">
                  <c:v>01/01/2014</c:v>
                </c:pt>
                <c:pt idx="409">
                  <c:v>02/01/2014</c:v>
                </c:pt>
                <c:pt idx="410">
                  <c:v>03/01/2014</c:v>
                </c:pt>
                <c:pt idx="411">
                  <c:v>04/01/2014</c:v>
                </c:pt>
                <c:pt idx="412">
                  <c:v>05/01/2014</c:v>
                </c:pt>
                <c:pt idx="413">
                  <c:v>06/01/2014</c:v>
                </c:pt>
                <c:pt idx="414">
                  <c:v>07/01/2014</c:v>
                </c:pt>
                <c:pt idx="415">
                  <c:v>08/01/2014</c:v>
                </c:pt>
                <c:pt idx="416">
                  <c:v>09/01/2014</c:v>
                </c:pt>
                <c:pt idx="417">
                  <c:v>10/01/2014</c:v>
                </c:pt>
                <c:pt idx="418">
                  <c:v>11/01/2014</c:v>
                </c:pt>
                <c:pt idx="419">
                  <c:v>12/01/2014</c:v>
                </c:pt>
                <c:pt idx="420">
                  <c:v>01/01/2015</c:v>
                </c:pt>
                <c:pt idx="421">
                  <c:v>02/01/2015</c:v>
                </c:pt>
                <c:pt idx="422">
                  <c:v>03/01/2015</c:v>
                </c:pt>
                <c:pt idx="423">
                  <c:v>04/01/2015</c:v>
                </c:pt>
                <c:pt idx="424">
                  <c:v>05/01/2015</c:v>
                </c:pt>
                <c:pt idx="425">
                  <c:v>06/01/2015</c:v>
                </c:pt>
                <c:pt idx="426">
                  <c:v>07/01/2015</c:v>
                </c:pt>
                <c:pt idx="427">
                  <c:v>08/01/2015</c:v>
                </c:pt>
                <c:pt idx="428">
                  <c:v>09/01/2015</c:v>
                </c:pt>
                <c:pt idx="429">
                  <c:v>10/01/2015</c:v>
                </c:pt>
                <c:pt idx="430">
                  <c:v>11/01/2015</c:v>
                </c:pt>
                <c:pt idx="431">
                  <c:v>12/01/2015</c:v>
                </c:pt>
                <c:pt idx="432">
                  <c:v>01/01/2016</c:v>
                </c:pt>
                <c:pt idx="433">
                  <c:v>02/01/2016</c:v>
                </c:pt>
                <c:pt idx="434">
                  <c:v>03/01/2016</c:v>
                </c:pt>
                <c:pt idx="435">
                  <c:v>04/01/2016</c:v>
                </c:pt>
                <c:pt idx="436">
                  <c:v>05/01/2016</c:v>
                </c:pt>
                <c:pt idx="437">
                  <c:v>06/01/2016</c:v>
                </c:pt>
                <c:pt idx="438">
                  <c:v>07/01/2016</c:v>
                </c:pt>
                <c:pt idx="439">
                  <c:v>08/01/2016</c:v>
                </c:pt>
                <c:pt idx="440">
                  <c:v>09/01/2016</c:v>
                </c:pt>
                <c:pt idx="441">
                  <c:v>10/01/2016</c:v>
                </c:pt>
                <c:pt idx="442">
                  <c:v>11/01/2016</c:v>
                </c:pt>
                <c:pt idx="443">
                  <c:v>12/01/2016</c:v>
                </c:pt>
                <c:pt idx="444">
                  <c:v>01/01/2017</c:v>
                </c:pt>
                <c:pt idx="445">
                  <c:v>02/01/2017</c:v>
                </c:pt>
                <c:pt idx="446">
                  <c:v>03/01/2017</c:v>
                </c:pt>
                <c:pt idx="447">
                  <c:v>04/01/2017</c:v>
                </c:pt>
                <c:pt idx="448">
                  <c:v>05/01/2017</c:v>
                </c:pt>
                <c:pt idx="449">
                  <c:v>06/01/2017</c:v>
                </c:pt>
                <c:pt idx="450">
                  <c:v>01/01/2005</c:v>
                </c:pt>
                <c:pt idx="451">
                  <c:v>02/01/2005</c:v>
                </c:pt>
                <c:pt idx="452">
                  <c:v>03/01/2005</c:v>
                </c:pt>
                <c:pt idx="453">
                  <c:v>04/01/2005</c:v>
                </c:pt>
                <c:pt idx="454">
                  <c:v>05/01/2005</c:v>
                </c:pt>
                <c:pt idx="455">
                  <c:v>06/01/2005</c:v>
                </c:pt>
                <c:pt idx="456">
                  <c:v>07/01/2005</c:v>
                </c:pt>
                <c:pt idx="457">
                  <c:v>08/01/2005</c:v>
                </c:pt>
                <c:pt idx="458">
                  <c:v>09/01/2005</c:v>
                </c:pt>
                <c:pt idx="459">
                  <c:v>10/01/2005</c:v>
                </c:pt>
                <c:pt idx="460">
                  <c:v>11/01/2005</c:v>
                </c:pt>
                <c:pt idx="461">
                  <c:v>12/01/2005</c:v>
                </c:pt>
                <c:pt idx="462">
                  <c:v>01/01/2006</c:v>
                </c:pt>
                <c:pt idx="463">
                  <c:v>02/01/2006</c:v>
                </c:pt>
                <c:pt idx="464">
                  <c:v>03/01/2006</c:v>
                </c:pt>
                <c:pt idx="465">
                  <c:v>04/01/2006</c:v>
                </c:pt>
                <c:pt idx="466">
                  <c:v>05/01/2006</c:v>
                </c:pt>
                <c:pt idx="467">
                  <c:v>06/01/2006</c:v>
                </c:pt>
                <c:pt idx="468">
                  <c:v>07/01/2006</c:v>
                </c:pt>
                <c:pt idx="469">
                  <c:v>08/01/2006</c:v>
                </c:pt>
                <c:pt idx="470">
                  <c:v>09/01/2006</c:v>
                </c:pt>
                <c:pt idx="471">
                  <c:v>10/01/2006</c:v>
                </c:pt>
                <c:pt idx="472">
                  <c:v>11/01/2006</c:v>
                </c:pt>
                <c:pt idx="473">
                  <c:v>12/01/2006</c:v>
                </c:pt>
                <c:pt idx="474">
                  <c:v>01/01/2007</c:v>
                </c:pt>
                <c:pt idx="475">
                  <c:v>02/01/2007</c:v>
                </c:pt>
                <c:pt idx="476">
                  <c:v>03/01/2007</c:v>
                </c:pt>
                <c:pt idx="477">
                  <c:v>04/01/2007</c:v>
                </c:pt>
                <c:pt idx="478">
                  <c:v>05/01/2007</c:v>
                </c:pt>
                <c:pt idx="479">
                  <c:v>06/01/2007</c:v>
                </c:pt>
                <c:pt idx="480">
                  <c:v>07/01/2007</c:v>
                </c:pt>
                <c:pt idx="481">
                  <c:v>08/01/2007</c:v>
                </c:pt>
                <c:pt idx="482">
                  <c:v>09/01/2007</c:v>
                </c:pt>
                <c:pt idx="483">
                  <c:v>10/01/2007</c:v>
                </c:pt>
                <c:pt idx="484">
                  <c:v>11/01/2007</c:v>
                </c:pt>
                <c:pt idx="485">
                  <c:v>12/01/2007</c:v>
                </c:pt>
                <c:pt idx="486">
                  <c:v>01/01/2008</c:v>
                </c:pt>
                <c:pt idx="487">
                  <c:v>02/01/2008</c:v>
                </c:pt>
                <c:pt idx="488">
                  <c:v>03/01/2008</c:v>
                </c:pt>
                <c:pt idx="489">
                  <c:v>04/01/2008</c:v>
                </c:pt>
                <c:pt idx="490">
                  <c:v>05/01/2008</c:v>
                </c:pt>
                <c:pt idx="491">
                  <c:v>06/01/2008</c:v>
                </c:pt>
                <c:pt idx="492">
                  <c:v>07/01/2008</c:v>
                </c:pt>
                <c:pt idx="493">
                  <c:v>08/01/2008</c:v>
                </c:pt>
                <c:pt idx="494">
                  <c:v>09/01/2008</c:v>
                </c:pt>
                <c:pt idx="495">
                  <c:v>10/01/2008</c:v>
                </c:pt>
                <c:pt idx="496">
                  <c:v>11/01/2008</c:v>
                </c:pt>
                <c:pt idx="497">
                  <c:v>12/01/2008</c:v>
                </c:pt>
                <c:pt idx="498">
                  <c:v>01/01/2009</c:v>
                </c:pt>
                <c:pt idx="499">
                  <c:v>02/01/2009</c:v>
                </c:pt>
                <c:pt idx="500">
                  <c:v>03/01/2009</c:v>
                </c:pt>
                <c:pt idx="501">
                  <c:v>04/01/2009</c:v>
                </c:pt>
                <c:pt idx="502">
                  <c:v>05/01/2009</c:v>
                </c:pt>
                <c:pt idx="503">
                  <c:v>06/01/2009</c:v>
                </c:pt>
                <c:pt idx="504">
                  <c:v>07/01/2009</c:v>
                </c:pt>
                <c:pt idx="505">
                  <c:v>08/01/2009</c:v>
                </c:pt>
                <c:pt idx="506">
                  <c:v>09/01/2009</c:v>
                </c:pt>
                <c:pt idx="507">
                  <c:v>10/01/2009</c:v>
                </c:pt>
                <c:pt idx="508">
                  <c:v>11/01/2009</c:v>
                </c:pt>
                <c:pt idx="509">
                  <c:v>12/01/2009</c:v>
                </c:pt>
                <c:pt idx="510">
                  <c:v>01/01/2010</c:v>
                </c:pt>
                <c:pt idx="511">
                  <c:v>02/01/2010</c:v>
                </c:pt>
                <c:pt idx="512">
                  <c:v>03/01/2010</c:v>
                </c:pt>
                <c:pt idx="513">
                  <c:v>04/01/2010</c:v>
                </c:pt>
                <c:pt idx="514">
                  <c:v>05/01/2010</c:v>
                </c:pt>
                <c:pt idx="515">
                  <c:v>06/01/2010</c:v>
                </c:pt>
                <c:pt idx="516">
                  <c:v>07/01/2010</c:v>
                </c:pt>
                <c:pt idx="517">
                  <c:v>08/01/2010</c:v>
                </c:pt>
                <c:pt idx="518">
                  <c:v>09/01/2010</c:v>
                </c:pt>
                <c:pt idx="519">
                  <c:v>10/01/2010</c:v>
                </c:pt>
                <c:pt idx="520">
                  <c:v>11/01/2010</c:v>
                </c:pt>
                <c:pt idx="521">
                  <c:v>12/01/2010</c:v>
                </c:pt>
                <c:pt idx="522">
                  <c:v>01/01/2011</c:v>
                </c:pt>
                <c:pt idx="523">
                  <c:v>02/01/2011</c:v>
                </c:pt>
                <c:pt idx="524">
                  <c:v>03/01/2011</c:v>
                </c:pt>
                <c:pt idx="525">
                  <c:v>04/01/2011</c:v>
                </c:pt>
                <c:pt idx="526">
                  <c:v>05/01/2011</c:v>
                </c:pt>
                <c:pt idx="527">
                  <c:v>06/01/2011</c:v>
                </c:pt>
                <c:pt idx="528">
                  <c:v>07/01/2011</c:v>
                </c:pt>
                <c:pt idx="529">
                  <c:v>08/01/2011</c:v>
                </c:pt>
                <c:pt idx="530">
                  <c:v>09/01/2011</c:v>
                </c:pt>
                <c:pt idx="531">
                  <c:v>10/01/2011</c:v>
                </c:pt>
                <c:pt idx="532">
                  <c:v>11/01/2011</c:v>
                </c:pt>
                <c:pt idx="533">
                  <c:v>12/01/2011</c:v>
                </c:pt>
                <c:pt idx="534">
                  <c:v>01/01/2012</c:v>
                </c:pt>
                <c:pt idx="535">
                  <c:v>02/01/2012</c:v>
                </c:pt>
                <c:pt idx="536">
                  <c:v>03/01/2012</c:v>
                </c:pt>
                <c:pt idx="537">
                  <c:v>04/01/2012</c:v>
                </c:pt>
                <c:pt idx="538">
                  <c:v>05/01/2012</c:v>
                </c:pt>
                <c:pt idx="539">
                  <c:v>06/01/2012</c:v>
                </c:pt>
                <c:pt idx="540">
                  <c:v>07/01/2012</c:v>
                </c:pt>
                <c:pt idx="541">
                  <c:v>08/01/2012</c:v>
                </c:pt>
                <c:pt idx="542">
                  <c:v>09/01/2012</c:v>
                </c:pt>
                <c:pt idx="543">
                  <c:v>10/01/2012</c:v>
                </c:pt>
                <c:pt idx="544">
                  <c:v>11/01/2012</c:v>
                </c:pt>
                <c:pt idx="545">
                  <c:v>12/01/2012</c:v>
                </c:pt>
                <c:pt idx="546">
                  <c:v>01/01/2013</c:v>
                </c:pt>
                <c:pt idx="547">
                  <c:v>02/01/2013</c:v>
                </c:pt>
                <c:pt idx="548">
                  <c:v>03/01/2013</c:v>
                </c:pt>
                <c:pt idx="549">
                  <c:v>04/01/2013</c:v>
                </c:pt>
                <c:pt idx="550">
                  <c:v>05/01/2013</c:v>
                </c:pt>
                <c:pt idx="551">
                  <c:v>06/01/2013</c:v>
                </c:pt>
                <c:pt idx="552">
                  <c:v>07/01/2013</c:v>
                </c:pt>
                <c:pt idx="553">
                  <c:v>08/01/2013</c:v>
                </c:pt>
                <c:pt idx="554">
                  <c:v>09/01/2013</c:v>
                </c:pt>
                <c:pt idx="555">
                  <c:v>10/01/2013</c:v>
                </c:pt>
                <c:pt idx="556">
                  <c:v>11/01/2013</c:v>
                </c:pt>
                <c:pt idx="557">
                  <c:v>12/01/2013</c:v>
                </c:pt>
                <c:pt idx="558">
                  <c:v>01/01/2014</c:v>
                </c:pt>
                <c:pt idx="559">
                  <c:v>02/01/2014</c:v>
                </c:pt>
                <c:pt idx="560">
                  <c:v>03/01/2014</c:v>
                </c:pt>
                <c:pt idx="561">
                  <c:v>04/01/2014</c:v>
                </c:pt>
                <c:pt idx="562">
                  <c:v>05/01/2014</c:v>
                </c:pt>
                <c:pt idx="563">
                  <c:v>06/01/2014</c:v>
                </c:pt>
                <c:pt idx="564">
                  <c:v>07/01/2014</c:v>
                </c:pt>
                <c:pt idx="565">
                  <c:v>08/01/2014</c:v>
                </c:pt>
                <c:pt idx="566">
                  <c:v>09/01/2014</c:v>
                </c:pt>
                <c:pt idx="567">
                  <c:v>10/01/2014</c:v>
                </c:pt>
                <c:pt idx="568">
                  <c:v>11/01/2014</c:v>
                </c:pt>
                <c:pt idx="569">
                  <c:v>12/01/2014</c:v>
                </c:pt>
                <c:pt idx="570">
                  <c:v>01/01/2015</c:v>
                </c:pt>
                <c:pt idx="571">
                  <c:v>02/01/2015</c:v>
                </c:pt>
                <c:pt idx="572">
                  <c:v>03/01/2015</c:v>
                </c:pt>
                <c:pt idx="573">
                  <c:v>04/01/2015</c:v>
                </c:pt>
                <c:pt idx="574">
                  <c:v>05/01/2015</c:v>
                </c:pt>
                <c:pt idx="575">
                  <c:v>06/01/2015</c:v>
                </c:pt>
                <c:pt idx="576">
                  <c:v>07/01/2015</c:v>
                </c:pt>
                <c:pt idx="577">
                  <c:v>08/01/2015</c:v>
                </c:pt>
                <c:pt idx="578">
                  <c:v>09/01/2015</c:v>
                </c:pt>
                <c:pt idx="579">
                  <c:v>10/01/2015</c:v>
                </c:pt>
                <c:pt idx="580">
                  <c:v>11/01/2015</c:v>
                </c:pt>
                <c:pt idx="581">
                  <c:v>12/01/2015</c:v>
                </c:pt>
                <c:pt idx="582">
                  <c:v>01/01/2016</c:v>
                </c:pt>
                <c:pt idx="583">
                  <c:v>02/01/2016</c:v>
                </c:pt>
                <c:pt idx="584">
                  <c:v>03/01/2016</c:v>
                </c:pt>
                <c:pt idx="585">
                  <c:v>04/01/2016</c:v>
                </c:pt>
                <c:pt idx="586">
                  <c:v>05/01/2016</c:v>
                </c:pt>
                <c:pt idx="587">
                  <c:v>06/01/2016</c:v>
                </c:pt>
                <c:pt idx="588">
                  <c:v>07/01/2016</c:v>
                </c:pt>
                <c:pt idx="589">
                  <c:v>08/01/2016</c:v>
                </c:pt>
                <c:pt idx="590">
                  <c:v>09/01/2016</c:v>
                </c:pt>
                <c:pt idx="591">
                  <c:v>10/01/2016</c:v>
                </c:pt>
                <c:pt idx="592">
                  <c:v>11/01/2016</c:v>
                </c:pt>
                <c:pt idx="593">
                  <c:v>12/01/2016</c:v>
                </c:pt>
                <c:pt idx="594">
                  <c:v>01/01/2017</c:v>
                </c:pt>
                <c:pt idx="595">
                  <c:v>02/01/2017</c:v>
                </c:pt>
                <c:pt idx="596">
                  <c:v>03/01/2017</c:v>
                </c:pt>
                <c:pt idx="597">
                  <c:v>04/01/2017</c:v>
                </c:pt>
                <c:pt idx="598">
                  <c:v>05/01/2017</c:v>
                </c:pt>
                <c:pt idx="599">
                  <c:v>06/01/2017</c:v>
                </c:pt>
                <c:pt idx="600">
                  <c:v>01/01/2005</c:v>
                </c:pt>
                <c:pt idx="601">
                  <c:v>02/01/2005</c:v>
                </c:pt>
                <c:pt idx="602">
                  <c:v>03/01/2005</c:v>
                </c:pt>
                <c:pt idx="603">
                  <c:v>04/01/2005</c:v>
                </c:pt>
                <c:pt idx="604">
                  <c:v>05/01/2005</c:v>
                </c:pt>
                <c:pt idx="605">
                  <c:v>06/01/2005</c:v>
                </c:pt>
                <c:pt idx="606">
                  <c:v>07/01/2005</c:v>
                </c:pt>
                <c:pt idx="607">
                  <c:v>08/01/2005</c:v>
                </c:pt>
                <c:pt idx="608">
                  <c:v>09/01/2005</c:v>
                </c:pt>
                <c:pt idx="609">
                  <c:v>10/01/2005</c:v>
                </c:pt>
                <c:pt idx="610">
                  <c:v>11/01/2005</c:v>
                </c:pt>
                <c:pt idx="611">
                  <c:v>12/01/2005</c:v>
                </c:pt>
                <c:pt idx="612">
                  <c:v>01/01/2006</c:v>
                </c:pt>
                <c:pt idx="613">
                  <c:v>02/01/2006</c:v>
                </c:pt>
                <c:pt idx="614">
                  <c:v>03/01/2006</c:v>
                </c:pt>
                <c:pt idx="615">
                  <c:v>04/01/2006</c:v>
                </c:pt>
                <c:pt idx="616">
                  <c:v>05/01/2006</c:v>
                </c:pt>
                <c:pt idx="617">
                  <c:v>06/01/2006</c:v>
                </c:pt>
                <c:pt idx="618">
                  <c:v>07/01/2006</c:v>
                </c:pt>
                <c:pt idx="619">
                  <c:v>08/01/2006</c:v>
                </c:pt>
                <c:pt idx="620">
                  <c:v>09/01/2006</c:v>
                </c:pt>
                <c:pt idx="621">
                  <c:v>10/01/2006</c:v>
                </c:pt>
                <c:pt idx="622">
                  <c:v>11/01/2006</c:v>
                </c:pt>
                <c:pt idx="623">
                  <c:v>12/01/2006</c:v>
                </c:pt>
                <c:pt idx="624">
                  <c:v>01/01/2007</c:v>
                </c:pt>
                <c:pt idx="625">
                  <c:v>02/01/2007</c:v>
                </c:pt>
                <c:pt idx="626">
                  <c:v>03/01/2007</c:v>
                </c:pt>
                <c:pt idx="627">
                  <c:v>04/01/2007</c:v>
                </c:pt>
                <c:pt idx="628">
                  <c:v>05/01/2007</c:v>
                </c:pt>
                <c:pt idx="629">
                  <c:v>06/01/2007</c:v>
                </c:pt>
                <c:pt idx="630">
                  <c:v>07/01/2007</c:v>
                </c:pt>
                <c:pt idx="631">
                  <c:v>08/01/2007</c:v>
                </c:pt>
                <c:pt idx="632">
                  <c:v>09/01/2007</c:v>
                </c:pt>
                <c:pt idx="633">
                  <c:v>10/01/2007</c:v>
                </c:pt>
                <c:pt idx="634">
                  <c:v>11/01/2007</c:v>
                </c:pt>
                <c:pt idx="635">
                  <c:v>12/01/2007</c:v>
                </c:pt>
                <c:pt idx="636">
                  <c:v>01/01/2008</c:v>
                </c:pt>
                <c:pt idx="637">
                  <c:v>02/01/2008</c:v>
                </c:pt>
                <c:pt idx="638">
                  <c:v>03/01/2008</c:v>
                </c:pt>
                <c:pt idx="639">
                  <c:v>04/01/2008</c:v>
                </c:pt>
                <c:pt idx="640">
                  <c:v>05/01/2008</c:v>
                </c:pt>
                <c:pt idx="641">
                  <c:v>06/01/2008</c:v>
                </c:pt>
                <c:pt idx="642">
                  <c:v>07/01/2008</c:v>
                </c:pt>
                <c:pt idx="643">
                  <c:v>08/01/2008</c:v>
                </c:pt>
                <c:pt idx="644">
                  <c:v>09/01/2008</c:v>
                </c:pt>
                <c:pt idx="645">
                  <c:v>10/01/2008</c:v>
                </c:pt>
                <c:pt idx="646">
                  <c:v>11/01/2008</c:v>
                </c:pt>
                <c:pt idx="647">
                  <c:v>12/01/2008</c:v>
                </c:pt>
                <c:pt idx="648">
                  <c:v>01/01/2009</c:v>
                </c:pt>
                <c:pt idx="649">
                  <c:v>02/01/2009</c:v>
                </c:pt>
                <c:pt idx="650">
                  <c:v>03/01/2009</c:v>
                </c:pt>
                <c:pt idx="651">
                  <c:v>04/01/2009</c:v>
                </c:pt>
                <c:pt idx="652">
                  <c:v>05/01/2009</c:v>
                </c:pt>
                <c:pt idx="653">
                  <c:v>06/01/2009</c:v>
                </c:pt>
                <c:pt idx="654">
                  <c:v>07/01/2009</c:v>
                </c:pt>
                <c:pt idx="655">
                  <c:v>08/01/2009</c:v>
                </c:pt>
                <c:pt idx="656">
                  <c:v>09/01/2009</c:v>
                </c:pt>
                <c:pt idx="657">
                  <c:v>10/01/2009</c:v>
                </c:pt>
                <c:pt idx="658">
                  <c:v>11/01/2009</c:v>
                </c:pt>
                <c:pt idx="659">
                  <c:v>12/01/2009</c:v>
                </c:pt>
                <c:pt idx="660">
                  <c:v>01/01/2010</c:v>
                </c:pt>
                <c:pt idx="661">
                  <c:v>02/01/2010</c:v>
                </c:pt>
                <c:pt idx="662">
                  <c:v>03/01/2010</c:v>
                </c:pt>
                <c:pt idx="663">
                  <c:v>04/01/2010</c:v>
                </c:pt>
                <c:pt idx="664">
                  <c:v>05/01/2010</c:v>
                </c:pt>
                <c:pt idx="665">
                  <c:v>06/01/2010</c:v>
                </c:pt>
                <c:pt idx="666">
                  <c:v>07/01/2010</c:v>
                </c:pt>
                <c:pt idx="667">
                  <c:v>08/01/2010</c:v>
                </c:pt>
                <c:pt idx="668">
                  <c:v>09/01/2010</c:v>
                </c:pt>
                <c:pt idx="669">
                  <c:v>10/01/2010</c:v>
                </c:pt>
                <c:pt idx="670">
                  <c:v>11/01/2010</c:v>
                </c:pt>
                <c:pt idx="671">
                  <c:v>12/01/2010</c:v>
                </c:pt>
                <c:pt idx="672">
                  <c:v>01/01/2011</c:v>
                </c:pt>
                <c:pt idx="673">
                  <c:v>02/01/2011</c:v>
                </c:pt>
                <c:pt idx="674">
                  <c:v>03/01/2011</c:v>
                </c:pt>
                <c:pt idx="675">
                  <c:v>04/01/2011</c:v>
                </c:pt>
                <c:pt idx="676">
                  <c:v>05/01/2011</c:v>
                </c:pt>
                <c:pt idx="677">
                  <c:v>06/01/2011</c:v>
                </c:pt>
                <c:pt idx="678">
                  <c:v>07/01/2011</c:v>
                </c:pt>
                <c:pt idx="679">
                  <c:v>08/01/2011</c:v>
                </c:pt>
                <c:pt idx="680">
                  <c:v>09/01/2011</c:v>
                </c:pt>
                <c:pt idx="681">
                  <c:v>10/01/2011</c:v>
                </c:pt>
                <c:pt idx="682">
                  <c:v>11/01/2011</c:v>
                </c:pt>
                <c:pt idx="683">
                  <c:v>12/01/2011</c:v>
                </c:pt>
                <c:pt idx="684">
                  <c:v>01/01/2012</c:v>
                </c:pt>
                <c:pt idx="685">
                  <c:v>02/01/2012</c:v>
                </c:pt>
                <c:pt idx="686">
                  <c:v>03/01/2012</c:v>
                </c:pt>
                <c:pt idx="687">
                  <c:v>04/01/2012</c:v>
                </c:pt>
                <c:pt idx="688">
                  <c:v>05/01/2012</c:v>
                </c:pt>
                <c:pt idx="689">
                  <c:v>06/01/2012</c:v>
                </c:pt>
                <c:pt idx="690">
                  <c:v>07/01/2012</c:v>
                </c:pt>
                <c:pt idx="691">
                  <c:v>08/01/2012</c:v>
                </c:pt>
                <c:pt idx="692">
                  <c:v>09/01/2012</c:v>
                </c:pt>
                <c:pt idx="693">
                  <c:v>10/01/2012</c:v>
                </c:pt>
                <c:pt idx="694">
                  <c:v>11/01/2012</c:v>
                </c:pt>
                <c:pt idx="695">
                  <c:v>12/01/2012</c:v>
                </c:pt>
                <c:pt idx="696">
                  <c:v>01/01/2013</c:v>
                </c:pt>
                <c:pt idx="697">
                  <c:v>02/01/2013</c:v>
                </c:pt>
                <c:pt idx="698">
                  <c:v>03/01/2013</c:v>
                </c:pt>
                <c:pt idx="699">
                  <c:v>04/01/2013</c:v>
                </c:pt>
                <c:pt idx="700">
                  <c:v>05/01/2013</c:v>
                </c:pt>
                <c:pt idx="701">
                  <c:v>06/01/2013</c:v>
                </c:pt>
                <c:pt idx="702">
                  <c:v>07/01/2013</c:v>
                </c:pt>
                <c:pt idx="703">
                  <c:v>08/01/2013</c:v>
                </c:pt>
                <c:pt idx="704">
                  <c:v>09/01/2013</c:v>
                </c:pt>
                <c:pt idx="705">
                  <c:v>10/01/2013</c:v>
                </c:pt>
                <c:pt idx="706">
                  <c:v>11/01/2013</c:v>
                </c:pt>
                <c:pt idx="707">
                  <c:v>12/01/2013</c:v>
                </c:pt>
                <c:pt idx="708">
                  <c:v>01/01/2014</c:v>
                </c:pt>
                <c:pt idx="709">
                  <c:v>02/01/2014</c:v>
                </c:pt>
                <c:pt idx="710">
                  <c:v>03/01/2014</c:v>
                </c:pt>
                <c:pt idx="711">
                  <c:v>04/01/2014</c:v>
                </c:pt>
                <c:pt idx="712">
                  <c:v>05/01/2014</c:v>
                </c:pt>
                <c:pt idx="713">
                  <c:v>06/01/2014</c:v>
                </c:pt>
                <c:pt idx="714">
                  <c:v>07/01/2014</c:v>
                </c:pt>
                <c:pt idx="715">
                  <c:v>08/01/2014</c:v>
                </c:pt>
                <c:pt idx="716">
                  <c:v>09/01/2014</c:v>
                </c:pt>
                <c:pt idx="717">
                  <c:v>10/01/2014</c:v>
                </c:pt>
                <c:pt idx="718">
                  <c:v>11/01/2014</c:v>
                </c:pt>
                <c:pt idx="719">
                  <c:v>12/01/2014</c:v>
                </c:pt>
                <c:pt idx="720">
                  <c:v>01/01/2015</c:v>
                </c:pt>
                <c:pt idx="721">
                  <c:v>02/01/2015</c:v>
                </c:pt>
                <c:pt idx="722">
                  <c:v>03/01/2015</c:v>
                </c:pt>
                <c:pt idx="723">
                  <c:v>04/01/2015</c:v>
                </c:pt>
                <c:pt idx="724">
                  <c:v>05/01/2015</c:v>
                </c:pt>
                <c:pt idx="725">
                  <c:v>06/01/2015</c:v>
                </c:pt>
                <c:pt idx="726">
                  <c:v>07/01/2015</c:v>
                </c:pt>
                <c:pt idx="727">
                  <c:v>08/01/2015</c:v>
                </c:pt>
                <c:pt idx="728">
                  <c:v>09/01/2015</c:v>
                </c:pt>
                <c:pt idx="729">
                  <c:v>10/01/2015</c:v>
                </c:pt>
                <c:pt idx="730">
                  <c:v>11/01/2015</c:v>
                </c:pt>
                <c:pt idx="731">
                  <c:v>12/01/2015</c:v>
                </c:pt>
                <c:pt idx="732">
                  <c:v>01/01/2016</c:v>
                </c:pt>
                <c:pt idx="733">
                  <c:v>02/01/2016</c:v>
                </c:pt>
                <c:pt idx="734">
                  <c:v>03/01/2016</c:v>
                </c:pt>
                <c:pt idx="735">
                  <c:v>04/01/2016</c:v>
                </c:pt>
                <c:pt idx="736">
                  <c:v>05/01/2016</c:v>
                </c:pt>
                <c:pt idx="737">
                  <c:v>06/01/2016</c:v>
                </c:pt>
                <c:pt idx="738">
                  <c:v>07/01/2016</c:v>
                </c:pt>
                <c:pt idx="739">
                  <c:v>08/01/2016</c:v>
                </c:pt>
                <c:pt idx="740">
                  <c:v>09/01/2016</c:v>
                </c:pt>
                <c:pt idx="741">
                  <c:v>10/01/2016</c:v>
                </c:pt>
                <c:pt idx="742">
                  <c:v>11/01/2016</c:v>
                </c:pt>
                <c:pt idx="743">
                  <c:v>12/01/2016</c:v>
                </c:pt>
                <c:pt idx="744">
                  <c:v>01/01/2017</c:v>
                </c:pt>
                <c:pt idx="745">
                  <c:v>02/01/2017</c:v>
                </c:pt>
                <c:pt idx="746">
                  <c:v>03/01/2017</c:v>
                </c:pt>
                <c:pt idx="747">
                  <c:v>04/01/2017</c:v>
                </c:pt>
                <c:pt idx="748">
                  <c:v>05/01/2017</c:v>
                </c:pt>
                <c:pt idx="749">
                  <c:v>06/01/2017</c:v>
                </c:pt>
                <c:pt idx="750">
                  <c:v>01/01/2005</c:v>
                </c:pt>
                <c:pt idx="751">
                  <c:v>02/01/2005</c:v>
                </c:pt>
                <c:pt idx="752">
                  <c:v>03/01/2005</c:v>
                </c:pt>
                <c:pt idx="753">
                  <c:v>04/01/2005</c:v>
                </c:pt>
                <c:pt idx="754">
                  <c:v>05/01/2005</c:v>
                </c:pt>
                <c:pt idx="755">
                  <c:v>06/01/2005</c:v>
                </c:pt>
                <c:pt idx="756">
                  <c:v>07/01/2005</c:v>
                </c:pt>
                <c:pt idx="757">
                  <c:v>08/01/2005</c:v>
                </c:pt>
                <c:pt idx="758">
                  <c:v>09/01/2005</c:v>
                </c:pt>
                <c:pt idx="759">
                  <c:v>10/01/2005</c:v>
                </c:pt>
                <c:pt idx="760">
                  <c:v>11/01/2005</c:v>
                </c:pt>
                <c:pt idx="761">
                  <c:v>12/01/2005</c:v>
                </c:pt>
                <c:pt idx="762">
                  <c:v>01/01/2006</c:v>
                </c:pt>
                <c:pt idx="763">
                  <c:v>02/01/2006</c:v>
                </c:pt>
                <c:pt idx="764">
                  <c:v>03/01/2006</c:v>
                </c:pt>
                <c:pt idx="765">
                  <c:v>04/01/2006</c:v>
                </c:pt>
                <c:pt idx="766">
                  <c:v>05/01/2006</c:v>
                </c:pt>
                <c:pt idx="767">
                  <c:v>06/01/2006</c:v>
                </c:pt>
                <c:pt idx="768">
                  <c:v>07/01/2006</c:v>
                </c:pt>
                <c:pt idx="769">
                  <c:v>08/01/2006</c:v>
                </c:pt>
                <c:pt idx="770">
                  <c:v>09/01/2006</c:v>
                </c:pt>
                <c:pt idx="771">
                  <c:v>10/01/2006</c:v>
                </c:pt>
                <c:pt idx="772">
                  <c:v>11/01/2006</c:v>
                </c:pt>
                <c:pt idx="773">
                  <c:v>12/01/2006</c:v>
                </c:pt>
                <c:pt idx="774">
                  <c:v>01/01/2007</c:v>
                </c:pt>
                <c:pt idx="775">
                  <c:v>02/01/2007</c:v>
                </c:pt>
                <c:pt idx="776">
                  <c:v>03/01/2007</c:v>
                </c:pt>
                <c:pt idx="777">
                  <c:v>04/01/2007</c:v>
                </c:pt>
                <c:pt idx="778">
                  <c:v>05/01/2007</c:v>
                </c:pt>
                <c:pt idx="779">
                  <c:v>06/01/2007</c:v>
                </c:pt>
                <c:pt idx="780">
                  <c:v>07/01/2007</c:v>
                </c:pt>
                <c:pt idx="781">
                  <c:v>08/01/2007</c:v>
                </c:pt>
                <c:pt idx="782">
                  <c:v>09/01/2007</c:v>
                </c:pt>
                <c:pt idx="783">
                  <c:v>10/01/2007</c:v>
                </c:pt>
                <c:pt idx="784">
                  <c:v>11/01/2007</c:v>
                </c:pt>
                <c:pt idx="785">
                  <c:v>12/01/2007</c:v>
                </c:pt>
                <c:pt idx="786">
                  <c:v>01/01/2008</c:v>
                </c:pt>
                <c:pt idx="787">
                  <c:v>02/01/2008</c:v>
                </c:pt>
                <c:pt idx="788">
                  <c:v>03/01/2008</c:v>
                </c:pt>
                <c:pt idx="789">
                  <c:v>04/01/2008</c:v>
                </c:pt>
                <c:pt idx="790">
                  <c:v>05/01/2008</c:v>
                </c:pt>
                <c:pt idx="791">
                  <c:v>06/01/2008</c:v>
                </c:pt>
                <c:pt idx="792">
                  <c:v>07/01/2008</c:v>
                </c:pt>
                <c:pt idx="793">
                  <c:v>08/01/2008</c:v>
                </c:pt>
                <c:pt idx="794">
                  <c:v>09/01/2008</c:v>
                </c:pt>
                <c:pt idx="795">
                  <c:v>10/01/2008</c:v>
                </c:pt>
                <c:pt idx="796">
                  <c:v>11/01/2008</c:v>
                </c:pt>
                <c:pt idx="797">
                  <c:v>12/01/2008</c:v>
                </c:pt>
                <c:pt idx="798">
                  <c:v>01/01/2009</c:v>
                </c:pt>
                <c:pt idx="799">
                  <c:v>02/01/2009</c:v>
                </c:pt>
                <c:pt idx="800">
                  <c:v>03/01/2009</c:v>
                </c:pt>
                <c:pt idx="801">
                  <c:v>04/01/2009</c:v>
                </c:pt>
                <c:pt idx="802">
                  <c:v>05/01/2009</c:v>
                </c:pt>
                <c:pt idx="803">
                  <c:v>06/01/2009</c:v>
                </c:pt>
                <c:pt idx="804">
                  <c:v>07/01/2009</c:v>
                </c:pt>
                <c:pt idx="805">
                  <c:v>08/01/2009</c:v>
                </c:pt>
                <c:pt idx="806">
                  <c:v>09/01/2009</c:v>
                </c:pt>
                <c:pt idx="807">
                  <c:v>10/01/2009</c:v>
                </c:pt>
                <c:pt idx="808">
                  <c:v>11/01/2009</c:v>
                </c:pt>
                <c:pt idx="809">
                  <c:v>12/01/2009</c:v>
                </c:pt>
                <c:pt idx="810">
                  <c:v>01/01/2010</c:v>
                </c:pt>
                <c:pt idx="811">
                  <c:v>02/01/2010</c:v>
                </c:pt>
                <c:pt idx="812">
                  <c:v>03/01/2010</c:v>
                </c:pt>
                <c:pt idx="813">
                  <c:v>04/01/2010</c:v>
                </c:pt>
                <c:pt idx="814">
                  <c:v>05/01/2010</c:v>
                </c:pt>
                <c:pt idx="815">
                  <c:v>06/01/2010</c:v>
                </c:pt>
                <c:pt idx="816">
                  <c:v>07/01/2010</c:v>
                </c:pt>
                <c:pt idx="817">
                  <c:v>08/01/2010</c:v>
                </c:pt>
                <c:pt idx="818">
                  <c:v>09/01/2010</c:v>
                </c:pt>
                <c:pt idx="819">
                  <c:v>10/01/2010</c:v>
                </c:pt>
                <c:pt idx="820">
                  <c:v>11/01/2010</c:v>
                </c:pt>
                <c:pt idx="821">
                  <c:v>12/01/2010</c:v>
                </c:pt>
                <c:pt idx="822">
                  <c:v>01/01/2011</c:v>
                </c:pt>
                <c:pt idx="823">
                  <c:v>02/01/2011</c:v>
                </c:pt>
                <c:pt idx="824">
                  <c:v>03/01/2011</c:v>
                </c:pt>
                <c:pt idx="825">
                  <c:v>04/01/2011</c:v>
                </c:pt>
                <c:pt idx="826">
                  <c:v>05/01/2011</c:v>
                </c:pt>
                <c:pt idx="827">
                  <c:v>06/01/2011</c:v>
                </c:pt>
                <c:pt idx="828">
                  <c:v>07/01/2011</c:v>
                </c:pt>
                <c:pt idx="829">
                  <c:v>08/01/2011</c:v>
                </c:pt>
                <c:pt idx="830">
                  <c:v>09/01/2011</c:v>
                </c:pt>
                <c:pt idx="831">
                  <c:v>10/01/2011</c:v>
                </c:pt>
                <c:pt idx="832">
                  <c:v>11/01/2011</c:v>
                </c:pt>
                <c:pt idx="833">
                  <c:v>12/01/2011</c:v>
                </c:pt>
                <c:pt idx="834">
                  <c:v>01/01/2012</c:v>
                </c:pt>
                <c:pt idx="835">
                  <c:v>02/01/2012</c:v>
                </c:pt>
                <c:pt idx="836">
                  <c:v>03/01/2012</c:v>
                </c:pt>
                <c:pt idx="837">
                  <c:v>04/01/2012</c:v>
                </c:pt>
                <c:pt idx="838">
                  <c:v>05/01/2012</c:v>
                </c:pt>
                <c:pt idx="839">
                  <c:v>06/01/2012</c:v>
                </c:pt>
                <c:pt idx="840">
                  <c:v>07/01/2012</c:v>
                </c:pt>
                <c:pt idx="841">
                  <c:v>08/01/2012</c:v>
                </c:pt>
                <c:pt idx="842">
                  <c:v>09/01/2012</c:v>
                </c:pt>
                <c:pt idx="843">
                  <c:v>10/01/2012</c:v>
                </c:pt>
                <c:pt idx="844">
                  <c:v>11/01/2012</c:v>
                </c:pt>
                <c:pt idx="845">
                  <c:v>12/01/2012</c:v>
                </c:pt>
                <c:pt idx="846">
                  <c:v>01/01/2013</c:v>
                </c:pt>
                <c:pt idx="847">
                  <c:v>02/01/2013</c:v>
                </c:pt>
                <c:pt idx="848">
                  <c:v>03/01/2013</c:v>
                </c:pt>
                <c:pt idx="849">
                  <c:v>04/01/2013</c:v>
                </c:pt>
                <c:pt idx="850">
                  <c:v>05/01/2013</c:v>
                </c:pt>
                <c:pt idx="851">
                  <c:v>06/01/2013</c:v>
                </c:pt>
                <c:pt idx="852">
                  <c:v>07/01/2013</c:v>
                </c:pt>
                <c:pt idx="853">
                  <c:v>08/01/2013</c:v>
                </c:pt>
                <c:pt idx="854">
                  <c:v>09/01/2013</c:v>
                </c:pt>
                <c:pt idx="855">
                  <c:v>10/01/2013</c:v>
                </c:pt>
                <c:pt idx="856">
                  <c:v>11/01/2013</c:v>
                </c:pt>
                <c:pt idx="857">
                  <c:v>12/01/2013</c:v>
                </c:pt>
                <c:pt idx="858">
                  <c:v>01/01/2014</c:v>
                </c:pt>
                <c:pt idx="859">
                  <c:v>02/01/2014</c:v>
                </c:pt>
                <c:pt idx="860">
                  <c:v>03/01/2014</c:v>
                </c:pt>
                <c:pt idx="861">
                  <c:v>04/01/2014</c:v>
                </c:pt>
                <c:pt idx="862">
                  <c:v>05/01/2014</c:v>
                </c:pt>
                <c:pt idx="863">
                  <c:v>06/01/2014</c:v>
                </c:pt>
                <c:pt idx="864">
                  <c:v>07/01/2014</c:v>
                </c:pt>
                <c:pt idx="865">
                  <c:v>08/01/2014</c:v>
                </c:pt>
                <c:pt idx="866">
                  <c:v>09/01/2014</c:v>
                </c:pt>
                <c:pt idx="867">
                  <c:v>10/01/2014</c:v>
                </c:pt>
                <c:pt idx="868">
                  <c:v>11/01/2014</c:v>
                </c:pt>
                <c:pt idx="869">
                  <c:v>12/01/2014</c:v>
                </c:pt>
                <c:pt idx="870">
                  <c:v>01/01/2015</c:v>
                </c:pt>
                <c:pt idx="871">
                  <c:v>02/01/2015</c:v>
                </c:pt>
                <c:pt idx="872">
                  <c:v>03/01/2015</c:v>
                </c:pt>
                <c:pt idx="873">
                  <c:v>04/01/2015</c:v>
                </c:pt>
                <c:pt idx="874">
                  <c:v>05/01/2015</c:v>
                </c:pt>
                <c:pt idx="875">
                  <c:v>06/01/2015</c:v>
                </c:pt>
                <c:pt idx="876">
                  <c:v>07/01/2015</c:v>
                </c:pt>
                <c:pt idx="877">
                  <c:v>08/01/2015</c:v>
                </c:pt>
                <c:pt idx="878">
                  <c:v>09/01/2015</c:v>
                </c:pt>
                <c:pt idx="879">
                  <c:v>10/01/2015</c:v>
                </c:pt>
                <c:pt idx="880">
                  <c:v>11/01/2015</c:v>
                </c:pt>
                <c:pt idx="881">
                  <c:v>12/01/2015</c:v>
                </c:pt>
                <c:pt idx="882">
                  <c:v>01/01/2016</c:v>
                </c:pt>
                <c:pt idx="883">
                  <c:v>02/01/2016</c:v>
                </c:pt>
                <c:pt idx="884">
                  <c:v>03/01/2016</c:v>
                </c:pt>
                <c:pt idx="885">
                  <c:v>04/01/2016</c:v>
                </c:pt>
                <c:pt idx="886">
                  <c:v>05/01/2016</c:v>
                </c:pt>
                <c:pt idx="887">
                  <c:v>06/01/2016</c:v>
                </c:pt>
                <c:pt idx="888">
                  <c:v>07/01/2016</c:v>
                </c:pt>
                <c:pt idx="889">
                  <c:v>08/01/2016</c:v>
                </c:pt>
                <c:pt idx="890">
                  <c:v>09/01/2016</c:v>
                </c:pt>
                <c:pt idx="891">
                  <c:v>10/01/2016</c:v>
                </c:pt>
                <c:pt idx="892">
                  <c:v>11/01/2016</c:v>
                </c:pt>
                <c:pt idx="893">
                  <c:v>12/01/2016</c:v>
                </c:pt>
                <c:pt idx="894">
                  <c:v>01/01/2017</c:v>
                </c:pt>
                <c:pt idx="895">
                  <c:v>02/01/2017</c:v>
                </c:pt>
                <c:pt idx="896">
                  <c:v>03/01/2017</c:v>
                </c:pt>
                <c:pt idx="897">
                  <c:v>04/01/2017</c:v>
                </c:pt>
                <c:pt idx="898">
                  <c:v>05/01/2017</c:v>
                </c:pt>
                <c:pt idx="899">
                  <c:v>06/01/2017</c:v>
                </c:pt>
                <c:pt idx="900">
                  <c:v>01/01/2005</c:v>
                </c:pt>
                <c:pt idx="901">
                  <c:v>02/01/2005</c:v>
                </c:pt>
                <c:pt idx="902">
                  <c:v>03/01/2005</c:v>
                </c:pt>
                <c:pt idx="903">
                  <c:v>04/01/2005</c:v>
                </c:pt>
                <c:pt idx="904">
                  <c:v>05/01/2005</c:v>
                </c:pt>
                <c:pt idx="905">
                  <c:v>06/01/2005</c:v>
                </c:pt>
                <c:pt idx="906">
                  <c:v>07/01/2005</c:v>
                </c:pt>
                <c:pt idx="907">
                  <c:v>08/01/2005</c:v>
                </c:pt>
                <c:pt idx="908">
                  <c:v>09/01/2005</c:v>
                </c:pt>
                <c:pt idx="909">
                  <c:v>10/01/2005</c:v>
                </c:pt>
                <c:pt idx="910">
                  <c:v>11/01/2005</c:v>
                </c:pt>
                <c:pt idx="911">
                  <c:v>12/01/2005</c:v>
                </c:pt>
                <c:pt idx="912">
                  <c:v>01/01/2006</c:v>
                </c:pt>
                <c:pt idx="913">
                  <c:v>02/01/2006</c:v>
                </c:pt>
                <c:pt idx="914">
                  <c:v>03/01/2006</c:v>
                </c:pt>
                <c:pt idx="915">
                  <c:v>04/01/2006</c:v>
                </c:pt>
                <c:pt idx="916">
                  <c:v>05/01/2006</c:v>
                </c:pt>
                <c:pt idx="917">
                  <c:v>06/01/2006</c:v>
                </c:pt>
                <c:pt idx="918">
                  <c:v>07/01/2006</c:v>
                </c:pt>
                <c:pt idx="919">
                  <c:v>08/01/2006</c:v>
                </c:pt>
                <c:pt idx="920">
                  <c:v>09/01/2006</c:v>
                </c:pt>
                <c:pt idx="921">
                  <c:v>10/01/2006</c:v>
                </c:pt>
                <c:pt idx="922">
                  <c:v>11/01/2006</c:v>
                </c:pt>
                <c:pt idx="923">
                  <c:v>12/01/2006</c:v>
                </c:pt>
                <c:pt idx="924">
                  <c:v>01/01/2007</c:v>
                </c:pt>
                <c:pt idx="925">
                  <c:v>02/01/2007</c:v>
                </c:pt>
                <c:pt idx="926">
                  <c:v>03/01/2007</c:v>
                </c:pt>
                <c:pt idx="927">
                  <c:v>04/01/2007</c:v>
                </c:pt>
                <c:pt idx="928">
                  <c:v>05/01/2007</c:v>
                </c:pt>
                <c:pt idx="929">
                  <c:v>06/01/2007</c:v>
                </c:pt>
                <c:pt idx="930">
                  <c:v>07/01/2007</c:v>
                </c:pt>
                <c:pt idx="931">
                  <c:v>08/01/2007</c:v>
                </c:pt>
                <c:pt idx="932">
                  <c:v>09/01/2007</c:v>
                </c:pt>
                <c:pt idx="933">
                  <c:v>10/01/2007</c:v>
                </c:pt>
                <c:pt idx="934">
                  <c:v>11/01/2007</c:v>
                </c:pt>
                <c:pt idx="935">
                  <c:v>12/01/2007</c:v>
                </c:pt>
                <c:pt idx="936">
                  <c:v>01/01/2008</c:v>
                </c:pt>
                <c:pt idx="937">
                  <c:v>02/01/2008</c:v>
                </c:pt>
                <c:pt idx="938">
                  <c:v>03/01/2008</c:v>
                </c:pt>
                <c:pt idx="939">
                  <c:v>04/01/2008</c:v>
                </c:pt>
                <c:pt idx="940">
                  <c:v>05/01/2008</c:v>
                </c:pt>
                <c:pt idx="941">
                  <c:v>06/01/2008</c:v>
                </c:pt>
                <c:pt idx="942">
                  <c:v>07/01/2008</c:v>
                </c:pt>
                <c:pt idx="943">
                  <c:v>08/01/2008</c:v>
                </c:pt>
                <c:pt idx="944">
                  <c:v>09/01/2008</c:v>
                </c:pt>
                <c:pt idx="945">
                  <c:v>10/01/2008</c:v>
                </c:pt>
                <c:pt idx="946">
                  <c:v>11/01/2008</c:v>
                </c:pt>
                <c:pt idx="947">
                  <c:v>12/01/2008</c:v>
                </c:pt>
                <c:pt idx="948">
                  <c:v>01/01/2009</c:v>
                </c:pt>
                <c:pt idx="949">
                  <c:v>02/01/2009</c:v>
                </c:pt>
                <c:pt idx="950">
                  <c:v>03/01/2009</c:v>
                </c:pt>
                <c:pt idx="951">
                  <c:v>04/01/2009</c:v>
                </c:pt>
                <c:pt idx="952">
                  <c:v>05/01/2009</c:v>
                </c:pt>
                <c:pt idx="953">
                  <c:v>06/01/2009</c:v>
                </c:pt>
                <c:pt idx="954">
                  <c:v>07/01/2009</c:v>
                </c:pt>
                <c:pt idx="955">
                  <c:v>08/01/2009</c:v>
                </c:pt>
                <c:pt idx="956">
                  <c:v>09/01/2009</c:v>
                </c:pt>
                <c:pt idx="957">
                  <c:v>10/01/2009</c:v>
                </c:pt>
                <c:pt idx="958">
                  <c:v>11/01/2009</c:v>
                </c:pt>
                <c:pt idx="959">
                  <c:v>12/01/2009</c:v>
                </c:pt>
                <c:pt idx="960">
                  <c:v>01/01/2010</c:v>
                </c:pt>
                <c:pt idx="961">
                  <c:v>02/01/2010</c:v>
                </c:pt>
                <c:pt idx="962">
                  <c:v>03/01/2010</c:v>
                </c:pt>
                <c:pt idx="963">
                  <c:v>04/01/2010</c:v>
                </c:pt>
                <c:pt idx="964">
                  <c:v>05/01/2010</c:v>
                </c:pt>
                <c:pt idx="965">
                  <c:v>06/01/2010</c:v>
                </c:pt>
                <c:pt idx="966">
                  <c:v>07/01/2010</c:v>
                </c:pt>
                <c:pt idx="967">
                  <c:v>08/01/2010</c:v>
                </c:pt>
                <c:pt idx="968">
                  <c:v>09/01/2010</c:v>
                </c:pt>
                <c:pt idx="969">
                  <c:v>10/01/2010</c:v>
                </c:pt>
                <c:pt idx="970">
                  <c:v>11/01/2010</c:v>
                </c:pt>
                <c:pt idx="971">
                  <c:v>12/01/2010</c:v>
                </c:pt>
                <c:pt idx="972">
                  <c:v>01/01/2011</c:v>
                </c:pt>
                <c:pt idx="973">
                  <c:v>02/01/2011</c:v>
                </c:pt>
                <c:pt idx="974">
                  <c:v>03/01/2011</c:v>
                </c:pt>
                <c:pt idx="975">
                  <c:v>04/01/2011</c:v>
                </c:pt>
                <c:pt idx="976">
                  <c:v>05/01/2011</c:v>
                </c:pt>
                <c:pt idx="977">
                  <c:v>06/01/2011</c:v>
                </c:pt>
                <c:pt idx="978">
                  <c:v>07/01/2011</c:v>
                </c:pt>
                <c:pt idx="979">
                  <c:v>08/01/2011</c:v>
                </c:pt>
                <c:pt idx="980">
                  <c:v>09/01/2011</c:v>
                </c:pt>
                <c:pt idx="981">
                  <c:v>10/01/2011</c:v>
                </c:pt>
                <c:pt idx="982">
                  <c:v>11/01/2011</c:v>
                </c:pt>
                <c:pt idx="983">
                  <c:v>12/01/2011</c:v>
                </c:pt>
                <c:pt idx="984">
                  <c:v>01/01/2012</c:v>
                </c:pt>
                <c:pt idx="985">
                  <c:v>02/01/2012</c:v>
                </c:pt>
                <c:pt idx="986">
                  <c:v>03/01/2012</c:v>
                </c:pt>
                <c:pt idx="987">
                  <c:v>04/01/2012</c:v>
                </c:pt>
                <c:pt idx="988">
                  <c:v>05/01/2012</c:v>
                </c:pt>
                <c:pt idx="989">
                  <c:v>06/01/2012</c:v>
                </c:pt>
                <c:pt idx="990">
                  <c:v>07/01/2012</c:v>
                </c:pt>
                <c:pt idx="991">
                  <c:v>08/01/2012</c:v>
                </c:pt>
                <c:pt idx="992">
                  <c:v>09/01/2012</c:v>
                </c:pt>
                <c:pt idx="993">
                  <c:v>10/01/2012</c:v>
                </c:pt>
                <c:pt idx="994">
                  <c:v>11/01/2012</c:v>
                </c:pt>
                <c:pt idx="995">
                  <c:v>12/01/2012</c:v>
                </c:pt>
                <c:pt idx="996">
                  <c:v>01/01/2013</c:v>
                </c:pt>
                <c:pt idx="997">
                  <c:v>02/01/2013</c:v>
                </c:pt>
                <c:pt idx="998">
                  <c:v>03/01/2013</c:v>
                </c:pt>
                <c:pt idx="999">
                  <c:v>04/01/2013</c:v>
                </c:pt>
                <c:pt idx="1000">
                  <c:v>05/01/2013</c:v>
                </c:pt>
                <c:pt idx="1001">
                  <c:v>06/01/2013</c:v>
                </c:pt>
                <c:pt idx="1002">
                  <c:v>07/01/2013</c:v>
                </c:pt>
                <c:pt idx="1003">
                  <c:v>08/01/2013</c:v>
                </c:pt>
                <c:pt idx="1004">
                  <c:v>09/01/2013</c:v>
                </c:pt>
                <c:pt idx="1005">
                  <c:v>10/01/2013</c:v>
                </c:pt>
                <c:pt idx="1006">
                  <c:v>11/01/2013</c:v>
                </c:pt>
                <c:pt idx="1007">
                  <c:v>12/01/2013</c:v>
                </c:pt>
                <c:pt idx="1008">
                  <c:v>01/01/2014</c:v>
                </c:pt>
                <c:pt idx="1009">
                  <c:v>02/01/2014</c:v>
                </c:pt>
                <c:pt idx="1010">
                  <c:v>03/01/2014</c:v>
                </c:pt>
                <c:pt idx="1011">
                  <c:v>04/01/2014</c:v>
                </c:pt>
                <c:pt idx="1012">
                  <c:v>05/01/2014</c:v>
                </c:pt>
                <c:pt idx="1013">
                  <c:v>06/01/2014</c:v>
                </c:pt>
                <c:pt idx="1014">
                  <c:v>07/01/2014</c:v>
                </c:pt>
                <c:pt idx="1015">
                  <c:v>08/01/2014</c:v>
                </c:pt>
                <c:pt idx="1016">
                  <c:v>09/01/2014</c:v>
                </c:pt>
                <c:pt idx="1017">
                  <c:v>10/01/2014</c:v>
                </c:pt>
                <c:pt idx="1018">
                  <c:v>11/01/2014</c:v>
                </c:pt>
                <c:pt idx="1019">
                  <c:v>12/01/2014</c:v>
                </c:pt>
                <c:pt idx="1020">
                  <c:v>01/01/2015</c:v>
                </c:pt>
                <c:pt idx="1021">
                  <c:v>02/01/2015</c:v>
                </c:pt>
                <c:pt idx="1022">
                  <c:v>03/01/2015</c:v>
                </c:pt>
                <c:pt idx="1023">
                  <c:v>04/01/2015</c:v>
                </c:pt>
                <c:pt idx="1024">
                  <c:v>05/01/2015</c:v>
                </c:pt>
                <c:pt idx="1025">
                  <c:v>06/01/2015</c:v>
                </c:pt>
                <c:pt idx="1026">
                  <c:v>07/01/2015</c:v>
                </c:pt>
                <c:pt idx="1027">
                  <c:v>08/01/2015</c:v>
                </c:pt>
                <c:pt idx="1028">
                  <c:v>09/01/2015</c:v>
                </c:pt>
                <c:pt idx="1029">
                  <c:v>10/01/2015</c:v>
                </c:pt>
                <c:pt idx="1030">
                  <c:v>11/01/2015</c:v>
                </c:pt>
                <c:pt idx="1031">
                  <c:v>12/01/2015</c:v>
                </c:pt>
                <c:pt idx="1032">
                  <c:v>01/01/2016</c:v>
                </c:pt>
                <c:pt idx="1033">
                  <c:v>02/01/2016</c:v>
                </c:pt>
                <c:pt idx="1034">
                  <c:v>03/01/2016</c:v>
                </c:pt>
                <c:pt idx="1035">
                  <c:v>04/01/2016</c:v>
                </c:pt>
                <c:pt idx="1036">
                  <c:v>05/01/2016</c:v>
                </c:pt>
                <c:pt idx="1037">
                  <c:v>06/01/2016</c:v>
                </c:pt>
                <c:pt idx="1038">
                  <c:v>07/01/2016</c:v>
                </c:pt>
                <c:pt idx="1039">
                  <c:v>08/01/2016</c:v>
                </c:pt>
                <c:pt idx="1040">
                  <c:v>09/01/2016</c:v>
                </c:pt>
                <c:pt idx="1041">
                  <c:v>10/01/2016</c:v>
                </c:pt>
                <c:pt idx="1042">
                  <c:v>11/01/2016</c:v>
                </c:pt>
                <c:pt idx="1043">
                  <c:v>12/01/2016</c:v>
                </c:pt>
                <c:pt idx="1044">
                  <c:v>01/01/2017</c:v>
                </c:pt>
                <c:pt idx="1045">
                  <c:v>02/01/2017</c:v>
                </c:pt>
                <c:pt idx="1046">
                  <c:v>03/01/2017</c:v>
                </c:pt>
                <c:pt idx="1047">
                  <c:v>04/01/2017</c:v>
                </c:pt>
                <c:pt idx="1048">
                  <c:v>05/01/2017</c:v>
                </c:pt>
                <c:pt idx="1049">
                  <c:v>06/01/2017</c:v>
                </c:pt>
                <c:pt idx="1050">
                  <c:v>01/01/2005</c:v>
                </c:pt>
                <c:pt idx="1051">
                  <c:v>02/01/2005</c:v>
                </c:pt>
                <c:pt idx="1052">
                  <c:v>03/01/2005</c:v>
                </c:pt>
                <c:pt idx="1053">
                  <c:v>04/01/2005</c:v>
                </c:pt>
                <c:pt idx="1054">
                  <c:v>05/01/2005</c:v>
                </c:pt>
                <c:pt idx="1055">
                  <c:v>06/01/2005</c:v>
                </c:pt>
                <c:pt idx="1056">
                  <c:v>07/01/2005</c:v>
                </c:pt>
                <c:pt idx="1057">
                  <c:v>08/01/2005</c:v>
                </c:pt>
                <c:pt idx="1058">
                  <c:v>09/01/2005</c:v>
                </c:pt>
                <c:pt idx="1059">
                  <c:v>10/01/2005</c:v>
                </c:pt>
                <c:pt idx="1060">
                  <c:v>11/01/2005</c:v>
                </c:pt>
                <c:pt idx="1061">
                  <c:v>12/01/2005</c:v>
                </c:pt>
                <c:pt idx="1062">
                  <c:v>01/01/2006</c:v>
                </c:pt>
                <c:pt idx="1063">
                  <c:v>02/01/2006</c:v>
                </c:pt>
                <c:pt idx="1064">
                  <c:v>03/01/2006</c:v>
                </c:pt>
                <c:pt idx="1065">
                  <c:v>04/01/2006</c:v>
                </c:pt>
                <c:pt idx="1066">
                  <c:v>05/01/2006</c:v>
                </c:pt>
                <c:pt idx="1067">
                  <c:v>06/01/2006</c:v>
                </c:pt>
                <c:pt idx="1068">
                  <c:v>07/01/2006</c:v>
                </c:pt>
                <c:pt idx="1069">
                  <c:v>08/01/2006</c:v>
                </c:pt>
                <c:pt idx="1070">
                  <c:v>09/01/2006</c:v>
                </c:pt>
                <c:pt idx="1071">
                  <c:v>10/01/2006</c:v>
                </c:pt>
                <c:pt idx="1072">
                  <c:v>11/01/2006</c:v>
                </c:pt>
                <c:pt idx="1073">
                  <c:v>12/01/2006</c:v>
                </c:pt>
                <c:pt idx="1074">
                  <c:v>01/01/2007</c:v>
                </c:pt>
                <c:pt idx="1075">
                  <c:v>02/01/2007</c:v>
                </c:pt>
                <c:pt idx="1076">
                  <c:v>03/01/2007</c:v>
                </c:pt>
                <c:pt idx="1077">
                  <c:v>04/01/2007</c:v>
                </c:pt>
                <c:pt idx="1078">
                  <c:v>05/01/2007</c:v>
                </c:pt>
                <c:pt idx="1079">
                  <c:v>06/01/2007</c:v>
                </c:pt>
                <c:pt idx="1080">
                  <c:v>07/01/2007</c:v>
                </c:pt>
                <c:pt idx="1081">
                  <c:v>08/01/2007</c:v>
                </c:pt>
                <c:pt idx="1082">
                  <c:v>09/01/2007</c:v>
                </c:pt>
                <c:pt idx="1083">
                  <c:v>10/01/2007</c:v>
                </c:pt>
                <c:pt idx="1084">
                  <c:v>11/01/2007</c:v>
                </c:pt>
                <c:pt idx="1085">
                  <c:v>12/01/2007</c:v>
                </c:pt>
                <c:pt idx="1086">
                  <c:v>01/01/2008</c:v>
                </c:pt>
                <c:pt idx="1087">
                  <c:v>02/01/2008</c:v>
                </c:pt>
                <c:pt idx="1088">
                  <c:v>03/01/2008</c:v>
                </c:pt>
                <c:pt idx="1089">
                  <c:v>04/01/2008</c:v>
                </c:pt>
                <c:pt idx="1090">
                  <c:v>05/01/2008</c:v>
                </c:pt>
                <c:pt idx="1091">
                  <c:v>06/01/2008</c:v>
                </c:pt>
                <c:pt idx="1092">
                  <c:v>07/01/2008</c:v>
                </c:pt>
                <c:pt idx="1093">
                  <c:v>08/01/2008</c:v>
                </c:pt>
                <c:pt idx="1094">
                  <c:v>09/01/2008</c:v>
                </c:pt>
                <c:pt idx="1095">
                  <c:v>10/01/2008</c:v>
                </c:pt>
                <c:pt idx="1096">
                  <c:v>11/01/2008</c:v>
                </c:pt>
                <c:pt idx="1097">
                  <c:v>12/01/2008</c:v>
                </c:pt>
                <c:pt idx="1098">
                  <c:v>01/01/2009</c:v>
                </c:pt>
                <c:pt idx="1099">
                  <c:v>02/01/2009</c:v>
                </c:pt>
                <c:pt idx="1100">
                  <c:v>03/01/2009</c:v>
                </c:pt>
                <c:pt idx="1101">
                  <c:v>04/01/2009</c:v>
                </c:pt>
                <c:pt idx="1102">
                  <c:v>05/01/2009</c:v>
                </c:pt>
                <c:pt idx="1103">
                  <c:v>06/01/2009</c:v>
                </c:pt>
                <c:pt idx="1104">
                  <c:v>07/01/2009</c:v>
                </c:pt>
                <c:pt idx="1105">
                  <c:v>08/01/2009</c:v>
                </c:pt>
                <c:pt idx="1106">
                  <c:v>09/01/2009</c:v>
                </c:pt>
                <c:pt idx="1107">
                  <c:v>10/01/2009</c:v>
                </c:pt>
                <c:pt idx="1108">
                  <c:v>11/01/2009</c:v>
                </c:pt>
                <c:pt idx="1109">
                  <c:v>12/01/2009</c:v>
                </c:pt>
                <c:pt idx="1110">
                  <c:v>01/01/2010</c:v>
                </c:pt>
                <c:pt idx="1111">
                  <c:v>02/01/2010</c:v>
                </c:pt>
                <c:pt idx="1112">
                  <c:v>03/01/2010</c:v>
                </c:pt>
                <c:pt idx="1113">
                  <c:v>04/01/2010</c:v>
                </c:pt>
                <c:pt idx="1114">
                  <c:v>05/01/2010</c:v>
                </c:pt>
                <c:pt idx="1115">
                  <c:v>06/01/2010</c:v>
                </c:pt>
                <c:pt idx="1116">
                  <c:v>07/01/2010</c:v>
                </c:pt>
                <c:pt idx="1117">
                  <c:v>08/01/2010</c:v>
                </c:pt>
                <c:pt idx="1118">
                  <c:v>09/01/2010</c:v>
                </c:pt>
                <c:pt idx="1119">
                  <c:v>10/01/2010</c:v>
                </c:pt>
                <c:pt idx="1120">
                  <c:v>11/01/2010</c:v>
                </c:pt>
                <c:pt idx="1121">
                  <c:v>12/01/2010</c:v>
                </c:pt>
                <c:pt idx="1122">
                  <c:v>01/01/2011</c:v>
                </c:pt>
                <c:pt idx="1123">
                  <c:v>02/01/2011</c:v>
                </c:pt>
                <c:pt idx="1124">
                  <c:v>03/01/2011</c:v>
                </c:pt>
                <c:pt idx="1125">
                  <c:v>04/01/2011</c:v>
                </c:pt>
                <c:pt idx="1126">
                  <c:v>05/01/2011</c:v>
                </c:pt>
                <c:pt idx="1127">
                  <c:v>06/01/2011</c:v>
                </c:pt>
                <c:pt idx="1128">
                  <c:v>07/01/2011</c:v>
                </c:pt>
                <c:pt idx="1129">
                  <c:v>08/01/2011</c:v>
                </c:pt>
                <c:pt idx="1130">
                  <c:v>09/01/2011</c:v>
                </c:pt>
                <c:pt idx="1131">
                  <c:v>10/01/2011</c:v>
                </c:pt>
                <c:pt idx="1132">
                  <c:v>11/01/2011</c:v>
                </c:pt>
                <c:pt idx="1133">
                  <c:v>12/01/2011</c:v>
                </c:pt>
                <c:pt idx="1134">
                  <c:v>01/01/2012</c:v>
                </c:pt>
                <c:pt idx="1135">
                  <c:v>02/01/2012</c:v>
                </c:pt>
                <c:pt idx="1136">
                  <c:v>03/01/2012</c:v>
                </c:pt>
                <c:pt idx="1137">
                  <c:v>04/01/2012</c:v>
                </c:pt>
                <c:pt idx="1138">
                  <c:v>05/01/2012</c:v>
                </c:pt>
                <c:pt idx="1139">
                  <c:v>06/01/2012</c:v>
                </c:pt>
                <c:pt idx="1140">
                  <c:v>07/01/2012</c:v>
                </c:pt>
                <c:pt idx="1141">
                  <c:v>08/01/2012</c:v>
                </c:pt>
                <c:pt idx="1142">
                  <c:v>09/01/2012</c:v>
                </c:pt>
                <c:pt idx="1143">
                  <c:v>10/01/2012</c:v>
                </c:pt>
                <c:pt idx="1144">
                  <c:v>11/01/2012</c:v>
                </c:pt>
                <c:pt idx="1145">
                  <c:v>12/01/2012</c:v>
                </c:pt>
                <c:pt idx="1146">
                  <c:v>01/01/2013</c:v>
                </c:pt>
                <c:pt idx="1147">
                  <c:v>02/01/2013</c:v>
                </c:pt>
                <c:pt idx="1148">
                  <c:v>03/01/2013</c:v>
                </c:pt>
                <c:pt idx="1149">
                  <c:v>04/01/2013</c:v>
                </c:pt>
                <c:pt idx="1150">
                  <c:v>05/01/2013</c:v>
                </c:pt>
                <c:pt idx="1151">
                  <c:v>06/01/2013</c:v>
                </c:pt>
                <c:pt idx="1152">
                  <c:v>07/01/2013</c:v>
                </c:pt>
                <c:pt idx="1153">
                  <c:v>08/01/2013</c:v>
                </c:pt>
                <c:pt idx="1154">
                  <c:v>09/01/2013</c:v>
                </c:pt>
                <c:pt idx="1155">
                  <c:v>10/01/2013</c:v>
                </c:pt>
                <c:pt idx="1156">
                  <c:v>11/01/2013</c:v>
                </c:pt>
                <c:pt idx="1157">
                  <c:v>12/01/2013</c:v>
                </c:pt>
                <c:pt idx="1158">
                  <c:v>01/01/2014</c:v>
                </c:pt>
                <c:pt idx="1159">
                  <c:v>02/01/2014</c:v>
                </c:pt>
                <c:pt idx="1160">
                  <c:v>03/01/2014</c:v>
                </c:pt>
                <c:pt idx="1161">
                  <c:v>04/01/2014</c:v>
                </c:pt>
                <c:pt idx="1162">
                  <c:v>05/01/2014</c:v>
                </c:pt>
                <c:pt idx="1163">
                  <c:v>06/01/2014</c:v>
                </c:pt>
                <c:pt idx="1164">
                  <c:v>07/01/2014</c:v>
                </c:pt>
                <c:pt idx="1165">
                  <c:v>08/01/2014</c:v>
                </c:pt>
                <c:pt idx="1166">
                  <c:v>09/01/2014</c:v>
                </c:pt>
                <c:pt idx="1167">
                  <c:v>10/01/2014</c:v>
                </c:pt>
                <c:pt idx="1168">
                  <c:v>11/01/2014</c:v>
                </c:pt>
                <c:pt idx="1169">
                  <c:v>12/01/2014</c:v>
                </c:pt>
                <c:pt idx="1170">
                  <c:v>01/01/2015</c:v>
                </c:pt>
                <c:pt idx="1171">
                  <c:v>02/01/2015</c:v>
                </c:pt>
                <c:pt idx="1172">
                  <c:v>03/01/2015</c:v>
                </c:pt>
                <c:pt idx="1173">
                  <c:v>04/01/2015</c:v>
                </c:pt>
                <c:pt idx="1174">
                  <c:v>05/01/2015</c:v>
                </c:pt>
                <c:pt idx="1175">
                  <c:v>06/01/2015</c:v>
                </c:pt>
                <c:pt idx="1176">
                  <c:v>07/01/2015</c:v>
                </c:pt>
                <c:pt idx="1177">
                  <c:v>08/01/2015</c:v>
                </c:pt>
                <c:pt idx="1178">
                  <c:v>09/01/2015</c:v>
                </c:pt>
                <c:pt idx="1179">
                  <c:v>10/01/2015</c:v>
                </c:pt>
                <c:pt idx="1180">
                  <c:v>11/01/2015</c:v>
                </c:pt>
                <c:pt idx="1181">
                  <c:v>12/01/2015</c:v>
                </c:pt>
                <c:pt idx="1182">
                  <c:v>01/01/2016</c:v>
                </c:pt>
                <c:pt idx="1183">
                  <c:v>02/01/2016</c:v>
                </c:pt>
                <c:pt idx="1184">
                  <c:v>03/01/2016</c:v>
                </c:pt>
                <c:pt idx="1185">
                  <c:v>04/01/2016</c:v>
                </c:pt>
                <c:pt idx="1186">
                  <c:v>05/01/2016</c:v>
                </c:pt>
                <c:pt idx="1187">
                  <c:v>06/01/2016</c:v>
                </c:pt>
                <c:pt idx="1188">
                  <c:v>07/01/2016</c:v>
                </c:pt>
                <c:pt idx="1189">
                  <c:v>08/01/2016</c:v>
                </c:pt>
                <c:pt idx="1190">
                  <c:v>09/01/2016</c:v>
                </c:pt>
                <c:pt idx="1191">
                  <c:v>10/01/2016</c:v>
                </c:pt>
                <c:pt idx="1192">
                  <c:v>11/01/2016</c:v>
                </c:pt>
                <c:pt idx="1193">
                  <c:v>12/01/2016</c:v>
                </c:pt>
                <c:pt idx="1194">
                  <c:v>01/01/2017</c:v>
                </c:pt>
                <c:pt idx="1195">
                  <c:v>02/01/2017</c:v>
                </c:pt>
                <c:pt idx="1196">
                  <c:v>03/01/2017</c:v>
                </c:pt>
                <c:pt idx="1197">
                  <c:v>04/01/2017</c:v>
                </c:pt>
                <c:pt idx="1198">
                  <c:v>05/01/2017</c:v>
                </c:pt>
                <c:pt idx="1199">
                  <c:v>06/01/2017</c:v>
                </c:pt>
                <c:pt idx="1200">
                  <c:v>01/01/2005</c:v>
                </c:pt>
                <c:pt idx="1201">
                  <c:v>02/01/2005</c:v>
                </c:pt>
                <c:pt idx="1202">
                  <c:v>03/01/2005</c:v>
                </c:pt>
                <c:pt idx="1203">
                  <c:v>04/01/2005</c:v>
                </c:pt>
                <c:pt idx="1204">
                  <c:v>05/01/2005</c:v>
                </c:pt>
                <c:pt idx="1205">
                  <c:v>06/01/2005</c:v>
                </c:pt>
                <c:pt idx="1206">
                  <c:v>07/01/2005</c:v>
                </c:pt>
                <c:pt idx="1207">
                  <c:v>08/01/2005</c:v>
                </c:pt>
                <c:pt idx="1208">
                  <c:v>09/01/2005</c:v>
                </c:pt>
                <c:pt idx="1209">
                  <c:v>10/01/2005</c:v>
                </c:pt>
                <c:pt idx="1210">
                  <c:v>11/01/2005</c:v>
                </c:pt>
                <c:pt idx="1211">
                  <c:v>12/01/2005</c:v>
                </c:pt>
                <c:pt idx="1212">
                  <c:v>01/01/2006</c:v>
                </c:pt>
                <c:pt idx="1213">
                  <c:v>02/01/2006</c:v>
                </c:pt>
                <c:pt idx="1214">
                  <c:v>03/01/2006</c:v>
                </c:pt>
                <c:pt idx="1215">
                  <c:v>04/01/2006</c:v>
                </c:pt>
                <c:pt idx="1216">
                  <c:v>05/01/2006</c:v>
                </c:pt>
                <c:pt idx="1217">
                  <c:v>06/01/2006</c:v>
                </c:pt>
                <c:pt idx="1218">
                  <c:v>07/01/2006</c:v>
                </c:pt>
                <c:pt idx="1219">
                  <c:v>08/01/2006</c:v>
                </c:pt>
                <c:pt idx="1220">
                  <c:v>09/01/2006</c:v>
                </c:pt>
                <c:pt idx="1221">
                  <c:v>10/01/2006</c:v>
                </c:pt>
                <c:pt idx="1222">
                  <c:v>11/01/2006</c:v>
                </c:pt>
                <c:pt idx="1223">
                  <c:v>12/01/2006</c:v>
                </c:pt>
                <c:pt idx="1224">
                  <c:v>01/01/2007</c:v>
                </c:pt>
                <c:pt idx="1225">
                  <c:v>02/01/2007</c:v>
                </c:pt>
                <c:pt idx="1226">
                  <c:v>03/01/2007</c:v>
                </c:pt>
                <c:pt idx="1227">
                  <c:v>04/01/2007</c:v>
                </c:pt>
                <c:pt idx="1228">
                  <c:v>05/01/2007</c:v>
                </c:pt>
                <c:pt idx="1229">
                  <c:v>06/01/2007</c:v>
                </c:pt>
                <c:pt idx="1230">
                  <c:v>07/01/2007</c:v>
                </c:pt>
                <c:pt idx="1231">
                  <c:v>08/01/2007</c:v>
                </c:pt>
                <c:pt idx="1232">
                  <c:v>09/01/2007</c:v>
                </c:pt>
                <c:pt idx="1233">
                  <c:v>10/01/2007</c:v>
                </c:pt>
                <c:pt idx="1234">
                  <c:v>11/01/2007</c:v>
                </c:pt>
                <c:pt idx="1235">
                  <c:v>12/01/2007</c:v>
                </c:pt>
                <c:pt idx="1236">
                  <c:v>01/01/2008</c:v>
                </c:pt>
                <c:pt idx="1237">
                  <c:v>02/01/2008</c:v>
                </c:pt>
                <c:pt idx="1238">
                  <c:v>03/01/2008</c:v>
                </c:pt>
                <c:pt idx="1239">
                  <c:v>04/01/2008</c:v>
                </c:pt>
                <c:pt idx="1240">
                  <c:v>05/01/2008</c:v>
                </c:pt>
                <c:pt idx="1241">
                  <c:v>06/01/2008</c:v>
                </c:pt>
                <c:pt idx="1242">
                  <c:v>07/01/2008</c:v>
                </c:pt>
                <c:pt idx="1243">
                  <c:v>08/01/2008</c:v>
                </c:pt>
                <c:pt idx="1244">
                  <c:v>09/01/2008</c:v>
                </c:pt>
                <c:pt idx="1245">
                  <c:v>10/01/2008</c:v>
                </c:pt>
                <c:pt idx="1246">
                  <c:v>11/01/2008</c:v>
                </c:pt>
                <c:pt idx="1247">
                  <c:v>12/01/2008</c:v>
                </c:pt>
                <c:pt idx="1248">
                  <c:v>01/01/2009</c:v>
                </c:pt>
                <c:pt idx="1249">
                  <c:v>02/01/2009</c:v>
                </c:pt>
                <c:pt idx="1250">
                  <c:v>03/01/2009</c:v>
                </c:pt>
                <c:pt idx="1251">
                  <c:v>04/01/2009</c:v>
                </c:pt>
                <c:pt idx="1252">
                  <c:v>05/01/2009</c:v>
                </c:pt>
                <c:pt idx="1253">
                  <c:v>06/01/2009</c:v>
                </c:pt>
                <c:pt idx="1254">
                  <c:v>07/01/2009</c:v>
                </c:pt>
                <c:pt idx="1255">
                  <c:v>08/01/2009</c:v>
                </c:pt>
                <c:pt idx="1256">
                  <c:v>09/01/2009</c:v>
                </c:pt>
                <c:pt idx="1257">
                  <c:v>10/01/2009</c:v>
                </c:pt>
                <c:pt idx="1258">
                  <c:v>11/01/2009</c:v>
                </c:pt>
                <c:pt idx="1259">
                  <c:v>12/01/2009</c:v>
                </c:pt>
                <c:pt idx="1260">
                  <c:v>01/01/2010</c:v>
                </c:pt>
                <c:pt idx="1261">
                  <c:v>02/01/2010</c:v>
                </c:pt>
                <c:pt idx="1262">
                  <c:v>03/01/2010</c:v>
                </c:pt>
                <c:pt idx="1263">
                  <c:v>04/01/2010</c:v>
                </c:pt>
                <c:pt idx="1264">
                  <c:v>05/01/2010</c:v>
                </c:pt>
                <c:pt idx="1265">
                  <c:v>06/01/2010</c:v>
                </c:pt>
                <c:pt idx="1266">
                  <c:v>07/01/2010</c:v>
                </c:pt>
                <c:pt idx="1267">
                  <c:v>08/01/2010</c:v>
                </c:pt>
                <c:pt idx="1268">
                  <c:v>09/01/2010</c:v>
                </c:pt>
                <c:pt idx="1269">
                  <c:v>10/01/2010</c:v>
                </c:pt>
                <c:pt idx="1270">
                  <c:v>11/01/2010</c:v>
                </c:pt>
                <c:pt idx="1271">
                  <c:v>12/01/2010</c:v>
                </c:pt>
                <c:pt idx="1272">
                  <c:v>01/01/2011</c:v>
                </c:pt>
                <c:pt idx="1273">
                  <c:v>02/01/2011</c:v>
                </c:pt>
                <c:pt idx="1274">
                  <c:v>03/01/2011</c:v>
                </c:pt>
                <c:pt idx="1275">
                  <c:v>04/01/2011</c:v>
                </c:pt>
                <c:pt idx="1276">
                  <c:v>05/01/2011</c:v>
                </c:pt>
                <c:pt idx="1277">
                  <c:v>06/01/2011</c:v>
                </c:pt>
                <c:pt idx="1278">
                  <c:v>07/01/2011</c:v>
                </c:pt>
                <c:pt idx="1279">
                  <c:v>08/01/2011</c:v>
                </c:pt>
                <c:pt idx="1280">
                  <c:v>09/01/2011</c:v>
                </c:pt>
                <c:pt idx="1281">
                  <c:v>10/01/2011</c:v>
                </c:pt>
                <c:pt idx="1282">
                  <c:v>11/01/2011</c:v>
                </c:pt>
                <c:pt idx="1283">
                  <c:v>12/01/2011</c:v>
                </c:pt>
                <c:pt idx="1284">
                  <c:v>01/01/2012</c:v>
                </c:pt>
                <c:pt idx="1285">
                  <c:v>02/01/2012</c:v>
                </c:pt>
                <c:pt idx="1286">
                  <c:v>03/01/2012</c:v>
                </c:pt>
                <c:pt idx="1287">
                  <c:v>04/01/2012</c:v>
                </c:pt>
                <c:pt idx="1288">
                  <c:v>05/01/2012</c:v>
                </c:pt>
                <c:pt idx="1289">
                  <c:v>06/01/2012</c:v>
                </c:pt>
                <c:pt idx="1290">
                  <c:v>07/01/2012</c:v>
                </c:pt>
                <c:pt idx="1291">
                  <c:v>08/01/2012</c:v>
                </c:pt>
                <c:pt idx="1292">
                  <c:v>09/01/2012</c:v>
                </c:pt>
                <c:pt idx="1293">
                  <c:v>10/01/2012</c:v>
                </c:pt>
                <c:pt idx="1294">
                  <c:v>11/01/2012</c:v>
                </c:pt>
                <c:pt idx="1295">
                  <c:v>12/01/2012</c:v>
                </c:pt>
                <c:pt idx="1296">
                  <c:v>01/01/2013</c:v>
                </c:pt>
                <c:pt idx="1297">
                  <c:v>02/01/2013</c:v>
                </c:pt>
                <c:pt idx="1298">
                  <c:v>03/01/2013</c:v>
                </c:pt>
                <c:pt idx="1299">
                  <c:v>04/01/2013</c:v>
                </c:pt>
                <c:pt idx="1300">
                  <c:v>05/01/2013</c:v>
                </c:pt>
                <c:pt idx="1301">
                  <c:v>06/01/2013</c:v>
                </c:pt>
                <c:pt idx="1302">
                  <c:v>07/01/2013</c:v>
                </c:pt>
                <c:pt idx="1303">
                  <c:v>08/01/2013</c:v>
                </c:pt>
                <c:pt idx="1304">
                  <c:v>09/01/2013</c:v>
                </c:pt>
                <c:pt idx="1305">
                  <c:v>10/01/2013</c:v>
                </c:pt>
                <c:pt idx="1306">
                  <c:v>11/01/2013</c:v>
                </c:pt>
                <c:pt idx="1307">
                  <c:v>12/01/2013</c:v>
                </c:pt>
                <c:pt idx="1308">
                  <c:v>01/01/2014</c:v>
                </c:pt>
                <c:pt idx="1309">
                  <c:v>02/01/2014</c:v>
                </c:pt>
                <c:pt idx="1310">
                  <c:v>03/01/2014</c:v>
                </c:pt>
                <c:pt idx="1311">
                  <c:v>04/01/2014</c:v>
                </c:pt>
                <c:pt idx="1312">
                  <c:v>05/01/2014</c:v>
                </c:pt>
                <c:pt idx="1313">
                  <c:v>06/01/2014</c:v>
                </c:pt>
                <c:pt idx="1314">
                  <c:v>07/01/2014</c:v>
                </c:pt>
                <c:pt idx="1315">
                  <c:v>08/01/2014</c:v>
                </c:pt>
                <c:pt idx="1316">
                  <c:v>09/01/2014</c:v>
                </c:pt>
                <c:pt idx="1317">
                  <c:v>10/01/2014</c:v>
                </c:pt>
                <c:pt idx="1318">
                  <c:v>11/01/2014</c:v>
                </c:pt>
                <c:pt idx="1319">
                  <c:v>12/01/2014</c:v>
                </c:pt>
                <c:pt idx="1320">
                  <c:v>01/01/2015</c:v>
                </c:pt>
                <c:pt idx="1321">
                  <c:v>02/01/2015</c:v>
                </c:pt>
                <c:pt idx="1322">
                  <c:v>03/01/2015</c:v>
                </c:pt>
                <c:pt idx="1323">
                  <c:v>04/01/2015</c:v>
                </c:pt>
                <c:pt idx="1324">
                  <c:v>05/01/2015</c:v>
                </c:pt>
                <c:pt idx="1325">
                  <c:v>06/01/2015</c:v>
                </c:pt>
                <c:pt idx="1326">
                  <c:v>07/01/2015</c:v>
                </c:pt>
                <c:pt idx="1327">
                  <c:v>08/01/2015</c:v>
                </c:pt>
                <c:pt idx="1328">
                  <c:v>09/01/2015</c:v>
                </c:pt>
                <c:pt idx="1329">
                  <c:v>10/01/2015</c:v>
                </c:pt>
                <c:pt idx="1330">
                  <c:v>11/01/2015</c:v>
                </c:pt>
                <c:pt idx="1331">
                  <c:v>12/01/2015</c:v>
                </c:pt>
                <c:pt idx="1332">
                  <c:v>01/01/2016</c:v>
                </c:pt>
                <c:pt idx="1333">
                  <c:v>02/01/2016</c:v>
                </c:pt>
                <c:pt idx="1334">
                  <c:v>03/01/2016</c:v>
                </c:pt>
                <c:pt idx="1335">
                  <c:v>04/01/2016</c:v>
                </c:pt>
                <c:pt idx="1336">
                  <c:v>05/01/2016</c:v>
                </c:pt>
                <c:pt idx="1337">
                  <c:v>06/01/2016</c:v>
                </c:pt>
                <c:pt idx="1338">
                  <c:v>07/01/2016</c:v>
                </c:pt>
                <c:pt idx="1339">
                  <c:v>08/01/2016</c:v>
                </c:pt>
                <c:pt idx="1340">
                  <c:v>09/01/2016</c:v>
                </c:pt>
                <c:pt idx="1341">
                  <c:v>10/01/2016</c:v>
                </c:pt>
                <c:pt idx="1342">
                  <c:v>11/01/2016</c:v>
                </c:pt>
                <c:pt idx="1343">
                  <c:v>12/01/2016</c:v>
                </c:pt>
                <c:pt idx="1344">
                  <c:v>01/01/2017</c:v>
                </c:pt>
                <c:pt idx="1345">
                  <c:v>02/01/2017</c:v>
                </c:pt>
                <c:pt idx="1346">
                  <c:v>03/01/2017</c:v>
                </c:pt>
                <c:pt idx="1347">
                  <c:v>04/01/2017</c:v>
                </c:pt>
                <c:pt idx="1348">
                  <c:v>05/01/2017</c:v>
                </c:pt>
                <c:pt idx="1349">
                  <c:v>06/01/2017</c:v>
                </c:pt>
                <c:pt idx="1350">
                  <c:v>01/01/2005</c:v>
                </c:pt>
                <c:pt idx="1351">
                  <c:v>02/01/2005</c:v>
                </c:pt>
                <c:pt idx="1352">
                  <c:v>03/01/2005</c:v>
                </c:pt>
                <c:pt idx="1353">
                  <c:v>04/01/2005</c:v>
                </c:pt>
                <c:pt idx="1354">
                  <c:v>05/01/2005</c:v>
                </c:pt>
                <c:pt idx="1355">
                  <c:v>06/01/2005</c:v>
                </c:pt>
                <c:pt idx="1356">
                  <c:v>07/01/2005</c:v>
                </c:pt>
                <c:pt idx="1357">
                  <c:v>08/01/2005</c:v>
                </c:pt>
                <c:pt idx="1358">
                  <c:v>09/01/2005</c:v>
                </c:pt>
                <c:pt idx="1359">
                  <c:v>10/01/2005</c:v>
                </c:pt>
                <c:pt idx="1360">
                  <c:v>11/01/2005</c:v>
                </c:pt>
                <c:pt idx="1361">
                  <c:v>12/01/2005</c:v>
                </c:pt>
                <c:pt idx="1362">
                  <c:v>01/01/2006</c:v>
                </c:pt>
                <c:pt idx="1363">
                  <c:v>02/01/2006</c:v>
                </c:pt>
                <c:pt idx="1364">
                  <c:v>03/01/2006</c:v>
                </c:pt>
                <c:pt idx="1365">
                  <c:v>04/01/2006</c:v>
                </c:pt>
                <c:pt idx="1366">
                  <c:v>05/01/2006</c:v>
                </c:pt>
                <c:pt idx="1367">
                  <c:v>06/01/2006</c:v>
                </c:pt>
                <c:pt idx="1368">
                  <c:v>07/01/2006</c:v>
                </c:pt>
                <c:pt idx="1369">
                  <c:v>08/01/2006</c:v>
                </c:pt>
                <c:pt idx="1370">
                  <c:v>09/01/2006</c:v>
                </c:pt>
                <c:pt idx="1371">
                  <c:v>10/01/2006</c:v>
                </c:pt>
                <c:pt idx="1372">
                  <c:v>11/01/2006</c:v>
                </c:pt>
                <c:pt idx="1373">
                  <c:v>12/01/2006</c:v>
                </c:pt>
                <c:pt idx="1374">
                  <c:v>01/01/2007</c:v>
                </c:pt>
                <c:pt idx="1375">
                  <c:v>02/01/2007</c:v>
                </c:pt>
                <c:pt idx="1376">
                  <c:v>03/01/2007</c:v>
                </c:pt>
                <c:pt idx="1377">
                  <c:v>04/01/2007</c:v>
                </c:pt>
                <c:pt idx="1378">
                  <c:v>05/01/2007</c:v>
                </c:pt>
                <c:pt idx="1379">
                  <c:v>06/01/2007</c:v>
                </c:pt>
                <c:pt idx="1380">
                  <c:v>07/01/2007</c:v>
                </c:pt>
                <c:pt idx="1381">
                  <c:v>08/01/2007</c:v>
                </c:pt>
                <c:pt idx="1382">
                  <c:v>09/01/2007</c:v>
                </c:pt>
                <c:pt idx="1383">
                  <c:v>10/01/2007</c:v>
                </c:pt>
                <c:pt idx="1384">
                  <c:v>11/01/2007</c:v>
                </c:pt>
                <c:pt idx="1385">
                  <c:v>12/01/2007</c:v>
                </c:pt>
                <c:pt idx="1386">
                  <c:v>01/01/2008</c:v>
                </c:pt>
                <c:pt idx="1387">
                  <c:v>02/01/2008</c:v>
                </c:pt>
                <c:pt idx="1388">
                  <c:v>03/01/2008</c:v>
                </c:pt>
                <c:pt idx="1389">
                  <c:v>04/01/2008</c:v>
                </c:pt>
                <c:pt idx="1390">
                  <c:v>05/01/2008</c:v>
                </c:pt>
                <c:pt idx="1391">
                  <c:v>06/01/2008</c:v>
                </c:pt>
                <c:pt idx="1392">
                  <c:v>07/01/2008</c:v>
                </c:pt>
                <c:pt idx="1393">
                  <c:v>08/01/2008</c:v>
                </c:pt>
                <c:pt idx="1394">
                  <c:v>09/01/2008</c:v>
                </c:pt>
                <c:pt idx="1395">
                  <c:v>10/01/2008</c:v>
                </c:pt>
                <c:pt idx="1396">
                  <c:v>11/01/2008</c:v>
                </c:pt>
                <c:pt idx="1397">
                  <c:v>12/01/2008</c:v>
                </c:pt>
                <c:pt idx="1398">
                  <c:v>01/01/2009</c:v>
                </c:pt>
                <c:pt idx="1399">
                  <c:v>02/01/2009</c:v>
                </c:pt>
                <c:pt idx="1400">
                  <c:v>03/01/2009</c:v>
                </c:pt>
                <c:pt idx="1401">
                  <c:v>04/01/2009</c:v>
                </c:pt>
                <c:pt idx="1402">
                  <c:v>05/01/2009</c:v>
                </c:pt>
                <c:pt idx="1403">
                  <c:v>06/01/2009</c:v>
                </c:pt>
                <c:pt idx="1404">
                  <c:v>07/01/2009</c:v>
                </c:pt>
                <c:pt idx="1405">
                  <c:v>08/01/2009</c:v>
                </c:pt>
                <c:pt idx="1406">
                  <c:v>09/01/2009</c:v>
                </c:pt>
                <c:pt idx="1407">
                  <c:v>10/01/2009</c:v>
                </c:pt>
                <c:pt idx="1408">
                  <c:v>11/01/2009</c:v>
                </c:pt>
                <c:pt idx="1409">
                  <c:v>12/01/2009</c:v>
                </c:pt>
                <c:pt idx="1410">
                  <c:v>01/01/2010</c:v>
                </c:pt>
                <c:pt idx="1411">
                  <c:v>02/01/2010</c:v>
                </c:pt>
                <c:pt idx="1412">
                  <c:v>03/01/2010</c:v>
                </c:pt>
                <c:pt idx="1413">
                  <c:v>04/01/2010</c:v>
                </c:pt>
                <c:pt idx="1414">
                  <c:v>05/01/2010</c:v>
                </c:pt>
                <c:pt idx="1415">
                  <c:v>06/01/2010</c:v>
                </c:pt>
                <c:pt idx="1416">
                  <c:v>07/01/2010</c:v>
                </c:pt>
                <c:pt idx="1417">
                  <c:v>08/01/2010</c:v>
                </c:pt>
                <c:pt idx="1418">
                  <c:v>09/01/2010</c:v>
                </c:pt>
                <c:pt idx="1419">
                  <c:v>10/01/2010</c:v>
                </c:pt>
                <c:pt idx="1420">
                  <c:v>11/01/2010</c:v>
                </c:pt>
                <c:pt idx="1421">
                  <c:v>12/01/2010</c:v>
                </c:pt>
                <c:pt idx="1422">
                  <c:v>01/01/2011</c:v>
                </c:pt>
                <c:pt idx="1423">
                  <c:v>02/01/2011</c:v>
                </c:pt>
                <c:pt idx="1424">
                  <c:v>03/01/2011</c:v>
                </c:pt>
                <c:pt idx="1425">
                  <c:v>04/01/2011</c:v>
                </c:pt>
                <c:pt idx="1426">
                  <c:v>05/01/2011</c:v>
                </c:pt>
                <c:pt idx="1427">
                  <c:v>06/01/2011</c:v>
                </c:pt>
                <c:pt idx="1428">
                  <c:v>07/01/2011</c:v>
                </c:pt>
                <c:pt idx="1429">
                  <c:v>08/01/2011</c:v>
                </c:pt>
                <c:pt idx="1430">
                  <c:v>09/01/2011</c:v>
                </c:pt>
                <c:pt idx="1431">
                  <c:v>10/01/2011</c:v>
                </c:pt>
                <c:pt idx="1432">
                  <c:v>11/01/2011</c:v>
                </c:pt>
                <c:pt idx="1433">
                  <c:v>12/01/2011</c:v>
                </c:pt>
                <c:pt idx="1434">
                  <c:v>01/01/2012</c:v>
                </c:pt>
                <c:pt idx="1435">
                  <c:v>02/01/2012</c:v>
                </c:pt>
                <c:pt idx="1436">
                  <c:v>03/01/2012</c:v>
                </c:pt>
                <c:pt idx="1437">
                  <c:v>04/01/2012</c:v>
                </c:pt>
                <c:pt idx="1438">
                  <c:v>05/01/2012</c:v>
                </c:pt>
                <c:pt idx="1439">
                  <c:v>06/01/2012</c:v>
                </c:pt>
                <c:pt idx="1440">
                  <c:v>07/01/2012</c:v>
                </c:pt>
                <c:pt idx="1441">
                  <c:v>08/01/2012</c:v>
                </c:pt>
                <c:pt idx="1442">
                  <c:v>09/01/2012</c:v>
                </c:pt>
                <c:pt idx="1443">
                  <c:v>10/01/2012</c:v>
                </c:pt>
                <c:pt idx="1444">
                  <c:v>11/01/2012</c:v>
                </c:pt>
                <c:pt idx="1445">
                  <c:v>12/01/2012</c:v>
                </c:pt>
                <c:pt idx="1446">
                  <c:v>01/01/2013</c:v>
                </c:pt>
                <c:pt idx="1447">
                  <c:v>02/01/2013</c:v>
                </c:pt>
                <c:pt idx="1448">
                  <c:v>03/01/2013</c:v>
                </c:pt>
                <c:pt idx="1449">
                  <c:v>04/01/2013</c:v>
                </c:pt>
                <c:pt idx="1450">
                  <c:v>05/01/2013</c:v>
                </c:pt>
                <c:pt idx="1451">
                  <c:v>06/01/2013</c:v>
                </c:pt>
                <c:pt idx="1452">
                  <c:v>07/01/2013</c:v>
                </c:pt>
                <c:pt idx="1453">
                  <c:v>08/01/2013</c:v>
                </c:pt>
                <c:pt idx="1454">
                  <c:v>09/01/2013</c:v>
                </c:pt>
                <c:pt idx="1455">
                  <c:v>10/01/2013</c:v>
                </c:pt>
                <c:pt idx="1456">
                  <c:v>11/01/2013</c:v>
                </c:pt>
                <c:pt idx="1457">
                  <c:v>12/01/2013</c:v>
                </c:pt>
                <c:pt idx="1458">
                  <c:v>01/01/2014</c:v>
                </c:pt>
                <c:pt idx="1459">
                  <c:v>02/01/2014</c:v>
                </c:pt>
                <c:pt idx="1460">
                  <c:v>03/01/2014</c:v>
                </c:pt>
                <c:pt idx="1461">
                  <c:v>04/01/2014</c:v>
                </c:pt>
                <c:pt idx="1462">
                  <c:v>05/01/2014</c:v>
                </c:pt>
                <c:pt idx="1463">
                  <c:v>06/01/2014</c:v>
                </c:pt>
                <c:pt idx="1464">
                  <c:v>07/01/2014</c:v>
                </c:pt>
                <c:pt idx="1465">
                  <c:v>08/01/2014</c:v>
                </c:pt>
                <c:pt idx="1466">
                  <c:v>09/01/2014</c:v>
                </c:pt>
                <c:pt idx="1467">
                  <c:v>10/01/2014</c:v>
                </c:pt>
                <c:pt idx="1468">
                  <c:v>11/01/2014</c:v>
                </c:pt>
                <c:pt idx="1469">
                  <c:v>12/01/2014</c:v>
                </c:pt>
                <c:pt idx="1470">
                  <c:v>01/01/2015</c:v>
                </c:pt>
                <c:pt idx="1471">
                  <c:v>02/01/2015</c:v>
                </c:pt>
                <c:pt idx="1472">
                  <c:v>03/01/2015</c:v>
                </c:pt>
                <c:pt idx="1473">
                  <c:v>04/01/2015</c:v>
                </c:pt>
                <c:pt idx="1474">
                  <c:v>05/01/2015</c:v>
                </c:pt>
                <c:pt idx="1475">
                  <c:v>06/01/2015</c:v>
                </c:pt>
                <c:pt idx="1476">
                  <c:v>07/01/2015</c:v>
                </c:pt>
                <c:pt idx="1477">
                  <c:v>08/01/2015</c:v>
                </c:pt>
                <c:pt idx="1478">
                  <c:v>09/01/2015</c:v>
                </c:pt>
                <c:pt idx="1479">
                  <c:v>10/01/2015</c:v>
                </c:pt>
                <c:pt idx="1480">
                  <c:v>11/01/2015</c:v>
                </c:pt>
                <c:pt idx="1481">
                  <c:v>12/01/2015</c:v>
                </c:pt>
                <c:pt idx="1482">
                  <c:v>01/01/2016</c:v>
                </c:pt>
                <c:pt idx="1483">
                  <c:v>02/01/2016</c:v>
                </c:pt>
                <c:pt idx="1484">
                  <c:v>03/01/2016</c:v>
                </c:pt>
                <c:pt idx="1485">
                  <c:v>04/01/2016</c:v>
                </c:pt>
                <c:pt idx="1486">
                  <c:v>05/01/2016</c:v>
                </c:pt>
                <c:pt idx="1487">
                  <c:v>06/01/2016</c:v>
                </c:pt>
                <c:pt idx="1488">
                  <c:v>07/01/2016</c:v>
                </c:pt>
                <c:pt idx="1489">
                  <c:v>08/01/2016</c:v>
                </c:pt>
                <c:pt idx="1490">
                  <c:v>09/01/2016</c:v>
                </c:pt>
                <c:pt idx="1491">
                  <c:v>10/01/2016</c:v>
                </c:pt>
                <c:pt idx="1492">
                  <c:v>11/01/2016</c:v>
                </c:pt>
                <c:pt idx="1493">
                  <c:v>12/01/2016</c:v>
                </c:pt>
                <c:pt idx="1494">
                  <c:v>01/01/2017</c:v>
                </c:pt>
                <c:pt idx="1495">
                  <c:v>02/01/2017</c:v>
                </c:pt>
                <c:pt idx="1496">
                  <c:v>03/01/2017</c:v>
                </c:pt>
                <c:pt idx="1497">
                  <c:v>04/01/2017</c:v>
                </c:pt>
                <c:pt idx="1498">
                  <c:v>05/01/2017</c:v>
                </c:pt>
                <c:pt idx="1499">
                  <c:v>06/01/2017</c:v>
                </c:pt>
                <c:pt idx="1500">
                  <c:v>01/01/2005</c:v>
                </c:pt>
                <c:pt idx="1501">
                  <c:v>02/01/2005</c:v>
                </c:pt>
                <c:pt idx="1502">
                  <c:v>03/01/2005</c:v>
                </c:pt>
                <c:pt idx="1503">
                  <c:v>04/01/2005</c:v>
                </c:pt>
                <c:pt idx="1504">
                  <c:v>05/01/2005</c:v>
                </c:pt>
                <c:pt idx="1505">
                  <c:v>06/01/2005</c:v>
                </c:pt>
                <c:pt idx="1506">
                  <c:v>07/01/2005</c:v>
                </c:pt>
                <c:pt idx="1507">
                  <c:v>08/01/2005</c:v>
                </c:pt>
                <c:pt idx="1508">
                  <c:v>09/01/2005</c:v>
                </c:pt>
                <c:pt idx="1509">
                  <c:v>10/01/2005</c:v>
                </c:pt>
                <c:pt idx="1510">
                  <c:v>11/01/2005</c:v>
                </c:pt>
                <c:pt idx="1511">
                  <c:v>12/01/2005</c:v>
                </c:pt>
                <c:pt idx="1512">
                  <c:v>01/01/2006</c:v>
                </c:pt>
                <c:pt idx="1513">
                  <c:v>02/01/2006</c:v>
                </c:pt>
                <c:pt idx="1514">
                  <c:v>03/01/2006</c:v>
                </c:pt>
                <c:pt idx="1515">
                  <c:v>04/01/2006</c:v>
                </c:pt>
                <c:pt idx="1516">
                  <c:v>05/01/2006</c:v>
                </c:pt>
                <c:pt idx="1517">
                  <c:v>06/01/2006</c:v>
                </c:pt>
                <c:pt idx="1518">
                  <c:v>07/01/2006</c:v>
                </c:pt>
                <c:pt idx="1519">
                  <c:v>08/01/2006</c:v>
                </c:pt>
                <c:pt idx="1520">
                  <c:v>09/01/2006</c:v>
                </c:pt>
                <c:pt idx="1521">
                  <c:v>10/01/2006</c:v>
                </c:pt>
                <c:pt idx="1522">
                  <c:v>11/01/2006</c:v>
                </c:pt>
                <c:pt idx="1523">
                  <c:v>12/01/2006</c:v>
                </c:pt>
                <c:pt idx="1524">
                  <c:v>01/01/2007</c:v>
                </c:pt>
                <c:pt idx="1525">
                  <c:v>02/01/2007</c:v>
                </c:pt>
                <c:pt idx="1526">
                  <c:v>03/01/2007</c:v>
                </c:pt>
                <c:pt idx="1527">
                  <c:v>04/01/2007</c:v>
                </c:pt>
                <c:pt idx="1528">
                  <c:v>05/01/2007</c:v>
                </c:pt>
                <c:pt idx="1529">
                  <c:v>06/01/2007</c:v>
                </c:pt>
                <c:pt idx="1530">
                  <c:v>07/01/2007</c:v>
                </c:pt>
                <c:pt idx="1531">
                  <c:v>08/01/2007</c:v>
                </c:pt>
                <c:pt idx="1532">
                  <c:v>09/01/2007</c:v>
                </c:pt>
                <c:pt idx="1533">
                  <c:v>10/01/2007</c:v>
                </c:pt>
                <c:pt idx="1534">
                  <c:v>11/01/2007</c:v>
                </c:pt>
                <c:pt idx="1535">
                  <c:v>12/01/2007</c:v>
                </c:pt>
                <c:pt idx="1536">
                  <c:v>01/01/2008</c:v>
                </c:pt>
                <c:pt idx="1537">
                  <c:v>02/01/2008</c:v>
                </c:pt>
                <c:pt idx="1538">
                  <c:v>03/01/2008</c:v>
                </c:pt>
                <c:pt idx="1539">
                  <c:v>04/01/2008</c:v>
                </c:pt>
                <c:pt idx="1540">
                  <c:v>05/01/2008</c:v>
                </c:pt>
                <c:pt idx="1541">
                  <c:v>06/01/2008</c:v>
                </c:pt>
                <c:pt idx="1542">
                  <c:v>07/01/2008</c:v>
                </c:pt>
                <c:pt idx="1543">
                  <c:v>08/01/2008</c:v>
                </c:pt>
                <c:pt idx="1544">
                  <c:v>09/01/2008</c:v>
                </c:pt>
                <c:pt idx="1545">
                  <c:v>10/01/2008</c:v>
                </c:pt>
                <c:pt idx="1546">
                  <c:v>11/01/2008</c:v>
                </c:pt>
                <c:pt idx="1547">
                  <c:v>12/01/2008</c:v>
                </c:pt>
                <c:pt idx="1548">
                  <c:v>01/01/2009</c:v>
                </c:pt>
                <c:pt idx="1549">
                  <c:v>02/01/2009</c:v>
                </c:pt>
                <c:pt idx="1550">
                  <c:v>03/01/2009</c:v>
                </c:pt>
                <c:pt idx="1551">
                  <c:v>04/01/2009</c:v>
                </c:pt>
                <c:pt idx="1552">
                  <c:v>05/01/2009</c:v>
                </c:pt>
                <c:pt idx="1553">
                  <c:v>06/01/2009</c:v>
                </c:pt>
                <c:pt idx="1554">
                  <c:v>07/01/2009</c:v>
                </c:pt>
                <c:pt idx="1555">
                  <c:v>08/01/2009</c:v>
                </c:pt>
                <c:pt idx="1556">
                  <c:v>09/01/2009</c:v>
                </c:pt>
                <c:pt idx="1557">
                  <c:v>10/01/2009</c:v>
                </c:pt>
                <c:pt idx="1558">
                  <c:v>11/01/2009</c:v>
                </c:pt>
                <c:pt idx="1559">
                  <c:v>12/01/2009</c:v>
                </c:pt>
                <c:pt idx="1560">
                  <c:v>01/01/2010</c:v>
                </c:pt>
                <c:pt idx="1561">
                  <c:v>02/01/2010</c:v>
                </c:pt>
                <c:pt idx="1562">
                  <c:v>03/01/2010</c:v>
                </c:pt>
                <c:pt idx="1563">
                  <c:v>04/01/2010</c:v>
                </c:pt>
                <c:pt idx="1564">
                  <c:v>05/01/2010</c:v>
                </c:pt>
                <c:pt idx="1565">
                  <c:v>06/01/2010</c:v>
                </c:pt>
                <c:pt idx="1566">
                  <c:v>07/01/2010</c:v>
                </c:pt>
                <c:pt idx="1567">
                  <c:v>08/01/2010</c:v>
                </c:pt>
                <c:pt idx="1568">
                  <c:v>09/01/2010</c:v>
                </c:pt>
                <c:pt idx="1569">
                  <c:v>10/01/2010</c:v>
                </c:pt>
                <c:pt idx="1570">
                  <c:v>11/01/2010</c:v>
                </c:pt>
                <c:pt idx="1571">
                  <c:v>12/01/2010</c:v>
                </c:pt>
                <c:pt idx="1572">
                  <c:v>01/01/2011</c:v>
                </c:pt>
                <c:pt idx="1573">
                  <c:v>02/01/2011</c:v>
                </c:pt>
                <c:pt idx="1574">
                  <c:v>03/01/2011</c:v>
                </c:pt>
                <c:pt idx="1575">
                  <c:v>04/01/2011</c:v>
                </c:pt>
                <c:pt idx="1576">
                  <c:v>05/01/2011</c:v>
                </c:pt>
                <c:pt idx="1577">
                  <c:v>06/01/2011</c:v>
                </c:pt>
                <c:pt idx="1578">
                  <c:v>07/01/2011</c:v>
                </c:pt>
                <c:pt idx="1579">
                  <c:v>08/01/2011</c:v>
                </c:pt>
                <c:pt idx="1580">
                  <c:v>09/01/2011</c:v>
                </c:pt>
                <c:pt idx="1581">
                  <c:v>10/01/2011</c:v>
                </c:pt>
                <c:pt idx="1582">
                  <c:v>11/01/2011</c:v>
                </c:pt>
                <c:pt idx="1583">
                  <c:v>12/01/2011</c:v>
                </c:pt>
                <c:pt idx="1584">
                  <c:v>01/01/2012</c:v>
                </c:pt>
                <c:pt idx="1585">
                  <c:v>02/01/2012</c:v>
                </c:pt>
                <c:pt idx="1586">
                  <c:v>03/01/2012</c:v>
                </c:pt>
                <c:pt idx="1587">
                  <c:v>04/01/2012</c:v>
                </c:pt>
                <c:pt idx="1588">
                  <c:v>05/01/2012</c:v>
                </c:pt>
                <c:pt idx="1589">
                  <c:v>06/01/2012</c:v>
                </c:pt>
                <c:pt idx="1590">
                  <c:v>07/01/2012</c:v>
                </c:pt>
                <c:pt idx="1591">
                  <c:v>08/01/2012</c:v>
                </c:pt>
                <c:pt idx="1592">
                  <c:v>09/01/2012</c:v>
                </c:pt>
                <c:pt idx="1593">
                  <c:v>10/01/2012</c:v>
                </c:pt>
                <c:pt idx="1594">
                  <c:v>11/01/2012</c:v>
                </c:pt>
                <c:pt idx="1595">
                  <c:v>12/01/2012</c:v>
                </c:pt>
                <c:pt idx="1596">
                  <c:v>01/01/2013</c:v>
                </c:pt>
                <c:pt idx="1597">
                  <c:v>02/01/2013</c:v>
                </c:pt>
                <c:pt idx="1598">
                  <c:v>03/01/2013</c:v>
                </c:pt>
                <c:pt idx="1599">
                  <c:v>04/01/2013</c:v>
                </c:pt>
                <c:pt idx="1600">
                  <c:v>05/01/2013</c:v>
                </c:pt>
                <c:pt idx="1601">
                  <c:v>06/01/2013</c:v>
                </c:pt>
                <c:pt idx="1602">
                  <c:v>07/01/2013</c:v>
                </c:pt>
                <c:pt idx="1603">
                  <c:v>08/01/2013</c:v>
                </c:pt>
                <c:pt idx="1604">
                  <c:v>09/01/2013</c:v>
                </c:pt>
                <c:pt idx="1605">
                  <c:v>10/01/2013</c:v>
                </c:pt>
                <c:pt idx="1606">
                  <c:v>11/01/2013</c:v>
                </c:pt>
                <c:pt idx="1607">
                  <c:v>12/01/2013</c:v>
                </c:pt>
                <c:pt idx="1608">
                  <c:v>01/01/2014</c:v>
                </c:pt>
                <c:pt idx="1609">
                  <c:v>02/01/2014</c:v>
                </c:pt>
                <c:pt idx="1610">
                  <c:v>03/01/2014</c:v>
                </c:pt>
                <c:pt idx="1611">
                  <c:v>04/01/2014</c:v>
                </c:pt>
                <c:pt idx="1612">
                  <c:v>05/01/2014</c:v>
                </c:pt>
                <c:pt idx="1613">
                  <c:v>06/01/2014</c:v>
                </c:pt>
                <c:pt idx="1614">
                  <c:v>07/01/2014</c:v>
                </c:pt>
                <c:pt idx="1615">
                  <c:v>08/01/2014</c:v>
                </c:pt>
                <c:pt idx="1616">
                  <c:v>09/01/2014</c:v>
                </c:pt>
                <c:pt idx="1617">
                  <c:v>10/01/2014</c:v>
                </c:pt>
                <c:pt idx="1618">
                  <c:v>11/01/2014</c:v>
                </c:pt>
                <c:pt idx="1619">
                  <c:v>12/01/2014</c:v>
                </c:pt>
                <c:pt idx="1620">
                  <c:v>01/01/2015</c:v>
                </c:pt>
                <c:pt idx="1621">
                  <c:v>02/01/2015</c:v>
                </c:pt>
                <c:pt idx="1622">
                  <c:v>03/01/2015</c:v>
                </c:pt>
                <c:pt idx="1623">
                  <c:v>04/01/2015</c:v>
                </c:pt>
                <c:pt idx="1624">
                  <c:v>05/01/2015</c:v>
                </c:pt>
                <c:pt idx="1625">
                  <c:v>06/01/2015</c:v>
                </c:pt>
                <c:pt idx="1626">
                  <c:v>07/01/2015</c:v>
                </c:pt>
                <c:pt idx="1627">
                  <c:v>08/01/2015</c:v>
                </c:pt>
                <c:pt idx="1628">
                  <c:v>09/01/2015</c:v>
                </c:pt>
                <c:pt idx="1629">
                  <c:v>10/01/2015</c:v>
                </c:pt>
                <c:pt idx="1630">
                  <c:v>11/01/2015</c:v>
                </c:pt>
                <c:pt idx="1631">
                  <c:v>12/01/2015</c:v>
                </c:pt>
                <c:pt idx="1632">
                  <c:v>01/01/2016</c:v>
                </c:pt>
                <c:pt idx="1633">
                  <c:v>02/01/2016</c:v>
                </c:pt>
                <c:pt idx="1634">
                  <c:v>03/01/2016</c:v>
                </c:pt>
                <c:pt idx="1635">
                  <c:v>04/01/2016</c:v>
                </c:pt>
                <c:pt idx="1636">
                  <c:v>05/01/2016</c:v>
                </c:pt>
                <c:pt idx="1637">
                  <c:v>06/01/2016</c:v>
                </c:pt>
                <c:pt idx="1638">
                  <c:v>07/01/2016</c:v>
                </c:pt>
                <c:pt idx="1639">
                  <c:v>08/01/2016</c:v>
                </c:pt>
                <c:pt idx="1640">
                  <c:v>09/01/2016</c:v>
                </c:pt>
                <c:pt idx="1641">
                  <c:v>10/01/2016</c:v>
                </c:pt>
                <c:pt idx="1642">
                  <c:v>11/01/2016</c:v>
                </c:pt>
                <c:pt idx="1643">
                  <c:v>12/01/2016</c:v>
                </c:pt>
                <c:pt idx="1644">
                  <c:v>01/01/2017</c:v>
                </c:pt>
                <c:pt idx="1645">
                  <c:v>02/01/2017</c:v>
                </c:pt>
                <c:pt idx="1646">
                  <c:v>03/01/2017</c:v>
                </c:pt>
                <c:pt idx="1647">
                  <c:v>04/01/2017</c:v>
                </c:pt>
                <c:pt idx="1648">
                  <c:v>05/01/2017</c:v>
                </c:pt>
                <c:pt idx="1649">
                  <c:v>06/01/2017</c:v>
                </c:pt>
              </c:strCache>
            </c:strRef>
          </c:cat>
          <c:val>
            <c:numRef>
              <c:f>Sheet1!$B$2:$B$151</c:f>
              <c:numCache>
                <c:formatCode>General</c:formatCode>
                <c:ptCount val="150"/>
                <c:pt idx="0">
                  <c:v>49.3</c:v>
                </c:pt>
                <c:pt idx="1">
                  <c:v>49.3</c:v>
                </c:pt>
                <c:pt idx="2">
                  <c:v>49.8</c:v>
                </c:pt>
                <c:pt idx="3">
                  <c:v>50.2</c:v>
                </c:pt>
                <c:pt idx="4">
                  <c:v>50.4</c:v>
                </c:pt>
                <c:pt idx="5">
                  <c:v>50.6</c:v>
                </c:pt>
                <c:pt idx="6">
                  <c:v>50.0</c:v>
                </c:pt>
                <c:pt idx="7">
                  <c:v>50.1</c:v>
                </c:pt>
                <c:pt idx="8">
                  <c:v>50.4</c:v>
                </c:pt>
                <c:pt idx="9">
                  <c:v>50.5</c:v>
                </c:pt>
                <c:pt idx="10">
                  <c:v>50.6</c:v>
                </c:pt>
                <c:pt idx="11">
                  <c:v>50.5</c:v>
                </c:pt>
                <c:pt idx="12">
                  <c:v>49.9</c:v>
                </c:pt>
                <c:pt idx="13">
                  <c:v>50.2</c:v>
                </c:pt>
                <c:pt idx="14">
                  <c:v>50.5</c:v>
                </c:pt>
                <c:pt idx="15">
                  <c:v>50.7</c:v>
                </c:pt>
                <c:pt idx="16">
                  <c:v>50.7</c:v>
                </c:pt>
                <c:pt idx="17">
                  <c:v>51.0</c:v>
                </c:pt>
                <c:pt idx="18">
                  <c:v>50.3</c:v>
                </c:pt>
                <c:pt idx="19">
                  <c:v>50.4</c:v>
                </c:pt>
                <c:pt idx="20">
                  <c:v>50.7</c:v>
                </c:pt>
                <c:pt idx="21">
                  <c:v>50.9</c:v>
                </c:pt>
                <c:pt idx="22">
                  <c:v>51.2</c:v>
                </c:pt>
                <c:pt idx="23">
                  <c:v>51.1</c:v>
                </c:pt>
                <c:pt idx="24">
                  <c:v>50.3</c:v>
                </c:pt>
                <c:pt idx="25">
                  <c:v>50.4</c:v>
                </c:pt>
                <c:pt idx="26">
                  <c:v>50.9</c:v>
                </c:pt>
                <c:pt idx="27">
                  <c:v>51.1</c:v>
                </c:pt>
                <c:pt idx="28">
                  <c:v>51.3</c:v>
                </c:pt>
                <c:pt idx="29">
                  <c:v>51.6</c:v>
                </c:pt>
                <c:pt idx="30">
                  <c:v>51.0</c:v>
                </c:pt>
                <c:pt idx="31">
                  <c:v>51.1</c:v>
                </c:pt>
                <c:pt idx="32">
                  <c:v>51.6</c:v>
                </c:pt>
                <c:pt idx="33">
                  <c:v>51.3</c:v>
                </c:pt>
                <c:pt idx="34">
                  <c:v>51.6</c:v>
                </c:pt>
                <c:pt idx="35">
                  <c:v>51.5</c:v>
                </c:pt>
                <c:pt idx="36">
                  <c:v>50.8</c:v>
                </c:pt>
                <c:pt idx="37">
                  <c:v>50.9</c:v>
                </c:pt>
                <c:pt idx="38">
                  <c:v>51.0</c:v>
                </c:pt>
                <c:pt idx="39">
                  <c:v>51.5</c:v>
                </c:pt>
                <c:pt idx="40">
                  <c:v>51.7</c:v>
                </c:pt>
                <c:pt idx="41">
                  <c:v>51.7</c:v>
                </c:pt>
                <c:pt idx="42">
                  <c:v>50.8</c:v>
                </c:pt>
                <c:pt idx="43">
                  <c:v>50.9</c:v>
                </c:pt>
                <c:pt idx="44">
                  <c:v>51.1</c:v>
                </c:pt>
                <c:pt idx="45">
                  <c:v>50.5</c:v>
                </c:pt>
                <c:pt idx="46">
                  <c:v>50.5</c:v>
                </c:pt>
                <c:pt idx="47">
                  <c:v>50.1</c:v>
                </c:pt>
                <c:pt idx="48">
                  <c:v>48.6</c:v>
                </c:pt>
                <c:pt idx="49">
                  <c:v>48.4</c:v>
                </c:pt>
                <c:pt idx="50">
                  <c:v>48.1</c:v>
                </c:pt>
                <c:pt idx="51">
                  <c:v>48.5</c:v>
                </c:pt>
                <c:pt idx="52">
                  <c:v>48.6</c:v>
                </c:pt>
                <c:pt idx="53">
                  <c:v>48.7</c:v>
                </c:pt>
                <c:pt idx="54">
                  <c:v>47.8</c:v>
                </c:pt>
                <c:pt idx="55">
                  <c:v>47.8</c:v>
                </c:pt>
                <c:pt idx="56">
                  <c:v>47.8</c:v>
                </c:pt>
                <c:pt idx="57">
                  <c:v>47.9</c:v>
                </c:pt>
                <c:pt idx="58">
                  <c:v>48.1</c:v>
                </c:pt>
                <c:pt idx="59">
                  <c:v>47.9</c:v>
                </c:pt>
                <c:pt idx="60">
                  <c:v>46.8</c:v>
                </c:pt>
                <c:pt idx="61">
                  <c:v>46.5</c:v>
                </c:pt>
                <c:pt idx="62">
                  <c:v>47.1</c:v>
                </c:pt>
                <c:pt idx="63">
                  <c:v>47.8</c:v>
                </c:pt>
                <c:pt idx="64">
                  <c:v>48.1</c:v>
                </c:pt>
                <c:pt idx="65">
                  <c:v>48.2</c:v>
                </c:pt>
                <c:pt idx="66">
                  <c:v>47.7</c:v>
                </c:pt>
                <c:pt idx="67">
                  <c:v>47.6</c:v>
                </c:pt>
                <c:pt idx="68">
                  <c:v>47.6</c:v>
                </c:pt>
                <c:pt idx="69">
                  <c:v>47.7</c:v>
                </c:pt>
                <c:pt idx="70">
                  <c:v>47.8</c:v>
                </c:pt>
                <c:pt idx="71">
                  <c:v>47.5</c:v>
                </c:pt>
                <c:pt idx="72">
                  <c:v>46.9</c:v>
                </c:pt>
                <c:pt idx="73">
                  <c:v>47.1</c:v>
                </c:pt>
                <c:pt idx="74">
                  <c:v>47.5</c:v>
                </c:pt>
                <c:pt idx="75">
                  <c:v>48.2</c:v>
                </c:pt>
                <c:pt idx="76">
                  <c:v>48.3</c:v>
                </c:pt>
                <c:pt idx="77">
                  <c:v>48.4</c:v>
                </c:pt>
                <c:pt idx="78">
                  <c:v>48.0</c:v>
                </c:pt>
                <c:pt idx="79">
                  <c:v>48.0</c:v>
                </c:pt>
                <c:pt idx="80">
                  <c:v>48.0</c:v>
                </c:pt>
                <c:pt idx="81">
                  <c:v>48.0</c:v>
                </c:pt>
                <c:pt idx="82">
                  <c:v>48.3</c:v>
                </c:pt>
                <c:pt idx="83">
                  <c:v>47.8</c:v>
                </c:pt>
                <c:pt idx="84">
                  <c:v>47.4</c:v>
                </c:pt>
                <c:pt idx="85">
                  <c:v>47.5</c:v>
                </c:pt>
                <c:pt idx="86">
                  <c:v>47.9</c:v>
                </c:pt>
                <c:pt idx="87">
                  <c:v>48.1</c:v>
                </c:pt>
                <c:pt idx="88">
                  <c:v>48.0</c:v>
                </c:pt>
                <c:pt idx="89">
                  <c:v>48.2</c:v>
                </c:pt>
                <c:pt idx="90">
                  <c:v>47.3</c:v>
                </c:pt>
                <c:pt idx="91">
                  <c:v>47.4</c:v>
                </c:pt>
                <c:pt idx="92">
                  <c:v>47.7</c:v>
                </c:pt>
                <c:pt idx="93">
                  <c:v>47.9</c:v>
                </c:pt>
                <c:pt idx="94">
                  <c:v>48.2</c:v>
                </c:pt>
                <c:pt idx="95">
                  <c:v>48.2</c:v>
                </c:pt>
                <c:pt idx="96">
                  <c:v>47.1</c:v>
                </c:pt>
                <c:pt idx="97">
                  <c:v>47.4</c:v>
                </c:pt>
                <c:pt idx="98">
                  <c:v>47.9</c:v>
                </c:pt>
                <c:pt idx="99">
                  <c:v>48.6</c:v>
                </c:pt>
                <c:pt idx="100">
                  <c:v>48.6</c:v>
                </c:pt>
                <c:pt idx="101">
                  <c:v>48.9</c:v>
                </c:pt>
                <c:pt idx="102">
                  <c:v>48.2</c:v>
                </c:pt>
                <c:pt idx="103">
                  <c:v>48.2</c:v>
                </c:pt>
                <c:pt idx="104">
                  <c:v>48.4</c:v>
                </c:pt>
                <c:pt idx="105">
                  <c:v>48.5</c:v>
                </c:pt>
                <c:pt idx="106">
                  <c:v>48.8</c:v>
                </c:pt>
                <c:pt idx="107">
                  <c:v>48.7</c:v>
                </c:pt>
                <c:pt idx="108">
                  <c:v>47.9</c:v>
                </c:pt>
                <c:pt idx="109">
                  <c:v>47.9</c:v>
                </c:pt>
                <c:pt idx="110">
                  <c:v>48.2</c:v>
                </c:pt>
                <c:pt idx="111">
                  <c:v>48.6</c:v>
                </c:pt>
                <c:pt idx="112">
                  <c:v>48.9</c:v>
                </c:pt>
                <c:pt idx="113">
                  <c:v>49.0</c:v>
                </c:pt>
                <c:pt idx="114">
                  <c:v>48.6</c:v>
                </c:pt>
                <c:pt idx="115">
                  <c:v>48.8</c:v>
                </c:pt>
                <c:pt idx="116">
                  <c:v>49.1</c:v>
                </c:pt>
                <c:pt idx="117">
                  <c:v>49.1</c:v>
                </c:pt>
                <c:pt idx="118">
                  <c:v>49.5</c:v>
                </c:pt>
                <c:pt idx="119">
                  <c:v>49.2</c:v>
                </c:pt>
                <c:pt idx="120">
                  <c:v>48.3</c:v>
                </c:pt>
                <c:pt idx="121">
                  <c:v>48.5</c:v>
                </c:pt>
                <c:pt idx="122">
                  <c:v>48.9</c:v>
                </c:pt>
                <c:pt idx="123">
                  <c:v>49.2</c:v>
                </c:pt>
                <c:pt idx="124">
                  <c:v>49.6</c:v>
                </c:pt>
                <c:pt idx="125">
                  <c:v>49.7</c:v>
                </c:pt>
                <c:pt idx="126">
                  <c:v>49.3</c:v>
                </c:pt>
                <c:pt idx="127">
                  <c:v>49.4</c:v>
                </c:pt>
                <c:pt idx="128">
                  <c:v>49.4</c:v>
                </c:pt>
                <c:pt idx="129">
                  <c:v>50.1</c:v>
                </c:pt>
                <c:pt idx="130">
                  <c:v>50.2</c:v>
                </c:pt>
                <c:pt idx="131">
                  <c:v>50.3</c:v>
                </c:pt>
                <c:pt idx="132">
                  <c:v>49.2</c:v>
                </c:pt>
                <c:pt idx="133">
                  <c:v>49.2</c:v>
                </c:pt>
                <c:pt idx="134">
                  <c:v>50.0</c:v>
                </c:pt>
                <c:pt idx="135">
                  <c:v>50.3</c:v>
                </c:pt>
                <c:pt idx="136">
                  <c:v>50.4</c:v>
                </c:pt>
                <c:pt idx="137">
                  <c:v>50.6</c:v>
                </c:pt>
                <c:pt idx="138">
                  <c:v>50.2</c:v>
                </c:pt>
                <c:pt idx="139">
                  <c:v>50.4</c:v>
                </c:pt>
                <c:pt idx="140">
                  <c:v>50.6</c:v>
                </c:pt>
                <c:pt idx="141">
                  <c:v>50.9</c:v>
                </c:pt>
                <c:pt idx="142">
                  <c:v>51.1</c:v>
                </c:pt>
                <c:pt idx="143">
                  <c:v>50.9</c:v>
                </c:pt>
                <c:pt idx="144">
                  <c:v>50.4</c:v>
                </c:pt>
                <c:pt idx="145">
                  <c:v>50.2</c:v>
                </c:pt>
                <c:pt idx="146">
                  <c:v>50.7</c:v>
                </c:pt>
                <c:pt idx="147">
                  <c:v>51.2</c:v>
                </c:pt>
                <c:pt idx="148">
                  <c:v>51.3</c:v>
                </c:pt>
                <c:pt idx="149">
                  <c:v>51.7</c:v>
                </c:pt>
              </c:numCache>
            </c:numRef>
          </c:val>
          <c:smooth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Staunton-Waynesboro, VA</c:v>
                </c:pt>
              </c:strCache>
            </c:strRef>
          </c:tx>
          <c:marker>
            <c:symbol val="none"/>
          </c:marker>
          <c:cat>
            <c:strRef>
              <c:f>Sheet1!$A$2:$A$1651</c:f>
              <c:strCache>
                <c:ptCount val="165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  <c:pt idx="150">
                  <c:v>01/01/2005</c:v>
                </c:pt>
                <c:pt idx="151">
                  <c:v>02/01/2005</c:v>
                </c:pt>
                <c:pt idx="152">
                  <c:v>03/01/2005</c:v>
                </c:pt>
                <c:pt idx="153">
                  <c:v>04/01/2005</c:v>
                </c:pt>
                <c:pt idx="154">
                  <c:v>05/01/2005</c:v>
                </c:pt>
                <c:pt idx="155">
                  <c:v>06/01/2005</c:v>
                </c:pt>
                <c:pt idx="156">
                  <c:v>07/01/2005</c:v>
                </c:pt>
                <c:pt idx="157">
                  <c:v>08/01/2005</c:v>
                </c:pt>
                <c:pt idx="158">
                  <c:v>09/01/2005</c:v>
                </c:pt>
                <c:pt idx="159">
                  <c:v>10/01/2005</c:v>
                </c:pt>
                <c:pt idx="160">
                  <c:v>11/01/2005</c:v>
                </c:pt>
                <c:pt idx="161">
                  <c:v>12/01/2005</c:v>
                </c:pt>
                <c:pt idx="162">
                  <c:v>01/01/2006</c:v>
                </c:pt>
                <c:pt idx="163">
                  <c:v>02/01/2006</c:v>
                </c:pt>
                <c:pt idx="164">
                  <c:v>03/01/2006</c:v>
                </c:pt>
                <c:pt idx="165">
                  <c:v>04/01/2006</c:v>
                </c:pt>
                <c:pt idx="166">
                  <c:v>05/01/2006</c:v>
                </c:pt>
                <c:pt idx="167">
                  <c:v>06/01/2006</c:v>
                </c:pt>
                <c:pt idx="168">
                  <c:v>07/01/2006</c:v>
                </c:pt>
                <c:pt idx="169">
                  <c:v>08/01/2006</c:v>
                </c:pt>
                <c:pt idx="170">
                  <c:v>09/01/2006</c:v>
                </c:pt>
                <c:pt idx="171">
                  <c:v>10/01/2006</c:v>
                </c:pt>
                <c:pt idx="172">
                  <c:v>11/01/2006</c:v>
                </c:pt>
                <c:pt idx="173">
                  <c:v>12/01/2006</c:v>
                </c:pt>
                <c:pt idx="174">
                  <c:v>01/01/2007</c:v>
                </c:pt>
                <c:pt idx="175">
                  <c:v>02/01/2007</c:v>
                </c:pt>
                <c:pt idx="176">
                  <c:v>03/01/2007</c:v>
                </c:pt>
                <c:pt idx="177">
                  <c:v>04/01/2007</c:v>
                </c:pt>
                <c:pt idx="178">
                  <c:v>05/01/2007</c:v>
                </c:pt>
                <c:pt idx="179">
                  <c:v>06/01/2007</c:v>
                </c:pt>
                <c:pt idx="180">
                  <c:v>07/01/2007</c:v>
                </c:pt>
                <c:pt idx="181">
                  <c:v>08/01/2007</c:v>
                </c:pt>
                <c:pt idx="182">
                  <c:v>09/01/2007</c:v>
                </c:pt>
                <c:pt idx="183">
                  <c:v>10/01/2007</c:v>
                </c:pt>
                <c:pt idx="184">
                  <c:v>11/01/2007</c:v>
                </c:pt>
                <c:pt idx="185">
                  <c:v>12/01/2007</c:v>
                </c:pt>
                <c:pt idx="186">
                  <c:v>01/01/2008</c:v>
                </c:pt>
                <c:pt idx="187">
                  <c:v>02/01/2008</c:v>
                </c:pt>
                <c:pt idx="188">
                  <c:v>03/01/2008</c:v>
                </c:pt>
                <c:pt idx="189">
                  <c:v>04/01/2008</c:v>
                </c:pt>
                <c:pt idx="190">
                  <c:v>05/01/2008</c:v>
                </c:pt>
                <c:pt idx="191">
                  <c:v>06/01/2008</c:v>
                </c:pt>
                <c:pt idx="192">
                  <c:v>07/01/2008</c:v>
                </c:pt>
                <c:pt idx="193">
                  <c:v>08/01/2008</c:v>
                </c:pt>
                <c:pt idx="194">
                  <c:v>09/01/2008</c:v>
                </c:pt>
                <c:pt idx="195">
                  <c:v>10/01/2008</c:v>
                </c:pt>
                <c:pt idx="196">
                  <c:v>11/01/2008</c:v>
                </c:pt>
                <c:pt idx="197">
                  <c:v>12/01/2008</c:v>
                </c:pt>
                <c:pt idx="198">
                  <c:v>01/01/2009</c:v>
                </c:pt>
                <c:pt idx="199">
                  <c:v>02/01/2009</c:v>
                </c:pt>
                <c:pt idx="200">
                  <c:v>03/01/2009</c:v>
                </c:pt>
                <c:pt idx="201">
                  <c:v>04/01/2009</c:v>
                </c:pt>
                <c:pt idx="202">
                  <c:v>05/01/2009</c:v>
                </c:pt>
                <c:pt idx="203">
                  <c:v>06/01/2009</c:v>
                </c:pt>
                <c:pt idx="204">
                  <c:v>07/01/2009</c:v>
                </c:pt>
                <c:pt idx="205">
                  <c:v>08/01/2009</c:v>
                </c:pt>
                <c:pt idx="206">
                  <c:v>09/01/2009</c:v>
                </c:pt>
                <c:pt idx="207">
                  <c:v>10/01/2009</c:v>
                </c:pt>
                <c:pt idx="208">
                  <c:v>11/01/2009</c:v>
                </c:pt>
                <c:pt idx="209">
                  <c:v>12/01/2009</c:v>
                </c:pt>
                <c:pt idx="210">
                  <c:v>01/01/2010</c:v>
                </c:pt>
                <c:pt idx="211">
                  <c:v>02/01/2010</c:v>
                </c:pt>
                <c:pt idx="212">
                  <c:v>03/01/2010</c:v>
                </c:pt>
                <c:pt idx="213">
                  <c:v>04/01/2010</c:v>
                </c:pt>
                <c:pt idx="214">
                  <c:v>05/01/2010</c:v>
                </c:pt>
                <c:pt idx="215">
                  <c:v>06/01/2010</c:v>
                </c:pt>
                <c:pt idx="216">
                  <c:v>07/01/2010</c:v>
                </c:pt>
                <c:pt idx="217">
                  <c:v>08/01/2010</c:v>
                </c:pt>
                <c:pt idx="218">
                  <c:v>09/01/2010</c:v>
                </c:pt>
                <c:pt idx="219">
                  <c:v>10/01/2010</c:v>
                </c:pt>
                <c:pt idx="220">
                  <c:v>11/01/2010</c:v>
                </c:pt>
                <c:pt idx="221">
                  <c:v>12/01/2010</c:v>
                </c:pt>
                <c:pt idx="222">
                  <c:v>01/01/2011</c:v>
                </c:pt>
                <c:pt idx="223">
                  <c:v>02/01/2011</c:v>
                </c:pt>
                <c:pt idx="224">
                  <c:v>03/01/2011</c:v>
                </c:pt>
                <c:pt idx="225">
                  <c:v>04/01/2011</c:v>
                </c:pt>
                <c:pt idx="226">
                  <c:v>05/01/2011</c:v>
                </c:pt>
                <c:pt idx="227">
                  <c:v>06/01/2011</c:v>
                </c:pt>
                <c:pt idx="228">
                  <c:v>07/01/2011</c:v>
                </c:pt>
                <c:pt idx="229">
                  <c:v>08/01/2011</c:v>
                </c:pt>
                <c:pt idx="230">
                  <c:v>09/01/2011</c:v>
                </c:pt>
                <c:pt idx="231">
                  <c:v>10/01/2011</c:v>
                </c:pt>
                <c:pt idx="232">
                  <c:v>11/01/2011</c:v>
                </c:pt>
                <c:pt idx="233">
                  <c:v>12/01/2011</c:v>
                </c:pt>
                <c:pt idx="234">
                  <c:v>01/01/2012</c:v>
                </c:pt>
                <c:pt idx="235">
                  <c:v>02/01/2012</c:v>
                </c:pt>
                <c:pt idx="236">
                  <c:v>03/01/2012</c:v>
                </c:pt>
                <c:pt idx="237">
                  <c:v>04/01/2012</c:v>
                </c:pt>
                <c:pt idx="238">
                  <c:v>05/01/2012</c:v>
                </c:pt>
                <c:pt idx="239">
                  <c:v>06/01/2012</c:v>
                </c:pt>
                <c:pt idx="240">
                  <c:v>07/01/2012</c:v>
                </c:pt>
                <c:pt idx="241">
                  <c:v>08/01/2012</c:v>
                </c:pt>
                <c:pt idx="242">
                  <c:v>09/01/2012</c:v>
                </c:pt>
                <c:pt idx="243">
                  <c:v>10/01/2012</c:v>
                </c:pt>
                <c:pt idx="244">
                  <c:v>11/01/2012</c:v>
                </c:pt>
                <c:pt idx="245">
                  <c:v>12/01/2012</c:v>
                </c:pt>
                <c:pt idx="246">
                  <c:v>01/01/2013</c:v>
                </c:pt>
                <c:pt idx="247">
                  <c:v>02/01/2013</c:v>
                </c:pt>
                <c:pt idx="248">
                  <c:v>03/01/2013</c:v>
                </c:pt>
                <c:pt idx="249">
                  <c:v>04/01/2013</c:v>
                </c:pt>
                <c:pt idx="250">
                  <c:v>05/01/2013</c:v>
                </c:pt>
                <c:pt idx="251">
                  <c:v>06/01/2013</c:v>
                </c:pt>
                <c:pt idx="252">
                  <c:v>07/01/2013</c:v>
                </c:pt>
                <c:pt idx="253">
                  <c:v>08/01/2013</c:v>
                </c:pt>
                <c:pt idx="254">
                  <c:v>09/01/2013</c:v>
                </c:pt>
                <c:pt idx="255">
                  <c:v>10/01/2013</c:v>
                </c:pt>
                <c:pt idx="256">
                  <c:v>11/01/2013</c:v>
                </c:pt>
                <c:pt idx="257">
                  <c:v>12/01/2013</c:v>
                </c:pt>
                <c:pt idx="258">
                  <c:v>01/01/2014</c:v>
                </c:pt>
                <c:pt idx="259">
                  <c:v>02/01/2014</c:v>
                </c:pt>
                <c:pt idx="260">
                  <c:v>03/01/2014</c:v>
                </c:pt>
                <c:pt idx="261">
                  <c:v>04/01/2014</c:v>
                </c:pt>
                <c:pt idx="262">
                  <c:v>05/01/2014</c:v>
                </c:pt>
                <c:pt idx="263">
                  <c:v>06/01/2014</c:v>
                </c:pt>
                <c:pt idx="264">
                  <c:v>07/01/2014</c:v>
                </c:pt>
                <c:pt idx="265">
                  <c:v>08/01/2014</c:v>
                </c:pt>
                <c:pt idx="266">
                  <c:v>09/01/2014</c:v>
                </c:pt>
                <c:pt idx="267">
                  <c:v>10/01/2014</c:v>
                </c:pt>
                <c:pt idx="268">
                  <c:v>11/01/2014</c:v>
                </c:pt>
                <c:pt idx="269">
                  <c:v>12/01/2014</c:v>
                </c:pt>
                <c:pt idx="270">
                  <c:v>01/01/2015</c:v>
                </c:pt>
                <c:pt idx="271">
                  <c:v>02/01/2015</c:v>
                </c:pt>
                <c:pt idx="272">
                  <c:v>03/01/2015</c:v>
                </c:pt>
                <c:pt idx="273">
                  <c:v>04/01/2015</c:v>
                </c:pt>
                <c:pt idx="274">
                  <c:v>05/01/2015</c:v>
                </c:pt>
                <c:pt idx="275">
                  <c:v>06/01/2015</c:v>
                </c:pt>
                <c:pt idx="276">
                  <c:v>07/01/2015</c:v>
                </c:pt>
                <c:pt idx="277">
                  <c:v>08/01/2015</c:v>
                </c:pt>
                <c:pt idx="278">
                  <c:v>09/01/2015</c:v>
                </c:pt>
                <c:pt idx="279">
                  <c:v>10/01/2015</c:v>
                </c:pt>
                <c:pt idx="280">
                  <c:v>11/01/2015</c:v>
                </c:pt>
                <c:pt idx="281">
                  <c:v>12/01/2015</c:v>
                </c:pt>
                <c:pt idx="282">
                  <c:v>01/01/2016</c:v>
                </c:pt>
                <c:pt idx="283">
                  <c:v>02/01/2016</c:v>
                </c:pt>
                <c:pt idx="284">
                  <c:v>03/01/2016</c:v>
                </c:pt>
                <c:pt idx="285">
                  <c:v>04/01/2016</c:v>
                </c:pt>
                <c:pt idx="286">
                  <c:v>05/01/2016</c:v>
                </c:pt>
                <c:pt idx="287">
                  <c:v>06/01/2016</c:v>
                </c:pt>
                <c:pt idx="288">
                  <c:v>07/01/2016</c:v>
                </c:pt>
                <c:pt idx="289">
                  <c:v>08/01/2016</c:v>
                </c:pt>
                <c:pt idx="290">
                  <c:v>09/01/2016</c:v>
                </c:pt>
                <c:pt idx="291">
                  <c:v>10/01/2016</c:v>
                </c:pt>
                <c:pt idx="292">
                  <c:v>11/01/2016</c:v>
                </c:pt>
                <c:pt idx="293">
                  <c:v>12/01/2016</c:v>
                </c:pt>
                <c:pt idx="294">
                  <c:v>01/01/2017</c:v>
                </c:pt>
                <c:pt idx="295">
                  <c:v>02/01/2017</c:v>
                </c:pt>
                <c:pt idx="296">
                  <c:v>03/01/2017</c:v>
                </c:pt>
                <c:pt idx="297">
                  <c:v>04/01/2017</c:v>
                </c:pt>
                <c:pt idx="298">
                  <c:v>05/01/2017</c:v>
                </c:pt>
                <c:pt idx="299">
                  <c:v>06/01/2017</c:v>
                </c:pt>
                <c:pt idx="300">
                  <c:v>01/01/2005</c:v>
                </c:pt>
                <c:pt idx="301">
                  <c:v>02/01/2005</c:v>
                </c:pt>
                <c:pt idx="302">
                  <c:v>03/01/2005</c:v>
                </c:pt>
                <c:pt idx="303">
                  <c:v>04/01/2005</c:v>
                </c:pt>
                <c:pt idx="304">
                  <c:v>05/01/2005</c:v>
                </c:pt>
                <c:pt idx="305">
                  <c:v>06/01/2005</c:v>
                </c:pt>
                <c:pt idx="306">
                  <c:v>07/01/2005</c:v>
                </c:pt>
                <c:pt idx="307">
                  <c:v>08/01/2005</c:v>
                </c:pt>
                <c:pt idx="308">
                  <c:v>09/01/2005</c:v>
                </c:pt>
                <c:pt idx="309">
                  <c:v>10/01/2005</c:v>
                </c:pt>
                <c:pt idx="310">
                  <c:v>11/01/2005</c:v>
                </c:pt>
                <c:pt idx="311">
                  <c:v>12/01/2005</c:v>
                </c:pt>
                <c:pt idx="312">
                  <c:v>01/01/2006</c:v>
                </c:pt>
                <c:pt idx="313">
                  <c:v>02/01/2006</c:v>
                </c:pt>
                <c:pt idx="314">
                  <c:v>03/01/2006</c:v>
                </c:pt>
                <c:pt idx="315">
                  <c:v>04/01/2006</c:v>
                </c:pt>
                <c:pt idx="316">
                  <c:v>05/01/2006</c:v>
                </c:pt>
                <c:pt idx="317">
                  <c:v>06/01/2006</c:v>
                </c:pt>
                <c:pt idx="318">
                  <c:v>07/01/2006</c:v>
                </c:pt>
                <c:pt idx="319">
                  <c:v>08/01/2006</c:v>
                </c:pt>
                <c:pt idx="320">
                  <c:v>09/01/2006</c:v>
                </c:pt>
                <c:pt idx="321">
                  <c:v>10/01/2006</c:v>
                </c:pt>
                <c:pt idx="322">
                  <c:v>11/01/2006</c:v>
                </c:pt>
                <c:pt idx="323">
                  <c:v>12/01/2006</c:v>
                </c:pt>
                <c:pt idx="324">
                  <c:v>01/01/2007</c:v>
                </c:pt>
                <c:pt idx="325">
                  <c:v>02/01/2007</c:v>
                </c:pt>
                <c:pt idx="326">
                  <c:v>03/01/2007</c:v>
                </c:pt>
                <c:pt idx="327">
                  <c:v>04/01/2007</c:v>
                </c:pt>
                <c:pt idx="328">
                  <c:v>05/01/2007</c:v>
                </c:pt>
                <c:pt idx="329">
                  <c:v>06/01/2007</c:v>
                </c:pt>
                <c:pt idx="330">
                  <c:v>07/01/2007</c:v>
                </c:pt>
                <c:pt idx="331">
                  <c:v>08/01/2007</c:v>
                </c:pt>
                <c:pt idx="332">
                  <c:v>09/01/2007</c:v>
                </c:pt>
                <c:pt idx="333">
                  <c:v>10/01/2007</c:v>
                </c:pt>
                <c:pt idx="334">
                  <c:v>11/01/2007</c:v>
                </c:pt>
                <c:pt idx="335">
                  <c:v>12/01/2007</c:v>
                </c:pt>
                <c:pt idx="336">
                  <c:v>01/01/2008</c:v>
                </c:pt>
                <c:pt idx="337">
                  <c:v>02/01/2008</c:v>
                </c:pt>
                <c:pt idx="338">
                  <c:v>03/01/2008</c:v>
                </c:pt>
                <c:pt idx="339">
                  <c:v>04/01/2008</c:v>
                </c:pt>
                <c:pt idx="340">
                  <c:v>05/01/2008</c:v>
                </c:pt>
                <c:pt idx="341">
                  <c:v>06/01/2008</c:v>
                </c:pt>
                <c:pt idx="342">
                  <c:v>07/01/2008</c:v>
                </c:pt>
                <c:pt idx="343">
                  <c:v>08/01/2008</c:v>
                </c:pt>
                <c:pt idx="344">
                  <c:v>09/01/2008</c:v>
                </c:pt>
                <c:pt idx="345">
                  <c:v>10/01/2008</c:v>
                </c:pt>
                <c:pt idx="346">
                  <c:v>11/01/2008</c:v>
                </c:pt>
                <c:pt idx="347">
                  <c:v>12/01/2008</c:v>
                </c:pt>
                <c:pt idx="348">
                  <c:v>01/01/2009</c:v>
                </c:pt>
                <c:pt idx="349">
                  <c:v>02/01/2009</c:v>
                </c:pt>
                <c:pt idx="350">
                  <c:v>03/01/2009</c:v>
                </c:pt>
                <c:pt idx="351">
                  <c:v>04/01/2009</c:v>
                </c:pt>
                <c:pt idx="352">
                  <c:v>05/01/2009</c:v>
                </c:pt>
                <c:pt idx="353">
                  <c:v>06/01/2009</c:v>
                </c:pt>
                <c:pt idx="354">
                  <c:v>07/01/2009</c:v>
                </c:pt>
                <c:pt idx="355">
                  <c:v>08/01/2009</c:v>
                </c:pt>
                <c:pt idx="356">
                  <c:v>09/01/2009</c:v>
                </c:pt>
                <c:pt idx="357">
                  <c:v>10/01/2009</c:v>
                </c:pt>
                <c:pt idx="358">
                  <c:v>11/01/2009</c:v>
                </c:pt>
                <c:pt idx="359">
                  <c:v>12/01/2009</c:v>
                </c:pt>
                <c:pt idx="360">
                  <c:v>01/01/2010</c:v>
                </c:pt>
                <c:pt idx="361">
                  <c:v>02/01/2010</c:v>
                </c:pt>
                <c:pt idx="362">
                  <c:v>03/01/2010</c:v>
                </c:pt>
                <c:pt idx="363">
                  <c:v>04/01/2010</c:v>
                </c:pt>
                <c:pt idx="364">
                  <c:v>05/01/2010</c:v>
                </c:pt>
                <c:pt idx="365">
                  <c:v>06/01/2010</c:v>
                </c:pt>
                <c:pt idx="366">
                  <c:v>07/01/2010</c:v>
                </c:pt>
                <c:pt idx="367">
                  <c:v>08/01/2010</c:v>
                </c:pt>
                <c:pt idx="368">
                  <c:v>09/01/2010</c:v>
                </c:pt>
                <c:pt idx="369">
                  <c:v>10/01/2010</c:v>
                </c:pt>
                <c:pt idx="370">
                  <c:v>11/01/2010</c:v>
                </c:pt>
                <c:pt idx="371">
                  <c:v>12/01/2010</c:v>
                </c:pt>
                <c:pt idx="372">
                  <c:v>01/01/2011</c:v>
                </c:pt>
                <c:pt idx="373">
                  <c:v>02/01/2011</c:v>
                </c:pt>
                <c:pt idx="374">
                  <c:v>03/01/2011</c:v>
                </c:pt>
                <c:pt idx="375">
                  <c:v>04/01/2011</c:v>
                </c:pt>
                <c:pt idx="376">
                  <c:v>05/01/2011</c:v>
                </c:pt>
                <c:pt idx="377">
                  <c:v>06/01/2011</c:v>
                </c:pt>
                <c:pt idx="378">
                  <c:v>07/01/2011</c:v>
                </c:pt>
                <c:pt idx="379">
                  <c:v>08/01/2011</c:v>
                </c:pt>
                <c:pt idx="380">
                  <c:v>09/01/2011</c:v>
                </c:pt>
                <c:pt idx="381">
                  <c:v>10/01/2011</c:v>
                </c:pt>
                <c:pt idx="382">
                  <c:v>11/01/2011</c:v>
                </c:pt>
                <c:pt idx="383">
                  <c:v>12/01/2011</c:v>
                </c:pt>
                <c:pt idx="384">
                  <c:v>01/01/2012</c:v>
                </c:pt>
                <c:pt idx="385">
                  <c:v>02/01/2012</c:v>
                </c:pt>
                <c:pt idx="386">
                  <c:v>03/01/2012</c:v>
                </c:pt>
                <c:pt idx="387">
                  <c:v>04/01/2012</c:v>
                </c:pt>
                <c:pt idx="388">
                  <c:v>05/01/2012</c:v>
                </c:pt>
                <c:pt idx="389">
                  <c:v>06/01/2012</c:v>
                </c:pt>
                <c:pt idx="390">
                  <c:v>07/01/2012</c:v>
                </c:pt>
                <c:pt idx="391">
                  <c:v>08/01/2012</c:v>
                </c:pt>
                <c:pt idx="392">
                  <c:v>09/01/2012</c:v>
                </c:pt>
                <c:pt idx="393">
                  <c:v>10/01/2012</c:v>
                </c:pt>
                <c:pt idx="394">
                  <c:v>11/01/2012</c:v>
                </c:pt>
                <c:pt idx="395">
                  <c:v>12/01/2012</c:v>
                </c:pt>
                <c:pt idx="396">
                  <c:v>01/01/2013</c:v>
                </c:pt>
                <c:pt idx="397">
                  <c:v>02/01/2013</c:v>
                </c:pt>
                <c:pt idx="398">
                  <c:v>03/01/2013</c:v>
                </c:pt>
                <c:pt idx="399">
                  <c:v>04/01/2013</c:v>
                </c:pt>
                <c:pt idx="400">
                  <c:v>05/01/2013</c:v>
                </c:pt>
                <c:pt idx="401">
                  <c:v>06/01/2013</c:v>
                </c:pt>
                <c:pt idx="402">
                  <c:v>07/01/2013</c:v>
                </c:pt>
                <c:pt idx="403">
                  <c:v>08/01/2013</c:v>
                </c:pt>
                <c:pt idx="404">
                  <c:v>09/01/2013</c:v>
                </c:pt>
                <c:pt idx="405">
                  <c:v>10/01/2013</c:v>
                </c:pt>
                <c:pt idx="406">
                  <c:v>11/01/2013</c:v>
                </c:pt>
                <c:pt idx="407">
                  <c:v>12/01/2013</c:v>
                </c:pt>
                <c:pt idx="408">
                  <c:v>01/01/2014</c:v>
                </c:pt>
                <c:pt idx="409">
                  <c:v>02/01/2014</c:v>
                </c:pt>
                <c:pt idx="410">
                  <c:v>03/01/2014</c:v>
                </c:pt>
                <c:pt idx="411">
                  <c:v>04/01/2014</c:v>
                </c:pt>
                <c:pt idx="412">
                  <c:v>05/01/2014</c:v>
                </c:pt>
                <c:pt idx="413">
                  <c:v>06/01/2014</c:v>
                </c:pt>
                <c:pt idx="414">
                  <c:v>07/01/2014</c:v>
                </c:pt>
                <c:pt idx="415">
                  <c:v>08/01/2014</c:v>
                </c:pt>
                <c:pt idx="416">
                  <c:v>09/01/2014</c:v>
                </c:pt>
                <c:pt idx="417">
                  <c:v>10/01/2014</c:v>
                </c:pt>
                <c:pt idx="418">
                  <c:v>11/01/2014</c:v>
                </c:pt>
                <c:pt idx="419">
                  <c:v>12/01/2014</c:v>
                </c:pt>
                <c:pt idx="420">
                  <c:v>01/01/2015</c:v>
                </c:pt>
                <c:pt idx="421">
                  <c:v>02/01/2015</c:v>
                </c:pt>
                <c:pt idx="422">
                  <c:v>03/01/2015</c:v>
                </c:pt>
                <c:pt idx="423">
                  <c:v>04/01/2015</c:v>
                </c:pt>
                <c:pt idx="424">
                  <c:v>05/01/2015</c:v>
                </c:pt>
                <c:pt idx="425">
                  <c:v>06/01/2015</c:v>
                </c:pt>
                <c:pt idx="426">
                  <c:v>07/01/2015</c:v>
                </c:pt>
                <c:pt idx="427">
                  <c:v>08/01/2015</c:v>
                </c:pt>
                <c:pt idx="428">
                  <c:v>09/01/2015</c:v>
                </c:pt>
                <c:pt idx="429">
                  <c:v>10/01/2015</c:v>
                </c:pt>
                <c:pt idx="430">
                  <c:v>11/01/2015</c:v>
                </c:pt>
                <c:pt idx="431">
                  <c:v>12/01/2015</c:v>
                </c:pt>
                <c:pt idx="432">
                  <c:v>01/01/2016</c:v>
                </c:pt>
                <c:pt idx="433">
                  <c:v>02/01/2016</c:v>
                </c:pt>
                <c:pt idx="434">
                  <c:v>03/01/2016</c:v>
                </c:pt>
                <c:pt idx="435">
                  <c:v>04/01/2016</c:v>
                </c:pt>
                <c:pt idx="436">
                  <c:v>05/01/2016</c:v>
                </c:pt>
                <c:pt idx="437">
                  <c:v>06/01/2016</c:v>
                </c:pt>
                <c:pt idx="438">
                  <c:v>07/01/2016</c:v>
                </c:pt>
                <c:pt idx="439">
                  <c:v>08/01/2016</c:v>
                </c:pt>
                <c:pt idx="440">
                  <c:v>09/01/2016</c:v>
                </c:pt>
                <c:pt idx="441">
                  <c:v>10/01/2016</c:v>
                </c:pt>
                <c:pt idx="442">
                  <c:v>11/01/2016</c:v>
                </c:pt>
                <c:pt idx="443">
                  <c:v>12/01/2016</c:v>
                </c:pt>
                <c:pt idx="444">
                  <c:v>01/01/2017</c:v>
                </c:pt>
                <c:pt idx="445">
                  <c:v>02/01/2017</c:v>
                </c:pt>
                <c:pt idx="446">
                  <c:v>03/01/2017</c:v>
                </c:pt>
                <c:pt idx="447">
                  <c:v>04/01/2017</c:v>
                </c:pt>
                <c:pt idx="448">
                  <c:v>05/01/2017</c:v>
                </c:pt>
                <c:pt idx="449">
                  <c:v>06/01/2017</c:v>
                </c:pt>
                <c:pt idx="450">
                  <c:v>01/01/2005</c:v>
                </c:pt>
                <c:pt idx="451">
                  <c:v>02/01/2005</c:v>
                </c:pt>
                <c:pt idx="452">
                  <c:v>03/01/2005</c:v>
                </c:pt>
                <c:pt idx="453">
                  <c:v>04/01/2005</c:v>
                </c:pt>
                <c:pt idx="454">
                  <c:v>05/01/2005</c:v>
                </c:pt>
                <c:pt idx="455">
                  <c:v>06/01/2005</c:v>
                </c:pt>
                <c:pt idx="456">
                  <c:v>07/01/2005</c:v>
                </c:pt>
                <c:pt idx="457">
                  <c:v>08/01/2005</c:v>
                </c:pt>
                <c:pt idx="458">
                  <c:v>09/01/2005</c:v>
                </c:pt>
                <c:pt idx="459">
                  <c:v>10/01/2005</c:v>
                </c:pt>
                <c:pt idx="460">
                  <c:v>11/01/2005</c:v>
                </c:pt>
                <c:pt idx="461">
                  <c:v>12/01/2005</c:v>
                </c:pt>
                <c:pt idx="462">
                  <c:v>01/01/2006</c:v>
                </c:pt>
                <c:pt idx="463">
                  <c:v>02/01/2006</c:v>
                </c:pt>
                <c:pt idx="464">
                  <c:v>03/01/2006</c:v>
                </c:pt>
                <c:pt idx="465">
                  <c:v>04/01/2006</c:v>
                </c:pt>
                <c:pt idx="466">
                  <c:v>05/01/2006</c:v>
                </c:pt>
                <c:pt idx="467">
                  <c:v>06/01/2006</c:v>
                </c:pt>
                <c:pt idx="468">
                  <c:v>07/01/2006</c:v>
                </c:pt>
                <c:pt idx="469">
                  <c:v>08/01/2006</c:v>
                </c:pt>
                <c:pt idx="470">
                  <c:v>09/01/2006</c:v>
                </c:pt>
                <c:pt idx="471">
                  <c:v>10/01/2006</c:v>
                </c:pt>
                <c:pt idx="472">
                  <c:v>11/01/2006</c:v>
                </c:pt>
                <c:pt idx="473">
                  <c:v>12/01/2006</c:v>
                </c:pt>
                <c:pt idx="474">
                  <c:v>01/01/2007</c:v>
                </c:pt>
                <c:pt idx="475">
                  <c:v>02/01/2007</c:v>
                </c:pt>
                <c:pt idx="476">
                  <c:v>03/01/2007</c:v>
                </c:pt>
                <c:pt idx="477">
                  <c:v>04/01/2007</c:v>
                </c:pt>
                <c:pt idx="478">
                  <c:v>05/01/2007</c:v>
                </c:pt>
                <c:pt idx="479">
                  <c:v>06/01/2007</c:v>
                </c:pt>
                <c:pt idx="480">
                  <c:v>07/01/2007</c:v>
                </c:pt>
                <c:pt idx="481">
                  <c:v>08/01/2007</c:v>
                </c:pt>
                <c:pt idx="482">
                  <c:v>09/01/2007</c:v>
                </c:pt>
                <c:pt idx="483">
                  <c:v>10/01/2007</c:v>
                </c:pt>
                <c:pt idx="484">
                  <c:v>11/01/2007</c:v>
                </c:pt>
                <c:pt idx="485">
                  <c:v>12/01/2007</c:v>
                </c:pt>
                <c:pt idx="486">
                  <c:v>01/01/2008</c:v>
                </c:pt>
                <c:pt idx="487">
                  <c:v>02/01/2008</c:v>
                </c:pt>
                <c:pt idx="488">
                  <c:v>03/01/2008</c:v>
                </c:pt>
                <c:pt idx="489">
                  <c:v>04/01/2008</c:v>
                </c:pt>
                <c:pt idx="490">
                  <c:v>05/01/2008</c:v>
                </c:pt>
                <c:pt idx="491">
                  <c:v>06/01/2008</c:v>
                </c:pt>
                <c:pt idx="492">
                  <c:v>07/01/2008</c:v>
                </c:pt>
                <c:pt idx="493">
                  <c:v>08/01/2008</c:v>
                </c:pt>
                <c:pt idx="494">
                  <c:v>09/01/2008</c:v>
                </c:pt>
                <c:pt idx="495">
                  <c:v>10/01/2008</c:v>
                </c:pt>
                <c:pt idx="496">
                  <c:v>11/01/2008</c:v>
                </c:pt>
                <c:pt idx="497">
                  <c:v>12/01/2008</c:v>
                </c:pt>
                <c:pt idx="498">
                  <c:v>01/01/2009</c:v>
                </c:pt>
                <c:pt idx="499">
                  <c:v>02/01/2009</c:v>
                </c:pt>
                <c:pt idx="500">
                  <c:v>03/01/2009</c:v>
                </c:pt>
                <c:pt idx="501">
                  <c:v>04/01/2009</c:v>
                </c:pt>
                <c:pt idx="502">
                  <c:v>05/01/2009</c:v>
                </c:pt>
                <c:pt idx="503">
                  <c:v>06/01/2009</c:v>
                </c:pt>
                <c:pt idx="504">
                  <c:v>07/01/2009</c:v>
                </c:pt>
                <c:pt idx="505">
                  <c:v>08/01/2009</c:v>
                </c:pt>
                <c:pt idx="506">
                  <c:v>09/01/2009</c:v>
                </c:pt>
                <c:pt idx="507">
                  <c:v>10/01/2009</c:v>
                </c:pt>
                <c:pt idx="508">
                  <c:v>11/01/2009</c:v>
                </c:pt>
                <c:pt idx="509">
                  <c:v>12/01/2009</c:v>
                </c:pt>
                <c:pt idx="510">
                  <c:v>01/01/2010</c:v>
                </c:pt>
                <c:pt idx="511">
                  <c:v>02/01/2010</c:v>
                </c:pt>
                <c:pt idx="512">
                  <c:v>03/01/2010</c:v>
                </c:pt>
                <c:pt idx="513">
                  <c:v>04/01/2010</c:v>
                </c:pt>
                <c:pt idx="514">
                  <c:v>05/01/2010</c:v>
                </c:pt>
                <c:pt idx="515">
                  <c:v>06/01/2010</c:v>
                </c:pt>
                <c:pt idx="516">
                  <c:v>07/01/2010</c:v>
                </c:pt>
                <c:pt idx="517">
                  <c:v>08/01/2010</c:v>
                </c:pt>
                <c:pt idx="518">
                  <c:v>09/01/2010</c:v>
                </c:pt>
                <c:pt idx="519">
                  <c:v>10/01/2010</c:v>
                </c:pt>
                <c:pt idx="520">
                  <c:v>11/01/2010</c:v>
                </c:pt>
                <c:pt idx="521">
                  <c:v>12/01/2010</c:v>
                </c:pt>
                <c:pt idx="522">
                  <c:v>01/01/2011</c:v>
                </c:pt>
                <c:pt idx="523">
                  <c:v>02/01/2011</c:v>
                </c:pt>
                <c:pt idx="524">
                  <c:v>03/01/2011</c:v>
                </c:pt>
                <c:pt idx="525">
                  <c:v>04/01/2011</c:v>
                </c:pt>
                <c:pt idx="526">
                  <c:v>05/01/2011</c:v>
                </c:pt>
                <c:pt idx="527">
                  <c:v>06/01/2011</c:v>
                </c:pt>
                <c:pt idx="528">
                  <c:v>07/01/2011</c:v>
                </c:pt>
                <c:pt idx="529">
                  <c:v>08/01/2011</c:v>
                </c:pt>
                <c:pt idx="530">
                  <c:v>09/01/2011</c:v>
                </c:pt>
                <c:pt idx="531">
                  <c:v>10/01/2011</c:v>
                </c:pt>
                <c:pt idx="532">
                  <c:v>11/01/2011</c:v>
                </c:pt>
                <c:pt idx="533">
                  <c:v>12/01/2011</c:v>
                </c:pt>
                <c:pt idx="534">
                  <c:v>01/01/2012</c:v>
                </c:pt>
                <c:pt idx="535">
                  <c:v>02/01/2012</c:v>
                </c:pt>
                <c:pt idx="536">
                  <c:v>03/01/2012</c:v>
                </c:pt>
                <c:pt idx="537">
                  <c:v>04/01/2012</c:v>
                </c:pt>
                <c:pt idx="538">
                  <c:v>05/01/2012</c:v>
                </c:pt>
                <c:pt idx="539">
                  <c:v>06/01/2012</c:v>
                </c:pt>
                <c:pt idx="540">
                  <c:v>07/01/2012</c:v>
                </c:pt>
                <c:pt idx="541">
                  <c:v>08/01/2012</c:v>
                </c:pt>
                <c:pt idx="542">
                  <c:v>09/01/2012</c:v>
                </c:pt>
                <c:pt idx="543">
                  <c:v>10/01/2012</c:v>
                </c:pt>
                <c:pt idx="544">
                  <c:v>11/01/2012</c:v>
                </c:pt>
                <c:pt idx="545">
                  <c:v>12/01/2012</c:v>
                </c:pt>
                <c:pt idx="546">
                  <c:v>01/01/2013</c:v>
                </c:pt>
                <c:pt idx="547">
                  <c:v>02/01/2013</c:v>
                </c:pt>
                <c:pt idx="548">
                  <c:v>03/01/2013</c:v>
                </c:pt>
                <c:pt idx="549">
                  <c:v>04/01/2013</c:v>
                </c:pt>
                <c:pt idx="550">
                  <c:v>05/01/2013</c:v>
                </c:pt>
                <c:pt idx="551">
                  <c:v>06/01/2013</c:v>
                </c:pt>
                <c:pt idx="552">
                  <c:v>07/01/2013</c:v>
                </c:pt>
                <c:pt idx="553">
                  <c:v>08/01/2013</c:v>
                </c:pt>
                <c:pt idx="554">
                  <c:v>09/01/2013</c:v>
                </c:pt>
                <c:pt idx="555">
                  <c:v>10/01/2013</c:v>
                </c:pt>
                <c:pt idx="556">
                  <c:v>11/01/2013</c:v>
                </c:pt>
                <c:pt idx="557">
                  <c:v>12/01/2013</c:v>
                </c:pt>
                <c:pt idx="558">
                  <c:v>01/01/2014</c:v>
                </c:pt>
                <c:pt idx="559">
                  <c:v>02/01/2014</c:v>
                </c:pt>
                <c:pt idx="560">
                  <c:v>03/01/2014</c:v>
                </c:pt>
                <c:pt idx="561">
                  <c:v>04/01/2014</c:v>
                </c:pt>
                <c:pt idx="562">
                  <c:v>05/01/2014</c:v>
                </c:pt>
                <c:pt idx="563">
                  <c:v>06/01/2014</c:v>
                </c:pt>
                <c:pt idx="564">
                  <c:v>07/01/2014</c:v>
                </c:pt>
                <c:pt idx="565">
                  <c:v>08/01/2014</c:v>
                </c:pt>
                <c:pt idx="566">
                  <c:v>09/01/2014</c:v>
                </c:pt>
                <c:pt idx="567">
                  <c:v>10/01/2014</c:v>
                </c:pt>
                <c:pt idx="568">
                  <c:v>11/01/2014</c:v>
                </c:pt>
                <c:pt idx="569">
                  <c:v>12/01/2014</c:v>
                </c:pt>
                <c:pt idx="570">
                  <c:v>01/01/2015</c:v>
                </c:pt>
                <c:pt idx="571">
                  <c:v>02/01/2015</c:v>
                </c:pt>
                <c:pt idx="572">
                  <c:v>03/01/2015</c:v>
                </c:pt>
                <c:pt idx="573">
                  <c:v>04/01/2015</c:v>
                </c:pt>
                <c:pt idx="574">
                  <c:v>05/01/2015</c:v>
                </c:pt>
                <c:pt idx="575">
                  <c:v>06/01/2015</c:v>
                </c:pt>
                <c:pt idx="576">
                  <c:v>07/01/2015</c:v>
                </c:pt>
                <c:pt idx="577">
                  <c:v>08/01/2015</c:v>
                </c:pt>
                <c:pt idx="578">
                  <c:v>09/01/2015</c:v>
                </c:pt>
                <c:pt idx="579">
                  <c:v>10/01/2015</c:v>
                </c:pt>
                <c:pt idx="580">
                  <c:v>11/01/2015</c:v>
                </c:pt>
                <c:pt idx="581">
                  <c:v>12/01/2015</c:v>
                </c:pt>
                <c:pt idx="582">
                  <c:v>01/01/2016</c:v>
                </c:pt>
                <c:pt idx="583">
                  <c:v>02/01/2016</c:v>
                </c:pt>
                <c:pt idx="584">
                  <c:v>03/01/2016</c:v>
                </c:pt>
                <c:pt idx="585">
                  <c:v>04/01/2016</c:v>
                </c:pt>
                <c:pt idx="586">
                  <c:v>05/01/2016</c:v>
                </c:pt>
                <c:pt idx="587">
                  <c:v>06/01/2016</c:v>
                </c:pt>
                <c:pt idx="588">
                  <c:v>07/01/2016</c:v>
                </c:pt>
                <c:pt idx="589">
                  <c:v>08/01/2016</c:v>
                </c:pt>
                <c:pt idx="590">
                  <c:v>09/01/2016</c:v>
                </c:pt>
                <c:pt idx="591">
                  <c:v>10/01/2016</c:v>
                </c:pt>
                <c:pt idx="592">
                  <c:v>11/01/2016</c:v>
                </c:pt>
                <c:pt idx="593">
                  <c:v>12/01/2016</c:v>
                </c:pt>
                <c:pt idx="594">
                  <c:v>01/01/2017</c:v>
                </c:pt>
                <c:pt idx="595">
                  <c:v>02/01/2017</c:v>
                </c:pt>
                <c:pt idx="596">
                  <c:v>03/01/2017</c:v>
                </c:pt>
                <c:pt idx="597">
                  <c:v>04/01/2017</c:v>
                </c:pt>
                <c:pt idx="598">
                  <c:v>05/01/2017</c:v>
                </c:pt>
                <c:pt idx="599">
                  <c:v>06/01/2017</c:v>
                </c:pt>
                <c:pt idx="600">
                  <c:v>01/01/2005</c:v>
                </c:pt>
                <c:pt idx="601">
                  <c:v>02/01/2005</c:v>
                </c:pt>
                <c:pt idx="602">
                  <c:v>03/01/2005</c:v>
                </c:pt>
                <c:pt idx="603">
                  <c:v>04/01/2005</c:v>
                </c:pt>
                <c:pt idx="604">
                  <c:v>05/01/2005</c:v>
                </c:pt>
                <c:pt idx="605">
                  <c:v>06/01/2005</c:v>
                </c:pt>
                <c:pt idx="606">
                  <c:v>07/01/2005</c:v>
                </c:pt>
                <c:pt idx="607">
                  <c:v>08/01/2005</c:v>
                </c:pt>
                <c:pt idx="608">
                  <c:v>09/01/2005</c:v>
                </c:pt>
                <c:pt idx="609">
                  <c:v>10/01/2005</c:v>
                </c:pt>
                <c:pt idx="610">
                  <c:v>11/01/2005</c:v>
                </c:pt>
                <c:pt idx="611">
                  <c:v>12/01/2005</c:v>
                </c:pt>
                <c:pt idx="612">
                  <c:v>01/01/2006</c:v>
                </c:pt>
                <c:pt idx="613">
                  <c:v>02/01/2006</c:v>
                </c:pt>
                <c:pt idx="614">
                  <c:v>03/01/2006</c:v>
                </c:pt>
                <c:pt idx="615">
                  <c:v>04/01/2006</c:v>
                </c:pt>
                <c:pt idx="616">
                  <c:v>05/01/2006</c:v>
                </c:pt>
                <c:pt idx="617">
                  <c:v>06/01/2006</c:v>
                </c:pt>
                <c:pt idx="618">
                  <c:v>07/01/2006</c:v>
                </c:pt>
                <c:pt idx="619">
                  <c:v>08/01/2006</c:v>
                </c:pt>
                <c:pt idx="620">
                  <c:v>09/01/2006</c:v>
                </c:pt>
                <c:pt idx="621">
                  <c:v>10/01/2006</c:v>
                </c:pt>
                <c:pt idx="622">
                  <c:v>11/01/2006</c:v>
                </c:pt>
                <c:pt idx="623">
                  <c:v>12/01/2006</c:v>
                </c:pt>
                <c:pt idx="624">
                  <c:v>01/01/2007</c:v>
                </c:pt>
                <c:pt idx="625">
                  <c:v>02/01/2007</c:v>
                </c:pt>
                <c:pt idx="626">
                  <c:v>03/01/2007</c:v>
                </c:pt>
                <c:pt idx="627">
                  <c:v>04/01/2007</c:v>
                </c:pt>
                <c:pt idx="628">
                  <c:v>05/01/2007</c:v>
                </c:pt>
                <c:pt idx="629">
                  <c:v>06/01/2007</c:v>
                </c:pt>
                <c:pt idx="630">
                  <c:v>07/01/2007</c:v>
                </c:pt>
                <c:pt idx="631">
                  <c:v>08/01/2007</c:v>
                </c:pt>
                <c:pt idx="632">
                  <c:v>09/01/2007</c:v>
                </c:pt>
                <c:pt idx="633">
                  <c:v>10/01/2007</c:v>
                </c:pt>
                <c:pt idx="634">
                  <c:v>11/01/2007</c:v>
                </c:pt>
                <c:pt idx="635">
                  <c:v>12/01/2007</c:v>
                </c:pt>
                <c:pt idx="636">
                  <c:v>01/01/2008</c:v>
                </c:pt>
                <c:pt idx="637">
                  <c:v>02/01/2008</c:v>
                </c:pt>
                <c:pt idx="638">
                  <c:v>03/01/2008</c:v>
                </c:pt>
                <c:pt idx="639">
                  <c:v>04/01/2008</c:v>
                </c:pt>
                <c:pt idx="640">
                  <c:v>05/01/2008</c:v>
                </c:pt>
                <c:pt idx="641">
                  <c:v>06/01/2008</c:v>
                </c:pt>
                <c:pt idx="642">
                  <c:v>07/01/2008</c:v>
                </c:pt>
                <c:pt idx="643">
                  <c:v>08/01/2008</c:v>
                </c:pt>
                <c:pt idx="644">
                  <c:v>09/01/2008</c:v>
                </c:pt>
                <c:pt idx="645">
                  <c:v>10/01/2008</c:v>
                </c:pt>
                <c:pt idx="646">
                  <c:v>11/01/2008</c:v>
                </c:pt>
                <c:pt idx="647">
                  <c:v>12/01/2008</c:v>
                </c:pt>
                <c:pt idx="648">
                  <c:v>01/01/2009</c:v>
                </c:pt>
                <c:pt idx="649">
                  <c:v>02/01/2009</c:v>
                </c:pt>
                <c:pt idx="650">
                  <c:v>03/01/2009</c:v>
                </c:pt>
                <c:pt idx="651">
                  <c:v>04/01/2009</c:v>
                </c:pt>
                <c:pt idx="652">
                  <c:v>05/01/2009</c:v>
                </c:pt>
                <c:pt idx="653">
                  <c:v>06/01/2009</c:v>
                </c:pt>
                <c:pt idx="654">
                  <c:v>07/01/2009</c:v>
                </c:pt>
                <c:pt idx="655">
                  <c:v>08/01/2009</c:v>
                </c:pt>
                <c:pt idx="656">
                  <c:v>09/01/2009</c:v>
                </c:pt>
                <c:pt idx="657">
                  <c:v>10/01/2009</c:v>
                </c:pt>
                <c:pt idx="658">
                  <c:v>11/01/2009</c:v>
                </c:pt>
                <c:pt idx="659">
                  <c:v>12/01/2009</c:v>
                </c:pt>
                <c:pt idx="660">
                  <c:v>01/01/2010</c:v>
                </c:pt>
                <c:pt idx="661">
                  <c:v>02/01/2010</c:v>
                </c:pt>
                <c:pt idx="662">
                  <c:v>03/01/2010</c:v>
                </c:pt>
                <c:pt idx="663">
                  <c:v>04/01/2010</c:v>
                </c:pt>
                <c:pt idx="664">
                  <c:v>05/01/2010</c:v>
                </c:pt>
                <c:pt idx="665">
                  <c:v>06/01/2010</c:v>
                </c:pt>
                <c:pt idx="666">
                  <c:v>07/01/2010</c:v>
                </c:pt>
                <c:pt idx="667">
                  <c:v>08/01/2010</c:v>
                </c:pt>
                <c:pt idx="668">
                  <c:v>09/01/2010</c:v>
                </c:pt>
                <c:pt idx="669">
                  <c:v>10/01/2010</c:v>
                </c:pt>
                <c:pt idx="670">
                  <c:v>11/01/2010</c:v>
                </c:pt>
                <c:pt idx="671">
                  <c:v>12/01/2010</c:v>
                </c:pt>
                <c:pt idx="672">
                  <c:v>01/01/2011</c:v>
                </c:pt>
                <c:pt idx="673">
                  <c:v>02/01/2011</c:v>
                </c:pt>
                <c:pt idx="674">
                  <c:v>03/01/2011</c:v>
                </c:pt>
                <c:pt idx="675">
                  <c:v>04/01/2011</c:v>
                </c:pt>
                <c:pt idx="676">
                  <c:v>05/01/2011</c:v>
                </c:pt>
                <c:pt idx="677">
                  <c:v>06/01/2011</c:v>
                </c:pt>
                <c:pt idx="678">
                  <c:v>07/01/2011</c:v>
                </c:pt>
                <c:pt idx="679">
                  <c:v>08/01/2011</c:v>
                </c:pt>
                <c:pt idx="680">
                  <c:v>09/01/2011</c:v>
                </c:pt>
                <c:pt idx="681">
                  <c:v>10/01/2011</c:v>
                </c:pt>
                <c:pt idx="682">
                  <c:v>11/01/2011</c:v>
                </c:pt>
                <c:pt idx="683">
                  <c:v>12/01/2011</c:v>
                </c:pt>
                <c:pt idx="684">
                  <c:v>01/01/2012</c:v>
                </c:pt>
                <c:pt idx="685">
                  <c:v>02/01/2012</c:v>
                </c:pt>
                <c:pt idx="686">
                  <c:v>03/01/2012</c:v>
                </c:pt>
                <c:pt idx="687">
                  <c:v>04/01/2012</c:v>
                </c:pt>
                <c:pt idx="688">
                  <c:v>05/01/2012</c:v>
                </c:pt>
                <c:pt idx="689">
                  <c:v>06/01/2012</c:v>
                </c:pt>
                <c:pt idx="690">
                  <c:v>07/01/2012</c:v>
                </c:pt>
                <c:pt idx="691">
                  <c:v>08/01/2012</c:v>
                </c:pt>
                <c:pt idx="692">
                  <c:v>09/01/2012</c:v>
                </c:pt>
                <c:pt idx="693">
                  <c:v>10/01/2012</c:v>
                </c:pt>
                <c:pt idx="694">
                  <c:v>11/01/2012</c:v>
                </c:pt>
                <c:pt idx="695">
                  <c:v>12/01/2012</c:v>
                </c:pt>
                <c:pt idx="696">
                  <c:v>01/01/2013</c:v>
                </c:pt>
                <c:pt idx="697">
                  <c:v>02/01/2013</c:v>
                </c:pt>
                <c:pt idx="698">
                  <c:v>03/01/2013</c:v>
                </c:pt>
                <c:pt idx="699">
                  <c:v>04/01/2013</c:v>
                </c:pt>
                <c:pt idx="700">
                  <c:v>05/01/2013</c:v>
                </c:pt>
                <c:pt idx="701">
                  <c:v>06/01/2013</c:v>
                </c:pt>
                <c:pt idx="702">
                  <c:v>07/01/2013</c:v>
                </c:pt>
                <c:pt idx="703">
                  <c:v>08/01/2013</c:v>
                </c:pt>
                <c:pt idx="704">
                  <c:v>09/01/2013</c:v>
                </c:pt>
                <c:pt idx="705">
                  <c:v>10/01/2013</c:v>
                </c:pt>
                <c:pt idx="706">
                  <c:v>11/01/2013</c:v>
                </c:pt>
                <c:pt idx="707">
                  <c:v>12/01/2013</c:v>
                </c:pt>
                <c:pt idx="708">
                  <c:v>01/01/2014</c:v>
                </c:pt>
                <c:pt idx="709">
                  <c:v>02/01/2014</c:v>
                </c:pt>
                <c:pt idx="710">
                  <c:v>03/01/2014</c:v>
                </c:pt>
                <c:pt idx="711">
                  <c:v>04/01/2014</c:v>
                </c:pt>
                <c:pt idx="712">
                  <c:v>05/01/2014</c:v>
                </c:pt>
                <c:pt idx="713">
                  <c:v>06/01/2014</c:v>
                </c:pt>
                <c:pt idx="714">
                  <c:v>07/01/2014</c:v>
                </c:pt>
                <c:pt idx="715">
                  <c:v>08/01/2014</c:v>
                </c:pt>
                <c:pt idx="716">
                  <c:v>09/01/2014</c:v>
                </c:pt>
                <c:pt idx="717">
                  <c:v>10/01/2014</c:v>
                </c:pt>
                <c:pt idx="718">
                  <c:v>11/01/2014</c:v>
                </c:pt>
                <c:pt idx="719">
                  <c:v>12/01/2014</c:v>
                </c:pt>
                <c:pt idx="720">
                  <c:v>01/01/2015</c:v>
                </c:pt>
                <c:pt idx="721">
                  <c:v>02/01/2015</c:v>
                </c:pt>
                <c:pt idx="722">
                  <c:v>03/01/2015</c:v>
                </c:pt>
                <c:pt idx="723">
                  <c:v>04/01/2015</c:v>
                </c:pt>
                <c:pt idx="724">
                  <c:v>05/01/2015</c:v>
                </c:pt>
                <c:pt idx="725">
                  <c:v>06/01/2015</c:v>
                </c:pt>
                <c:pt idx="726">
                  <c:v>07/01/2015</c:v>
                </c:pt>
                <c:pt idx="727">
                  <c:v>08/01/2015</c:v>
                </c:pt>
                <c:pt idx="728">
                  <c:v>09/01/2015</c:v>
                </c:pt>
                <c:pt idx="729">
                  <c:v>10/01/2015</c:v>
                </c:pt>
                <c:pt idx="730">
                  <c:v>11/01/2015</c:v>
                </c:pt>
                <c:pt idx="731">
                  <c:v>12/01/2015</c:v>
                </c:pt>
                <c:pt idx="732">
                  <c:v>01/01/2016</c:v>
                </c:pt>
                <c:pt idx="733">
                  <c:v>02/01/2016</c:v>
                </c:pt>
                <c:pt idx="734">
                  <c:v>03/01/2016</c:v>
                </c:pt>
                <c:pt idx="735">
                  <c:v>04/01/2016</c:v>
                </c:pt>
                <c:pt idx="736">
                  <c:v>05/01/2016</c:v>
                </c:pt>
                <c:pt idx="737">
                  <c:v>06/01/2016</c:v>
                </c:pt>
                <c:pt idx="738">
                  <c:v>07/01/2016</c:v>
                </c:pt>
                <c:pt idx="739">
                  <c:v>08/01/2016</c:v>
                </c:pt>
                <c:pt idx="740">
                  <c:v>09/01/2016</c:v>
                </c:pt>
                <c:pt idx="741">
                  <c:v>10/01/2016</c:v>
                </c:pt>
                <c:pt idx="742">
                  <c:v>11/01/2016</c:v>
                </c:pt>
                <c:pt idx="743">
                  <c:v>12/01/2016</c:v>
                </c:pt>
                <c:pt idx="744">
                  <c:v>01/01/2017</c:v>
                </c:pt>
                <c:pt idx="745">
                  <c:v>02/01/2017</c:v>
                </c:pt>
                <c:pt idx="746">
                  <c:v>03/01/2017</c:v>
                </c:pt>
                <c:pt idx="747">
                  <c:v>04/01/2017</c:v>
                </c:pt>
                <c:pt idx="748">
                  <c:v>05/01/2017</c:v>
                </c:pt>
                <c:pt idx="749">
                  <c:v>06/01/2017</c:v>
                </c:pt>
                <c:pt idx="750">
                  <c:v>01/01/2005</c:v>
                </c:pt>
                <c:pt idx="751">
                  <c:v>02/01/2005</c:v>
                </c:pt>
                <c:pt idx="752">
                  <c:v>03/01/2005</c:v>
                </c:pt>
                <c:pt idx="753">
                  <c:v>04/01/2005</c:v>
                </c:pt>
                <c:pt idx="754">
                  <c:v>05/01/2005</c:v>
                </c:pt>
                <c:pt idx="755">
                  <c:v>06/01/2005</c:v>
                </c:pt>
                <c:pt idx="756">
                  <c:v>07/01/2005</c:v>
                </c:pt>
                <c:pt idx="757">
                  <c:v>08/01/2005</c:v>
                </c:pt>
                <c:pt idx="758">
                  <c:v>09/01/2005</c:v>
                </c:pt>
                <c:pt idx="759">
                  <c:v>10/01/2005</c:v>
                </c:pt>
                <c:pt idx="760">
                  <c:v>11/01/2005</c:v>
                </c:pt>
                <c:pt idx="761">
                  <c:v>12/01/2005</c:v>
                </c:pt>
                <c:pt idx="762">
                  <c:v>01/01/2006</c:v>
                </c:pt>
                <c:pt idx="763">
                  <c:v>02/01/2006</c:v>
                </c:pt>
                <c:pt idx="764">
                  <c:v>03/01/2006</c:v>
                </c:pt>
                <c:pt idx="765">
                  <c:v>04/01/2006</c:v>
                </c:pt>
                <c:pt idx="766">
                  <c:v>05/01/2006</c:v>
                </c:pt>
                <c:pt idx="767">
                  <c:v>06/01/2006</c:v>
                </c:pt>
                <c:pt idx="768">
                  <c:v>07/01/2006</c:v>
                </c:pt>
                <c:pt idx="769">
                  <c:v>08/01/2006</c:v>
                </c:pt>
                <c:pt idx="770">
                  <c:v>09/01/2006</c:v>
                </c:pt>
                <c:pt idx="771">
                  <c:v>10/01/2006</c:v>
                </c:pt>
                <c:pt idx="772">
                  <c:v>11/01/2006</c:v>
                </c:pt>
                <c:pt idx="773">
                  <c:v>12/01/2006</c:v>
                </c:pt>
                <c:pt idx="774">
                  <c:v>01/01/2007</c:v>
                </c:pt>
                <c:pt idx="775">
                  <c:v>02/01/2007</c:v>
                </c:pt>
                <c:pt idx="776">
                  <c:v>03/01/2007</c:v>
                </c:pt>
                <c:pt idx="777">
                  <c:v>04/01/2007</c:v>
                </c:pt>
                <c:pt idx="778">
                  <c:v>05/01/2007</c:v>
                </c:pt>
                <c:pt idx="779">
                  <c:v>06/01/2007</c:v>
                </c:pt>
                <c:pt idx="780">
                  <c:v>07/01/2007</c:v>
                </c:pt>
                <c:pt idx="781">
                  <c:v>08/01/2007</c:v>
                </c:pt>
                <c:pt idx="782">
                  <c:v>09/01/2007</c:v>
                </c:pt>
                <c:pt idx="783">
                  <c:v>10/01/2007</c:v>
                </c:pt>
                <c:pt idx="784">
                  <c:v>11/01/2007</c:v>
                </c:pt>
                <c:pt idx="785">
                  <c:v>12/01/2007</c:v>
                </c:pt>
                <c:pt idx="786">
                  <c:v>01/01/2008</c:v>
                </c:pt>
                <c:pt idx="787">
                  <c:v>02/01/2008</c:v>
                </c:pt>
                <c:pt idx="788">
                  <c:v>03/01/2008</c:v>
                </c:pt>
                <c:pt idx="789">
                  <c:v>04/01/2008</c:v>
                </c:pt>
                <c:pt idx="790">
                  <c:v>05/01/2008</c:v>
                </c:pt>
                <c:pt idx="791">
                  <c:v>06/01/2008</c:v>
                </c:pt>
                <c:pt idx="792">
                  <c:v>07/01/2008</c:v>
                </c:pt>
                <c:pt idx="793">
                  <c:v>08/01/2008</c:v>
                </c:pt>
                <c:pt idx="794">
                  <c:v>09/01/2008</c:v>
                </c:pt>
                <c:pt idx="795">
                  <c:v>10/01/2008</c:v>
                </c:pt>
                <c:pt idx="796">
                  <c:v>11/01/2008</c:v>
                </c:pt>
                <c:pt idx="797">
                  <c:v>12/01/2008</c:v>
                </c:pt>
                <c:pt idx="798">
                  <c:v>01/01/2009</c:v>
                </c:pt>
                <c:pt idx="799">
                  <c:v>02/01/2009</c:v>
                </c:pt>
                <c:pt idx="800">
                  <c:v>03/01/2009</c:v>
                </c:pt>
                <c:pt idx="801">
                  <c:v>04/01/2009</c:v>
                </c:pt>
                <c:pt idx="802">
                  <c:v>05/01/2009</c:v>
                </c:pt>
                <c:pt idx="803">
                  <c:v>06/01/2009</c:v>
                </c:pt>
                <c:pt idx="804">
                  <c:v>07/01/2009</c:v>
                </c:pt>
                <c:pt idx="805">
                  <c:v>08/01/2009</c:v>
                </c:pt>
                <c:pt idx="806">
                  <c:v>09/01/2009</c:v>
                </c:pt>
                <c:pt idx="807">
                  <c:v>10/01/2009</c:v>
                </c:pt>
                <c:pt idx="808">
                  <c:v>11/01/2009</c:v>
                </c:pt>
                <c:pt idx="809">
                  <c:v>12/01/2009</c:v>
                </c:pt>
                <c:pt idx="810">
                  <c:v>01/01/2010</c:v>
                </c:pt>
                <c:pt idx="811">
                  <c:v>02/01/2010</c:v>
                </c:pt>
                <c:pt idx="812">
                  <c:v>03/01/2010</c:v>
                </c:pt>
                <c:pt idx="813">
                  <c:v>04/01/2010</c:v>
                </c:pt>
                <c:pt idx="814">
                  <c:v>05/01/2010</c:v>
                </c:pt>
                <c:pt idx="815">
                  <c:v>06/01/2010</c:v>
                </c:pt>
                <c:pt idx="816">
                  <c:v>07/01/2010</c:v>
                </c:pt>
                <c:pt idx="817">
                  <c:v>08/01/2010</c:v>
                </c:pt>
                <c:pt idx="818">
                  <c:v>09/01/2010</c:v>
                </c:pt>
                <c:pt idx="819">
                  <c:v>10/01/2010</c:v>
                </c:pt>
                <c:pt idx="820">
                  <c:v>11/01/2010</c:v>
                </c:pt>
                <c:pt idx="821">
                  <c:v>12/01/2010</c:v>
                </c:pt>
                <c:pt idx="822">
                  <c:v>01/01/2011</c:v>
                </c:pt>
                <c:pt idx="823">
                  <c:v>02/01/2011</c:v>
                </c:pt>
                <c:pt idx="824">
                  <c:v>03/01/2011</c:v>
                </c:pt>
                <c:pt idx="825">
                  <c:v>04/01/2011</c:v>
                </c:pt>
                <c:pt idx="826">
                  <c:v>05/01/2011</c:v>
                </c:pt>
                <c:pt idx="827">
                  <c:v>06/01/2011</c:v>
                </c:pt>
                <c:pt idx="828">
                  <c:v>07/01/2011</c:v>
                </c:pt>
                <c:pt idx="829">
                  <c:v>08/01/2011</c:v>
                </c:pt>
                <c:pt idx="830">
                  <c:v>09/01/2011</c:v>
                </c:pt>
                <c:pt idx="831">
                  <c:v>10/01/2011</c:v>
                </c:pt>
                <c:pt idx="832">
                  <c:v>11/01/2011</c:v>
                </c:pt>
                <c:pt idx="833">
                  <c:v>12/01/2011</c:v>
                </c:pt>
                <c:pt idx="834">
                  <c:v>01/01/2012</c:v>
                </c:pt>
                <c:pt idx="835">
                  <c:v>02/01/2012</c:v>
                </c:pt>
                <c:pt idx="836">
                  <c:v>03/01/2012</c:v>
                </c:pt>
                <c:pt idx="837">
                  <c:v>04/01/2012</c:v>
                </c:pt>
                <c:pt idx="838">
                  <c:v>05/01/2012</c:v>
                </c:pt>
                <c:pt idx="839">
                  <c:v>06/01/2012</c:v>
                </c:pt>
                <c:pt idx="840">
                  <c:v>07/01/2012</c:v>
                </c:pt>
                <c:pt idx="841">
                  <c:v>08/01/2012</c:v>
                </c:pt>
                <c:pt idx="842">
                  <c:v>09/01/2012</c:v>
                </c:pt>
                <c:pt idx="843">
                  <c:v>10/01/2012</c:v>
                </c:pt>
                <c:pt idx="844">
                  <c:v>11/01/2012</c:v>
                </c:pt>
                <c:pt idx="845">
                  <c:v>12/01/2012</c:v>
                </c:pt>
                <c:pt idx="846">
                  <c:v>01/01/2013</c:v>
                </c:pt>
                <c:pt idx="847">
                  <c:v>02/01/2013</c:v>
                </c:pt>
                <c:pt idx="848">
                  <c:v>03/01/2013</c:v>
                </c:pt>
                <c:pt idx="849">
                  <c:v>04/01/2013</c:v>
                </c:pt>
                <c:pt idx="850">
                  <c:v>05/01/2013</c:v>
                </c:pt>
                <c:pt idx="851">
                  <c:v>06/01/2013</c:v>
                </c:pt>
                <c:pt idx="852">
                  <c:v>07/01/2013</c:v>
                </c:pt>
                <c:pt idx="853">
                  <c:v>08/01/2013</c:v>
                </c:pt>
                <c:pt idx="854">
                  <c:v>09/01/2013</c:v>
                </c:pt>
                <c:pt idx="855">
                  <c:v>10/01/2013</c:v>
                </c:pt>
                <c:pt idx="856">
                  <c:v>11/01/2013</c:v>
                </c:pt>
                <c:pt idx="857">
                  <c:v>12/01/2013</c:v>
                </c:pt>
                <c:pt idx="858">
                  <c:v>01/01/2014</c:v>
                </c:pt>
                <c:pt idx="859">
                  <c:v>02/01/2014</c:v>
                </c:pt>
                <c:pt idx="860">
                  <c:v>03/01/2014</c:v>
                </c:pt>
                <c:pt idx="861">
                  <c:v>04/01/2014</c:v>
                </c:pt>
                <c:pt idx="862">
                  <c:v>05/01/2014</c:v>
                </c:pt>
                <c:pt idx="863">
                  <c:v>06/01/2014</c:v>
                </c:pt>
                <c:pt idx="864">
                  <c:v>07/01/2014</c:v>
                </c:pt>
                <c:pt idx="865">
                  <c:v>08/01/2014</c:v>
                </c:pt>
                <c:pt idx="866">
                  <c:v>09/01/2014</c:v>
                </c:pt>
                <c:pt idx="867">
                  <c:v>10/01/2014</c:v>
                </c:pt>
                <c:pt idx="868">
                  <c:v>11/01/2014</c:v>
                </c:pt>
                <c:pt idx="869">
                  <c:v>12/01/2014</c:v>
                </c:pt>
                <c:pt idx="870">
                  <c:v>01/01/2015</c:v>
                </c:pt>
                <c:pt idx="871">
                  <c:v>02/01/2015</c:v>
                </c:pt>
                <c:pt idx="872">
                  <c:v>03/01/2015</c:v>
                </c:pt>
                <c:pt idx="873">
                  <c:v>04/01/2015</c:v>
                </c:pt>
                <c:pt idx="874">
                  <c:v>05/01/2015</c:v>
                </c:pt>
                <c:pt idx="875">
                  <c:v>06/01/2015</c:v>
                </c:pt>
                <c:pt idx="876">
                  <c:v>07/01/2015</c:v>
                </c:pt>
                <c:pt idx="877">
                  <c:v>08/01/2015</c:v>
                </c:pt>
                <c:pt idx="878">
                  <c:v>09/01/2015</c:v>
                </c:pt>
                <c:pt idx="879">
                  <c:v>10/01/2015</c:v>
                </c:pt>
                <c:pt idx="880">
                  <c:v>11/01/2015</c:v>
                </c:pt>
                <c:pt idx="881">
                  <c:v>12/01/2015</c:v>
                </c:pt>
                <c:pt idx="882">
                  <c:v>01/01/2016</c:v>
                </c:pt>
                <c:pt idx="883">
                  <c:v>02/01/2016</c:v>
                </c:pt>
                <c:pt idx="884">
                  <c:v>03/01/2016</c:v>
                </c:pt>
                <c:pt idx="885">
                  <c:v>04/01/2016</c:v>
                </c:pt>
                <c:pt idx="886">
                  <c:v>05/01/2016</c:v>
                </c:pt>
                <c:pt idx="887">
                  <c:v>06/01/2016</c:v>
                </c:pt>
                <c:pt idx="888">
                  <c:v>07/01/2016</c:v>
                </c:pt>
                <c:pt idx="889">
                  <c:v>08/01/2016</c:v>
                </c:pt>
                <c:pt idx="890">
                  <c:v>09/01/2016</c:v>
                </c:pt>
                <c:pt idx="891">
                  <c:v>10/01/2016</c:v>
                </c:pt>
                <c:pt idx="892">
                  <c:v>11/01/2016</c:v>
                </c:pt>
                <c:pt idx="893">
                  <c:v>12/01/2016</c:v>
                </c:pt>
                <c:pt idx="894">
                  <c:v>01/01/2017</c:v>
                </c:pt>
                <c:pt idx="895">
                  <c:v>02/01/2017</c:v>
                </c:pt>
                <c:pt idx="896">
                  <c:v>03/01/2017</c:v>
                </c:pt>
                <c:pt idx="897">
                  <c:v>04/01/2017</c:v>
                </c:pt>
                <c:pt idx="898">
                  <c:v>05/01/2017</c:v>
                </c:pt>
                <c:pt idx="899">
                  <c:v>06/01/2017</c:v>
                </c:pt>
                <c:pt idx="900">
                  <c:v>01/01/2005</c:v>
                </c:pt>
                <c:pt idx="901">
                  <c:v>02/01/2005</c:v>
                </c:pt>
                <c:pt idx="902">
                  <c:v>03/01/2005</c:v>
                </c:pt>
                <c:pt idx="903">
                  <c:v>04/01/2005</c:v>
                </c:pt>
                <c:pt idx="904">
                  <c:v>05/01/2005</c:v>
                </c:pt>
                <c:pt idx="905">
                  <c:v>06/01/2005</c:v>
                </c:pt>
                <c:pt idx="906">
                  <c:v>07/01/2005</c:v>
                </c:pt>
                <c:pt idx="907">
                  <c:v>08/01/2005</c:v>
                </c:pt>
                <c:pt idx="908">
                  <c:v>09/01/2005</c:v>
                </c:pt>
                <c:pt idx="909">
                  <c:v>10/01/2005</c:v>
                </c:pt>
                <c:pt idx="910">
                  <c:v>11/01/2005</c:v>
                </c:pt>
                <c:pt idx="911">
                  <c:v>12/01/2005</c:v>
                </c:pt>
                <c:pt idx="912">
                  <c:v>01/01/2006</c:v>
                </c:pt>
                <c:pt idx="913">
                  <c:v>02/01/2006</c:v>
                </c:pt>
                <c:pt idx="914">
                  <c:v>03/01/2006</c:v>
                </c:pt>
                <c:pt idx="915">
                  <c:v>04/01/2006</c:v>
                </c:pt>
                <c:pt idx="916">
                  <c:v>05/01/2006</c:v>
                </c:pt>
                <c:pt idx="917">
                  <c:v>06/01/2006</c:v>
                </c:pt>
                <c:pt idx="918">
                  <c:v>07/01/2006</c:v>
                </c:pt>
                <c:pt idx="919">
                  <c:v>08/01/2006</c:v>
                </c:pt>
                <c:pt idx="920">
                  <c:v>09/01/2006</c:v>
                </c:pt>
                <c:pt idx="921">
                  <c:v>10/01/2006</c:v>
                </c:pt>
                <c:pt idx="922">
                  <c:v>11/01/2006</c:v>
                </c:pt>
                <c:pt idx="923">
                  <c:v>12/01/2006</c:v>
                </c:pt>
                <c:pt idx="924">
                  <c:v>01/01/2007</c:v>
                </c:pt>
                <c:pt idx="925">
                  <c:v>02/01/2007</c:v>
                </c:pt>
                <c:pt idx="926">
                  <c:v>03/01/2007</c:v>
                </c:pt>
                <c:pt idx="927">
                  <c:v>04/01/2007</c:v>
                </c:pt>
                <c:pt idx="928">
                  <c:v>05/01/2007</c:v>
                </c:pt>
                <c:pt idx="929">
                  <c:v>06/01/2007</c:v>
                </c:pt>
                <c:pt idx="930">
                  <c:v>07/01/2007</c:v>
                </c:pt>
                <c:pt idx="931">
                  <c:v>08/01/2007</c:v>
                </c:pt>
                <c:pt idx="932">
                  <c:v>09/01/2007</c:v>
                </c:pt>
                <c:pt idx="933">
                  <c:v>10/01/2007</c:v>
                </c:pt>
                <c:pt idx="934">
                  <c:v>11/01/2007</c:v>
                </c:pt>
                <c:pt idx="935">
                  <c:v>12/01/2007</c:v>
                </c:pt>
                <c:pt idx="936">
                  <c:v>01/01/2008</c:v>
                </c:pt>
                <c:pt idx="937">
                  <c:v>02/01/2008</c:v>
                </c:pt>
                <c:pt idx="938">
                  <c:v>03/01/2008</c:v>
                </c:pt>
                <c:pt idx="939">
                  <c:v>04/01/2008</c:v>
                </c:pt>
                <c:pt idx="940">
                  <c:v>05/01/2008</c:v>
                </c:pt>
                <c:pt idx="941">
                  <c:v>06/01/2008</c:v>
                </c:pt>
                <c:pt idx="942">
                  <c:v>07/01/2008</c:v>
                </c:pt>
                <c:pt idx="943">
                  <c:v>08/01/2008</c:v>
                </c:pt>
                <c:pt idx="944">
                  <c:v>09/01/2008</c:v>
                </c:pt>
                <c:pt idx="945">
                  <c:v>10/01/2008</c:v>
                </c:pt>
                <c:pt idx="946">
                  <c:v>11/01/2008</c:v>
                </c:pt>
                <c:pt idx="947">
                  <c:v>12/01/2008</c:v>
                </c:pt>
                <c:pt idx="948">
                  <c:v>01/01/2009</c:v>
                </c:pt>
                <c:pt idx="949">
                  <c:v>02/01/2009</c:v>
                </c:pt>
                <c:pt idx="950">
                  <c:v>03/01/2009</c:v>
                </c:pt>
                <c:pt idx="951">
                  <c:v>04/01/2009</c:v>
                </c:pt>
                <c:pt idx="952">
                  <c:v>05/01/2009</c:v>
                </c:pt>
                <c:pt idx="953">
                  <c:v>06/01/2009</c:v>
                </c:pt>
                <c:pt idx="954">
                  <c:v>07/01/2009</c:v>
                </c:pt>
                <c:pt idx="955">
                  <c:v>08/01/2009</c:v>
                </c:pt>
                <c:pt idx="956">
                  <c:v>09/01/2009</c:v>
                </c:pt>
                <c:pt idx="957">
                  <c:v>10/01/2009</c:v>
                </c:pt>
                <c:pt idx="958">
                  <c:v>11/01/2009</c:v>
                </c:pt>
                <c:pt idx="959">
                  <c:v>12/01/2009</c:v>
                </c:pt>
                <c:pt idx="960">
                  <c:v>01/01/2010</c:v>
                </c:pt>
                <c:pt idx="961">
                  <c:v>02/01/2010</c:v>
                </c:pt>
                <c:pt idx="962">
                  <c:v>03/01/2010</c:v>
                </c:pt>
                <c:pt idx="963">
                  <c:v>04/01/2010</c:v>
                </c:pt>
                <c:pt idx="964">
                  <c:v>05/01/2010</c:v>
                </c:pt>
                <c:pt idx="965">
                  <c:v>06/01/2010</c:v>
                </c:pt>
                <c:pt idx="966">
                  <c:v>07/01/2010</c:v>
                </c:pt>
                <c:pt idx="967">
                  <c:v>08/01/2010</c:v>
                </c:pt>
                <c:pt idx="968">
                  <c:v>09/01/2010</c:v>
                </c:pt>
                <c:pt idx="969">
                  <c:v>10/01/2010</c:v>
                </c:pt>
                <c:pt idx="970">
                  <c:v>11/01/2010</c:v>
                </c:pt>
                <c:pt idx="971">
                  <c:v>12/01/2010</c:v>
                </c:pt>
                <c:pt idx="972">
                  <c:v>01/01/2011</c:v>
                </c:pt>
                <c:pt idx="973">
                  <c:v>02/01/2011</c:v>
                </c:pt>
                <c:pt idx="974">
                  <c:v>03/01/2011</c:v>
                </c:pt>
                <c:pt idx="975">
                  <c:v>04/01/2011</c:v>
                </c:pt>
                <c:pt idx="976">
                  <c:v>05/01/2011</c:v>
                </c:pt>
                <c:pt idx="977">
                  <c:v>06/01/2011</c:v>
                </c:pt>
                <c:pt idx="978">
                  <c:v>07/01/2011</c:v>
                </c:pt>
                <c:pt idx="979">
                  <c:v>08/01/2011</c:v>
                </c:pt>
                <c:pt idx="980">
                  <c:v>09/01/2011</c:v>
                </c:pt>
                <c:pt idx="981">
                  <c:v>10/01/2011</c:v>
                </c:pt>
                <c:pt idx="982">
                  <c:v>11/01/2011</c:v>
                </c:pt>
                <c:pt idx="983">
                  <c:v>12/01/2011</c:v>
                </c:pt>
                <c:pt idx="984">
                  <c:v>01/01/2012</c:v>
                </c:pt>
                <c:pt idx="985">
                  <c:v>02/01/2012</c:v>
                </c:pt>
                <c:pt idx="986">
                  <c:v>03/01/2012</c:v>
                </c:pt>
                <c:pt idx="987">
                  <c:v>04/01/2012</c:v>
                </c:pt>
                <c:pt idx="988">
                  <c:v>05/01/2012</c:v>
                </c:pt>
                <c:pt idx="989">
                  <c:v>06/01/2012</c:v>
                </c:pt>
                <c:pt idx="990">
                  <c:v>07/01/2012</c:v>
                </c:pt>
                <c:pt idx="991">
                  <c:v>08/01/2012</c:v>
                </c:pt>
                <c:pt idx="992">
                  <c:v>09/01/2012</c:v>
                </c:pt>
                <c:pt idx="993">
                  <c:v>10/01/2012</c:v>
                </c:pt>
                <c:pt idx="994">
                  <c:v>11/01/2012</c:v>
                </c:pt>
                <c:pt idx="995">
                  <c:v>12/01/2012</c:v>
                </c:pt>
                <c:pt idx="996">
                  <c:v>01/01/2013</c:v>
                </c:pt>
                <c:pt idx="997">
                  <c:v>02/01/2013</c:v>
                </c:pt>
                <c:pt idx="998">
                  <c:v>03/01/2013</c:v>
                </c:pt>
                <c:pt idx="999">
                  <c:v>04/01/2013</c:v>
                </c:pt>
                <c:pt idx="1000">
                  <c:v>05/01/2013</c:v>
                </c:pt>
                <c:pt idx="1001">
                  <c:v>06/01/2013</c:v>
                </c:pt>
                <c:pt idx="1002">
                  <c:v>07/01/2013</c:v>
                </c:pt>
                <c:pt idx="1003">
                  <c:v>08/01/2013</c:v>
                </c:pt>
                <c:pt idx="1004">
                  <c:v>09/01/2013</c:v>
                </c:pt>
                <c:pt idx="1005">
                  <c:v>10/01/2013</c:v>
                </c:pt>
                <c:pt idx="1006">
                  <c:v>11/01/2013</c:v>
                </c:pt>
                <c:pt idx="1007">
                  <c:v>12/01/2013</c:v>
                </c:pt>
                <c:pt idx="1008">
                  <c:v>01/01/2014</c:v>
                </c:pt>
                <c:pt idx="1009">
                  <c:v>02/01/2014</c:v>
                </c:pt>
                <c:pt idx="1010">
                  <c:v>03/01/2014</c:v>
                </c:pt>
                <c:pt idx="1011">
                  <c:v>04/01/2014</c:v>
                </c:pt>
                <c:pt idx="1012">
                  <c:v>05/01/2014</c:v>
                </c:pt>
                <c:pt idx="1013">
                  <c:v>06/01/2014</c:v>
                </c:pt>
                <c:pt idx="1014">
                  <c:v>07/01/2014</c:v>
                </c:pt>
                <c:pt idx="1015">
                  <c:v>08/01/2014</c:v>
                </c:pt>
                <c:pt idx="1016">
                  <c:v>09/01/2014</c:v>
                </c:pt>
                <c:pt idx="1017">
                  <c:v>10/01/2014</c:v>
                </c:pt>
                <c:pt idx="1018">
                  <c:v>11/01/2014</c:v>
                </c:pt>
                <c:pt idx="1019">
                  <c:v>12/01/2014</c:v>
                </c:pt>
                <c:pt idx="1020">
                  <c:v>01/01/2015</c:v>
                </c:pt>
                <c:pt idx="1021">
                  <c:v>02/01/2015</c:v>
                </c:pt>
                <c:pt idx="1022">
                  <c:v>03/01/2015</c:v>
                </c:pt>
                <c:pt idx="1023">
                  <c:v>04/01/2015</c:v>
                </c:pt>
                <c:pt idx="1024">
                  <c:v>05/01/2015</c:v>
                </c:pt>
                <c:pt idx="1025">
                  <c:v>06/01/2015</c:v>
                </c:pt>
                <c:pt idx="1026">
                  <c:v>07/01/2015</c:v>
                </c:pt>
                <c:pt idx="1027">
                  <c:v>08/01/2015</c:v>
                </c:pt>
                <c:pt idx="1028">
                  <c:v>09/01/2015</c:v>
                </c:pt>
                <c:pt idx="1029">
                  <c:v>10/01/2015</c:v>
                </c:pt>
                <c:pt idx="1030">
                  <c:v>11/01/2015</c:v>
                </c:pt>
                <c:pt idx="1031">
                  <c:v>12/01/2015</c:v>
                </c:pt>
                <c:pt idx="1032">
                  <c:v>01/01/2016</c:v>
                </c:pt>
                <c:pt idx="1033">
                  <c:v>02/01/2016</c:v>
                </c:pt>
                <c:pt idx="1034">
                  <c:v>03/01/2016</c:v>
                </c:pt>
                <c:pt idx="1035">
                  <c:v>04/01/2016</c:v>
                </c:pt>
                <c:pt idx="1036">
                  <c:v>05/01/2016</c:v>
                </c:pt>
                <c:pt idx="1037">
                  <c:v>06/01/2016</c:v>
                </c:pt>
                <c:pt idx="1038">
                  <c:v>07/01/2016</c:v>
                </c:pt>
                <c:pt idx="1039">
                  <c:v>08/01/2016</c:v>
                </c:pt>
                <c:pt idx="1040">
                  <c:v>09/01/2016</c:v>
                </c:pt>
                <c:pt idx="1041">
                  <c:v>10/01/2016</c:v>
                </c:pt>
                <c:pt idx="1042">
                  <c:v>11/01/2016</c:v>
                </c:pt>
                <c:pt idx="1043">
                  <c:v>12/01/2016</c:v>
                </c:pt>
                <c:pt idx="1044">
                  <c:v>01/01/2017</c:v>
                </c:pt>
                <c:pt idx="1045">
                  <c:v>02/01/2017</c:v>
                </c:pt>
                <c:pt idx="1046">
                  <c:v>03/01/2017</c:v>
                </c:pt>
                <c:pt idx="1047">
                  <c:v>04/01/2017</c:v>
                </c:pt>
                <c:pt idx="1048">
                  <c:v>05/01/2017</c:v>
                </c:pt>
                <c:pt idx="1049">
                  <c:v>06/01/2017</c:v>
                </c:pt>
                <c:pt idx="1050">
                  <c:v>01/01/2005</c:v>
                </c:pt>
                <c:pt idx="1051">
                  <c:v>02/01/2005</c:v>
                </c:pt>
                <c:pt idx="1052">
                  <c:v>03/01/2005</c:v>
                </c:pt>
                <c:pt idx="1053">
                  <c:v>04/01/2005</c:v>
                </c:pt>
                <c:pt idx="1054">
                  <c:v>05/01/2005</c:v>
                </c:pt>
                <c:pt idx="1055">
                  <c:v>06/01/2005</c:v>
                </c:pt>
                <c:pt idx="1056">
                  <c:v>07/01/2005</c:v>
                </c:pt>
                <c:pt idx="1057">
                  <c:v>08/01/2005</c:v>
                </c:pt>
                <c:pt idx="1058">
                  <c:v>09/01/2005</c:v>
                </c:pt>
                <c:pt idx="1059">
                  <c:v>10/01/2005</c:v>
                </c:pt>
                <c:pt idx="1060">
                  <c:v>11/01/2005</c:v>
                </c:pt>
                <c:pt idx="1061">
                  <c:v>12/01/2005</c:v>
                </c:pt>
                <c:pt idx="1062">
                  <c:v>01/01/2006</c:v>
                </c:pt>
                <c:pt idx="1063">
                  <c:v>02/01/2006</c:v>
                </c:pt>
                <c:pt idx="1064">
                  <c:v>03/01/2006</c:v>
                </c:pt>
                <c:pt idx="1065">
                  <c:v>04/01/2006</c:v>
                </c:pt>
                <c:pt idx="1066">
                  <c:v>05/01/2006</c:v>
                </c:pt>
                <c:pt idx="1067">
                  <c:v>06/01/2006</c:v>
                </c:pt>
                <c:pt idx="1068">
                  <c:v>07/01/2006</c:v>
                </c:pt>
                <c:pt idx="1069">
                  <c:v>08/01/2006</c:v>
                </c:pt>
                <c:pt idx="1070">
                  <c:v>09/01/2006</c:v>
                </c:pt>
                <c:pt idx="1071">
                  <c:v>10/01/2006</c:v>
                </c:pt>
                <c:pt idx="1072">
                  <c:v>11/01/2006</c:v>
                </c:pt>
                <c:pt idx="1073">
                  <c:v>12/01/2006</c:v>
                </c:pt>
                <c:pt idx="1074">
                  <c:v>01/01/2007</c:v>
                </c:pt>
                <c:pt idx="1075">
                  <c:v>02/01/2007</c:v>
                </c:pt>
                <c:pt idx="1076">
                  <c:v>03/01/2007</c:v>
                </c:pt>
                <c:pt idx="1077">
                  <c:v>04/01/2007</c:v>
                </c:pt>
                <c:pt idx="1078">
                  <c:v>05/01/2007</c:v>
                </c:pt>
                <c:pt idx="1079">
                  <c:v>06/01/2007</c:v>
                </c:pt>
                <c:pt idx="1080">
                  <c:v>07/01/2007</c:v>
                </c:pt>
                <c:pt idx="1081">
                  <c:v>08/01/2007</c:v>
                </c:pt>
                <c:pt idx="1082">
                  <c:v>09/01/2007</c:v>
                </c:pt>
                <c:pt idx="1083">
                  <c:v>10/01/2007</c:v>
                </c:pt>
                <c:pt idx="1084">
                  <c:v>11/01/2007</c:v>
                </c:pt>
                <c:pt idx="1085">
                  <c:v>12/01/2007</c:v>
                </c:pt>
                <c:pt idx="1086">
                  <c:v>01/01/2008</c:v>
                </c:pt>
                <c:pt idx="1087">
                  <c:v>02/01/2008</c:v>
                </c:pt>
                <c:pt idx="1088">
                  <c:v>03/01/2008</c:v>
                </c:pt>
                <c:pt idx="1089">
                  <c:v>04/01/2008</c:v>
                </c:pt>
                <c:pt idx="1090">
                  <c:v>05/01/2008</c:v>
                </c:pt>
                <c:pt idx="1091">
                  <c:v>06/01/2008</c:v>
                </c:pt>
                <c:pt idx="1092">
                  <c:v>07/01/2008</c:v>
                </c:pt>
                <c:pt idx="1093">
                  <c:v>08/01/2008</c:v>
                </c:pt>
                <c:pt idx="1094">
                  <c:v>09/01/2008</c:v>
                </c:pt>
                <c:pt idx="1095">
                  <c:v>10/01/2008</c:v>
                </c:pt>
                <c:pt idx="1096">
                  <c:v>11/01/2008</c:v>
                </c:pt>
                <c:pt idx="1097">
                  <c:v>12/01/2008</c:v>
                </c:pt>
                <c:pt idx="1098">
                  <c:v>01/01/2009</c:v>
                </c:pt>
                <c:pt idx="1099">
                  <c:v>02/01/2009</c:v>
                </c:pt>
                <c:pt idx="1100">
                  <c:v>03/01/2009</c:v>
                </c:pt>
                <c:pt idx="1101">
                  <c:v>04/01/2009</c:v>
                </c:pt>
                <c:pt idx="1102">
                  <c:v>05/01/2009</c:v>
                </c:pt>
                <c:pt idx="1103">
                  <c:v>06/01/2009</c:v>
                </c:pt>
                <c:pt idx="1104">
                  <c:v>07/01/2009</c:v>
                </c:pt>
                <c:pt idx="1105">
                  <c:v>08/01/2009</c:v>
                </c:pt>
                <c:pt idx="1106">
                  <c:v>09/01/2009</c:v>
                </c:pt>
                <c:pt idx="1107">
                  <c:v>10/01/2009</c:v>
                </c:pt>
                <c:pt idx="1108">
                  <c:v>11/01/2009</c:v>
                </c:pt>
                <c:pt idx="1109">
                  <c:v>12/01/2009</c:v>
                </c:pt>
                <c:pt idx="1110">
                  <c:v>01/01/2010</c:v>
                </c:pt>
                <c:pt idx="1111">
                  <c:v>02/01/2010</c:v>
                </c:pt>
                <c:pt idx="1112">
                  <c:v>03/01/2010</c:v>
                </c:pt>
                <c:pt idx="1113">
                  <c:v>04/01/2010</c:v>
                </c:pt>
                <c:pt idx="1114">
                  <c:v>05/01/2010</c:v>
                </c:pt>
                <c:pt idx="1115">
                  <c:v>06/01/2010</c:v>
                </c:pt>
                <c:pt idx="1116">
                  <c:v>07/01/2010</c:v>
                </c:pt>
                <c:pt idx="1117">
                  <c:v>08/01/2010</c:v>
                </c:pt>
                <c:pt idx="1118">
                  <c:v>09/01/2010</c:v>
                </c:pt>
                <c:pt idx="1119">
                  <c:v>10/01/2010</c:v>
                </c:pt>
                <c:pt idx="1120">
                  <c:v>11/01/2010</c:v>
                </c:pt>
                <c:pt idx="1121">
                  <c:v>12/01/2010</c:v>
                </c:pt>
                <c:pt idx="1122">
                  <c:v>01/01/2011</c:v>
                </c:pt>
                <c:pt idx="1123">
                  <c:v>02/01/2011</c:v>
                </c:pt>
                <c:pt idx="1124">
                  <c:v>03/01/2011</c:v>
                </c:pt>
                <c:pt idx="1125">
                  <c:v>04/01/2011</c:v>
                </c:pt>
                <c:pt idx="1126">
                  <c:v>05/01/2011</c:v>
                </c:pt>
                <c:pt idx="1127">
                  <c:v>06/01/2011</c:v>
                </c:pt>
                <c:pt idx="1128">
                  <c:v>07/01/2011</c:v>
                </c:pt>
                <c:pt idx="1129">
                  <c:v>08/01/2011</c:v>
                </c:pt>
                <c:pt idx="1130">
                  <c:v>09/01/2011</c:v>
                </c:pt>
                <c:pt idx="1131">
                  <c:v>10/01/2011</c:v>
                </c:pt>
                <c:pt idx="1132">
                  <c:v>11/01/2011</c:v>
                </c:pt>
                <c:pt idx="1133">
                  <c:v>12/01/2011</c:v>
                </c:pt>
                <c:pt idx="1134">
                  <c:v>01/01/2012</c:v>
                </c:pt>
                <c:pt idx="1135">
                  <c:v>02/01/2012</c:v>
                </c:pt>
                <c:pt idx="1136">
                  <c:v>03/01/2012</c:v>
                </c:pt>
                <c:pt idx="1137">
                  <c:v>04/01/2012</c:v>
                </c:pt>
                <c:pt idx="1138">
                  <c:v>05/01/2012</c:v>
                </c:pt>
                <c:pt idx="1139">
                  <c:v>06/01/2012</c:v>
                </c:pt>
                <c:pt idx="1140">
                  <c:v>07/01/2012</c:v>
                </c:pt>
                <c:pt idx="1141">
                  <c:v>08/01/2012</c:v>
                </c:pt>
                <c:pt idx="1142">
                  <c:v>09/01/2012</c:v>
                </c:pt>
                <c:pt idx="1143">
                  <c:v>10/01/2012</c:v>
                </c:pt>
                <c:pt idx="1144">
                  <c:v>11/01/2012</c:v>
                </c:pt>
                <c:pt idx="1145">
                  <c:v>12/01/2012</c:v>
                </c:pt>
                <c:pt idx="1146">
                  <c:v>01/01/2013</c:v>
                </c:pt>
                <c:pt idx="1147">
                  <c:v>02/01/2013</c:v>
                </c:pt>
                <c:pt idx="1148">
                  <c:v>03/01/2013</c:v>
                </c:pt>
                <c:pt idx="1149">
                  <c:v>04/01/2013</c:v>
                </c:pt>
                <c:pt idx="1150">
                  <c:v>05/01/2013</c:v>
                </c:pt>
                <c:pt idx="1151">
                  <c:v>06/01/2013</c:v>
                </c:pt>
                <c:pt idx="1152">
                  <c:v>07/01/2013</c:v>
                </c:pt>
                <c:pt idx="1153">
                  <c:v>08/01/2013</c:v>
                </c:pt>
                <c:pt idx="1154">
                  <c:v>09/01/2013</c:v>
                </c:pt>
                <c:pt idx="1155">
                  <c:v>10/01/2013</c:v>
                </c:pt>
                <c:pt idx="1156">
                  <c:v>11/01/2013</c:v>
                </c:pt>
                <c:pt idx="1157">
                  <c:v>12/01/2013</c:v>
                </c:pt>
                <c:pt idx="1158">
                  <c:v>01/01/2014</c:v>
                </c:pt>
                <c:pt idx="1159">
                  <c:v>02/01/2014</c:v>
                </c:pt>
                <c:pt idx="1160">
                  <c:v>03/01/2014</c:v>
                </c:pt>
                <c:pt idx="1161">
                  <c:v>04/01/2014</c:v>
                </c:pt>
                <c:pt idx="1162">
                  <c:v>05/01/2014</c:v>
                </c:pt>
                <c:pt idx="1163">
                  <c:v>06/01/2014</c:v>
                </c:pt>
                <c:pt idx="1164">
                  <c:v>07/01/2014</c:v>
                </c:pt>
                <c:pt idx="1165">
                  <c:v>08/01/2014</c:v>
                </c:pt>
                <c:pt idx="1166">
                  <c:v>09/01/2014</c:v>
                </c:pt>
                <c:pt idx="1167">
                  <c:v>10/01/2014</c:v>
                </c:pt>
                <c:pt idx="1168">
                  <c:v>11/01/2014</c:v>
                </c:pt>
                <c:pt idx="1169">
                  <c:v>12/01/2014</c:v>
                </c:pt>
                <c:pt idx="1170">
                  <c:v>01/01/2015</c:v>
                </c:pt>
                <c:pt idx="1171">
                  <c:v>02/01/2015</c:v>
                </c:pt>
                <c:pt idx="1172">
                  <c:v>03/01/2015</c:v>
                </c:pt>
                <c:pt idx="1173">
                  <c:v>04/01/2015</c:v>
                </c:pt>
                <c:pt idx="1174">
                  <c:v>05/01/2015</c:v>
                </c:pt>
                <c:pt idx="1175">
                  <c:v>06/01/2015</c:v>
                </c:pt>
                <c:pt idx="1176">
                  <c:v>07/01/2015</c:v>
                </c:pt>
                <c:pt idx="1177">
                  <c:v>08/01/2015</c:v>
                </c:pt>
                <c:pt idx="1178">
                  <c:v>09/01/2015</c:v>
                </c:pt>
                <c:pt idx="1179">
                  <c:v>10/01/2015</c:v>
                </c:pt>
                <c:pt idx="1180">
                  <c:v>11/01/2015</c:v>
                </c:pt>
                <c:pt idx="1181">
                  <c:v>12/01/2015</c:v>
                </c:pt>
                <c:pt idx="1182">
                  <c:v>01/01/2016</c:v>
                </c:pt>
                <c:pt idx="1183">
                  <c:v>02/01/2016</c:v>
                </c:pt>
                <c:pt idx="1184">
                  <c:v>03/01/2016</c:v>
                </c:pt>
                <c:pt idx="1185">
                  <c:v>04/01/2016</c:v>
                </c:pt>
                <c:pt idx="1186">
                  <c:v>05/01/2016</c:v>
                </c:pt>
                <c:pt idx="1187">
                  <c:v>06/01/2016</c:v>
                </c:pt>
                <c:pt idx="1188">
                  <c:v>07/01/2016</c:v>
                </c:pt>
                <c:pt idx="1189">
                  <c:v>08/01/2016</c:v>
                </c:pt>
                <c:pt idx="1190">
                  <c:v>09/01/2016</c:v>
                </c:pt>
                <c:pt idx="1191">
                  <c:v>10/01/2016</c:v>
                </c:pt>
                <c:pt idx="1192">
                  <c:v>11/01/2016</c:v>
                </c:pt>
                <c:pt idx="1193">
                  <c:v>12/01/2016</c:v>
                </c:pt>
                <c:pt idx="1194">
                  <c:v>01/01/2017</c:v>
                </c:pt>
                <c:pt idx="1195">
                  <c:v>02/01/2017</c:v>
                </c:pt>
                <c:pt idx="1196">
                  <c:v>03/01/2017</c:v>
                </c:pt>
                <c:pt idx="1197">
                  <c:v>04/01/2017</c:v>
                </c:pt>
                <c:pt idx="1198">
                  <c:v>05/01/2017</c:v>
                </c:pt>
                <c:pt idx="1199">
                  <c:v>06/01/2017</c:v>
                </c:pt>
                <c:pt idx="1200">
                  <c:v>01/01/2005</c:v>
                </c:pt>
                <c:pt idx="1201">
                  <c:v>02/01/2005</c:v>
                </c:pt>
                <c:pt idx="1202">
                  <c:v>03/01/2005</c:v>
                </c:pt>
                <c:pt idx="1203">
                  <c:v>04/01/2005</c:v>
                </c:pt>
                <c:pt idx="1204">
                  <c:v>05/01/2005</c:v>
                </c:pt>
                <c:pt idx="1205">
                  <c:v>06/01/2005</c:v>
                </c:pt>
                <c:pt idx="1206">
                  <c:v>07/01/2005</c:v>
                </c:pt>
                <c:pt idx="1207">
                  <c:v>08/01/2005</c:v>
                </c:pt>
                <c:pt idx="1208">
                  <c:v>09/01/2005</c:v>
                </c:pt>
                <c:pt idx="1209">
                  <c:v>10/01/2005</c:v>
                </c:pt>
                <c:pt idx="1210">
                  <c:v>11/01/2005</c:v>
                </c:pt>
                <c:pt idx="1211">
                  <c:v>12/01/2005</c:v>
                </c:pt>
                <c:pt idx="1212">
                  <c:v>01/01/2006</c:v>
                </c:pt>
                <c:pt idx="1213">
                  <c:v>02/01/2006</c:v>
                </c:pt>
                <c:pt idx="1214">
                  <c:v>03/01/2006</c:v>
                </c:pt>
                <c:pt idx="1215">
                  <c:v>04/01/2006</c:v>
                </c:pt>
                <c:pt idx="1216">
                  <c:v>05/01/2006</c:v>
                </c:pt>
                <c:pt idx="1217">
                  <c:v>06/01/2006</c:v>
                </c:pt>
                <c:pt idx="1218">
                  <c:v>07/01/2006</c:v>
                </c:pt>
                <c:pt idx="1219">
                  <c:v>08/01/2006</c:v>
                </c:pt>
                <c:pt idx="1220">
                  <c:v>09/01/2006</c:v>
                </c:pt>
                <c:pt idx="1221">
                  <c:v>10/01/2006</c:v>
                </c:pt>
                <c:pt idx="1222">
                  <c:v>11/01/2006</c:v>
                </c:pt>
                <c:pt idx="1223">
                  <c:v>12/01/2006</c:v>
                </c:pt>
                <c:pt idx="1224">
                  <c:v>01/01/2007</c:v>
                </c:pt>
                <c:pt idx="1225">
                  <c:v>02/01/2007</c:v>
                </c:pt>
                <c:pt idx="1226">
                  <c:v>03/01/2007</c:v>
                </c:pt>
                <c:pt idx="1227">
                  <c:v>04/01/2007</c:v>
                </c:pt>
                <c:pt idx="1228">
                  <c:v>05/01/2007</c:v>
                </c:pt>
                <c:pt idx="1229">
                  <c:v>06/01/2007</c:v>
                </c:pt>
                <c:pt idx="1230">
                  <c:v>07/01/2007</c:v>
                </c:pt>
                <c:pt idx="1231">
                  <c:v>08/01/2007</c:v>
                </c:pt>
                <c:pt idx="1232">
                  <c:v>09/01/2007</c:v>
                </c:pt>
                <c:pt idx="1233">
                  <c:v>10/01/2007</c:v>
                </c:pt>
                <c:pt idx="1234">
                  <c:v>11/01/2007</c:v>
                </c:pt>
                <c:pt idx="1235">
                  <c:v>12/01/2007</c:v>
                </c:pt>
                <c:pt idx="1236">
                  <c:v>01/01/2008</c:v>
                </c:pt>
                <c:pt idx="1237">
                  <c:v>02/01/2008</c:v>
                </c:pt>
                <c:pt idx="1238">
                  <c:v>03/01/2008</c:v>
                </c:pt>
                <c:pt idx="1239">
                  <c:v>04/01/2008</c:v>
                </c:pt>
                <c:pt idx="1240">
                  <c:v>05/01/2008</c:v>
                </c:pt>
                <c:pt idx="1241">
                  <c:v>06/01/2008</c:v>
                </c:pt>
                <c:pt idx="1242">
                  <c:v>07/01/2008</c:v>
                </c:pt>
                <c:pt idx="1243">
                  <c:v>08/01/2008</c:v>
                </c:pt>
                <c:pt idx="1244">
                  <c:v>09/01/2008</c:v>
                </c:pt>
                <c:pt idx="1245">
                  <c:v>10/01/2008</c:v>
                </c:pt>
                <c:pt idx="1246">
                  <c:v>11/01/2008</c:v>
                </c:pt>
                <c:pt idx="1247">
                  <c:v>12/01/2008</c:v>
                </c:pt>
                <c:pt idx="1248">
                  <c:v>01/01/2009</c:v>
                </c:pt>
                <c:pt idx="1249">
                  <c:v>02/01/2009</c:v>
                </c:pt>
                <c:pt idx="1250">
                  <c:v>03/01/2009</c:v>
                </c:pt>
                <c:pt idx="1251">
                  <c:v>04/01/2009</c:v>
                </c:pt>
                <c:pt idx="1252">
                  <c:v>05/01/2009</c:v>
                </c:pt>
                <c:pt idx="1253">
                  <c:v>06/01/2009</c:v>
                </c:pt>
                <c:pt idx="1254">
                  <c:v>07/01/2009</c:v>
                </c:pt>
                <c:pt idx="1255">
                  <c:v>08/01/2009</c:v>
                </c:pt>
                <c:pt idx="1256">
                  <c:v>09/01/2009</c:v>
                </c:pt>
                <c:pt idx="1257">
                  <c:v>10/01/2009</c:v>
                </c:pt>
                <c:pt idx="1258">
                  <c:v>11/01/2009</c:v>
                </c:pt>
                <c:pt idx="1259">
                  <c:v>12/01/2009</c:v>
                </c:pt>
                <c:pt idx="1260">
                  <c:v>01/01/2010</c:v>
                </c:pt>
                <c:pt idx="1261">
                  <c:v>02/01/2010</c:v>
                </c:pt>
                <c:pt idx="1262">
                  <c:v>03/01/2010</c:v>
                </c:pt>
                <c:pt idx="1263">
                  <c:v>04/01/2010</c:v>
                </c:pt>
                <c:pt idx="1264">
                  <c:v>05/01/2010</c:v>
                </c:pt>
                <c:pt idx="1265">
                  <c:v>06/01/2010</c:v>
                </c:pt>
                <c:pt idx="1266">
                  <c:v>07/01/2010</c:v>
                </c:pt>
                <c:pt idx="1267">
                  <c:v>08/01/2010</c:v>
                </c:pt>
                <c:pt idx="1268">
                  <c:v>09/01/2010</c:v>
                </c:pt>
                <c:pt idx="1269">
                  <c:v>10/01/2010</c:v>
                </c:pt>
                <c:pt idx="1270">
                  <c:v>11/01/2010</c:v>
                </c:pt>
                <c:pt idx="1271">
                  <c:v>12/01/2010</c:v>
                </c:pt>
                <c:pt idx="1272">
                  <c:v>01/01/2011</c:v>
                </c:pt>
                <c:pt idx="1273">
                  <c:v>02/01/2011</c:v>
                </c:pt>
                <c:pt idx="1274">
                  <c:v>03/01/2011</c:v>
                </c:pt>
                <c:pt idx="1275">
                  <c:v>04/01/2011</c:v>
                </c:pt>
                <c:pt idx="1276">
                  <c:v>05/01/2011</c:v>
                </c:pt>
                <c:pt idx="1277">
                  <c:v>06/01/2011</c:v>
                </c:pt>
                <c:pt idx="1278">
                  <c:v>07/01/2011</c:v>
                </c:pt>
                <c:pt idx="1279">
                  <c:v>08/01/2011</c:v>
                </c:pt>
                <c:pt idx="1280">
                  <c:v>09/01/2011</c:v>
                </c:pt>
                <c:pt idx="1281">
                  <c:v>10/01/2011</c:v>
                </c:pt>
                <c:pt idx="1282">
                  <c:v>11/01/2011</c:v>
                </c:pt>
                <c:pt idx="1283">
                  <c:v>12/01/2011</c:v>
                </c:pt>
                <c:pt idx="1284">
                  <c:v>01/01/2012</c:v>
                </c:pt>
                <c:pt idx="1285">
                  <c:v>02/01/2012</c:v>
                </c:pt>
                <c:pt idx="1286">
                  <c:v>03/01/2012</c:v>
                </c:pt>
                <c:pt idx="1287">
                  <c:v>04/01/2012</c:v>
                </c:pt>
                <c:pt idx="1288">
                  <c:v>05/01/2012</c:v>
                </c:pt>
                <c:pt idx="1289">
                  <c:v>06/01/2012</c:v>
                </c:pt>
                <c:pt idx="1290">
                  <c:v>07/01/2012</c:v>
                </c:pt>
                <c:pt idx="1291">
                  <c:v>08/01/2012</c:v>
                </c:pt>
                <c:pt idx="1292">
                  <c:v>09/01/2012</c:v>
                </c:pt>
                <c:pt idx="1293">
                  <c:v>10/01/2012</c:v>
                </c:pt>
                <c:pt idx="1294">
                  <c:v>11/01/2012</c:v>
                </c:pt>
                <c:pt idx="1295">
                  <c:v>12/01/2012</c:v>
                </c:pt>
                <c:pt idx="1296">
                  <c:v>01/01/2013</c:v>
                </c:pt>
                <c:pt idx="1297">
                  <c:v>02/01/2013</c:v>
                </c:pt>
                <c:pt idx="1298">
                  <c:v>03/01/2013</c:v>
                </c:pt>
                <c:pt idx="1299">
                  <c:v>04/01/2013</c:v>
                </c:pt>
                <c:pt idx="1300">
                  <c:v>05/01/2013</c:v>
                </c:pt>
                <c:pt idx="1301">
                  <c:v>06/01/2013</c:v>
                </c:pt>
                <c:pt idx="1302">
                  <c:v>07/01/2013</c:v>
                </c:pt>
                <c:pt idx="1303">
                  <c:v>08/01/2013</c:v>
                </c:pt>
                <c:pt idx="1304">
                  <c:v>09/01/2013</c:v>
                </c:pt>
                <c:pt idx="1305">
                  <c:v>10/01/2013</c:v>
                </c:pt>
                <c:pt idx="1306">
                  <c:v>11/01/2013</c:v>
                </c:pt>
                <c:pt idx="1307">
                  <c:v>12/01/2013</c:v>
                </c:pt>
                <c:pt idx="1308">
                  <c:v>01/01/2014</c:v>
                </c:pt>
                <c:pt idx="1309">
                  <c:v>02/01/2014</c:v>
                </c:pt>
                <c:pt idx="1310">
                  <c:v>03/01/2014</c:v>
                </c:pt>
                <c:pt idx="1311">
                  <c:v>04/01/2014</c:v>
                </c:pt>
                <c:pt idx="1312">
                  <c:v>05/01/2014</c:v>
                </c:pt>
                <c:pt idx="1313">
                  <c:v>06/01/2014</c:v>
                </c:pt>
                <c:pt idx="1314">
                  <c:v>07/01/2014</c:v>
                </c:pt>
                <c:pt idx="1315">
                  <c:v>08/01/2014</c:v>
                </c:pt>
                <c:pt idx="1316">
                  <c:v>09/01/2014</c:v>
                </c:pt>
                <c:pt idx="1317">
                  <c:v>10/01/2014</c:v>
                </c:pt>
                <c:pt idx="1318">
                  <c:v>11/01/2014</c:v>
                </c:pt>
                <c:pt idx="1319">
                  <c:v>12/01/2014</c:v>
                </c:pt>
                <c:pt idx="1320">
                  <c:v>01/01/2015</c:v>
                </c:pt>
                <c:pt idx="1321">
                  <c:v>02/01/2015</c:v>
                </c:pt>
                <c:pt idx="1322">
                  <c:v>03/01/2015</c:v>
                </c:pt>
                <c:pt idx="1323">
                  <c:v>04/01/2015</c:v>
                </c:pt>
                <c:pt idx="1324">
                  <c:v>05/01/2015</c:v>
                </c:pt>
                <c:pt idx="1325">
                  <c:v>06/01/2015</c:v>
                </c:pt>
                <c:pt idx="1326">
                  <c:v>07/01/2015</c:v>
                </c:pt>
                <c:pt idx="1327">
                  <c:v>08/01/2015</c:v>
                </c:pt>
                <c:pt idx="1328">
                  <c:v>09/01/2015</c:v>
                </c:pt>
                <c:pt idx="1329">
                  <c:v>10/01/2015</c:v>
                </c:pt>
                <c:pt idx="1330">
                  <c:v>11/01/2015</c:v>
                </c:pt>
                <c:pt idx="1331">
                  <c:v>12/01/2015</c:v>
                </c:pt>
                <c:pt idx="1332">
                  <c:v>01/01/2016</c:v>
                </c:pt>
                <c:pt idx="1333">
                  <c:v>02/01/2016</c:v>
                </c:pt>
                <c:pt idx="1334">
                  <c:v>03/01/2016</c:v>
                </c:pt>
                <c:pt idx="1335">
                  <c:v>04/01/2016</c:v>
                </c:pt>
                <c:pt idx="1336">
                  <c:v>05/01/2016</c:v>
                </c:pt>
                <c:pt idx="1337">
                  <c:v>06/01/2016</c:v>
                </c:pt>
                <c:pt idx="1338">
                  <c:v>07/01/2016</c:v>
                </c:pt>
                <c:pt idx="1339">
                  <c:v>08/01/2016</c:v>
                </c:pt>
                <c:pt idx="1340">
                  <c:v>09/01/2016</c:v>
                </c:pt>
                <c:pt idx="1341">
                  <c:v>10/01/2016</c:v>
                </c:pt>
                <c:pt idx="1342">
                  <c:v>11/01/2016</c:v>
                </c:pt>
                <c:pt idx="1343">
                  <c:v>12/01/2016</c:v>
                </c:pt>
                <c:pt idx="1344">
                  <c:v>01/01/2017</c:v>
                </c:pt>
                <c:pt idx="1345">
                  <c:v>02/01/2017</c:v>
                </c:pt>
                <c:pt idx="1346">
                  <c:v>03/01/2017</c:v>
                </c:pt>
                <c:pt idx="1347">
                  <c:v>04/01/2017</c:v>
                </c:pt>
                <c:pt idx="1348">
                  <c:v>05/01/2017</c:v>
                </c:pt>
                <c:pt idx="1349">
                  <c:v>06/01/2017</c:v>
                </c:pt>
                <c:pt idx="1350">
                  <c:v>01/01/2005</c:v>
                </c:pt>
                <c:pt idx="1351">
                  <c:v>02/01/2005</c:v>
                </c:pt>
                <c:pt idx="1352">
                  <c:v>03/01/2005</c:v>
                </c:pt>
                <c:pt idx="1353">
                  <c:v>04/01/2005</c:v>
                </c:pt>
                <c:pt idx="1354">
                  <c:v>05/01/2005</c:v>
                </c:pt>
                <c:pt idx="1355">
                  <c:v>06/01/2005</c:v>
                </c:pt>
                <c:pt idx="1356">
                  <c:v>07/01/2005</c:v>
                </c:pt>
                <c:pt idx="1357">
                  <c:v>08/01/2005</c:v>
                </c:pt>
                <c:pt idx="1358">
                  <c:v>09/01/2005</c:v>
                </c:pt>
                <c:pt idx="1359">
                  <c:v>10/01/2005</c:v>
                </c:pt>
                <c:pt idx="1360">
                  <c:v>11/01/2005</c:v>
                </c:pt>
                <c:pt idx="1361">
                  <c:v>12/01/2005</c:v>
                </c:pt>
                <c:pt idx="1362">
                  <c:v>01/01/2006</c:v>
                </c:pt>
                <c:pt idx="1363">
                  <c:v>02/01/2006</c:v>
                </c:pt>
                <c:pt idx="1364">
                  <c:v>03/01/2006</c:v>
                </c:pt>
                <c:pt idx="1365">
                  <c:v>04/01/2006</c:v>
                </c:pt>
                <c:pt idx="1366">
                  <c:v>05/01/2006</c:v>
                </c:pt>
                <c:pt idx="1367">
                  <c:v>06/01/2006</c:v>
                </c:pt>
                <c:pt idx="1368">
                  <c:v>07/01/2006</c:v>
                </c:pt>
                <c:pt idx="1369">
                  <c:v>08/01/2006</c:v>
                </c:pt>
                <c:pt idx="1370">
                  <c:v>09/01/2006</c:v>
                </c:pt>
                <c:pt idx="1371">
                  <c:v>10/01/2006</c:v>
                </c:pt>
                <c:pt idx="1372">
                  <c:v>11/01/2006</c:v>
                </c:pt>
                <c:pt idx="1373">
                  <c:v>12/01/2006</c:v>
                </c:pt>
                <c:pt idx="1374">
                  <c:v>01/01/2007</c:v>
                </c:pt>
                <c:pt idx="1375">
                  <c:v>02/01/2007</c:v>
                </c:pt>
                <c:pt idx="1376">
                  <c:v>03/01/2007</c:v>
                </c:pt>
                <c:pt idx="1377">
                  <c:v>04/01/2007</c:v>
                </c:pt>
                <c:pt idx="1378">
                  <c:v>05/01/2007</c:v>
                </c:pt>
                <c:pt idx="1379">
                  <c:v>06/01/2007</c:v>
                </c:pt>
                <c:pt idx="1380">
                  <c:v>07/01/2007</c:v>
                </c:pt>
                <c:pt idx="1381">
                  <c:v>08/01/2007</c:v>
                </c:pt>
                <c:pt idx="1382">
                  <c:v>09/01/2007</c:v>
                </c:pt>
                <c:pt idx="1383">
                  <c:v>10/01/2007</c:v>
                </c:pt>
                <c:pt idx="1384">
                  <c:v>11/01/2007</c:v>
                </c:pt>
                <c:pt idx="1385">
                  <c:v>12/01/2007</c:v>
                </c:pt>
                <c:pt idx="1386">
                  <c:v>01/01/2008</c:v>
                </c:pt>
                <c:pt idx="1387">
                  <c:v>02/01/2008</c:v>
                </c:pt>
                <c:pt idx="1388">
                  <c:v>03/01/2008</c:v>
                </c:pt>
                <c:pt idx="1389">
                  <c:v>04/01/2008</c:v>
                </c:pt>
                <c:pt idx="1390">
                  <c:v>05/01/2008</c:v>
                </c:pt>
                <c:pt idx="1391">
                  <c:v>06/01/2008</c:v>
                </c:pt>
                <c:pt idx="1392">
                  <c:v>07/01/2008</c:v>
                </c:pt>
                <c:pt idx="1393">
                  <c:v>08/01/2008</c:v>
                </c:pt>
                <c:pt idx="1394">
                  <c:v>09/01/2008</c:v>
                </c:pt>
                <c:pt idx="1395">
                  <c:v>10/01/2008</c:v>
                </c:pt>
                <c:pt idx="1396">
                  <c:v>11/01/2008</c:v>
                </c:pt>
                <c:pt idx="1397">
                  <c:v>12/01/2008</c:v>
                </c:pt>
                <c:pt idx="1398">
                  <c:v>01/01/2009</c:v>
                </c:pt>
                <c:pt idx="1399">
                  <c:v>02/01/2009</c:v>
                </c:pt>
                <c:pt idx="1400">
                  <c:v>03/01/2009</c:v>
                </c:pt>
                <c:pt idx="1401">
                  <c:v>04/01/2009</c:v>
                </c:pt>
                <c:pt idx="1402">
                  <c:v>05/01/2009</c:v>
                </c:pt>
                <c:pt idx="1403">
                  <c:v>06/01/2009</c:v>
                </c:pt>
                <c:pt idx="1404">
                  <c:v>07/01/2009</c:v>
                </c:pt>
                <c:pt idx="1405">
                  <c:v>08/01/2009</c:v>
                </c:pt>
                <c:pt idx="1406">
                  <c:v>09/01/2009</c:v>
                </c:pt>
                <c:pt idx="1407">
                  <c:v>10/01/2009</c:v>
                </c:pt>
                <c:pt idx="1408">
                  <c:v>11/01/2009</c:v>
                </c:pt>
                <c:pt idx="1409">
                  <c:v>12/01/2009</c:v>
                </c:pt>
                <c:pt idx="1410">
                  <c:v>01/01/2010</c:v>
                </c:pt>
                <c:pt idx="1411">
                  <c:v>02/01/2010</c:v>
                </c:pt>
                <c:pt idx="1412">
                  <c:v>03/01/2010</c:v>
                </c:pt>
                <c:pt idx="1413">
                  <c:v>04/01/2010</c:v>
                </c:pt>
                <c:pt idx="1414">
                  <c:v>05/01/2010</c:v>
                </c:pt>
                <c:pt idx="1415">
                  <c:v>06/01/2010</c:v>
                </c:pt>
                <c:pt idx="1416">
                  <c:v>07/01/2010</c:v>
                </c:pt>
                <c:pt idx="1417">
                  <c:v>08/01/2010</c:v>
                </c:pt>
                <c:pt idx="1418">
                  <c:v>09/01/2010</c:v>
                </c:pt>
                <c:pt idx="1419">
                  <c:v>10/01/2010</c:v>
                </c:pt>
                <c:pt idx="1420">
                  <c:v>11/01/2010</c:v>
                </c:pt>
                <c:pt idx="1421">
                  <c:v>12/01/2010</c:v>
                </c:pt>
                <c:pt idx="1422">
                  <c:v>01/01/2011</c:v>
                </c:pt>
                <c:pt idx="1423">
                  <c:v>02/01/2011</c:v>
                </c:pt>
                <c:pt idx="1424">
                  <c:v>03/01/2011</c:v>
                </c:pt>
                <c:pt idx="1425">
                  <c:v>04/01/2011</c:v>
                </c:pt>
                <c:pt idx="1426">
                  <c:v>05/01/2011</c:v>
                </c:pt>
                <c:pt idx="1427">
                  <c:v>06/01/2011</c:v>
                </c:pt>
                <c:pt idx="1428">
                  <c:v>07/01/2011</c:v>
                </c:pt>
                <c:pt idx="1429">
                  <c:v>08/01/2011</c:v>
                </c:pt>
                <c:pt idx="1430">
                  <c:v>09/01/2011</c:v>
                </c:pt>
                <c:pt idx="1431">
                  <c:v>10/01/2011</c:v>
                </c:pt>
                <c:pt idx="1432">
                  <c:v>11/01/2011</c:v>
                </c:pt>
                <c:pt idx="1433">
                  <c:v>12/01/2011</c:v>
                </c:pt>
                <c:pt idx="1434">
                  <c:v>01/01/2012</c:v>
                </c:pt>
                <c:pt idx="1435">
                  <c:v>02/01/2012</c:v>
                </c:pt>
                <c:pt idx="1436">
                  <c:v>03/01/2012</c:v>
                </c:pt>
                <c:pt idx="1437">
                  <c:v>04/01/2012</c:v>
                </c:pt>
                <c:pt idx="1438">
                  <c:v>05/01/2012</c:v>
                </c:pt>
                <c:pt idx="1439">
                  <c:v>06/01/2012</c:v>
                </c:pt>
                <c:pt idx="1440">
                  <c:v>07/01/2012</c:v>
                </c:pt>
                <c:pt idx="1441">
                  <c:v>08/01/2012</c:v>
                </c:pt>
                <c:pt idx="1442">
                  <c:v>09/01/2012</c:v>
                </c:pt>
                <c:pt idx="1443">
                  <c:v>10/01/2012</c:v>
                </c:pt>
                <c:pt idx="1444">
                  <c:v>11/01/2012</c:v>
                </c:pt>
                <c:pt idx="1445">
                  <c:v>12/01/2012</c:v>
                </c:pt>
                <c:pt idx="1446">
                  <c:v>01/01/2013</c:v>
                </c:pt>
                <c:pt idx="1447">
                  <c:v>02/01/2013</c:v>
                </c:pt>
                <c:pt idx="1448">
                  <c:v>03/01/2013</c:v>
                </c:pt>
                <c:pt idx="1449">
                  <c:v>04/01/2013</c:v>
                </c:pt>
                <c:pt idx="1450">
                  <c:v>05/01/2013</c:v>
                </c:pt>
                <c:pt idx="1451">
                  <c:v>06/01/2013</c:v>
                </c:pt>
                <c:pt idx="1452">
                  <c:v>07/01/2013</c:v>
                </c:pt>
                <c:pt idx="1453">
                  <c:v>08/01/2013</c:v>
                </c:pt>
                <c:pt idx="1454">
                  <c:v>09/01/2013</c:v>
                </c:pt>
                <c:pt idx="1455">
                  <c:v>10/01/2013</c:v>
                </c:pt>
                <c:pt idx="1456">
                  <c:v>11/01/2013</c:v>
                </c:pt>
                <c:pt idx="1457">
                  <c:v>12/01/2013</c:v>
                </c:pt>
                <c:pt idx="1458">
                  <c:v>01/01/2014</c:v>
                </c:pt>
                <c:pt idx="1459">
                  <c:v>02/01/2014</c:v>
                </c:pt>
                <c:pt idx="1460">
                  <c:v>03/01/2014</c:v>
                </c:pt>
                <c:pt idx="1461">
                  <c:v>04/01/2014</c:v>
                </c:pt>
                <c:pt idx="1462">
                  <c:v>05/01/2014</c:v>
                </c:pt>
                <c:pt idx="1463">
                  <c:v>06/01/2014</c:v>
                </c:pt>
                <c:pt idx="1464">
                  <c:v>07/01/2014</c:v>
                </c:pt>
                <c:pt idx="1465">
                  <c:v>08/01/2014</c:v>
                </c:pt>
                <c:pt idx="1466">
                  <c:v>09/01/2014</c:v>
                </c:pt>
                <c:pt idx="1467">
                  <c:v>10/01/2014</c:v>
                </c:pt>
                <c:pt idx="1468">
                  <c:v>11/01/2014</c:v>
                </c:pt>
                <c:pt idx="1469">
                  <c:v>12/01/2014</c:v>
                </c:pt>
                <c:pt idx="1470">
                  <c:v>01/01/2015</c:v>
                </c:pt>
                <c:pt idx="1471">
                  <c:v>02/01/2015</c:v>
                </c:pt>
                <c:pt idx="1472">
                  <c:v>03/01/2015</c:v>
                </c:pt>
                <c:pt idx="1473">
                  <c:v>04/01/2015</c:v>
                </c:pt>
                <c:pt idx="1474">
                  <c:v>05/01/2015</c:v>
                </c:pt>
                <c:pt idx="1475">
                  <c:v>06/01/2015</c:v>
                </c:pt>
                <c:pt idx="1476">
                  <c:v>07/01/2015</c:v>
                </c:pt>
                <c:pt idx="1477">
                  <c:v>08/01/2015</c:v>
                </c:pt>
                <c:pt idx="1478">
                  <c:v>09/01/2015</c:v>
                </c:pt>
                <c:pt idx="1479">
                  <c:v>10/01/2015</c:v>
                </c:pt>
                <c:pt idx="1480">
                  <c:v>11/01/2015</c:v>
                </c:pt>
                <c:pt idx="1481">
                  <c:v>12/01/2015</c:v>
                </c:pt>
                <c:pt idx="1482">
                  <c:v>01/01/2016</c:v>
                </c:pt>
                <c:pt idx="1483">
                  <c:v>02/01/2016</c:v>
                </c:pt>
                <c:pt idx="1484">
                  <c:v>03/01/2016</c:v>
                </c:pt>
                <c:pt idx="1485">
                  <c:v>04/01/2016</c:v>
                </c:pt>
                <c:pt idx="1486">
                  <c:v>05/01/2016</c:v>
                </c:pt>
                <c:pt idx="1487">
                  <c:v>06/01/2016</c:v>
                </c:pt>
                <c:pt idx="1488">
                  <c:v>07/01/2016</c:v>
                </c:pt>
                <c:pt idx="1489">
                  <c:v>08/01/2016</c:v>
                </c:pt>
                <c:pt idx="1490">
                  <c:v>09/01/2016</c:v>
                </c:pt>
                <c:pt idx="1491">
                  <c:v>10/01/2016</c:v>
                </c:pt>
                <c:pt idx="1492">
                  <c:v>11/01/2016</c:v>
                </c:pt>
                <c:pt idx="1493">
                  <c:v>12/01/2016</c:v>
                </c:pt>
                <c:pt idx="1494">
                  <c:v>01/01/2017</c:v>
                </c:pt>
                <c:pt idx="1495">
                  <c:v>02/01/2017</c:v>
                </c:pt>
                <c:pt idx="1496">
                  <c:v>03/01/2017</c:v>
                </c:pt>
                <c:pt idx="1497">
                  <c:v>04/01/2017</c:v>
                </c:pt>
                <c:pt idx="1498">
                  <c:v>05/01/2017</c:v>
                </c:pt>
                <c:pt idx="1499">
                  <c:v>06/01/2017</c:v>
                </c:pt>
                <c:pt idx="1500">
                  <c:v>01/01/2005</c:v>
                </c:pt>
                <c:pt idx="1501">
                  <c:v>02/01/2005</c:v>
                </c:pt>
                <c:pt idx="1502">
                  <c:v>03/01/2005</c:v>
                </c:pt>
                <c:pt idx="1503">
                  <c:v>04/01/2005</c:v>
                </c:pt>
                <c:pt idx="1504">
                  <c:v>05/01/2005</c:v>
                </c:pt>
                <c:pt idx="1505">
                  <c:v>06/01/2005</c:v>
                </c:pt>
                <c:pt idx="1506">
                  <c:v>07/01/2005</c:v>
                </c:pt>
                <c:pt idx="1507">
                  <c:v>08/01/2005</c:v>
                </c:pt>
                <c:pt idx="1508">
                  <c:v>09/01/2005</c:v>
                </c:pt>
                <c:pt idx="1509">
                  <c:v>10/01/2005</c:v>
                </c:pt>
                <c:pt idx="1510">
                  <c:v>11/01/2005</c:v>
                </c:pt>
                <c:pt idx="1511">
                  <c:v>12/01/2005</c:v>
                </c:pt>
                <c:pt idx="1512">
                  <c:v>01/01/2006</c:v>
                </c:pt>
                <c:pt idx="1513">
                  <c:v>02/01/2006</c:v>
                </c:pt>
                <c:pt idx="1514">
                  <c:v>03/01/2006</c:v>
                </c:pt>
                <c:pt idx="1515">
                  <c:v>04/01/2006</c:v>
                </c:pt>
                <c:pt idx="1516">
                  <c:v>05/01/2006</c:v>
                </c:pt>
                <c:pt idx="1517">
                  <c:v>06/01/2006</c:v>
                </c:pt>
                <c:pt idx="1518">
                  <c:v>07/01/2006</c:v>
                </c:pt>
                <c:pt idx="1519">
                  <c:v>08/01/2006</c:v>
                </c:pt>
                <c:pt idx="1520">
                  <c:v>09/01/2006</c:v>
                </c:pt>
                <c:pt idx="1521">
                  <c:v>10/01/2006</c:v>
                </c:pt>
                <c:pt idx="1522">
                  <c:v>11/01/2006</c:v>
                </c:pt>
                <c:pt idx="1523">
                  <c:v>12/01/2006</c:v>
                </c:pt>
                <c:pt idx="1524">
                  <c:v>01/01/2007</c:v>
                </c:pt>
                <c:pt idx="1525">
                  <c:v>02/01/2007</c:v>
                </c:pt>
                <c:pt idx="1526">
                  <c:v>03/01/2007</c:v>
                </c:pt>
                <c:pt idx="1527">
                  <c:v>04/01/2007</c:v>
                </c:pt>
                <c:pt idx="1528">
                  <c:v>05/01/2007</c:v>
                </c:pt>
                <c:pt idx="1529">
                  <c:v>06/01/2007</c:v>
                </c:pt>
                <c:pt idx="1530">
                  <c:v>07/01/2007</c:v>
                </c:pt>
                <c:pt idx="1531">
                  <c:v>08/01/2007</c:v>
                </c:pt>
                <c:pt idx="1532">
                  <c:v>09/01/2007</c:v>
                </c:pt>
                <c:pt idx="1533">
                  <c:v>10/01/2007</c:v>
                </c:pt>
                <c:pt idx="1534">
                  <c:v>11/01/2007</c:v>
                </c:pt>
                <c:pt idx="1535">
                  <c:v>12/01/2007</c:v>
                </c:pt>
                <c:pt idx="1536">
                  <c:v>01/01/2008</c:v>
                </c:pt>
                <c:pt idx="1537">
                  <c:v>02/01/2008</c:v>
                </c:pt>
                <c:pt idx="1538">
                  <c:v>03/01/2008</c:v>
                </c:pt>
                <c:pt idx="1539">
                  <c:v>04/01/2008</c:v>
                </c:pt>
                <c:pt idx="1540">
                  <c:v>05/01/2008</c:v>
                </c:pt>
                <c:pt idx="1541">
                  <c:v>06/01/2008</c:v>
                </c:pt>
                <c:pt idx="1542">
                  <c:v>07/01/2008</c:v>
                </c:pt>
                <c:pt idx="1543">
                  <c:v>08/01/2008</c:v>
                </c:pt>
                <c:pt idx="1544">
                  <c:v>09/01/2008</c:v>
                </c:pt>
                <c:pt idx="1545">
                  <c:v>10/01/2008</c:v>
                </c:pt>
                <c:pt idx="1546">
                  <c:v>11/01/2008</c:v>
                </c:pt>
                <c:pt idx="1547">
                  <c:v>12/01/2008</c:v>
                </c:pt>
                <c:pt idx="1548">
                  <c:v>01/01/2009</c:v>
                </c:pt>
                <c:pt idx="1549">
                  <c:v>02/01/2009</c:v>
                </c:pt>
                <c:pt idx="1550">
                  <c:v>03/01/2009</c:v>
                </c:pt>
                <c:pt idx="1551">
                  <c:v>04/01/2009</c:v>
                </c:pt>
                <c:pt idx="1552">
                  <c:v>05/01/2009</c:v>
                </c:pt>
                <c:pt idx="1553">
                  <c:v>06/01/2009</c:v>
                </c:pt>
                <c:pt idx="1554">
                  <c:v>07/01/2009</c:v>
                </c:pt>
                <c:pt idx="1555">
                  <c:v>08/01/2009</c:v>
                </c:pt>
                <c:pt idx="1556">
                  <c:v>09/01/2009</c:v>
                </c:pt>
                <c:pt idx="1557">
                  <c:v>10/01/2009</c:v>
                </c:pt>
                <c:pt idx="1558">
                  <c:v>11/01/2009</c:v>
                </c:pt>
                <c:pt idx="1559">
                  <c:v>12/01/2009</c:v>
                </c:pt>
                <c:pt idx="1560">
                  <c:v>01/01/2010</c:v>
                </c:pt>
                <c:pt idx="1561">
                  <c:v>02/01/2010</c:v>
                </c:pt>
                <c:pt idx="1562">
                  <c:v>03/01/2010</c:v>
                </c:pt>
                <c:pt idx="1563">
                  <c:v>04/01/2010</c:v>
                </c:pt>
                <c:pt idx="1564">
                  <c:v>05/01/2010</c:v>
                </c:pt>
                <c:pt idx="1565">
                  <c:v>06/01/2010</c:v>
                </c:pt>
                <c:pt idx="1566">
                  <c:v>07/01/2010</c:v>
                </c:pt>
                <c:pt idx="1567">
                  <c:v>08/01/2010</c:v>
                </c:pt>
                <c:pt idx="1568">
                  <c:v>09/01/2010</c:v>
                </c:pt>
                <c:pt idx="1569">
                  <c:v>10/01/2010</c:v>
                </c:pt>
                <c:pt idx="1570">
                  <c:v>11/01/2010</c:v>
                </c:pt>
                <c:pt idx="1571">
                  <c:v>12/01/2010</c:v>
                </c:pt>
                <c:pt idx="1572">
                  <c:v>01/01/2011</c:v>
                </c:pt>
                <c:pt idx="1573">
                  <c:v>02/01/2011</c:v>
                </c:pt>
                <c:pt idx="1574">
                  <c:v>03/01/2011</c:v>
                </c:pt>
                <c:pt idx="1575">
                  <c:v>04/01/2011</c:v>
                </c:pt>
                <c:pt idx="1576">
                  <c:v>05/01/2011</c:v>
                </c:pt>
                <c:pt idx="1577">
                  <c:v>06/01/2011</c:v>
                </c:pt>
                <c:pt idx="1578">
                  <c:v>07/01/2011</c:v>
                </c:pt>
                <c:pt idx="1579">
                  <c:v>08/01/2011</c:v>
                </c:pt>
                <c:pt idx="1580">
                  <c:v>09/01/2011</c:v>
                </c:pt>
                <c:pt idx="1581">
                  <c:v>10/01/2011</c:v>
                </c:pt>
                <c:pt idx="1582">
                  <c:v>11/01/2011</c:v>
                </c:pt>
                <c:pt idx="1583">
                  <c:v>12/01/2011</c:v>
                </c:pt>
                <c:pt idx="1584">
                  <c:v>01/01/2012</c:v>
                </c:pt>
                <c:pt idx="1585">
                  <c:v>02/01/2012</c:v>
                </c:pt>
                <c:pt idx="1586">
                  <c:v>03/01/2012</c:v>
                </c:pt>
                <c:pt idx="1587">
                  <c:v>04/01/2012</c:v>
                </c:pt>
                <c:pt idx="1588">
                  <c:v>05/01/2012</c:v>
                </c:pt>
                <c:pt idx="1589">
                  <c:v>06/01/2012</c:v>
                </c:pt>
                <c:pt idx="1590">
                  <c:v>07/01/2012</c:v>
                </c:pt>
                <c:pt idx="1591">
                  <c:v>08/01/2012</c:v>
                </c:pt>
                <c:pt idx="1592">
                  <c:v>09/01/2012</c:v>
                </c:pt>
                <c:pt idx="1593">
                  <c:v>10/01/2012</c:v>
                </c:pt>
                <c:pt idx="1594">
                  <c:v>11/01/2012</c:v>
                </c:pt>
                <c:pt idx="1595">
                  <c:v>12/01/2012</c:v>
                </c:pt>
                <c:pt idx="1596">
                  <c:v>01/01/2013</c:v>
                </c:pt>
                <c:pt idx="1597">
                  <c:v>02/01/2013</c:v>
                </c:pt>
                <c:pt idx="1598">
                  <c:v>03/01/2013</c:v>
                </c:pt>
                <c:pt idx="1599">
                  <c:v>04/01/2013</c:v>
                </c:pt>
                <c:pt idx="1600">
                  <c:v>05/01/2013</c:v>
                </c:pt>
                <c:pt idx="1601">
                  <c:v>06/01/2013</c:v>
                </c:pt>
                <c:pt idx="1602">
                  <c:v>07/01/2013</c:v>
                </c:pt>
                <c:pt idx="1603">
                  <c:v>08/01/2013</c:v>
                </c:pt>
                <c:pt idx="1604">
                  <c:v>09/01/2013</c:v>
                </c:pt>
                <c:pt idx="1605">
                  <c:v>10/01/2013</c:v>
                </c:pt>
                <c:pt idx="1606">
                  <c:v>11/01/2013</c:v>
                </c:pt>
                <c:pt idx="1607">
                  <c:v>12/01/2013</c:v>
                </c:pt>
                <c:pt idx="1608">
                  <c:v>01/01/2014</c:v>
                </c:pt>
                <c:pt idx="1609">
                  <c:v>02/01/2014</c:v>
                </c:pt>
                <c:pt idx="1610">
                  <c:v>03/01/2014</c:v>
                </c:pt>
                <c:pt idx="1611">
                  <c:v>04/01/2014</c:v>
                </c:pt>
                <c:pt idx="1612">
                  <c:v>05/01/2014</c:v>
                </c:pt>
                <c:pt idx="1613">
                  <c:v>06/01/2014</c:v>
                </c:pt>
                <c:pt idx="1614">
                  <c:v>07/01/2014</c:v>
                </c:pt>
                <c:pt idx="1615">
                  <c:v>08/01/2014</c:v>
                </c:pt>
                <c:pt idx="1616">
                  <c:v>09/01/2014</c:v>
                </c:pt>
                <c:pt idx="1617">
                  <c:v>10/01/2014</c:v>
                </c:pt>
                <c:pt idx="1618">
                  <c:v>11/01/2014</c:v>
                </c:pt>
                <c:pt idx="1619">
                  <c:v>12/01/2014</c:v>
                </c:pt>
                <c:pt idx="1620">
                  <c:v>01/01/2015</c:v>
                </c:pt>
                <c:pt idx="1621">
                  <c:v>02/01/2015</c:v>
                </c:pt>
                <c:pt idx="1622">
                  <c:v>03/01/2015</c:v>
                </c:pt>
                <c:pt idx="1623">
                  <c:v>04/01/2015</c:v>
                </c:pt>
                <c:pt idx="1624">
                  <c:v>05/01/2015</c:v>
                </c:pt>
                <c:pt idx="1625">
                  <c:v>06/01/2015</c:v>
                </c:pt>
                <c:pt idx="1626">
                  <c:v>07/01/2015</c:v>
                </c:pt>
                <c:pt idx="1627">
                  <c:v>08/01/2015</c:v>
                </c:pt>
                <c:pt idx="1628">
                  <c:v>09/01/2015</c:v>
                </c:pt>
                <c:pt idx="1629">
                  <c:v>10/01/2015</c:v>
                </c:pt>
                <c:pt idx="1630">
                  <c:v>11/01/2015</c:v>
                </c:pt>
                <c:pt idx="1631">
                  <c:v>12/01/2015</c:v>
                </c:pt>
                <c:pt idx="1632">
                  <c:v>01/01/2016</c:v>
                </c:pt>
                <c:pt idx="1633">
                  <c:v>02/01/2016</c:v>
                </c:pt>
                <c:pt idx="1634">
                  <c:v>03/01/2016</c:v>
                </c:pt>
                <c:pt idx="1635">
                  <c:v>04/01/2016</c:v>
                </c:pt>
                <c:pt idx="1636">
                  <c:v>05/01/2016</c:v>
                </c:pt>
                <c:pt idx="1637">
                  <c:v>06/01/2016</c:v>
                </c:pt>
                <c:pt idx="1638">
                  <c:v>07/01/2016</c:v>
                </c:pt>
                <c:pt idx="1639">
                  <c:v>08/01/2016</c:v>
                </c:pt>
                <c:pt idx="1640">
                  <c:v>09/01/2016</c:v>
                </c:pt>
                <c:pt idx="1641">
                  <c:v>10/01/2016</c:v>
                </c:pt>
                <c:pt idx="1642">
                  <c:v>11/01/2016</c:v>
                </c:pt>
                <c:pt idx="1643">
                  <c:v>12/01/2016</c:v>
                </c:pt>
                <c:pt idx="1644">
                  <c:v>01/01/2017</c:v>
                </c:pt>
                <c:pt idx="1645">
                  <c:v>02/01/2017</c:v>
                </c:pt>
                <c:pt idx="1646">
                  <c:v>03/01/2017</c:v>
                </c:pt>
                <c:pt idx="1647">
                  <c:v>04/01/2017</c:v>
                </c:pt>
                <c:pt idx="1648">
                  <c:v>05/01/2017</c:v>
                </c:pt>
                <c:pt idx="1649">
                  <c:v>06/01/2017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smooth val="0"/>
        </c:ser>
        <c:marker val="1"/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40495176"/>
        <c:crosses val="autoZero"/>
        <c:lblAlgn val="ctr"/>
        <c:lblOffset val="100"/>
        <c:noMultiLvlLbl val="0"/>
      </c:catAx>
      <c:valAx>
        <c:axId val="2140495176"/>
        <c:scaling>
          <c:min val="40.0"/>
        </c:scaling>
        <c:delete val="0"/>
        <c:axPos val="l"/>
        <c:majorGridlines/>
        <c:numFmt formatCode="0.00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rgdpva</c:v>
                </c:pt>
              </c:strCache>
            </c:strRef>
          </c:tx>
          <c:spPr>
            <a:solidFill>
              <a:schemeClr val="accent5"/>
            </a:solidFill>
          </c:spPr>
          <c:cat>
            <c:strRef>
              <c:f>Sheet1!$A$2:$A$51</c:f>
              <c:strCache>
                <c:ptCount val="50"/>
                <c:pt idx="0">
                  <c:v>01/01/2005</c:v>
                </c:pt>
                <c:pt idx="1">
                  <c:v>04/01/2005</c:v>
                </c:pt>
                <c:pt idx="2">
                  <c:v>07/01/2005</c:v>
                </c:pt>
                <c:pt idx="3">
                  <c:v>10/01/2005</c:v>
                </c:pt>
                <c:pt idx="4">
                  <c:v>01/01/2006</c:v>
                </c:pt>
                <c:pt idx="5">
                  <c:v>04/01/2006</c:v>
                </c:pt>
                <c:pt idx="6">
                  <c:v>07/01/2006</c:v>
                </c:pt>
                <c:pt idx="7">
                  <c:v>10/01/2006</c:v>
                </c:pt>
                <c:pt idx="8">
                  <c:v>01/01/2007</c:v>
                </c:pt>
                <c:pt idx="9">
                  <c:v>04/01/2007</c:v>
                </c:pt>
                <c:pt idx="10">
                  <c:v>07/01/2007</c:v>
                </c:pt>
                <c:pt idx="11">
                  <c:v>10/01/2007</c:v>
                </c:pt>
                <c:pt idx="12">
                  <c:v>01/01/2008</c:v>
                </c:pt>
                <c:pt idx="13">
                  <c:v>04/01/2008</c:v>
                </c:pt>
                <c:pt idx="14">
                  <c:v>07/01/2008</c:v>
                </c:pt>
                <c:pt idx="15">
                  <c:v>10/01/2008</c:v>
                </c:pt>
                <c:pt idx="16">
                  <c:v>01/01/2009</c:v>
                </c:pt>
                <c:pt idx="17">
                  <c:v>04/01/2009</c:v>
                </c:pt>
                <c:pt idx="18">
                  <c:v>07/01/2009</c:v>
                </c:pt>
                <c:pt idx="19">
                  <c:v>10/01/2009</c:v>
                </c:pt>
                <c:pt idx="20">
                  <c:v>01/01/2010</c:v>
                </c:pt>
                <c:pt idx="21">
                  <c:v>04/01/2010</c:v>
                </c:pt>
                <c:pt idx="22">
                  <c:v>07/01/2010</c:v>
                </c:pt>
                <c:pt idx="23">
                  <c:v>10/01/2010</c:v>
                </c:pt>
                <c:pt idx="24">
                  <c:v>01/01/2011</c:v>
                </c:pt>
                <c:pt idx="25">
                  <c:v>04/01/2011</c:v>
                </c:pt>
                <c:pt idx="26">
                  <c:v>07/01/2011</c:v>
                </c:pt>
                <c:pt idx="27">
                  <c:v>10/01/2011</c:v>
                </c:pt>
                <c:pt idx="28">
                  <c:v>01/01/2012</c:v>
                </c:pt>
                <c:pt idx="29">
                  <c:v>04/01/2012</c:v>
                </c:pt>
                <c:pt idx="30">
                  <c:v>07/01/2012</c:v>
                </c:pt>
                <c:pt idx="31">
                  <c:v>10/01/2012</c:v>
                </c:pt>
                <c:pt idx="32">
                  <c:v>01/01/2013</c:v>
                </c:pt>
                <c:pt idx="33">
                  <c:v>04/01/2013</c:v>
                </c:pt>
                <c:pt idx="34">
                  <c:v>07/01/2013</c:v>
                </c:pt>
                <c:pt idx="35">
                  <c:v>10/01/2013</c:v>
                </c:pt>
                <c:pt idx="36">
                  <c:v>01/01/2014</c:v>
                </c:pt>
                <c:pt idx="37">
                  <c:v>04/01/2014</c:v>
                </c:pt>
                <c:pt idx="38">
                  <c:v>07/01/2014</c:v>
                </c:pt>
                <c:pt idx="39">
                  <c:v>10/01/2014</c:v>
                </c:pt>
                <c:pt idx="40">
                  <c:v>01/01/2015</c:v>
                </c:pt>
                <c:pt idx="41">
                  <c:v>04/01/2015</c:v>
                </c:pt>
                <c:pt idx="42">
                  <c:v>07/01/2015</c:v>
                </c:pt>
                <c:pt idx="43">
                  <c:v>10/01/2015</c:v>
                </c:pt>
                <c:pt idx="44">
                  <c:v>01/01/2016</c:v>
                </c:pt>
                <c:pt idx="45">
                  <c:v>04/01/2016</c:v>
                </c:pt>
                <c:pt idx="46">
                  <c:v>07/01/2016</c:v>
                </c:pt>
                <c:pt idx="47">
                  <c:v>10/01/2016</c:v>
                </c:pt>
                <c:pt idx="48">
                  <c:v>01/01/2017</c:v>
                </c:pt>
                <c:pt idx="49">
                  <c:v>04/01/2017</c:v>
                </c:pt>
              </c:strCache>
            </c:strRef>
          </c:cat>
          <c:val>
            <c:numRef>
              <c:f>Sheet1!$B$2:$B$51</c:f>
              <c:numCache>
                <c:formatCode>General</c:formatCode>
                <c:ptCount val="50"/>
                <c:pt idx="0">
                  <c:v>389.232</c:v>
                </c:pt>
                <c:pt idx="1">
                  <c:v>395.633</c:v>
                </c:pt>
                <c:pt idx="2">
                  <c:v>400.084</c:v>
                </c:pt>
                <c:pt idx="3">
                  <c:v>400.325</c:v>
                </c:pt>
                <c:pt idx="4">
                  <c:v>406.721</c:v>
                </c:pt>
                <c:pt idx="5">
                  <c:v>407.145</c:v>
                </c:pt>
                <c:pt idx="6">
                  <c:v>405.394</c:v>
                </c:pt>
                <c:pt idx="7">
                  <c:v>403.468</c:v>
                </c:pt>
                <c:pt idx="8">
                  <c:v>405.952</c:v>
                </c:pt>
                <c:pt idx="9">
                  <c:v>406.157</c:v>
                </c:pt>
                <c:pt idx="10">
                  <c:v>410.507</c:v>
                </c:pt>
                <c:pt idx="11">
                  <c:v>409.975</c:v>
                </c:pt>
                <c:pt idx="12">
                  <c:v>405.176</c:v>
                </c:pt>
                <c:pt idx="13">
                  <c:v>409.23</c:v>
                </c:pt>
                <c:pt idx="14">
                  <c:v>410.079</c:v>
                </c:pt>
                <c:pt idx="15">
                  <c:v>404.422</c:v>
                </c:pt>
                <c:pt idx="16">
                  <c:v>403.236</c:v>
                </c:pt>
                <c:pt idx="17">
                  <c:v>406.025</c:v>
                </c:pt>
                <c:pt idx="18">
                  <c:v>407.968</c:v>
                </c:pt>
                <c:pt idx="19">
                  <c:v>411.98</c:v>
                </c:pt>
                <c:pt idx="20">
                  <c:v>411.138</c:v>
                </c:pt>
                <c:pt idx="21">
                  <c:v>416.518</c:v>
                </c:pt>
                <c:pt idx="22">
                  <c:v>419.185</c:v>
                </c:pt>
                <c:pt idx="23">
                  <c:v>420.772</c:v>
                </c:pt>
                <c:pt idx="24">
                  <c:v>415.297</c:v>
                </c:pt>
                <c:pt idx="25">
                  <c:v>418.373</c:v>
                </c:pt>
                <c:pt idx="26">
                  <c:v>421.101</c:v>
                </c:pt>
                <c:pt idx="27">
                  <c:v>424.127</c:v>
                </c:pt>
                <c:pt idx="28">
                  <c:v>422.517</c:v>
                </c:pt>
                <c:pt idx="29">
                  <c:v>423.343</c:v>
                </c:pt>
                <c:pt idx="30">
                  <c:v>423.176</c:v>
                </c:pt>
                <c:pt idx="31">
                  <c:v>420.039</c:v>
                </c:pt>
                <c:pt idx="32">
                  <c:v>423.53</c:v>
                </c:pt>
                <c:pt idx="33">
                  <c:v>420.64</c:v>
                </c:pt>
                <c:pt idx="34">
                  <c:v>421.702</c:v>
                </c:pt>
                <c:pt idx="35">
                  <c:v>423.229</c:v>
                </c:pt>
                <c:pt idx="36">
                  <c:v>419.019</c:v>
                </c:pt>
                <c:pt idx="37">
                  <c:v>421.707</c:v>
                </c:pt>
                <c:pt idx="38">
                  <c:v>423.722</c:v>
                </c:pt>
                <c:pt idx="39">
                  <c:v>425.733</c:v>
                </c:pt>
                <c:pt idx="40">
                  <c:v>427.858</c:v>
                </c:pt>
                <c:pt idx="41">
                  <c:v>432.054</c:v>
                </c:pt>
                <c:pt idx="42">
                  <c:v>434.547</c:v>
                </c:pt>
                <c:pt idx="43">
                  <c:v>436.508</c:v>
                </c:pt>
                <c:pt idx="44">
                  <c:v>433.545</c:v>
                </c:pt>
                <c:pt idx="45">
                  <c:v>433.673</c:v>
                </c:pt>
                <c:pt idx="46">
                  <c:v>435.953</c:v>
                </c:pt>
                <c:pt idx="47">
                  <c:v>437.598</c:v>
                </c:pt>
                <c:pt idx="48">
                  <c:v>439.81</c:v>
                </c:pt>
                <c:pt idx="49">
                  <c:v>0.0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-2113994440"/>
        <c:crosses val="autoZero"/>
        <c:lblAlgn val="ctr"/>
        <c:lblOffset val="100"/>
        <c:noMultiLvlLbl val="0"/>
      </c:catAx>
      <c:valAx>
        <c:axId val="-2113994440"/>
        <c:scaling>
          <c:min val="0.0"/>
        </c:scaling>
        <c:delete val="0"/>
        <c:axPos val="l"/>
        <c:majorGridlines/>
        <c:numFmt formatCode="&quot;$&quot;0.00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-2068027336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Sheet1!$A$2:$A$50</c:f>
              <c:strCache>
                <c:ptCount val="49"/>
                <c:pt idx="0">
                  <c:v>04/01/2005</c:v>
                </c:pt>
                <c:pt idx="1">
                  <c:v>07/01/2005</c:v>
                </c:pt>
                <c:pt idx="2">
                  <c:v>10/01/2005</c:v>
                </c:pt>
                <c:pt idx="3">
                  <c:v>01/01/2006</c:v>
                </c:pt>
                <c:pt idx="4">
                  <c:v>04/01/2006</c:v>
                </c:pt>
                <c:pt idx="5">
                  <c:v>07/01/2006</c:v>
                </c:pt>
                <c:pt idx="6">
                  <c:v>10/01/2006</c:v>
                </c:pt>
                <c:pt idx="7">
                  <c:v>01/01/2007</c:v>
                </c:pt>
                <c:pt idx="8">
                  <c:v>04/01/2007</c:v>
                </c:pt>
                <c:pt idx="9">
                  <c:v>07/01/2007</c:v>
                </c:pt>
                <c:pt idx="10">
                  <c:v>10/01/2007</c:v>
                </c:pt>
                <c:pt idx="11">
                  <c:v>01/01/2008</c:v>
                </c:pt>
                <c:pt idx="12">
                  <c:v>04/01/2008</c:v>
                </c:pt>
                <c:pt idx="13">
                  <c:v>07/01/2008</c:v>
                </c:pt>
                <c:pt idx="14">
                  <c:v>10/01/2008</c:v>
                </c:pt>
                <c:pt idx="15">
                  <c:v>01/01/2009</c:v>
                </c:pt>
                <c:pt idx="16">
                  <c:v>04/01/2009</c:v>
                </c:pt>
                <c:pt idx="17">
                  <c:v>07/01/2009</c:v>
                </c:pt>
                <c:pt idx="18">
                  <c:v>10/01/2009</c:v>
                </c:pt>
                <c:pt idx="19">
                  <c:v>01/01/2010</c:v>
                </c:pt>
                <c:pt idx="20">
                  <c:v>04/01/2010</c:v>
                </c:pt>
                <c:pt idx="21">
                  <c:v>07/01/2010</c:v>
                </c:pt>
                <c:pt idx="22">
                  <c:v>10/01/2010</c:v>
                </c:pt>
                <c:pt idx="23">
                  <c:v>01/01/2011</c:v>
                </c:pt>
                <c:pt idx="24">
                  <c:v>04/01/2011</c:v>
                </c:pt>
                <c:pt idx="25">
                  <c:v>07/01/2011</c:v>
                </c:pt>
                <c:pt idx="26">
                  <c:v>10/01/2011</c:v>
                </c:pt>
                <c:pt idx="27">
                  <c:v>01/01/2012</c:v>
                </c:pt>
                <c:pt idx="28">
                  <c:v>04/01/2012</c:v>
                </c:pt>
                <c:pt idx="29">
                  <c:v>07/01/2012</c:v>
                </c:pt>
                <c:pt idx="30">
                  <c:v>10/01/2012</c:v>
                </c:pt>
                <c:pt idx="31">
                  <c:v>01/01/2013</c:v>
                </c:pt>
                <c:pt idx="32">
                  <c:v>04/01/2013</c:v>
                </c:pt>
                <c:pt idx="33">
                  <c:v>07/01/2013</c:v>
                </c:pt>
                <c:pt idx="34">
                  <c:v>10/01/2013</c:v>
                </c:pt>
                <c:pt idx="35">
                  <c:v>01/01/2014</c:v>
                </c:pt>
                <c:pt idx="36">
                  <c:v>04/01/2014</c:v>
                </c:pt>
                <c:pt idx="37">
                  <c:v>07/01/2014</c:v>
                </c:pt>
                <c:pt idx="38">
                  <c:v>10/01/2014</c:v>
                </c:pt>
                <c:pt idx="39">
                  <c:v>01/01/2015</c:v>
                </c:pt>
                <c:pt idx="40">
                  <c:v>04/01/2015</c:v>
                </c:pt>
                <c:pt idx="41">
                  <c:v>07/01/2015</c:v>
                </c:pt>
                <c:pt idx="42">
                  <c:v>10/01/2015</c:v>
                </c:pt>
                <c:pt idx="43">
                  <c:v>01/01/2016</c:v>
                </c:pt>
                <c:pt idx="44">
                  <c:v>04/01/2016</c:v>
                </c:pt>
                <c:pt idx="45">
                  <c:v>07/01/2016</c:v>
                </c:pt>
                <c:pt idx="46">
                  <c:v>10/01/2016</c:v>
                </c:pt>
                <c:pt idx="47">
                  <c:v>01/01/2017</c:v>
                </c:pt>
                <c:pt idx="48">
                  <c:v>04/01/2017</c:v>
                </c:pt>
              </c:strCache>
            </c:strRef>
          </c:cat>
          <c:val>
            <c:numRef>
              <c:f>Sheet1!$B$2:$B$50</c:f>
              <c:numCache>
                <c:formatCode>General</c:formatCode>
                <c:ptCount val="49"/>
                <c:pt idx="0">
                  <c:v>0.0674213514725</c:v>
                </c:pt>
                <c:pt idx="1">
                  <c:v>0.0457664324715</c:v>
                </c:pt>
                <c:pt idx="2">
                  <c:v>0.0024116720037</c:v>
                </c:pt>
                <c:pt idx="3">
                  <c:v>0.0654560441063</c:v>
                </c:pt>
                <c:pt idx="4">
                  <c:v>0.0041764598388</c:v>
                </c:pt>
                <c:pt idx="5">
                  <c:v>-0.0170920592682</c:v>
                </c:pt>
                <c:pt idx="6">
                  <c:v>-0.0188687348454</c:v>
                </c:pt>
                <c:pt idx="7">
                  <c:v>0.0248548471982</c:v>
                </c:pt>
                <c:pt idx="8">
                  <c:v>0.00202147382371</c:v>
                </c:pt>
                <c:pt idx="9">
                  <c:v>0.0435337468278</c:v>
                </c:pt>
                <c:pt idx="10">
                  <c:v>-0.00517376530384</c:v>
                </c:pt>
                <c:pt idx="11">
                  <c:v>-0.0460066388078</c:v>
                </c:pt>
                <c:pt idx="12">
                  <c:v>0.0406267941056</c:v>
                </c:pt>
                <c:pt idx="13">
                  <c:v>0.00832437206233</c:v>
                </c:pt>
                <c:pt idx="14">
                  <c:v>-0.0540482800819</c:v>
                </c:pt>
                <c:pt idx="15">
                  <c:v>-0.011678821941</c:v>
                </c:pt>
                <c:pt idx="16">
                  <c:v>0.0279545379796</c:v>
                </c:pt>
                <c:pt idx="17">
                  <c:v>0.019279518787</c:v>
                </c:pt>
                <c:pt idx="18">
                  <c:v>0.0399204897891</c:v>
                </c:pt>
                <c:pt idx="19">
                  <c:v>-0.00815012583504</c:v>
                </c:pt>
                <c:pt idx="20">
                  <c:v>0.05337891696</c:v>
                </c:pt>
                <c:pt idx="21">
                  <c:v>0.0258593872122</c:v>
                </c:pt>
                <c:pt idx="22">
                  <c:v>0.0152298879575</c:v>
                </c:pt>
                <c:pt idx="23">
                  <c:v>-0.05104013151</c:v>
                </c:pt>
                <c:pt idx="24">
                  <c:v>0.0299577776322</c:v>
                </c:pt>
                <c:pt idx="25">
                  <c:v>0.0263382010782</c:v>
                </c:pt>
                <c:pt idx="26">
                  <c:v>0.0290550100541</c:v>
                </c:pt>
                <c:pt idx="27">
                  <c:v>-0.0150978905721</c:v>
                </c:pt>
                <c:pt idx="28">
                  <c:v>0.00784276459951</c:v>
                </c:pt>
                <c:pt idx="29">
                  <c:v>-0.00157698328731</c:v>
                </c:pt>
                <c:pt idx="30">
                  <c:v>-0.0293238769291</c:v>
                </c:pt>
                <c:pt idx="31">
                  <c:v>0.0336612827823</c:v>
                </c:pt>
                <c:pt idx="32">
                  <c:v>-0.0270163060016</c:v>
                </c:pt>
                <c:pt idx="33">
                  <c:v>0.0101372067269</c:v>
                </c:pt>
                <c:pt idx="34">
                  <c:v>0.0145630234924</c:v>
                </c:pt>
                <c:pt idx="35">
                  <c:v>-0.0391995645884</c:v>
                </c:pt>
                <c:pt idx="36">
                  <c:v>0.0259079040116</c:v>
                </c:pt>
                <c:pt idx="37">
                  <c:v>0.0192502203333</c:v>
                </c:pt>
                <c:pt idx="38">
                  <c:v>0.0191197225519</c:v>
                </c:pt>
                <c:pt idx="39">
                  <c:v>0.0201155472384</c:v>
                </c:pt>
                <c:pt idx="40">
                  <c:v>0.0398088127968</c:v>
                </c:pt>
                <c:pt idx="41">
                  <c:v>0.0232809829905</c:v>
                </c:pt>
                <c:pt idx="42">
                  <c:v>0.0181735390771</c:v>
                </c:pt>
                <c:pt idx="43">
                  <c:v>-0.026876640912</c:v>
                </c:pt>
                <c:pt idx="44">
                  <c:v>0.00118148471153</c:v>
                </c:pt>
                <c:pt idx="45">
                  <c:v>0.0211960944834</c:v>
                </c:pt>
                <c:pt idx="46">
                  <c:v>0.0151790139442</c:v>
                </c:pt>
                <c:pt idx="47">
                  <c:v>0.0203732982584</c:v>
                </c:pt>
                <c:pt idx="48">
                  <c:v>0.0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none"/>
        <c:tickLblPos val="low"/>
        <c:txPr>
          <a:bodyPr/>
          <a:lstStyle/>
          <a:p>
            <a:pPr>
              <a:defRPr b="1" sz="1200"/>
            </a:pPr>
          </a:p>
        </c:txPr>
        <c:crossAx val="-2113994440"/>
        <c:crosses val="autoZero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numFmt formatCode="0.0&quot;%&quot;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-2068027336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Blacksburg</c:v>
                </c:pt>
              </c:strCache>
            </c:strRef>
          </c:tx>
          <c:spPr>
            <a:solidFill>
              <a:schemeClr val="accent5"/>
            </a:solidFill>
          </c:spPr>
          <c:cat>
            <c:strRef>
              <c:f>Sheet1!$A$2:$A$16</c:f>
              <c:strCache>
                <c:ptCount val="15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  <c:pt idx="13">
                  <c:v>2014</c:v>
                </c:pt>
                <c:pt idx="14">
                  <c:v>2015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5.096</c:v>
                </c:pt>
                <c:pt idx="1">
                  <c:v>5.026</c:v>
                </c:pt>
                <c:pt idx="2">
                  <c:v>5.265</c:v>
                </c:pt>
                <c:pt idx="3">
                  <c:v>5.314</c:v>
                </c:pt>
                <c:pt idx="4">
                  <c:v>5.586</c:v>
                </c:pt>
                <c:pt idx="5">
                  <c:v>5.786</c:v>
                </c:pt>
                <c:pt idx="6">
                  <c:v>6.025</c:v>
                </c:pt>
                <c:pt idx="7">
                  <c:v>5.591</c:v>
                </c:pt>
                <c:pt idx="8">
                  <c:v>5.417</c:v>
                </c:pt>
                <c:pt idx="9">
                  <c:v>5.496</c:v>
                </c:pt>
                <c:pt idx="10">
                  <c:v>5.659</c:v>
                </c:pt>
                <c:pt idx="11">
                  <c:v>6.082</c:v>
                </c:pt>
                <c:pt idx="12">
                  <c:v>5.852</c:v>
                </c:pt>
                <c:pt idx="13">
                  <c:v>5.946</c:v>
                </c:pt>
                <c:pt idx="14">
                  <c:v>5.888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-2113994440"/>
        <c:crosses val="autoZero"/>
        <c:lblAlgn val="ctr"/>
        <c:lblOffset val="100"/>
        <c:noMultiLvlLbl val="0"/>
      </c:catAx>
      <c:valAx>
        <c:axId val="-2113994440"/>
        <c:scaling>
          <c:min val="0.0"/>
        </c:scaling>
        <c:delete val="0"/>
        <c:axPos val="l"/>
        <c:majorGridlines/>
        <c:numFmt formatCode="&quot;$&quot;#0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-2068027336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Charlottesville</c:v>
                </c:pt>
              </c:strCache>
            </c:strRef>
          </c:tx>
          <c:spPr>
            <a:solidFill>
              <a:schemeClr val="accent5"/>
            </a:solidFill>
          </c:spPr>
          <c:cat>
            <c:strRef>
              <c:f>Sheet1!$A$2:$A$16</c:f>
              <c:strCache>
                <c:ptCount val="15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  <c:pt idx="13">
                  <c:v>2014</c:v>
                </c:pt>
                <c:pt idx="14">
                  <c:v>2015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7.657</c:v>
                </c:pt>
                <c:pt idx="1">
                  <c:v>7.935</c:v>
                </c:pt>
                <c:pt idx="2">
                  <c:v>8.253</c:v>
                </c:pt>
                <c:pt idx="3">
                  <c:v>8.693</c:v>
                </c:pt>
                <c:pt idx="4">
                  <c:v>9.169</c:v>
                </c:pt>
                <c:pt idx="5">
                  <c:v>9.426</c:v>
                </c:pt>
                <c:pt idx="6">
                  <c:v>9.484</c:v>
                </c:pt>
                <c:pt idx="7">
                  <c:v>9.602</c:v>
                </c:pt>
                <c:pt idx="8">
                  <c:v>9.584</c:v>
                </c:pt>
                <c:pt idx="9">
                  <c:v>9.947</c:v>
                </c:pt>
                <c:pt idx="10">
                  <c:v>10.267</c:v>
                </c:pt>
                <c:pt idx="11">
                  <c:v>10.543</c:v>
                </c:pt>
                <c:pt idx="12">
                  <c:v>10.605</c:v>
                </c:pt>
                <c:pt idx="13">
                  <c:v>10.917</c:v>
                </c:pt>
                <c:pt idx="14">
                  <c:v>10.889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-2113994440"/>
        <c:crosses val="autoZero"/>
        <c:lblAlgn val="ctr"/>
        <c:lblOffset val="100"/>
        <c:noMultiLvlLbl val="0"/>
      </c:catAx>
      <c:valAx>
        <c:axId val="-2113994440"/>
        <c:scaling>
          <c:min val="0.0"/>
        </c:scaling>
        <c:delete val="0"/>
        <c:axPos val="l"/>
        <c:majorGridlines/>
        <c:numFmt formatCode="&quot;$&quot;#0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-2068027336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Harrisonburg</c:v>
                </c:pt>
              </c:strCache>
            </c:strRef>
          </c:tx>
          <c:spPr>
            <a:solidFill>
              <a:schemeClr val="accent5"/>
            </a:solidFill>
          </c:spPr>
          <c:cat>
            <c:strRef>
              <c:f>Sheet1!$A$2:$A$16</c:f>
              <c:strCache>
                <c:ptCount val="15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  <c:pt idx="13">
                  <c:v>2014</c:v>
                </c:pt>
                <c:pt idx="14">
                  <c:v>2015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5.885</c:v>
                </c:pt>
                <c:pt idx="1">
                  <c:v>5.44</c:v>
                </c:pt>
                <c:pt idx="2">
                  <c:v>5.594</c:v>
                </c:pt>
                <c:pt idx="3">
                  <c:v>5.587</c:v>
                </c:pt>
                <c:pt idx="4">
                  <c:v>5.809</c:v>
                </c:pt>
                <c:pt idx="5">
                  <c:v>6.072</c:v>
                </c:pt>
                <c:pt idx="6">
                  <c:v>6.361</c:v>
                </c:pt>
                <c:pt idx="7">
                  <c:v>6.066</c:v>
                </c:pt>
                <c:pt idx="8">
                  <c:v>6.619</c:v>
                </c:pt>
                <c:pt idx="9">
                  <c:v>6.84</c:v>
                </c:pt>
                <c:pt idx="10">
                  <c:v>6.778</c:v>
                </c:pt>
                <c:pt idx="11">
                  <c:v>6.742</c:v>
                </c:pt>
                <c:pt idx="12">
                  <c:v>6.649</c:v>
                </c:pt>
                <c:pt idx="13">
                  <c:v>6.663</c:v>
                </c:pt>
                <c:pt idx="14">
                  <c:v>6.489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-2113994440"/>
        <c:crosses val="autoZero"/>
        <c:lblAlgn val="ctr"/>
        <c:lblOffset val="100"/>
        <c:noMultiLvlLbl val="0"/>
      </c:catAx>
      <c:valAx>
        <c:axId val="-2113994440"/>
        <c:scaling>
          <c:min val="0.0"/>
        </c:scaling>
        <c:delete val="0"/>
        <c:axPos val="l"/>
        <c:majorGridlines/>
        <c:numFmt formatCode="&quot;$&quot;#0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-2068027336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Lynchburg</c:v>
                </c:pt>
              </c:strCache>
            </c:strRef>
          </c:tx>
          <c:spPr>
            <a:solidFill>
              <a:schemeClr val="accent5"/>
            </a:solidFill>
          </c:spPr>
          <c:cat>
            <c:strRef>
              <c:f>Sheet1!$A$2:$A$16</c:f>
              <c:strCache>
                <c:ptCount val="15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  <c:pt idx="13">
                  <c:v>2014</c:v>
                </c:pt>
                <c:pt idx="14">
                  <c:v>2015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7.844</c:v>
                </c:pt>
                <c:pt idx="1">
                  <c:v>7.621</c:v>
                </c:pt>
                <c:pt idx="2">
                  <c:v>7.854</c:v>
                </c:pt>
                <c:pt idx="3">
                  <c:v>8.047</c:v>
                </c:pt>
                <c:pt idx="4">
                  <c:v>8.294</c:v>
                </c:pt>
                <c:pt idx="5">
                  <c:v>8.597</c:v>
                </c:pt>
                <c:pt idx="6">
                  <c:v>8.581</c:v>
                </c:pt>
                <c:pt idx="7">
                  <c:v>8.49</c:v>
                </c:pt>
                <c:pt idx="8">
                  <c:v>8.452</c:v>
                </c:pt>
                <c:pt idx="9">
                  <c:v>8.609</c:v>
                </c:pt>
                <c:pt idx="10">
                  <c:v>8.461</c:v>
                </c:pt>
                <c:pt idx="11">
                  <c:v>8.335</c:v>
                </c:pt>
                <c:pt idx="12">
                  <c:v>8.274</c:v>
                </c:pt>
                <c:pt idx="13">
                  <c:v>8.339</c:v>
                </c:pt>
                <c:pt idx="14">
                  <c:v>8.286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-2113994440"/>
        <c:crosses val="autoZero"/>
        <c:lblAlgn val="ctr"/>
        <c:lblOffset val="100"/>
        <c:noMultiLvlLbl val="0"/>
      </c:catAx>
      <c:valAx>
        <c:axId val="-2113994440"/>
        <c:scaling>
          <c:min val="0.0"/>
        </c:scaling>
        <c:delete val="0"/>
        <c:axPos val="l"/>
        <c:majorGridlines/>
        <c:numFmt formatCode="&quot;$&quot;#0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-2068027336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Richmond</c:v>
                </c:pt>
              </c:strCache>
            </c:strRef>
          </c:tx>
          <c:spPr>
            <a:solidFill>
              <a:schemeClr val="accent5"/>
            </a:solidFill>
          </c:spPr>
          <c:cat>
            <c:strRef>
              <c:f>Sheet1!$A$2:$A$16</c:f>
              <c:strCache>
                <c:ptCount val="15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  <c:pt idx="13">
                  <c:v>2014</c:v>
                </c:pt>
                <c:pt idx="14">
                  <c:v>2015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58.476</c:v>
                </c:pt>
                <c:pt idx="1">
                  <c:v>57.282</c:v>
                </c:pt>
                <c:pt idx="2">
                  <c:v>57.447</c:v>
                </c:pt>
                <c:pt idx="3">
                  <c:v>57.311</c:v>
                </c:pt>
                <c:pt idx="4">
                  <c:v>60.938</c:v>
                </c:pt>
                <c:pt idx="5">
                  <c:v>61.445</c:v>
                </c:pt>
                <c:pt idx="6">
                  <c:v>61.722</c:v>
                </c:pt>
                <c:pt idx="7">
                  <c:v>61.725</c:v>
                </c:pt>
                <c:pt idx="8">
                  <c:v>61.122</c:v>
                </c:pt>
                <c:pt idx="9">
                  <c:v>61.984</c:v>
                </c:pt>
                <c:pt idx="10">
                  <c:v>61.945</c:v>
                </c:pt>
                <c:pt idx="11">
                  <c:v>62.508</c:v>
                </c:pt>
                <c:pt idx="12">
                  <c:v>62.997</c:v>
                </c:pt>
                <c:pt idx="13">
                  <c:v>63.387</c:v>
                </c:pt>
                <c:pt idx="14">
                  <c:v>65.85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-2113994440"/>
        <c:crosses val="autoZero"/>
        <c:lblAlgn val="ctr"/>
        <c:lblOffset val="100"/>
        <c:noMultiLvlLbl val="0"/>
      </c:catAx>
      <c:valAx>
        <c:axId val="-2113994440"/>
        <c:scaling>
          <c:min val="0.0"/>
        </c:scaling>
        <c:delete val="0"/>
        <c:axPos val="l"/>
        <c:majorGridlines/>
        <c:numFmt formatCode="&quot;$&quot;#0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-2068027336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Roanoke</c:v>
                </c:pt>
              </c:strCache>
            </c:strRef>
          </c:tx>
          <c:spPr>
            <a:solidFill>
              <a:schemeClr val="accent5"/>
            </a:solidFill>
          </c:spPr>
          <c:cat>
            <c:strRef>
              <c:f>Sheet1!$A$2:$A$16</c:f>
              <c:strCache>
                <c:ptCount val="15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  <c:pt idx="13">
                  <c:v>2014</c:v>
                </c:pt>
                <c:pt idx="14">
                  <c:v>2015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12.232</c:v>
                </c:pt>
                <c:pt idx="1">
                  <c:v>12.217</c:v>
                </c:pt>
                <c:pt idx="2">
                  <c:v>12.451</c:v>
                </c:pt>
                <c:pt idx="3">
                  <c:v>12.644</c:v>
                </c:pt>
                <c:pt idx="4">
                  <c:v>13.011</c:v>
                </c:pt>
                <c:pt idx="5">
                  <c:v>13.366</c:v>
                </c:pt>
                <c:pt idx="6">
                  <c:v>13.545</c:v>
                </c:pt>
                <c:pt idx="7">
                  <c:v>13.475</c:v>
                </c:pt>
                <c:pt idx="8">
                  <c:v>13.234</c:v>
                </c:pt>
                <c:pt idx="9">
                  <c:v>13.023</c:v>
                </c:pt>
                <c:pt idx="10">
                  <c:v>12.891</c:v>
                </c:pt>
                <c:pt idx="11">
                  <c:v>12.816</c:v>
                </c:pt>
                <c:pt idx="12">
                  <c:v>12.798</c:v>
                </c:pt>
                <c:pt idx="13">
                  <c:v>12.844</c:v>
                </c:pt>
                <c:pt idx="14">
                  <c:v>12.947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-2113994440"/>
        <c:crosses val="autoZero"/>
        <c:lblAlgn val="ctr"/>
        <c:lblOffset val="100"/>
        <c:noMultiLvlLbl val="0"/>
      </c:catAx>
      <c:valAx>
        <c:axId val="-2113994440"/>
        <c:scaling>
          <c:min val="0.0"/>
        </c:scaling>
        <c:delete val="0"/>
        <c:axPos val="l"/>
        <c:majorGridlines/>
        <c:numFmt formatCode="&quot;$&quot;#0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-2068027336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Harrisonburg, VA MSA</c:v>
                </c:pt>
              </c:strCache>
            </c:strRef>
          </c:tx>
          <c:marker>
            <c:symbol val="none"/>
          </c:marker>
          <c:cat>
            <c:strRef>
              <c:f>Sheet1!$A$2:$A$151</c:f>
              <c:strCache>
                <c:ptCount val="15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</c:strCache>
            </c:strRef>
          </c:cat>
          <c:val>
            <c:numRef>
              <c:f>Sheet1!$B$2:$B$150</c:f>
              <c:numCache>
                <c:formatCode>General</c:formatCode>
                <c:ptCount val="149"/>
                <c:pt idx="0">
                  <c:v>60.6</c:v>
                </c:pt>
                <c:pt idx="1">
                  <c:v>60.7</c:v>
                </c:pt>
                <c:pt idx="2">
                  <c:v>60.6</c:v>
                </c:pt>
                <c:pt idx="3">
                  <c:v>60.7</c:v>
                </c:pt>
                <c:pt idx="4">
                  <c:v>60.7</c:v>
                </c:pt>
                <c:pt idx="5">
                  <c:v>60.4</c:v>
                </c:pt>
                <c:pt idx="6">
                  <c:v>60.9</c:v>
                </c:pt>
                <c:pt idx="7">
                  <c:v>61.1</c:v>
                </c:pt>
                <c:pt idx="8">
                  <c:v>61.1</c:v>
                </c:pt>
                <c:pt idx="9">
                  <c:v>60.9</c:v>
                </c:pt>
                <c:pt idx="10">
                  <c:v>61.4</c:v>
                </c:pt>
                <c:pt idx="11">
                  <c:v>61.4</c:v>
                </c:pt>
                <c:pt idx="12">
                  <c:v>61.9</c:v>
                </c:pt>
                <c:pt idx="13">
                  <c:v>62.6</c:v>
                </c:pt>
                <c:pt idx="14">
                  <c:v>62.8</c:v>
                </c:pt>
                <c:pt idx="15">
                  <c:v>63.1</c:v>
                </c:pt>
                <c:pt idx="16">
                  <c:v>63.5</c:v>
                </c:pt>
                <c:pt idx="17">
                  <c:v>64.0</c:v>
                </c:pt>
                <c:pt idx="18">
                  <c:v>65.0</c:v>
                </c:pt>
                <c:pt idx="19">
                  <c:v>64.5</c:v>
                </c:pt>
                <c:pt idx="20">
                  <c:v>64.6</c:v>
                </c:pt>
                <c:pt idx="21">
                  <c:v>64.9</c:v>
                </c:pt>
                <c:pt idx="22">
                  <c:v>64.5</c:v>
                </c:pt>
                <c:pt idx="23">
                  <c:v>64.7</c:v>
                </c:pt>
                <c:pt idx="24">
                  <c:v>64.1</c:v>
                </c:pt>
                <c:pt idx="25">
                  <c:v>63.8</c:v>
                </c:pt>
                <c:pt idx="26">
                  <c:v>63.8</c:v>
                </c:pt>
                <c:pt idx="27">
                  <c:v>63.8</c:v>
                </c:pt>
                <c:pt idx="28">
                  <c:v>63.7</c:v>
                </c:pt>
                <c:pt idx="29">
                  <c:v>64.5</c:v>
                </c:pt>
                <c:pt idx="30">
                  <c:v>63.2</c:v>
                </c:pt>
                <c:pt idx="31">
                  <c:v>63.4</c:v>
                </c:pt>
                <c:pt idx="32">
                  <c:v>63.6</c:v>
                </c:pt>
                <c:pt idx="33">
                  <c:v>63.6</c:v>
                </c:pt>
                <c:pt idx="34">
                  <c:v>63.7</c:v>
                </c:pt>
                <c:pt idx="35">
                  <c:v>63.6</c:v>
                </c:pt>
                <c:pt idx="36">
                  <c:v>63.8</c:v>
                </c:pt>
                <c:pt idx="37">
                  <c:v>63.6</c:v>
                </c:pt>
                <c:pt idx="38">
                  <c:v>63.5</c:v>
                </c:pt>
                <c:pt idx="39">
                  <c:v>63.1</c:v>
                </c:pt>
                <c:pt idx="40">
                  <c:v>62.7</c:v>
                </c:pt>
                <c:pt idx="41">
                  <c:v>63.0</c:v>
                </c:pt>
                <c:pt idx="42">
                  <c:v>63.0</c:v>
                </c:pt>
                <c:pt idx="43">
                  <c:v>63.0</c:v>
                </c:pt>
                <c:pt idx="44">
                  <c:v>63.3</c:v>
                </c:pt>
                <c:pt idx="45">
                  <c:v>62.7</c:v>
                </c:pt>
                <c:pt idx="46">
                  <c:v>62.6</c:v>
                </c:pt>
                <c:pt idx="47">
                  <c:v>62.7</c:v>
                </c:pt>
                <c:pt idx="48">
                  <c:v>62.2</c:v>
                </c:pt>
                <c:pt idx="49">
                  <c:v>61.7</c:v>
                </c:pt>
                <c:pt idx="50">
                  <c:v>61.7</c:v>
                </c:pt>
                <c:pt idx="51">
                  <c:v>61.6</c:v>
                </c:pt>
                <c:pt idx="52">
                  <c:v>61.4</c:v>
                </c:pt>
                <c:pt idx="53">
                  <c:v>61.2</c:v>
                </c:pt>
                <c:pt idx="54">
                  <c:v>61.2</c:v>
                </c:pt>
                <c:pt idx="55">
                  <c:v>61.2</c:v>
                </c:pt>
                <c:pt idx="56">
                  <c:v>60.8</c:v>
                </c:pt>
                <c:pt idx="57">
                  <c:v>61.3</c:v>
                </c:pt>
                <c:pt idx="58">
                  <c:v>61.3</c:v>
                </c:pt>
                <c:pt idx="59">
                  <c:v>61.1</c:v>
                </c:pt>
                <c:pt idx="60">
                  <c:v>61.0</c:v>
                </c:pt>
                <c:pt idx="61">
                  <c:v>60.5</c:v>
                </c:pt>
                <c:pt idx="62">
                  <c:v>61.0</c:v>
                </c:pt>
                <c:pt idx="63">
                  <c:v>61.2</c:v>
                </c:pt>
                <c:pt idx="64">
                  <c:v>61.6</c:v>
                </c:pt>
                <c:pt idx="65">
                  <c:v>62.1</c:v>
                </c:pt>
                <c:pt idx="66">
                  <c:v>62.0</c:v>
                </c:pt>
                <c:pt idx="67">
                  <c:v>62.0</c:v>
                </c:pt>
                <c:pt idx="68">
                  <c:v>61.8</c:v>
                </c:pt>
                <c:pt idx="69">
                  <c:v>61.7</c:v>
                </c:pt>
                <c:pt idx="70">
                  <c:v>61.8</c:v>
                </c:pt>
                <c:pt idx="71">
                  <c:v>62.0</c:v>
                </c:pt>
                <c:pt idx="72">
                  <c:v>62.5</c:v>
                </c:pt>
                <c:pt idx="73">
                  <c:v>63.0</c:v>
                </c:pt>
                <c:pt idx="74">
                  <c:v>63.1</c:v>
                </c:pt>
                <c:pt idx="75">
                  <c:v>63.6</c:v>
                </c:pt>
                <c:pt idx="76">
                  <c:v>63.5</c:v>
                </c:pt>
                <c:pt idx="77">
                  <c:v>63.1</c:v>
                </c:pt>
                <c:pt idx="78">
                  <c:v>62.7</c:v>
                </c:pt>
                <c:pt idx="79">
                  <c:v>62.4</c:v>
                </c:pt>
                <c:pt idx="80">
                  <c:v>62.6</c:v>
                </c:pt>
                <c:pt idx="81">
                  <c:v>62.9</c:v>
                </c:pt>
                <c:pt idx="82">
                  <c:v>62.9</c:v>
                </c:pt>
                <c:pt idx="83">
                  <c:v>62.9</c:v>
                </c:pt>
                <c:pt idx="84">
                  <c:v>62.8</c:v>
                </c:pt>
                <c:pt idx="85">
                  <c:v>63.1</c:v>
                </c:pt>
                <c:pt idx="86">
                  <c:v>63.2</c:v>
                </c:pt>
                <c:pt idx="87">
                  <c:v>63.1</c:v>
                </c:pt>
                <c:pt idx="88">
                  <c:v>62.8</c:v>
                </c:pt>
                <c:pt idx="89">
                  <c:v>63.0</c:v>
                </c:pt>
                <c:pt idx="90">
                  <c:v>63.1</c:v>
                </c:pt>
                <c:pt idx="91">
                  <c:v>63.3</c:v>
                </c:pt>
                <c:pt idx="92">
                  <c:v>63.7</c:v>
                </c:pt>
                <c:pt idx="93">
                  <c:v>63.8</c:v>
                </c:pt>
                <c:pt idx="94">
                  <c:v>63.4</c:v>
                </c:pt>
                <c:pt idx="95">
                  <c:v>63.3</c:v>
                </c:pt>
                <c:pt idx="96">
                  <c:v>63.7</c:v>
                </c:pt>
                <c:pt idx="97">
                  <c:v>63.5</c:v>
                </c:pt>
                <c:pt idx="98">
                  <c:v>63.9</c:v>
                </c:pt>
                <c:pt idx="99">
                  <c:v>63.5</c:v>
                </c:pt>
                <c:pt idx="100">
                  <c:v>63.2</c:v>
                </c:pt>
                <c:pt idx="101">
                  <c:v>63.3</c:v>
                </c:pt>
                <c:pt idx="102">
                  <c:v>63.1</c:v>
                </c:pt>
                <c:pt idx="103">
                  <c:v>63.5</c:v>
                </c:pt>
                <c:pt idx="104">
                  <c:v>63.7</c:v>
                </c:pt>
                <c:pt idx="105">
                  <c:v>63.8</c:v>
                </c:pt>
                <c:pt idx="106">
                  <c:v>64.0</c:v>
                </c:pt>
                <c:pt idx="107">
                  <c:v>64.0</c:v>
                </c:pt>
                <c:pt idx="108">
                  <c:v>63.6</c:v>
                </c:pt>
                <c:pt idx="109">
                  <c:v>63.7</c:v>
                </c:pt>
                <c:pt idx="110">
                  <c:v>63.7</c:v>
                </c:pt>
                <c:pt idx="111">
                  <c:v>63.8</c:v>
                </c:pt>
                <c:pt idx="112">
                  <c:v>64.8</c:v>
                </c:pt>
                <c:pt idx="113">
                  <c:v>63.9</c:v>
                </c:pt>
                <c:pt idx="114">
                  <c:v>64.0</c:v>
                </c:pt>
                <c:pt idx="115">
                  <c:v>64.0</c:v>
                </c:pt>
                <c:pt idx="116">
                  <c:v>64.1</c:v>
                </c:pt>
                <c:pt idx="117">
                  <c:v>64.1</c:v>
                </c:pt>
                <c:pt idx="118">
                  <c:v>64.0</c:v>
                </c:pt>
                <c:pt idx="119">
                  <c:v>64.2</c:v>
                </c:pt>
                <c:pt idx="120">
                  <c:v>64.2</c:v>
                </c:pt>
                <c:pt idx="121">
                  <c:v>64.4</c:v>
                </c:pt>
                <c:pt idx="122">
                  <c:v>64.4</c:v>
                </c:pt>
                <c:pt idx="123">
                  <c:v>64.1</c:v>
                </c:pt>
                <c:pt idx="124">
                  <c:v>64.7</c:v>
                </c:pt>
                <c:pt idx="125">
                  <c:v>65.0</c:v>
                </c:pt>
                <c:pt idx="126">
                  <c:v>65.1</c:v>
                </c:pt>
                <c:pt idx="127">
                  <c:v>64.8</c:v>
                </c:pt>
                <c:pt idx="128">
                  <c:v>65.1</c:v>
                </c:pt>
                <c:pt idx="129">
                  <c:v>65.2</c:v>
                </c:pt>
                <c:pt idx="130">
                  <c:v>65.6</c:v>
                </c:pt>
                <c:pt idx="131">
                  <c:v>65.7</c:v>
                </c:pt>
                <c:pt idx="132">
                  <c:v>65.8</c:v>
                </c:pt>
                <c:pt idx="133">
                  <c:v>66.2</c:v>
                </c:pt>
                <c:pt idx="134">
                  <c:v>66.5</c:v>
                </c:pt>
                <c:pt idx="135">
                  <c:v>66.6</c:v>
                </c:pt>
                <c:pt idx="136">
                  <c:v>66.7</c:v>
                </c:pt>
                <c:pt idx="137">
                  <c:v>66.9</c:v>
                </c:pt>
                <c:pt idx="138">
                  <c:v>67.0</c:v>
                </c:pt>
                <c:pt idx="139">
                  <c:v>67.2</c:v>
                </c:pt>
                <c:pt idx="140">
                  <c:v>67.2</c:v>
                </c:pt>
                <c:pt idx="141">
                  <c:v>67.4</c:v>
                </c:pt>
                <c:pt idx="142">
                  <c:v>67.5</c:v>
                </c:pt>
                <c:pt idx="143">
                  <c:v>67.7</c:v>
                </c:pt>
                <c:pt idx="144">
                  <c:v>67.7</c:v>
                </c:pt>
                <c:pt idx="145">
                  <c:v>68.1</c:v>
                </c:pt>
                <c:pt idx="146">
                  <c:v>68.0</c:v>
                </c:pt>
                <c:pt idx="147">
                  <c:v>68.1</c:v>
                </c:pt>
                <c:pt idx="148">
                  <c:v>68.1</c:v>
                </c:pt>
              </c:numCache>
            </c:numRef>
          </c:val>
          <c:smooth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Harrisonburg, VA MSA</c:v>
                </c:pt>
              </c:strCache>
            </c:strRef>
          </c:tx>
          <c:marker>
            <c:symbol val="none"/>
          </c:marker>
          <c:cat>
            <c:strRef>
              <c:f>Sheet1!$A$2:$A$151</c:f>
              <c:strCache>
                <c:ptCount val="15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smooth val="0"/>
        </c:ser>
        <c:marker val="1"/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low"/>
        <c:txPr>
          <a:bodyPr/>
          <a:lstStyle/>
          <a:p>
            <a:pPr>
              <a:defRPr b="1" sz="1200"/>
            </a:pPr>
          </a:p>
        </c:txPr>
        <c:crossAx val="2140495176"/>
        <c:crosses val="autoZero"/>
        <c:lblAlgn val="ctr"/>
        <c:lblOffset val="10"/>
        <c:noMultiLvlLbl val="0"/>
      </c:catAx>
      <c:valAx>
        <c:axId val="2140495176"/>
        <c:scaling>
          <c:min val="55.0"/>
        </c:scaling>
        <c:delete val="0"/>
        <c:axPos val="l"/>
        <c:majorGridlines/>
        <c:numFmt formatCode="0.00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Staunton</c:v>
                </c:pt>
              </c:strCache>
            </c:strRef>
          </c:tx>
          <c:spPr>
            <a:solidFill>
              <a:schemeClr val="accent5"/>
            </a:solidFill>
          </c:spPr>
          <c:cat>
            <c:strRef>
              <c:f>Sheet1!$A$2:$A$16</c:f>
              <c:strCache>
                <c:ptCount val="15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  <c:pt idx="13">
                  <c:v>2014</c:v>
                </c:pt>
                <c:pt idx="14">
                  <c:v>2015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4.293</c:v>
                </c:pt>
                <c:pt idx="1">
                  <c:v>4.106</c:v>
                </c:pt>
                <c:pt idx="2">
                  <c:v>4.227</c:v>
                </c:pt>
                <c:pt idx="3">
                  <c:v>4.362</c:v>
                </c:pt>
                <c:pt idx="4">
                  <c:v>4.588</c:v>
                </c:pt>
                <c:pt idx="5">
                  <c:v>4.557</c:v>
                </c:pt>
                <c:pt idx="6">
                  <c:v>4.376</c:v>
                </c:pt>
                <c:pt idx="7">
                  <c:v>4.394</c:v>
                </c:pt>
                <c:pt idx="8">
                  <c:v>4.419</c:v>
                </c:pt>
                <c:pt idx="9">
                  <c:v>4.464</c:v>
                </c:pt>
                <c:pt idx="10">
                  <c:v>4.393</c:v>
                </c:pt>
                <c:pt idx="11">
                  <c:v>4.342</c:v>
                </c:pt>
                <c:pt idx="12">
                  <c:v>4.431</c:v>
                </c:pt>
                <c:pt idx="13">
                  <c:v>4.495</c:v>
                </c:pt>
                <c:pt idx="14">
                  <c:v>4.401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-2113994440"/>
        <c:crosses val="autoZero"/>
        <c:lblAlgn val="ctr"/>
        <c:lblOffset val="100"/>
        <c:noMultiLvlLbl val="0"/>
      </c:catAx>
      <c:valAx>
        <c:axId val="-2113994440"/>
        <c:scaling>
          <c:min val="0.0"/>
        </c:scaling>
        <c:delete val="0"/>
        <c:axPos val="l"/>
        <c:majorGridlines/>
        <c:numFmt formatCode="&quot;$&quot;#0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-2068027336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VirginiaBeach</c:v>
                </c:pt>
              </c:strCache>
            </c:strRef>
          </c:tx>
          <c:spPr>
            <a:solidFill>
              <a:schemeClr val="accent5"/>
            </a:solidFill>
          </c:spPr>
          <c:cat>
            <c:strRef>
              <c:f>Sheet1!$A$2:$A$16</c:f>
              <c:strCache>
                <c:ptCount val="15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  <c:pt idx="13">
                  <c:v>2014</c:v>
                </c:pt>
                <c:pt idx="14">
                  <c:v>2015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67.484</c:v>
                </c:pt>
                <c:pt idx="1">
                  <c:v>69.553</c:v>
                </c:pt>
                <c:pt idx="2">
                  <c:v>72.59</c:v>
                </c:pt>
                <c:pt idx="3">
                  <c:v>74.729</c:v>
                </c:pt>
                <c:pt idx="4">
                  <c:v>77.752</c:v>
                </c:pt>
                <c:pt idx="5">
                  <c:v>80.192</c:v>
                </c:pt>
                <c:pt idx="6">
                  <c:v>81.507</c:v>
                </c:pt>
                <c:pt idx="7">
                  <c:v>81.269</c:v>
                </c:pt>
                <c:pt idx="8">
                  <c:v>81.796</c:v>
                </c:pt>
                <c:pt idx="9">
                  <c:v>81.666</c:v>
                </c:pt>
                <c:pt idx="10">
                  <c:v>82.201</c:v>
                </c:pt>
                <c:pt idx="11">
                  <c:v>82.885</c:v>
                </c:pt>
                <c:pt idx="12">
                  <c:v>83.113</c:v>
                </c:pt>
                <c:pt idx="13">
                  <c:v>82.506</c:v>
                </c:pt>
                <c:pt idx="14">
                  <c:v>85.564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-2113994440"/>
        <c:crosses val="autoZero"/>
        <c:lblAlgn val="ctr"/>
        <c:lblOffset val="100"/>
        <c:noMultiLvlLbl val="0"/>
      </c:catAx>
      <c:valAx>
        <c:axId val="-2113994440"/>
        <c:scaling>
          <c:min val="0.0"/>
        </c:scaling>
        <c:delete val="0"/>
        <c:axPos val="l"/>
        <c:majorGridlines/>
        <c:numFmt formatCode="&quot;$&quot;#0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-2068027336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Washington</c:v>
                </c:pt>
              </c:strCache>
            </c:strRef>
          </c:tx>
          <c:spPr>
            <a:solidFill>
              <a:schemeClr val="accent5"/>
            </a:solidFill>
          </c:spPr>
          <c:cat>
            <c:strRef>
              <c:f>Sheet1!$A$2:$A$16</c:f>
              <c:strCache>
                <c:ptCount val="15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  <c:pt idx="13">
                  <c:v>2014</c:v>
                </c:pt>
                <c:pt idx="14">
                  <c:v>2015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332.751</c:v>
                </c:pt>
                <c:pt idx="1">
                  <c:v>341.506</c:v>
                </c:pt>
                <c:pt idx="2">
                  <c:v>354.862</c:v>
                </c:pt>
                <c:pt idx="3">
                  <c:v>373.708</c:v>
                </c:pt>
                <c:pt idx="4">
                  <c:v>391.015</c:v>
                </c:pt>
                <c:pt idx="5">
                  <c:v>398.785</c:v>
                </c:pt>
                <c:pt idx="6">
                  <c:v>405.117</c:v>
                </c:pt>
                <c:pt idx="7">
                  <c:v>413.662</c:v>
                </c:pt>
                <c:pt idx="8">
                  <c:v>413.75</c:v>
                </c:pt>
                <c:pt idx="9">
                  <c:v>427.377</c:v>
                </c:pt>
                <c:pt idx="10">
                  <c:v>434.027</c:v>
                </c:pt>
                <c:pt idx="11">
                  <c:v>435.099</c:v>
                </c:pt>
                <c:pt idx="12">
                  <c:v>432.722</c:v>
                </c:pt>
                <c:pt idx="13">
                  <c:v>436.894</c:v>
                </c:pt>
                <c:pt idx="14">
                  <c:v>442.433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-2113994440"/>
        <c:crosses val="autoZero"/>
        <c:lblAlgn val="ctr"/>
        <c:lblOffset val="100"/>
        <c:noMultiLvlLbl val="0"/>
      </c:catAx>
      <c:valAx>
        <c:axId val="-2113994440"/>
        <c:scaling>
          <c:min val="0.0"/>
        </c:scaling>
        <c:delete val="0"/>
        <c:axPos val="l"/>
        <c:majorGridlines/>
        <c:numFmt formatCode="&quot;$&quot;#0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-2068027336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Winchester</c:v>
                </c:pt>
              </c:strCache>
            </c:strRef>
          </c:tx>
          <c:spPr>
            <a:solidFill>
              <a:schemeClr val="accent5"/>
            </a:solidFill>
          </c:spPr>
          <c:cat>
            <c:strRef>
              <c:f>Sheet1!$A$2:$A$16</c:f>
              <c:strCache>
                <c:ptCount val="15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  <c:pt idx="13">
                  <c:v>2014</c:v>
                </c:pt>
                <c:pt idx="14">
                  <c:v>2015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4.238</c:v>
                </c:pt>
                <c:pt idx="1">
                  <c:v>4.219</c:v>
                </c:pt>
                <c:pt idx="2">
                  <c:v>4.49</c:v>
                </c:pt>
                <c:pt idx="3">
                  <c:v>4.666</c:v>
                </c:pt>
                <c:pt idx="4">
                  <c:v>5.022</c:v>
                </c:pt>
                <c:pt idx="5">
                  <c:v>5.138</c:v>
                </c:pt>
                <c:pt idx="6">
                  <c:v>4.982</c:v>
                </c:pt>
                <c:pt idx="7">
                  <c:v>4.79</c:v>
                </c:pt>
                <c:pt idx="8">
                  <c:v>4.911</c:v>
                </c:pt>
                <c:pt idx="9">
                  <c:v>5.108</c:v>
                </c:pt>
                <c:pt idx="10">
                  <c:v>5.193</c:v>
                </c:pt>
                <c:pt idx="11">
                  <c:v>5.255</c:v>
                </c:pt>
                <c:pt idx="12">
                  <c:v>5.299</c:v>
                </c:pt>
                <c:pt idx="13">
                  <c:v>5.375</c:v>
                </c:pt>
                <c:pt idx="14">
                  <c:v>5.252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-2113994440"/>
        <c:crosses val="autoZero"/>
        <c:lblAlgn val="ctr"/>
        <c:lblOffset val="100"/>
        <c:noMultiLvlLbl val="0"/>
      </c:catAx>
      <c:valAx>
        <c:axId val="-2113994440"/>
        <c:scaling>
          <c:min val="0.0"/>
        </c:scaling>
        <c:delete val="0"/>
        <c:axPos val="l"/>
        <c:majorGridlines/>
        <c:numFmt formatCode="&quot;$&quot;#0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-2068027336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Virginia</c:v>
                </c:pt>
              </c:strCache>
            </c:strRef>
          </c:tx>
          <c:spPr>
            <a:solidFill>
              <a:schemeClr val="accent5"/>
            </a:solidFill>
          </c:spPr>
          <c:cat>
            <c:strRef>
              <c:f>Sheet1!$A$2:$A$17</c:f>
              <c:strCache>
                <c:ptCount val="16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  <c:pt idx="13">
                  <c:v>2014</c:v>
                </c:pt>
                <c:pt idx="14">
                  <c:v>2015</c:v>
                </c:pt>
                <c:pt idx="15">
                  <c:v>2016</c:v>
                </c:pt>
              </c:strCache>
            </c:str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346.918</c:v>
                </c:pt>
                <c:pt idx="1">
                  <c:v>349.495</c:v>
                </c:pt>
                <c:pt idx="2">
                  <c:v>362.386</c:v>
                </c:pt>
                <c:pt idx="3">
                  <c:v>376.77</c:v>
                </c:pt>
                <c:pt idx="4">
                  <c:v>396.319</c:v>
                </c:pt>
                <c:pt idx="5">
                  <c:v>405.682</c:v>
                </c:pt>
                <c:pt idx="6">
                  <c:v>408.148</c:v>
                </c:pt>
                <c:pt idx="7">
                  <c:v>407.227</c:v>
                </c:pt>
                <c:pt idx="8">
                  <c:v>407.302</c:v>
                </c:pt>
                <c:pt idx="9">
                  <c:v>416.903</c:v>
                </c:pt>
                <c:pt idx="10">
                  <c:v>419.724</c:v>
                </c:pt>
                <c:pt idx="11">
                  <c:v>422.269</c:v>
                </c:pt>
                <c:pt idx="12">
                  <c:v>422.275</c:v>
                </c:pt>
                <c:pt idx="13">
                  <c:v>422.546</c:v>
                </c:pt>
                <c:pt idx="14">
                  <c:v>432.742</c:v>
                </c:pt>
                <c:pt idx="15">
                  <c:v>435.192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-2113994440"/>
        <c:crosses val="autoZero"/>
        <c:lblAlgn val="ctr"/>
        <c:lblOffset val="100"/>
        <c:noMultiLvlLbl val="0"/>
      </c:catAx>
      <c:valAx>
        <c:axId val="-2113994440"/>
        <c:scaling>
          <c:min val="0.0"/>
        </c:scaling>
        <c:delete val="0"/>
        <c:axPos val="l"/>
        <c:majorGridlines/>
        <c:numFmt formatCode="&quot;$&quot;#0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-2068027336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Blacksburg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Sheet1!$A$2:$A$15</c:f>
              <c:strCache>
                <c:ptCount val="14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-1.37362637363</c:v>
                </c:pt>
                <c:pt idx="1">
                  <c:v>4.75527258257</c:v>
                </c:pt>
                <c:pt idx="2">
                  <c:v>0.930674264008</c:v>
                </c:pt>
                <c:pt idx="3">
                  <c:v>5.11855476101</c:v>
                </c:pt>
                <c:pt idx="4">
                  <c:v>3.58037952023</c:v>
                </c:pt>
                <c:pt idx="5">
                  <c:v>4.13066021431</c:v>
                </c:pt>
                <c:pt idx="6">
                  <c:v>-7.20331950207</c:v>
                </c:pt>
                <c:pt idx="7">
                  <c:v>-3.11214451798</c:v>
                </c:pt>
                <c:pt idx="8">
                  <c:v>1.45837179251</c:v>
                </c:pt>
                <c:pt idx="9">
                  <c:v>2.96579330422</c:v>
                </c:pt>
                <c:pt idx="10">
                  <c:v>7.47481887259</c:v>
                </c:pt>
                <c:pt idx="11">
                  <c:v>-3.78165077277</c:v>
                </c:pt>
                <c:pt idx="12">
                  <c:v>1.60628844839</c:v>
                </c:pt>
                <c:pt idx="13">
                  <c:v>-0.975445677767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none"/>
        <c:tickLblPos val="low"/>
        <c:txPr>
          <a:bodyPr/>
          <a:lstStyle/>
          <a:p>
            <a:pPr>
              <a:defRPr b="1" sz="1200"/>
            </a:pPr>
          </a:p>
        </c:txPr>
        <c:crossAx val="-2113994440"/>
        <c:crosses val="autoZero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numFmt formatCode="0.0&quot;%&quot;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-2068027336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Charlottesville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Sheet1!$A$2:$A$15</c:f>
              <c:strCache>
                <c:ptCount val="14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3.63066475121</c:v>
                </c:pt>
                <c:pt idx="1">
                  <c:v>4.00756143667</c:v>
                </c:pt>
                <c:pt idx="2">
                  <c:v>5.33139464437</c:v>
                </c:pt>
                <c:pt idx="3">
                  <c:v>5.47567007937</c:v>
                </c:pt>
                <c:pt idx="4">
                  <c:v>2.80292289235</c:v>
                </c:pt>
                <c:pt idx="5">
                  <c:v>0.615319329514</c:v>
                </c:pt>
                <c:pt idx="6">
                  <c:v>1.24420075917</c:v>
                </c:pt>
                <c:pt idx="7">
                  <c:v>-0.187460945636</c:v>
                </c:pt>
                <c:pt idx="8">
                  <c:v>3.78756260434</c:v>
                </c:pt>
                <c:pt idx="9">
                  <c:v>3.21705036694</c:v>
                </c:pt>
                <c:pt idx="10">
                  <c:v>2.6882244083</c:v>
                </c:pt>
                <c:pt idx="11">
                  <c:v>0.588067912359</c:v>
                </c:pt>
                <c:pt idx="12">
                  <c:v>2.94200848656</c:v>
                </c:pt>
                <c:pt idx="13">
                  <c:v>-0.256480718146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none"/>
        <c:tickLblPos val="low"/>
        <c:txPr>
          <a:bodyPr/>
          <a:lstStyle/>
          <a:p>
            <a:pPr>
              <a:defRPr b="1" sz="1200"/>
            </a:pPr>
          </a:p>
        </c:txPr>
        <c:crossAx val="-2113994440"/>
        <c:crosses val="autoZero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numFmt formatCode="0.0&quot;%&quot;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-2068027336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Harrisonburg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Sheet1!$A$2:$A$15</c:f>
              <c:strCache>
                <c:ptCount val="14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-7.56159728122</c:v>
                </c:pt>
                <c:pt idx="1">
                  <c:v>2.83088235294</c:v>
                </c:pt>
                <c:pt idx="2">
                  <c:v>-0.12513407222</c:v>
                </c:pt>
                <c:pt idx="3">
                  <c:v>3.97350993377</c:v>
                </c:pt>
                <c:pt idx="4">
                  <c:v>4.5274573937</c:v>
                </c:pt>
                <c:pt idx="5">
                  <c:v>4.75955204216</c:v>
                </c:pt>
                <c:pt idx="6">
                  <c:v>-4.63763559189</c:v>
                </c:pt>
                <c:pt idx="7">
                  <c:v>9.11638641609</c:v>
                </c:pt>
                <c:pt idx="8">
                  <c:v>3.33887294153</c:v>
                </c:pt>
                <c:pt idx="9">
                  <c:v>-0.906432748538</c:v>
                </c:pt>
                <c:pt idx="10">
                  <c:v>-0.531130126881</c:v>
                </c:pt>
                <c:pt idx="11">
                  <c:v>-1.3794126372</c:v>
                </c:pt>
                <c:pt idx="12">
                  <c:v>0.210557978643</c:v>
                </c:pt>
                <c:pt idx="13">
                  <c:v>-2.61143628996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none"/>
        <c:tickLblPos val="low"/>
        <c:txPr>
          <a:bodyPr/>
          <a:lstStyle/>
          <a:p>
            <a:pPr>
              <a:defRPr b="1" sz="1200"/>
            </a:pPr>
          </a:p>
        </c:txPr>
        <c:crossAx val="-2113994440"/>
        <c:crosses val="autoZero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numFmt formatCode="0.0&quot;%&quot;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-2068027336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Lynchburg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Sheet1!$A$2:$A$15</c:f>
              <c:strCache>
                <c:ptCount val="14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-2.8429372769</c:v>
                </c:pt>
                <c:pt idx="1">
                  <c:v>3.05734155623</c:v>
                </c:pt>
                <c:pt idx="2">
                  <c:v>2.45734657499</c:v>
                </c:pt>
                <c:pt idx="3">
                  <c:v>3.06946688207</c:v>
                </c:pt>
                <c:pt idx="4">
                  <c:v>3.65324330842</c:v>
                </c:pt>
                <c:pt idx="5">
                  <c:v>-0.186111434221</c:v>
                </c:pt>
                <c:pt idx="6">
                  <c:v>-1.06048246125</c:v>
                </c:pt>
                <c:pt idx="7">
                  <c:v>-0.447585394582</c:v>
                </c:pt>
                <c:pt idx="8">
                  <c:v>1.85754850923</c:v>
                </c:pt>
                <c:pt idx="9">
                  <c:v>-1.71913114183</c:v>
                </c:pt>
                <c:pt idx="10">
                  <c:v>-1.48918567545</c:v>
                </c:pt>
                <c:pt idx="11">
                  <c:v>-0.731853629274</c:v>
                </c:pt>
                <c:pt idx="12">
                  <c:v>0.785593425187</c:v>
                </c:pt>
                <c:pt idx="13">
                  <c:v>-0.635567813887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none"/>
        <c:tickLblPos val="low"/>
        <c:txPr>
          <a:bodyPr/>
          <a:lstStyle/>
          <a:p>
            <a:pPr>
              <a:defRPr b="1" sz="1200"/>
            </a:pPr>
          </a:p>
        </c:txPr>
        <c:crossAx val="-2113994440"/>
        <c:crosses val="autoZero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numFmt formatCode="0.0&quot;%&quot;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-2068027336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Richmond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Sheet1!$A$2:$A$15</c:f>
              <c:strCache>
                <c:ptCount val="14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-2.04186332855</c:v>
                </c:pt>
                <c:pt idx="1">
                  <c:v>0.288048601655</c:v>
                </c:pt>
                <c:pt idx="2">
                  <c:v>-0.236739951608</c:v>
                </c:pt>
                <c:pt idx="3">
                  <c:v>6.32862801207</c:v>
                </c:pt>
                <c:pt idx="4">
                  <c:v>0.831993173389</c:v>
                </c:pt>
                <c:pt idx="5">
                  <c:v>0.450809667182</c:v>
                </c:pt>
                <c:pt idx="6">
                  <c:v>0.00486050354817</c:v>
                </c:pt>
                <c:pt idx="7">
                  <c:v>-0.976913730255</c:v>
                </c:pt>
                <c:pt idx="8">
                  <c:v>1.41029416577</c:v>
                </c:pt>
                <c:pt idx="9">
                  <c:v>-0.0629194630872</c:v>
                </c:pt>
                <c:pt idx="10">
                  <c:v>0.908870772459</c:v>
                </c:pt>
                <c:pt idx="11">
                  <c:v>0.782299865617</c:v>
                </c:pt>
                <c:pt idx="12">
                  <c:v>0.619077098909</c:v>
                </c:pt>
                <c:pt idx="13">
                  <c:v>3.88565478726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none"/>
        <c:tickLblPos val="low"/>
        <c:txPr>
          <a:bodyPr/>
          <a:lstStyle/>
          <a:p>
            <a:pPr>
              <a:defRPr b="1" sz="1200"/>
            </a:pPr>
          </a:p>
        </c:txPr>
        <c:crossAx val="-2113994440"/>
        <c:crosses val="autoZero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numFmt formatCode="0.0&quot;%&quot;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-2068027336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Lynchburg, VA MSA</c:v>
                </c:pt>
              </c:strCache>
            </c:strRef>
          </c:tx>
          <c:marker>
            <c:symbol val="none"/>
          </c:marker>
          <c:cat>
            <c:strRef>
              <c:f>Sheet1!$A$2:$A$151</c:f>
              <c:strCache>
                <c:ptCount val="15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</c:strCache>
            </c:strRef>
          </c:cat>
          <c:val>
            <c:numRef>
              <c:f>Sheet1!$B$2:$B$150</c:f>
              <c:numCache>
                <c:formatCode>General</c:formatCode>
                <c:ptCount val="149"/>
                <c:pt idx="0">
                  <c:v>104.5</c:v>
                </c:pt>
                <c:pt idx="1">
                  <c:v>104.6</c:v>
                </c:pt>
                <c:pt idx="2">
                  <c:v>104.7</c:v>
                </c:pt>
                <c:pt idx="3">
                  <c:v>104.8</c:v>
                </c:pt>
                <c:pt idx="4">
                  <c:v>104.8</c:v>
                </c:pt>
                <c:pt idx="5">
                  <c:v>104.7</c:v>
                </c:pt>
                <c:pt idx="6">
                  <c:v>104.7</c:v>
                </c:pt>
                <c:pt idx="7">
                  <c:v>105.1</c:v>
                </c:pt>
                <c:pt idx="8">
                  <c:v>105.6</c:v>
                </c:pt>
                <c:pt idx="9">
                  <c:v>105.8</c:v>
                </c:pt>
                <c:pt idx="10">
                  <c:v>106.2</c:v>
                </c:pt>
                <c:pt idx="11">
                  <c:v>106.3</c:v>
                </c:pt>
                <c:pt idx="12">
                  <c:v>106.4</c:v>
                </c:pt>
                <c:pt idx="13">
                  <c:v>106.7</c:v>
                </c:pt>
                <c:pt idx="14">
                  <c:v>107.2</c:v>
                </c:pt>
                <c:pt idx="15">
                  <c:v>107.4</c:v>
                </c:pt>
                <c:pt idx="16">
                  <c:v>107.1</c:v>
                </c:pt>
                <c:pt idx="17">
                  <c:v>107.5</c:v>
                </c:pt>
                <c:pt idx="18">
                  <c:v>107.5</c:v>
                </c:pt>
                <c:pt idx="19">
                  <c:v>107.7</c:v>
                </c:pt>
                <c:pt idx="20">
                  <c:v>107.8</c:v>
                </c:pt>
                <c:pt idx="21">
                  <c:v>107.7</c:v>
                </c:pt>
                <c:pt idx="22">
                  <c:v>107.4</c:v>
                </c:pt>
                <c:pt idx="23">
                  <c:v>107.3</c:v>
                </c:pt>
                <c:pt idx="24">
                  <c:v>107.9</c:v>
                </c:pt>
                <c:pt idx="25">
                  <c:v>107.9</c:v>
                </c:pt>
                <c:pt idx="26">
                  <c:v>108.2</c:v>
                </c:pt>
                <c:pt idx="27">
                  <c:v>108.2</c:v>
                </c:pt>
                <c:pt idx="28">
                  <c:v>108.7</c:v>
                </c:pt>
                <c:pt idx="29">
                  <c:v>108.4</c:v>
                </c:pt>
                <c:pt idx="30">
                  <c:v>108.6</c:v>
                </c:pt>
                <c:pt idx="31">
                  <c:v>108.6</c:v>
                </c:pt>
                <c:pt idx="32">
                  <c:v>108.4</c:v>
                </c:pt>
                <c:pt idx="33">
                  <c:v>108.1</c:v>
                </c:pt>
                <c:pt idx="34">
                  <c:v>108.2</c:v>
                </c:pt>
                <c:pt idx="35">
                  <c:v>108.7</c:v>
                </c:pt>
                <c:pt idx="36">
                  <c:v>109.7</c:v>
                </c:pt>
                <c:pt idx="37">
                  <c:v>109.9</c:v>
                </c:pt>
                <c:pt idx="38">
                  <c:v>109.9</c:v>
                </c:pt>
                <c:pt idx="39">
                  <c:v>109.7</c:v>
                </c:pt>
                <c:pt idx="40">
                  <c:v>109.8</c:v>
                </c:pt>
                <c:pt idx="41">
                  <c:v>110.0</c:v>
                </c:pt>
                <c:pt idx="42">
                  <c:v>110.2</c:v>
                </c:pt>
                <c:pt idx="43">
                  <c:v>109.7</c:v>
                </c:pt>
                <c:pt idx="44">
                  <c:v>109.6</c:v>
                </c:pt>
                <c:pt idx="45">
                  <c:v>109.6</c:v>
                </c:pt>
                <c:pt idx="46">
                  <c:v>109.3</c:v>
                </c:pt>
                <c:pt idx="47">
                  <c:v>108.7</c:v>
                </c:pt>
                <c:pt idx="48">
                  <c:v>107.8</c:v>
                </c:pt>
                <c:pt idx="49">
                  <c:v>106.0</c:v>
                </c:pt>
                <c:pt idx="50">
                  <c:v>105.6</c:v>
                </c:pt>
                <c:pt idx="51">
                  <c:v>105.1</c:v>
                </c:pt>
                <c:pt idx="52">
                  <c:v>104.9</c:v>
                </c:pt>
                <c:pt idx="53">
                  <c:v>104.6</c:v>
                </c:pt>
                <c:pt idx="54">
                  <c:v>104.1</c:v>
                </c:pt>
                <c:pt idx="55">
                  <c:v>103.9</c:v>
                </c:pt>
                <c:pt idx="56">
                  <c:v>103.8</c:v>
                </c:pt>
                <c:pt idx="57">
                  <c:v>103.4</c:v>
                </c:pt>
                <c:pt idx="58">
                  <c:v>103.2</c:v>
                </c:pt>
                <c:pt idx="59">
                  <c:v>103.6</c:v>
                </c:pt>
                <c:pt idx="60">
                  <c:v>102.4</c:v>
                </c:pt>
                <c:pt idx="61">
                  <c:v>102.0</c:v>
                </c:pt>
                <c:pt idx="62">
                  <c:v>102.8</c:v>
                </c:pt>
                <c:pt idx="63">
                  <c:v>103.4</c:v>
                </c:pt>
                <c:pt idx="64">
                  <c:v>103.8</c:v>
                </c:pt>
                <c:pt idx="65">
                  <c:v>103.3</c:v>
                </c:pt>
                <c:pt idx="66">
                  <c:v>103.1</c:v>
                </c:pt>
                <c:pt idx="67">
                  <c:v>102.9</c:v>
                </c:pt>
                <c:pt idx="68">
                  <c:v>103.0</c:v>
                </c:pt>
                <c:pt idx="69">
                  <c:v>103.1</c:v>
                </c:pt>
                <c:pt idx="70">
                  <c:v>102.9</c:v>
                </c:pt>
                <c:pt idx="71">
                  <c:v>102.9</c:v>
                </c:pt>
                <c:pt idx="72">
                  <c:v>102.8</c:v>
                </c:pt>
                <c:pt idx="73">
                  <c:v>103.0</c:v>
                </c:pt>
                <c:pt idx="74">
                  <c:v>103.4</c:v>
                </c:pt>
                <c:pt idx="75">
                  <c:v>102.0</c:v>
                </c:pt>
                <c:pt idx="76">
                  <c:v>101.8</c:v>
                </c:pt>
                <c:pt idx="77">
                  <c:v>101.6</c:v>
                </c:pt>
                <c:pt idx="78">
                  <c:v>101.8</c:v>
                </c:pt>
                <c:pt idx="79">
                  <c:v>101.9</c:v>
                </c:pt>
                <c:pt idx="80">
                  <c:v>101.6</c:v>
                </c:pt>
                <c:pt idx="81">
                  <c:v>101.5</c:v>
                </c:pt>
                <c:pt idx="82">
                  <c:v>101.8</c:v>
                </c:pt>
                <c:pt idx="83">
                  <c:v>101.9</c:v>
                </c:pt>
                <c:pt idx="84">
                  <c:v>102.0</c:v>
                </c:pt>
                <c:pt idx="85">
                  <c:v>101.9</c:v>
                </c:pt>
                <c:pt idx="86">
                  <c:v>102.1</c:v>
                </c:pt>
                <c:pt idx="87">
                  <c:v>102.2</c:v>
                </c:pt>
                <c:pt idx="88">
                  <c:v>102.1</c:v>
                </c:pt>
                <c:pt idx="89">
                  <c:v>101.9</c:v>
                </c:pt>
                <c:pt idx="90">
                  <c:v>101.9</c:v>
                </c:pt>
                <c:pt idx="91">
                  <c:v>102.2</c:v>
                </c:pt>
                <c:pt idx="92">
                  <c:v>102.0</c:v>
                </c:pt>
                <c:pt idx="93">
                  <c:v>102.1</c:v>
                </c:pt>
                <c:pt idx="94">
                  <c:v>102.1</c:v>
                </c:pt>
                <c:pt idx="95">
                  <c:v>102.0</c:v>
                </c:pt>
                <c:pt idx="96">
                  <c:v>102.5</c:v>
                </c:pt>
                <c:pt idx="97">
                  <c:v>102.5</c:v>
                </c:pt>
                <c:pt idx="98">
                  <c:v>102.4</c:v>
                </c:pt>
                <c:pt idx="99">
                  <c:v>102.6</c:v>
                </c:pt>
                <c:pt idx="100">
                  <c:v>102.5</c:v>
                </c:pt>
                <c:pt idx="101">
                  <c:v>102.8</c:v>
                </c:pt>
                <c:pt idx="102">
                  <c:v>102.7</c:v>
                </c:pt>
                <c:pt idx="103">
                  <c:v>102.8</c:v>
                </c:pt>
                <c:pt idx="104">
                  <c:v>102.3</c:v>
                </c:pt>
                <c:pt idx="105">
                  <c:v>101.7</c:v>
                </c:pt>
                <c:pt idx="106">
                  <c:v>102.2</c:v>
                </c:pt>
                <c:pt idx="107">
                  <c:v>102.4</c:v>
                </c:pt>
                <c:pt idx="108">
                  <c:v>102.9</c:v>
                </c:pt>
                <c:pt idx="109">
                  <c:v>103.0</c:v>
                </c:pt>
                <c:pt idx="110">
                  <c:v>103.0</c:v>
                </c:pt>
                <c:pt idx="111">
                  <c:v>103.0</c:v>
                </c:pt>
                <c:pt idx="112">
                  <c:v>103.3</c:v>
                </c:pt>
                <c:pt idx="113">
                  <c:v>103.2</c:v>
                </c:pt>
                <c:pt idx="114">
                  <c:v>103.3</c:v>
                </c:pt>
                <c:pt idx="115">
                  <c:v>102.8</c:v>
                </c:pt>
                <c:pt idx="116">
                  <c:v>102.9</c:v>
                </c:pt>
                <c:pt idx="117">
                  <c:v>103.1</c:v>
                </c:pt>
                <c:pt idx="118">
                  <c:v>103.2</c:v>
                </c:pt>
                <c:pt idx="119">
                  <c:v>103.1</c:v>
                </c:pt>
                <c:pt idx="120">
                  <c:v>103.2</c:v>
                </c:pt>
                <c:pt idx="121">
                  <c:v>103.4</c:v>
                </c:pt>
                <c:pt idx="122">
                  <c:v>102.8</c:v>
                </c:pt>
                <c:pt idx="123">
                  <c:v>103.9</c:v>
                </c:pt>
                <c:pt idx="124">
                  <c:v>104.1</c:v>
                </c:pt>
                <c:pt idx="125">
                  <c:v>104.1</c:v>
                </c:pt>
                <c:pt idx="126">
                  <c:v>104.4</c:v>
                </c:pt>
                <c:pt idx="127">
                  <c:v>104.7</c:v>
                </c:pt>
                <c:pt idx="128">
                  <c:v>104.4</c:v>
                </c:pt>
                <c:pt idx="129">
                  <c:v>104.2</c:v>
                </c:pt>
                <c:pt idx="130">
                  <c:v>104.0</c:v>
                </c:pt>
                <c:pt idx="131">
                  <c:v>104.0</c:v>
                </c:pt>
                <c:pt idx="132">
                  <c:v>104.1</c:v>
                </c:pt>
                <c:pt idx="133">
                  <c:v>103.9</c:v>
                </c:pt>
                <c:pt idx="134">
                  <c:v>104.3</c:v>
                </c:pt>
                <c:pt idx="135">
                  <c:v>103.9</c:v>
                </c:pt>
                <c:pt idx="136">
                  <c:v>103.8</c:v>
                </c:pt>
                <c:pt idx="137">
                  <c:v>103.9</c:v>
                </c:pt>
                <c:pt idx="138">
                  <c:v>103.2</c:v>
                </c:pt>
                <c:pt idx="139">
                  <c:v>103.6</c:v>
                </c:pt>
                <c:pt idx="140">
                  <c:v>104.3</c:v>
                </c:pt>
                <c:pt idx="141">
                  <c:v>104.6</c:v>
                </c:pt>
                <c:pt idx="142">
                  <c:v>104.0</c:v>
                </c:pt>
                <c:pt idx="143">
                  <c:v>104.8</c:v>
                </c:pt>
                <c:pt idx="144">
                  <c:v>104.3</c:v>
                </c:pt>
                <c:pt idx="145">
                  <c:v>104.3</c:v>
                </c:pt>
                <c:pt idx="146">
                  <c:v>104.9</c:v>
                </c:pt>
                <c:pt idx="147">
                  <c:v>104.7</c:v>
                </c:pt>
                <c:pt idx="148">
                  <c:v>103.9</c:v>
                </c:pt>
              </c:numCache>
            </c:numRef>
          </c:val>
          <c:smooth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Lynchburg, VA MSA</c:v>
                </c:pt>
              </c:strCache>
            </c:strRef>
          </c:tx>
          <c:marker>
            <c:symbol val="none"/>
          </c:marker>
          <c:cat>
            <c:strRef>
              <c:f>Sheet1!$A$2:$A$151</c:f>
              <c:strCache>
                <c:ptCount val="15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smooth val="0"/>
        </c:ser>
        <c:marker val="1"/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low"/>
        <c:txPr>
          <a:bodyPr/>
          <a:lstStyle/>
          <a:p>
            <a:pPr>
              <a:defRPr b="1" sz="1200"/>
            </a:pPr>
          </a:p>
        </c:txPr>
        <c:crossAx val="2140495176"/>
        <c:crosses val="autoZero"/>
        <c:lblAlgn val="ctr"/>
        <c:lblOffset val="10"/>
        <c:noMultiLvlLbl val="0"/>
      </c:catAx>
      <c:valAx>
        <c:axId val="2140495176"/>
        <c:scaling>
          <c:min val="90.0"/>
        </c:scaling>
        <c:delete val="0"/>
        <c:axPos val="l"/>
        <c:majorGridlines/>
        <c:numFmt formatCode="0.00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Roanoke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Sheet1!$A$2:$A$15</c:f>
              <c:strCache>
                <c:ptCount val="14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-0.122629169392</c:v>
                </c:pt>
                <c:pt idx="1">
                  <c:v>1.91536383728</c:v>
                </c:pt>
                <c:pt idx="2">
                  <c:v>1.55007629909</c:v>
                </c:pt>
                <c:pt idx="3">
                  <c:v>2.90256248023</c:v>
                </c:pt>
                <c:pt idx="4">
                  <c:v>2.72846053339</c:v>
                </c:pt>
                <c:pt idx="5">
                  <c:v>1.33921891366</c:v>
                </c:pt>
                <c:pt idx="6">
                  <c:v>-0.516795865633</c:v>
                </c:pt>
                <c:pt idx="7">
                  <c:v>-1.78849721707</c:v>
                </c:pt>
                <c:pt idx="8">
                  <c:v>-1.59437811697</c:v>
                </c:pt>
                <c:pt idx="9">
                  <c:v>-1.0135913384</c:v>
                </c:pt>
                <c:pt idx="10">
                  <c:v>-0.581801256691</c:v>
                </c:pt>
                <c:pt idx="11">
                  <c:v>-0.140449438202</c:v>
                </c:pt>
                <c:pt idx="12">
                  <c:v>0.359431161119</c:v>
                </c:pt>
                <c:pt idx="13">
                  <c:v>0.80193086266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none"/>
        <c:tickLblPos val="low"/>
        <c:txPr>
          <a:bodyPr/>
          <a:lstStyle/>
          <a:p>
            <a:pPr>
              <a:defRPr b="1" sz="1200"/>
            </a:pPr>
          </a:p>
        </c:txPr>
        <c:crossAx val="-2113994440"/>
        <c:crosses val="autoZero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numFmt formatCode="0.0&quot;%&quot;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-2068027336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Staunton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Sheet1!$A$2:$A$15</c:f>
              <c:strCache>
                <c:ptCount val="14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-4.3559282553</c:v>
                </c:pt>
                <c:pt idx="1">
                  <c:v>2.94690696542</c:v>
                </c:pt>
                <c:pt idx="2">
                  <c:v>3.19375443577</c:v>
                </c:pt>
                <c:pt idx="3">
                  <c:v>5.18110958276</c:v>
                </c:pt>
                <c:pt idx="4">
                  <c:v>-0.675675675676</c:v>
                </c:pt>
                <c:pt idx="5">
                  <c:v>-3.97191134518</c:v>
                </c:pt>
                <c:pt idx="6">
                  <c:v>0.411334552102</c:v>
                </c:pt>
                <c:pt idx="7">
                  <c:v>0.568957669549</c:v>
                </c:pt>
                <c:pt idx="8">
                  <c:v>1.0183299389</c:v>
                </c:pt>
                <c:pt idx="9">
                  <c:v>-1.59050179211</c:v>
                </c:pt>
                <c:pt idx="10">
                  <c:v>-1.16093785568</c:v>
                </c:pt>
                <c:pt idx="11">
                  <c:v>2.04974666053</c:v>
                </c:pt>
                <c:pt idx="12">
                  <c:v>1.44436921688</c:v>
                </c:pt>
                <c:pt idx="13">
                  <c:v>-2.09121245829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none"/>
        <c:tickLblPos val="low"/>
        <c:txPr>
          <a:bodyPr/>
          <a:lstStyle/>
          <a:p>
            <a:pPr>
              <a:defRPr b="1" sz="1200"/>
            </a:pPr>
          </a:p>
        </c:txPr>
        <c:crossAx val="-2113994440"/>
        <c:crosses val="autoZero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numFmt formatCode="0.0&quot;%&quot;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-2068027336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VirginiaBeach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Sheet1!$A$2:$A$15</c:f>
              <c:strCache>
                <c:ptCount val="14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3.06591191986</c:v>
                </c:pt>
                <c:pt idx="1">
                  <c:v>4.36645435855</c:v>
                </c:pt>
                <c:pt idx="2">
                  <c:v>2.94668687147</c:v>
                </c:pt>
                <c:pt idx="3">
                  <c:v>4.04528362483</c:v>
                </c:pt>
                <c:pt idx="4">
                  <c:v>3.13818294063</c:v>
                </c:pt>
                <c:pt idx="5">
                  <c:v>1.63981444533</c:v>
                </c:pt>
                <c:pt idx="6">
                  <c:v>-0.291999460169</c:v>
                </c:pt>
                <c:pt idx="7">
                  <c:v>0.648463743863</c:v>
                </c:pt>
                <c:pt idx="8">
                  <c:v>-0.158931977114</c:v>
                </c:pt>
                <c:pt idx="9">
                  <c:v>0.655107388632</c:v>
                </c:pt>
                <c:pt idx="10">
                  <c:v>0.832106665369</c:v>
                </c:pt>
                <c:pt idx="11">
                  <c:v>0.275079930024</c:v>
                </c:pt>
                <c:pt idx="12">
                  <c:v>-0.730330995151</c:v>
                </c:pt>
                <c:pt idx="13">
                  <c:v>3.70639711051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none"/>
        <c:tickLblPos val="low"/>
        <c:txPr>
          <a:bodyPr/>
          <a:lstStyle/>
          <a:p>
            <a:pPr>
              <a:defRPr b="1" sz="1200"/>
            </a:pPr>
          </a:p>
        </c:txPr>
        <c:crossAx val="-2113994440"/>
        <c:crosses val="autoZero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numFmt formatCode="0.0&quot;%&quot;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-2068027336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Washington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Sheet1!$A$2:$A$15</c:f>
              <c:strCache>
                <c:ptCount val="14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2.63109652563</c:v>
                </c:pt>
                <c:pt idx="1">
                  <c:v>3.91091225337</c:v>
                </c:pt>
                <c:pt idx="2">
                  <c:v>5.31079687315</c:v>
                </c:pt>
                <c:pt idx="3">
                  <c:v>4.63115587571</c:v>
                </c:pt>
                <c:pt idx="4">
                  <c:v>1.98713604337</c:v>
                </c:pt>
                <c:pt idx="5">
                  <c:v>1.5878230124</c:v>
                </c:pt>
                <c:pt idx="6">
                  <c:v>2.10926719935</c:v>
                </c:pt>
                <c:pt idx="7">
                  <c:v>0.0212734067911</c:v>
                </c:pt>
                <c:pt idx="8">
                  <c:v>3.2935347432</c:v>
                </c:pt>
                <c:pt idx="9">
                  <c:v>1.55600324772</c:v>
                </c:pt>
                <c:pt idx="10">
                  <c:v>0.246989242605</c:v>
                </c:pt>
                <c:pt idx="11">
                  <c:v>-0.546312448431</c:v>
                </c:pt>
                <c:pt idx="12">
                  <c:v>0.964129394854</c:v>
                </c:pt>
                <c:pt idx="13">
                  <c:v>1.26781324532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none"/>
        <c:tickLblPos val="low"/>
        <c:txPr>
          <a:bodyPr/>
          <a:lstStyle/>
          <a:p>
            <a:pPr>
              <a:defRPr b="1" sz="1200"/>
            </a:pPr>
          </a:p>
        </c:txPr>
        <c:crossAx val="-2113994440"/>
        <c:crosses val="autoZero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numFmt formatCode="0.0&quot;%&quot;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-2068027336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Winchester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Sheet1!$A$2:$A$15</c:f>
              <c:strCache>
                <c:ptCount val="14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-0.448324681454</c:v>
                </c:pt>
                <c:pt idx="1">
                  <c:v>6.42332306234</c:v>
                </c:pt>
                <c:pt idx="2">
                  <c:v>3.91982182628</c:v>
                </c:pt>
                <c:pt idx="3">
                  <c:v>7.6296613802</c:v>
                </c:pt>
                <c:pt idx="4">
                  <c:v>2.30983671844</c:v>
                </c:pt>
                <c:pt idx="5">
                  <c:v>-3.03620085636</c:v>
                </c:pt>
                <c:pt idx="6">
                  <c:v>-3.85387394621</c:v>
                </c:pt>
                <c:pt idx="7">
                  <c:v>2.5260960334</c:v>
                </c:pt>
                <c:pt idx="8">
                  <c:v>4.01140297292</c:v>
                </c:pt>
                <c:pt idx="9">
                  <c:v>1.66405638215</c:v>
                </c:pt>
                <c:pt idx="10">
                  <c:v>1.19391488542</c:v>
                </c:pt>
                <c:pt idx="11">
                  <c:v>0.837297811608</c:v>
                </c:pt>
                <c:pt idx="12">
                  <c:v>1.43423287413</c:v>
                </c:pt>
                <c:pt idx="13">
                  <c:v>-2.28837209302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none"/>
        <c:tickLblPos val="low"/>
        <c:txPr>
          <a:bodyPr/>
          <a:lstStyle/>
          <a:p>
            <a:pPr>
              <a:defRPr b="1" sz="1200"/>
            </a:pPr>
          </a:p>
        </c:txPr>
        <c:crossAx val="-2113994440"/>
        <c:crosses val="autoZero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numFmt formatCode="0.0&quot;%&quot;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-2068027336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Virginia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Sheet1!$A$2:$A$16</c:f>
              <c:strCache>
                <c:ptCount val="15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0.74282683516</c:v>
                </c:pt>
                <c:pt idx="1">
                  <c:v>3.6884647849</c:v>
                </c:pt>
                <c:pt idx="2">
                  <c:v>3.96924826014</c:v>
                </c:pt>
                <c:pt idx="3">
                  <c:v>5.18857658518</c:v>
                </c:pt>
                <c:pt idx="4">
                  <c:v>2.36249082179</c:v>
                </c:pt>
                <c:pt idx="5">
                  <c:v>0.607865273786</c:v>
                </c:pt>
                <c:pt idx="6">
                  <c:v>-0.225653439439</c:v>
                </c:pt>
                <c:pt idx="7">
                  <c:v>0.0184172464007</c:v>
                </c:pt>
                <c:pt idx="8">
                  <c:v>2.35721896774</c:v>
                </c:pt>
                <c:pt idx="9">
                  <c:v>0.676656200603</c:v>
                </c:pt>
                <c:pt idx="10">
                  <c:v>0.606350840076</c:v>
                </c:pt>
                <c:pt idx="11">
                  <c:v>0.00142089521135</c:v>
                </c:pt>
                <c:pt idx="12">
                  <c:v>0.0641761885028</c:v>
                </c:pt>
                <c:pt idx="13">
                  <c:v>2.41299172161</c:v>
                </c:pt>
                <c:pt idx="14">
                  <c:v>0.566157202213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none"/>
        <c:tickLblPos val="low"/>
        <c:txPr>
          <a:bodyPr/>
          <a:lstStyle/>
          <a:p>
            <a:pPr>
              <a:defRPr b="1" sz="1200"/>
            </a:pPr>
          </a:p>
        </c:txPr>
        <c:crossAx val="-2113994440"/>
        <c:crosses val="autoZero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numFmt formatCode="0.0&quot;%&quot;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-2068027336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WashingtonDC-MD-VAMarket</c:v>
                </c:pt>
              </c:strCache>
            </c:strRef>
          </c:tx>
          <c:marker>
            <c:symbol val="none"/>
          </c:marker>
          <c:cat>
            <c:strRef>
              <c:f>Sheet1!$A$2:$A$151</c:f>
              <c:strCache>
                <c:ptCount val="150"/>
                <c:pt idx="0">
                  <c:v>01-01-2005</c:v>
                </c:pt>
                <c:pt idx="1">
                  <c:v>02-01-2005</c:v>
                </c:pt>
                <c:pt idx="2">
                  <c:v>03-01-2005</c:v>
                </c:pt>
                <c:pt idx="3">
                  <c:v>04-01-2005</c:v>
                </c:pt>
                <c:pt idx="4">
                  <c:v>05-01-2005</c:v>
                </c:pt>
                <c:pt idx="5">
                  <c:v>06-01-2005</c:v>
                </c:pt>
                <c:pt idx="6">
                  <c:v>07-01-2005</c:v>
                </c:pt>
                <c:pt idx="7">
                  <c:v>08-01-2005</c:v>
                </c:pt>
                <c:pt idx="8">
                  <c:v>09-01-2005</c:v>
                </c:pt>
                <c:pt idx="9">
                  <c:v>10-01-2005</c:v>
                </c:pt>
                <c:pt idx="10">
                  <c:v>11-01-2005</c:v>
                </c:pt>
                <c:pt idx="11">
                  <c:v>12-01-2005</c:v>
                </c:pt>
                <c:pt idx="12">
                  <c:v>01-01-2006</c:v>
                </c:pt>
                <c:pt idx="13">
                  <c:v>02-01-2006</c:v>
                </c:pt>
                <c:pt idx="14">
                  <c:v>03-01-2006</c:v>
                </c:pt>
                <c:pt idx="15">
                  <c:v>04-01-2006</c:v>
                </c:pt>
                <c:pt idx="16">
                  <c:v>05-01-2006</c:v>
                </c:pt>
                <c:pt idx="17">
                  <c:v>06-01-2006</c:v>
                </c:pt>
                <c:pt idx="18">
                  <c:v>07-01-2006</c:v>
                </c:pt>
                <c:pt idx="19">
                  <c:v>08-01-2006</c:v>
                </c:pt>
                <c:pt idx="20">
                  <c:v>09-01-2006</c:v>
                </c:pt>
                <c:pt idx="21">
                  <c:v>10-01-2006</c:v>
                </c:pt>
                <c:pt idx="22">
                  <c:v>11-01-2006</c:v>
                </c:pt>
                <c:pt idx="23">
                  <c:v>12-01-2006</c:v>
                </c:pt>
                <c:pt idx="24">
                  <c:v>01-01-2007</c:v>
                </c:pt>
                <c:pt idx="25">
                  <c:v>02-01-2007</c:v>
                </c:pt>
                <c:pt idx="26">
                  <c:v>03-01-2007</c:v>
                </c:pt>
                <c:pt idx="27">
                  <c:v>04-01-2007</c:v>
                </c:pt>
                <c:pt idx="28">
                  <c:v>05-01-2007</c:v>
                </c:pt>
                <c:pt idx="29">
                  <c:v>06-01-2007</c:v>
                </c:pt>
                <c:pt idx="30">
                  <c:v>07-01-2007</c:v>
                </c:pt>
                <c:pt idx="31">
                  <c:v>08-01-2007</c:v>
                </c:pt>
                <c:pt idx="32">
                  <c:v>09-01-2007</c:v>
                </c:pt>
                <c:pt idx="33">
                  <c:v>10-01-2007</c:v>
                </c:pt>
                <c:pt idx="34">
                  <c:v>11-01-2007</c:v>
                </c:pt>
                <c:pt idx="35">
                  <c:v>12-01-2007</c:v>
                </c:pt>
                <c:pt idx="36">
                  <c:v>01-01-2008</c:v>
                </c:pt>
                <c:pt idx="37">
                  <c:v>02-01-2008</c:v>
                </c:pt>
                <c:pt idx="38">
                  <c:v>03-01-2008</c:v>
                </c:pt>
                <c:pt idx="39">
                  <c:v>04-01-2008</c:v>
                </c:pt>
                <c:pt idx="40">
                  <c:v>05-01-2008</c:v>
                </c:pt>
                <c:pt idx="41">
                  <c:v>06-01-2008</c:v>
                </c:pt>
                <c:pt idx="42">
                  <c:v>07-01-2008</c:v>
                </c:pt>
                <c:pt idx="43">
                  <c:v>08-01-2008</c:v>
                </c:pt>
                <c:pt idx="44">
                  <c:v>09-01-2008</c:v>
                </c:pt>
                <c:pt idx="45">
                  <c:v>10-01-2008</c:v>
                </c:pt>
                <c:pt idx="46">
                  <c:v>11-01-2008</c:v>
                </c:pt>
                <c:pt idx="47">
                  <c:v>12-01-2008</c:v>
                </c:pt>
                <c:pt idx="48">
                  <c:v>01-01-2009</c:v>
                </c:pt>
                <c:pt idx="49">
                  <c:v>02-01-2009</c:v>
                </c:pt>
                <c:pt idx="50">
                  <c:v>03-01-2009</c:v>
                </c:pt>
                <c:pt idx="51">
                  <c:v>04-01-2009</c:v>
                </c:pt>
                <c:pt idx="52">
                  <c:v>05-01-2009</c:v>
                </c:pt>
                <c:pt idx="53">
                  <c:v>06-01-2009</c:v>
                </c:pt>
                <c:pt idx="54">
                  <c:v>07-01-2009</c:v>
                </c:pt>
                <c:pt idx="55">
                  <c:v>08-01-2009</c:v>
                </c:pt>
                <c:pt idx="56">
                  <c:v>09-01-2009</c:v>
                </c:pt>
                <c:pt idx="57">
                  <c:v>10-01-2009</c:v>
                </c:pt>
                <c:pt idx="58">
                  <c:v>11-01-2009</c:v>
                </c:pt>
                <c:pt idx="59">
                  <c:v>12-01-2009</c:v>
                </c:pt>
                <c:pt idx="60">
                  <c:v>01-01-2010</c:v>
                </c:pt>
                <c:pt idx="61">
                  <c:v>02-01-2010</c:v>
                </c:pt>
                <c:pt idx="62">
                  <c:v>03-01-2010</c:v>
                </c:pt>
                <c:pt idx="63">
                  <c:v>04-01-2010</c:v>
                </c:pt>
                <c:pt idx="64">
                  <c:v>05-01-2010</c:v>
                </c:pt>
                <c:pt idx="65">
                  <c:v>06-01-2010</c:v>
                </c:pt>
                <c:pt idx="66">
                  <c:v>07-01-2010</c:v>
                </c:pt>
                <c:pt idx="67">
                  <c:v>08-01-2010</c:v>
                </c:pt>
                <c:pt idx="68">
                  <c:v>09-01-2010</c:v>
                </c:pt>
                <c:pt idx="69">
                  <c:v>10-01-2010</c:v>
                </c:pt>
                <c:pt idx="70">
                  <c:v>11-01-2010</c:v>
                </c:pt>
                <c:pt idx="71">
                  <c:v>12-01-2010</c:v>
                </c:pt>
                <c:pt idx="72">
                  <c:v>01-01-2011</c:v>
                </c:pt>
                <c:pt idx="73">
                  <c:v>02-01-2011</c:v>
                </c:pt>
                <c:pt idx="74">
                  <c:v>03-01-2011</c:v>
                </c:pt>
                <c:pt idx="75">
                  <c:v>04-01-2011</c:v>
                </c:pt>
                <c:pt idx="76">
                  <c:v>05-01-2011</c:v>
                </c:pt>
                <c:pt idx="77">
                  <c:v>06-01-2011</c:v>
                </c:pt>
                <c:pt idx="78">
                  <c:v>07-01-2011</c:v>
                </c:pt>
                <c:pt idx="79">
                  <c:v>08-01-2011</c:v>
                </c:pt>
                <c:pt idx="80">
                  <c:v>09-01-2011</c:v>
                </c:pt>
                <c:pt idx="81">
                  <c:v>10-01-2011</c:v>
                </c:pt>
                <c:pt idx="82">
                  <c:v>11-01-2011</c:v>
                </c:pt>
                <c:pt idx="83">
                  <c:v>12-01-2011</c:v>
                </c:pt>
                <c:pt idx="84">
                  <c:v>01-01-2012</c:v>
                </c:pt>
                <c:pt idx="85">
                  <c:v>02-01-2012</c:v>
                </c:pt>
                <c:pt idx="86">
                  <c:v>03-01-2012</c:v>
                </c:pt>
                <c:pt idx="87">
                  <c:v>04-01-2012</c:v>
                </c:pt>
                <c:pt idx="88">
                  <c:v>05-01-2012</c:v>
                </c:pt>
                <c:pt idx="89">
                  <c:v>06-01-2012</c:v>
                </c:pt>
                <c:pt idx="90">
                  <c:v>07-01-2012</c:v>
                </c:pt>
                <c:pt idx="91">
                  <c:v>08-01-2012</c:v>
                </c:pt>
                <c:pt idx="92">
                  <c:v>09-01-2012</c:v>
                </c:pt>
                <c:pt idx="93">
                  <c:v>10-01-2012</c:v>
                </c:pt>
                <c:pt idx="94">
                  <c:v>11-01-2012</c:v>
                </c:pt>
                <c:pt idx="95">
                  <c:v>12-01-2012</c:v>
                </c:pt>
                <c:pt idx="96">
                  <c:v>01-01-2013</c:v>
                </c:pt>
                <c:pt idx="97">
                  <c:v>02-01-2013</c:v>
                </c:pt>
                <c:pt idx="98">
                  <c:v>03-01-2013</c:v>
                </c:pt>
                <c:pt idx="99">
                  <c:v>04-01-2013</c:v>
                </c:pt>
                <c:pt idx="100">
                  <c:v>05-01-2013</c:v>
                </c:pt>
                <c:pt idx="101">
                  <c:v>06-01-2013</c:v>
                </c:pt>
                <c:pt idx="102">
                  <c:v>07-01-2013</c:v>
                </c:pt>
                <c:pt idx="103">
                  <c:v>08-01-2013</c:v>
                </c:pt>
                <c:pt idx="104">
                  <c:v>09-01-2013</c:v>
                </c:pt>
                <c:pt idx="105">
                  <c:v>10-01-2013</c:v>
                </c:pt>
                <c:pt idx="106">
                  <c:v>11-01-2013</c:v>
                </c:pt>
                <c:pt idx="107">
                  <c:v>12-01-2013</c:v>
                </c:pt>
                <c:pt idx="108">
                  <c:v>01-01-2014</c:v>
                </c:pt>
                <c:pt idx="109">
                  <c:v>02-01-2014</c:v>
                </c:pt>
                <c:pt idx="110">
                  <c:v>03-01-2014</c:v>
                </c:pt>
                <c:pt idx="111">
                  <c:v>04-01-2014</c:v>
                </c:pt>
                <c:pt idx="112">
                  <c:v>05-01-2014</c:v>
                </c:pt>
                <c:pt idx="113">
                  <c:v>06-01-2014</c:v>
                </c:pt>
                <c:pt idx="114">
                  <c:v>07-01-2014</c:v>
                </c:pt>
                <c:pt idx="115">
                  <c:v>08-01-2014</c:v>
                </c:pt>
                <c:pt idx="116">
                  <c:v>09-01-2014</c:v>
                </c:pt>
                <c:pt idx="117">
                  <c:v>10-01-2014</c:v>
                </c:pt>
                <c:pt idx="118">
                  <c:v>11-01-2014</c:v>
                </c:pt>
                <c:pt idx="119">
                  <c:v>12-01-2014</c:v>
                </c:pt>
                <c:pt idx="120">
                  <c:v>01-01-2015</c:v>
                </c:pt>
                <c:pt idx="121">
                  <c:v>02-01-2015</c:v>
                </c:pt>
                <c:pt idx="122">
                  <c:v>03-01-2015</c:v>
                </c:pt>
                <c:pt idx="123">
                  <c:v>04-01-2015</c:v>
                </c:pt>
                <c:pt idx="124">
                  <c:v>05-01-2015</c:v>
                </c:pt>
                <c:pt idx="125">
                  <c:v>06-01-2015</c:v>
                </c:pt>
                <c:pt idx="126">
                  <c:v>07-01-2015</c:v>
                </c:pt>
                <c:pt idx="127">
                  <c:v>08-01-2015</c:v>
                </c:pt>
                <c:pt idx="128">
                  <c:v>09-01-2015</c:v>
                </c:pt>
                <c:pt idx="129">
                  <c:v>10-01-2015</c:v>
                </c:pt>
                <c:pt idx="130">
                  <c:v>11-01-2015</c:v>
                </c:pt>
                <c:pt idx="131">
                  <c:v>12-01-2015</c:v>
                </c:pt>
                <c:pt idx="132">
                  <c:v>01-01-2016</c:v>
                </c:pt>
                <c:pt idx="133">
                  <c:v>02-01-2016</c:v>
                </c:pt>
                <c:pt idx="134">
                  <c:v>03-01-2016</c:v>
                </c:pt>
                <c:pt idx="135">
                  <c:v>04-01-2016</c:v>
                </c:pt>
                <c:pt idx="136">
                  <c:v>05-01-2016</c:v>
                </c:pt>
                <c:pt idx="137">
                  <c:v>06-01-2016</c:v>
                </c:pt>
                <c:pt idx="138">
                  <c:v>07-01-2016</c:v>
                </c:pt>
                <c:pt idx="139">
                  <c:v>08-01-2016</c:v>
                </c:pt>
                <c:pt idx="140">
                  <c:v>09-01-2016</c:v>
                </c:pt>
                <c:pt idx="141">
                  <c:v>10-01-2016</c:v>
                </c:pt>
                <c:pt idx="142">
                  <c:v>11-01-2016</c:v>
                </c:pt>
                <c:pt idx="143">
                  <c:v>12-01-2016</c:v>
                </c:pt>
                <c:pt idx="144">
                  <c:v>01-01-2017</c:v>
                </c:pt>
                <c:pt idx="145">
                  <c:v>02-01-2017</c:v>
                </c:pt>
                <c:pt idx="146">
                  <c:v>03-01-2017</c:v>
                </c:pt>
                <c:pt idx="147">
                  <c:v>04-01-2017</c:v>
                </c:pt>
                <c:pt idx="148">
                  <c:v>05-01-2017</c:v>
                </c:pt>
                <c:pt idx="149">
                  <c:v>06-01-2017</c:v>
                </c:pt>
              </c:strCache>
            </c:strRef>
          </c:cat>
          <c:val>
            <c:numRef>
              <c:f>Sheet1!$B$2:$B$151</c:f>
              <c:numCache>
                <c:formatCode>General</c:formatCode>
                <c:ptCount val="150"/>
                <c:pt idx="0">
                  <c:v>71.18994237</c:v>
                </c:pt>
                <c:pt idx="1">
                  <c:v>84.49292627</c:v>
                </c:pt>
                <c:pt idx="2">
                  <c:v>98.92639091</c:v>
                </c:pt>
                <c:pt idx="3">
                  <c:v>112.3854717</c:v>
                </c:pt>
                <c:pt idx="4">
                  <c:v>106.8613756</c:v>
                </c:pt>
                <c:pt idx="5">
                  <c:v>105.4540854</c:v>
                </c:pt>
                <c:pt idx="6">
                  <c:v>92.27479177</c:v>
                </c:pt>
                <c:pt idx="7">
                  <c:v>83.88605002</c:v>
                </c:pt>
                <c:pt idx="8">
                  <c:v>101.6075849</c:v>
                </c:pt>
                <c:pt idx="9">
                  <c:v>109.1817548</c:v>
                </c:pt>
                <c:pt idx="10">
                  <c:v>90.21546796</c:v>
                </c:pt>
                <c:pt idx="11">
                  <c:v>63.30800999</c:v>
                </c:pt>
                <c:pt idx="12">
                  <c:v>67.33438122</c:v>
                </c:pt>
                <c:pt idx="13">
                  <c:v>84.60169632</c:v>
                </c:pt>
                <c:pt idx="14">
                  <c:v>109.9875051</c:v>
                </c:pt>
                <c:pt idx="15">
                  <c:v>114.6657489</c:v>
                </c:pt>
                <c:pt idx="16">
                  <c:v>118.7288938</c:v>
                </c:pt>
                <c:pt idx="17">
                  <c:v>117.7840974</c:v>
                </c:pt>
                <c:pt idx="18">
                  <c:v>91.71829622</c:v>
                </c:pt>
                <c:pt idx="19">
                  <c:v>80.69438757</c:v>
                </c:pt>
                <c:pt idx="20">
                  <c:v>101.1794348</c:v>
                </c:pt>
                <c:pt idx="21">
                  <c:v>113.6229137</c:v>
                </c:pt>
                <c:pt idx="22">
                  <c:v>92.53744828</c:v>
                </c:pt>
                <c:pt idx="23">
                  <c:v>63.13153981</c:v>
                </c:pt>
                <c:pt idx="24">
                  <c:v>71.99969744</c:v>
                </c:pt>
                <c:pt idx="25">
                  <c:v>92.21296291</c:v>
                </c:pt>
                <c:pt idx="26">
                  <c:v>114.9432586</c:v>
                </c:pt>
                <c:pt idx="27">
                  <c:v>120.1079711</c:v>
                </c:pt>
                <c:pt idx="28">
                  <c:v>126.1891564</c:v>
                </c:pt>
                <c:pt idx="29">
                  <c:v>118.6096642</c:v>
                </c:pt>
                <c:pt idx="30">
                  <c:v>98.36179122</c:v>
                </c:pt>
                <c:pt idx="31">
                  <c:v>87.11326941</c:v>
                </c:pt>
                <c:pt idx="32">
                  <c:v>106.7284459</c:v>
                </c:pt>
                <c:pt idx="33">
                  <c:v>133.121546</c:v>
                </c:pt>
                <c:pt idx="34">
                  <c:v>91.96758076</c:v>
                </c:pt>
                <c:pt idx="35">
                  <c:v>63.97151835</c:v>
                </c:pt>
                <c:pt idx="36">
                  <c:v>73.31463164</c:v>
                </c:pt>
                <c:pt idx="37">
                  <c:v>89.99005868</c:v>
                </c:pt>
                <c:pt idx="38">
                  <c:v>113.6753785</c:v>
                </c:pt>
                <c:pt idx="39">
                  <c:v>134.0638834</c:v>
                </c:pt>
                <c:pt idx="40">
                  <c:v>123.7742426</c:v>
                </c:pt>
                <c:pt idx="41">
                  <c:v>119.2683024</c:v>
                </c:pt>
                <c:pt idx="42">
                  <c:v>105.5874885</c:v>
                </c:pt>
                <c:pt idx="43">
                  <c:v>83.7363173</c:v>
                </c:pt>
                <c:pt idx="44">
                  <c:v>108.5543967</c:v>
                </c:pt>
                <c:pt idx="45">
                  <c:v>125.8815678</c:v>
                </c:pt>
                <c:pt idx="46">
                  <c:v>87.00285241</c:v>
                </c:pt>
                <c:pt idx="47">
                  <c:v>62.7293969</c:v>
                </c:pt>
                <c:pt idx="48">
                  <c:v>94.4424534</c:v>
                </c:pt>
                <c:pt idx="49">
                  <c:v>84.83408672</c:v>
                </c:pt>
                <c:pt idx="50">
                  <c:v>105.3763713</c:v>
                </c:pt>
                <c:pt idx="51">
                  <c:v>112.9202026</c:v>
                </c:pt>
                <c:pt idx="52">
                  <c:v>103.966979</c:v>
                </c:pt>
                <c:pt idx="53">
                  <c:v>113.362786</c:v>
                </c:pt>
                <c:pt idx="54">
                  <c:v>89.98359279</c:v>
                </c:pt>
                <c:pt idx="55">
                  <c:v>79.27373165</c:v>
                </c:pt>
                <c:pt idx="56">
                  <c:v>94.35190263</c:v>
                </c:pt>
                <c:pt idx="57">
                  <c:v>109.159402</c:v>
                </c:pt>
                <c:pt idx="58">
                  <c:v>78.73982345</c:v>
                </c:pt>
                <c:pt idx="59">
                  <c:v>57.54653076</c:v>
                </c:pt>
                <c:pt idx="60">
                  <c:v>63.900193</c:v>
                </c:pt>
                <c:pt idx="61">
                  <c:v>76.41995015</c:v>
                </c:pt>
                <c:pt idx="62">
                  <c:v>108.6918286</c:v>
                </c:pt>
                <c:pt idx="63">
                  <c:v>122.184839</c:v>
                </c:pt>
                <c:pt idx="64">
                  <c:v>113.1882931</c:v>
                </c:pt>
                <c:pt idx="65">
                  <c:v>116.2791846</c:v>
                </c:pt>
                <c:pt idx="66">
                  <c:v>99.81303942</c:v>
                </c:pt>
                <c:pt idx="67">
                  <c:v>86.8627353</c:v>
                </c:pt>
                <c:pt idx="68">
                  <c:v>104.6840059</c:v>
                </c:pt>
                <c:pt idx="69">
                  <c:v>119.4887846</c:v>
                </c:pt>
                <c:pt idx="70">
                  <c:v>81.3941598</c:v>
                </c:pt>
                <c:pt idx="71">
                  <c:v>58.08622407</c:v>
                </c:pt>
                <c:pt idx="72">
                  <c:v>64.84671341</c:v>
                </c:pt>
                <c:pt idx="73">
                  <c:v>80.89959785</c:v>
                </c:pt>
                <c:pt idx="74">
                  <c:v>111.9539629</c:v>
                </c:pt>
                <c:pt idx="75">
                  <c:v>111.5877955</c:v>
                </c:pt>
                <c:pt idx="76">
                  <c:v>121.3482851</c:v>
                </c:pt>
                <c:pt idx="77">
                  <c:v>120.2671957</c:v>
                </c:pt>
                <c:pt idx="78">
                  <c:v>98.78487721</c:v>
                </c:pt>
                <c:pt idx="79">
                  <c:v>83.8691587</c:v>
                </c:pt>
                <c:pt idx="80">
                  <c:v>106.4642962</c:v>
                </c:pt>
                <c:pt idx="81">
                  <c:v>117.3297052</c:v>
                </c:pt>
                <c:pt idx="82">
                  <c:v>89.3624219</c:v>
                </c:pt>
                <c:pt idx="83">
                  <c:v>60.95538357</c:v>
                </c:pt>
                <c:pt idx="84">
                  <c:v>62.84789978</c:v>
                </c:pt>
                <c:pt idx="85">
                  <c:v>78.66931635</c:v>
                </c:pt>
                <c:pt idx="86">
                  <c:v>112.6511935</c:v>
                </c:pt>
                <c:pt idx="87">
                  <c:v>115.461619</c:v>
                </c:pt>
                <c:pt idx="88">
                  <c:v>121.1286608</c:v>
                </c:pt>
                <c:pt idx="89">
                  <c:v>122.2147975</c:v>
                </c:pt>
                <c:pt idx="90">
                  <c:v>104.6920082</c:v>
                </c:pt>
                <c:pt idx="91">
                  <c:v>83.8781507</c:v>
                </c:pt>
                <c:pt idx="92">
                  <c:v>100.3799477</c:v>
                </c:pt>
                <c:pt idx="93">
                  <c:v>114.2621699</c:v>
                </c:pt>
                <c:pt idx="94">
                  <c:v>84.16471556</c:v>
                </c:pt>
                <c:pt idx="95">
                  <c:v>61.86878818</c:v>
                </c:pt>
                <c:pt idx="96">
                  <c:v>79.35262824</c:v>
                </c:pt>
                <c:pt idx="97">
                  <c:v>80.28027223</c:v>
                </c:pt>
                <c:pt idx="98">
                  <c:v>105.7125682</c:v>
                </c:pt>
                <c:pt idx="99">
                  <c:v>125.1864997</c:v>
                </c:pt>
                <c:pt idx="100">
                  <c:v>113.0890588</c:v>
                </c:pt>
                <c:pt idx="101">
                  <c:v>112.9365862</c:v>
                </c:pt>
                <c:pt idx="102">
                  <c:v>97.38064079</c:v>
                </c:pt>
                <c:pt idx="103">
                  <c:v>80.12568433</c:v>
                </c:pt>
                <c:pt idx="104">
                  <c:v>97.21297546</c:v>
                </c:pt>
                <c:pt idx="105">
                  <c:v>109.0368749</c:v>
                </c:pt>
                <c:pt idx="106">
                  <c:v>82.97981333</c:v>
                </c:pt>
                <c:pt idx="107">
                  <c:v>60.67119121</c:v>
                </c:pt>
                <c:pt idx="108">
                  <c:v>61.66933315</c:v>
                </c:pt>
                <c:pt idx="109">
                  <c:v>81.55358087</c:v>
                </c:pt>
                <c:pt idx="110">
                  <c:v>110.8833312</c:v>
                </c:pt>
                <c:pt idx="111">
                  <c:v>120.5296211</c:v>
                </c:pt>
                <c:pt idx="112">
                  <c:v>121.3869993</c:v>
                </c:pt>
                <c:pt idx="113">
                  <c:v>117.8196759</c:v>
                </c:pt>
                <c:pt idx="114">
                  <c:v>106.080424</c:v>
                </c:pt>
                <c:pt idx="115">
                  <c:v>91.3270895</c:v>
                </c:pt>
                <c:pt idx="116">
                  <c:v>113.0579745</c:v>
                </c:pt>
                <c:pt idx="117">
                  <c:v>120.889198</c:v>
                </c:pt>
                <c:pt idx="118">
                  <c:v>92.46117218</c:v>
                </c:pt>
                <c:pt idx="119">
                  <c:v>65.05297425</c:v>
                </c:pt>
                <c:pt idx="120">
                  <c:v>66.34822469</c:v>
                </c:pt>
                <c:pt idx="121">
                  <c:v>84.64196144</c:v>
                </c:pt>
                <c:pt idx="122">
                  <c:v>118.664182</c:v>
                </c:pt>
                <c:pt idx="123">
                  <c:v>137.0676303</c:v>
                </c:pt>
                <c:pt idx="124">
                  <c:v>134.0424637</c:v>
                </c:pt>
                <c:pt idx="125">
                  <c:v>130.3218251</c:v>
                </c:pt>
                <c:pt idx="126">
                  <c:v>109.234381</c:v>
                </c:pt>
                <c:pt idx="127">
                  <c:v>90.14753599</c:v>
                </c:pt>
                <c:pt idx="128">
                  <c:v>111.7187275</c:v>
                </c:pt>
                <c:pt idx="129">
                  <c:v>128.3264815</c:v>
                </c:pt>
                <c:pt idx="130">
                  <c:v>91.91831406</c:v>
                </c:pt>
                <c:pt idx="131">
                  <c:v>63.75295875</c:v>
                </c:pt>
                <c:pt idx="132">
                  <c:v>63.78813303</c:v>
                </c:pt>
                <c:pt idx="133">
                  <c:v>88.55368741</c:v>
                </c:pt>
                <c:pt idx="134">
                  <c:v>126.3773864</c:v>
                </c:pt>
                <c:pt idx="135">
                  <c:v>141.9637273</c:v>
                </c:pt>
                <c:pt idx="136">
                  <c:v>136.7894574</c:v>
                </c:pt>
                <c:pt idx="137">
                  <c:v>136.7515379</c:v>
                </c:pt>
                <c:pt idx="138">
                  <c:v>108.2079537</c:v>
                </c:pt>
                <c:pt idx="139">
                  <c:v>95.33554057</c:v>
                </c:pt>
                <c:pt idx="140">
                  <c:v>124.7084984</c:v>
                </c:pt>
                <c:pt idx="141">
                  <c:v>135.04633</c:v>
                </c:pt>
                <c:pt idx="142">
                  <c:v>99.88436749</c:v>
                </c:pt>
                <c:pt idx="143">
                  <c:v>71.72859616</c:v>
                </c:pt>
                <c:pt idx="144">
                  <c:v>96.52107205</c:v>
                </c:pt>
                <c:pt idx="145">
                  <c:v>90.32758999</c:v>
                </c:pt>
                <c:pt idx="146">
                  <c:v>135.08239126</c:v>
                </c:pt>
                <c:pt idx="147">
                  <c:v>140.518538679</c:v>
                </c:pt>
                <c:pt idx="148">
                  <c:v>140.771307851</c:v>
                </c:pt>
                <c:pt idx="149">
                  <c:v>137.037124307</c:v>
                </c:pt>
              </c:numCache>
            </c:numRef>
          </c:val>
          <c:smooth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WashingtonDC-MD-VAMarket</c:v>
                </c:pt>
              </c:strCache>
            </c:strRef>
          </c:tx>
          <c:marker>
            <c:symbol val="none"/>
          </c:marker>
          <c:cat>
            <c:strRef>
              <c:f>Sheet1!$A$2:$A$151</c:f>
              <c:strCache>
                <c:ptCount val="150"/>
                <c:pt idx="0">
                  <c:v>01-01-2005</c:v>
                </c:pt>
                <c:pt idx="1">
                  <c:v>02-01-2005</c:v>
                </c:pt>
                <c:pt idx="2">
                  <c:v>03-01-2005</c:v>
                </c:pt>
                <c:pt idx="3">
                  <c:v>04-01-2005</c:v>
                </c:pt>
                <c:pt idx="4">
                  <c:v>05-01-2005</c:v>
                </c:pt>
                <c:pt idx="5">
                  <c:v>06-01-2005</c:v>
                </c:pt>
                <c:pt idx="6">
                  <c:v>07-01-2005</c:v>
                </c:pt>
                <c:pt idx="7">
                  <c:v>08-01-2005</c:v>
                </c:pt>
                <c:pt idx="8">
                  <c:v>09-01-2005</c:v>
                </c:pt>
                <c:pt idx="9">
                  <c:v>10-01-2005</c:v>
                </c:pt>
                <c:pt idx="10">
                  <c:v>11-01-2005</c:v>
                </c:pt>
                <c:pt idx="11">
                  <c:v>12-01-2005</c:v>
                </c:pt>
                <c:pt idx="12">
                  <c:v>01-01-2006</c:v>
                </c:pt>
                <c:pt idx="13">
                  <c:v>02-01-2006</c:v>
                </c:pt>
                <c:pt idx="14">
                  <c:v>03-01-2006</c:v>
                </c:pt>
                <c:pt idx="15">
                  <c:v>04-01-2006</c:v>
                </c:pt>
                <c:pt idx="16">
                  <c:v>05-01-2006</c:v>
                </c:pt>
                <c:pt idx="17">
                  <c:v>06-01-2006</c:v>
                </c:pt>
                <c:pt idx="18">
                  <c:v>07-01-2006</c:v>
                </c:pt>
                <c:pt idx="19">
                  <c:v>08-01-2006</c:v>
                </c:pt>
                <c:pt idx="20">
                  <c:v>09-01-2006</c:v>
                </c:pt>
                <c:pt idx="21">
                  <c:v>10-01-2006</c:v>
                </c:pt>
                <c:pt idx="22">
                  <c:v>11-01-2006</c:v>
                </c:pt>
                <c:pt idx="23">
                  <c:v>12-01-2006</c:v>
                </c:pt>
                <c:pt idx="24">
                  <c:v>01-01-2007</c:v>
                </c:pt>
                <c:pt idx="25">
                  <c:v>02-01-2007</c:v>
                </c:pt>
                <c:pt idx="26">
                  <c:v>03-01-2007</c:v>
                </c:pt>
                <c:pt idx="27">
                  <c:v>04-01-2007</c:v>
                </c:pt>
                <c:pt idx="28">
                  <c:v>05-01-2007</c:v>
                </c:pt>
                <c:pt idx="29">
                  <c:v>06-01-2007</c:v>
                </c:pt>
                <c:pt idx="30">
                  <c:v>07-01-2007</c:v>
                </c:pt>
                <c:pt idx="31">
                  <c:v>08-01-2007</c:v>
                </c:pt>
                <c:pt idx="32">
                  <c:v>09-01-2007</c:v>
                </c:pt>
                <c:pt idx="33">
                  <c:v>10-01-2007</c:v>
                </c:pt>
                <c:pt idx="34">
                  <c:v>11-01-2007</c:v>
                </c:pt>
                <c:pt idx="35">
                  <c:v>12-01-2007</c:v>
                </c:pt>
                <c:pt idx="36">
                  <c:v>01-01-2008</c:v>
                </c:pt>
                <c:pt idx="37">
                  <c:v>02-01-2008</c:v>
                </c:pt>
                <c:pt idx="38">
                  <c:v>03-01-2008</c:v>
                </c:pt>
                <c:pt idx="39">
                  <c:v>04-01-2008</c:v>
                </c:pt>
                <c:pt idx="40">
                  <c:v>05-01-2008</c:v>
                </c:pt>
                <c:pt idx="41">
                  <c:v>06-01-2008</c:v>
                </c:pt>
                <c:pt idx="42">
                  <c:v>07-01-2008</c:v>
                </c:pt>
                <c:pt idx="43">
                  <c:v>08-01-2008</c:v>
                </c:pt>
                <c:pt idx="44">
                  <c:v>09-01-2008</c:v>
                </c:pt>
                <c:pt idx="45">
                  <c:v>10-01-2008</c:v>
                </c:pt>
                <c:pt idx="46">
                  <c:v>11-01-2008</c:v>
                </c:pt>
                <c:pt idx="47">
                  <c:v>12-01-2008</c:v>
                </c:pt>
                <c:pt idx="48">
                  <c:v>01-01-2009</c:v>
                </c:pt>
                <c:pt idx="49">
                  <c:v>02-01-2009</c:v>
                </c:pt>
                <c:pt idx="50">
                  <c:v>03-01-2009</c:v>
                </c:pt>
                <c:pt idx="51">
                  <c:v>04-01-2009</c:v>
                </c:pt>
                <c:pt idx="52">
                  <c:v>05-01-2009</c:v>
                </c:pt>
                <c:pt idx="53">
                  <c:v>06-01-2009</c:v>
                </c:pt>
                <c:pt idx="54">
                  <c:v>07-01-2009</c:v>
                </c:pt>
                <c:pt idx="55">
                  <c:v>08-01-2009</c:v>
                </c:pt>
                <c:pt idx="56">
                  <c:v>09-01-2009</c:v>
                </c:pt>
                <c:pt idx="57">
                  <c:v>10-01-2009</c:v>
                </c:pt>
                <c:pt idx="58">
                  <c:v>11-01-2009</c:v>
                </c:pt>
                <c:pt idx="59">
                  <c:v>12-01-2009</c:v>
                </c:pt>
                <c:pt idx="60">
                  <c:v>01-01-2010</c:v>
                </c:pt>
                <c:pt idx="61">
                  <c:v>02-01-2010</c:v>
                </c:pt>
                <c:pt idx="62">
                  <c:v>03-01-2010</c:v>
                </c:pt>
                <c:pt idx="63">
                  <c:v>04-01-2010</c:v>
                </c:pt>
                <c:pt idx="64">
                  <c:v>05-01-2010</c:v>
                </c:pt>
                <c:pt idx="65">
                  <c:v>06-01-2010</c:v>
                </c:pt>
                <c:pt idx="66">
                  <c:v>07-01-2010</c:v>
                </c:pt>
                <c:pt idx="67">
                  <c:v>08-01-2010</c:v>
                </c:pt>
                <c:pt idx="68">
                  <c:v>09-01-2010</c:v>
                </c:pt>
                <c:pt idx="69">
                  <c:v>10-01-2010</c:v>
                </c:pt>
                <c:pt idx="70">
                  <c:v>11-01-2010</c:v>
                </c:pt>
                <c:pt idx="71">
                  <c:v>12-01-2010</c:v>
                </c:pt>
                <c:pt idx="72">
                  <c:v>01-01-2011</c:v>
                </c:pt>
                <c:pt idx="73">
                  <c:v>02-01-2011</c:v>
                </c:pt>
                <c:pt idx="74">
                  <c:v>03-01-2011</c:v>
                </c:pt>
                <c:pt idx="75">
                  <c:v>04-01-2011</c:v>
                </c:pt>
                <c:pt idx="76">
                  <c:v>05-01-2011</c:v>
                </c:pt>
                <c:pt idx="77">
                  <c:v>06-01-2011</c:v>
                </c:pt>
                <c:pt idx="78">
                  <c:v>07-01-2011</c:v>
                </c:pt>
                <c:pt idx="79">
                  <c:v>08-01-2011</c:v>
                </c:pt>
                <c:pt idx="80">
                  <c:v>09-01-2011</c:v>
                </c:pt>
                <c:pt idx="81">
                  <c:v>10-01-2011</c:v>
                </c:pt>
                <c:pt idx="82">
                  <c:v>11-01-2011</c:v>
                </c:pt>
                <c:pt idx="83">
                  <c:v>12-01-2011</c:v>
                </c:pt>
                <c:pt idx="84">
                  <c:v>01-01-2012</c:v>
                </c:pt>
                <c:pt idx="85">
                  <c:v>02-01-2012</c:v>
                </c:pt>
                <c:pt idx="86">
                  <c:v>03-01-2012</c:v>
                </c:pt>
                <c:pt idx="87">
                  <c:v>04-01-2012</c:v>
                </c:pt>
                <c:pt idx="88">
                  <c:v>05-01-2012</c:v>
                </c:pt>
                <c:pt idx="89">
                  <c:v>06-01-2012</c:v>
                </c:pt>
                <c:pt idx="90">
                  <c:v>07-01-2012</c:v>
                </c:pt>
                <c:pt idx="91">
                  <c:v>08-01-2012</c:v>
                </c:pt>
                <c:pt idx="92">
                  <c:v>09-01-2012</c:v>
                </c:pt>
                <c:pt idx="93">
                  <c:v>10-01-2012</c:v>
                </c:pt>
                <c:pt idx="94">
                  <c:v>11-01-2012</c:v>
                </c:pt>
                <c:pt idx="95">
                  <c:v>12-01-2012</c:v>
                </c:pt>
                <c:pt idx="96">
                  <c:v>01-01-2013</c:v>
                </c:pt>
                <c:pt idx="97">
                  <c:v>02-01-2013</c:v>
                </c:pt>
                <c:pt idx="98">
                  <c:v>03-01-2013</c:v>
                </c:pt>
                <c:pt idx="99">
                  <c:v>04-01-2013</c:v>
                </c:pt>
                <c:pt idx="100">
                  <c:v>05-01-2013</c:v>
                </c:pt>
                <c:pt idx="101">
                  <c:v>06-01-2013</c:v>
                </c:pt>
                <c:pt idx="102">
                  <c:v>07-01-2013</c:v>
                </c:pt>
                <c:pt idx="103">
                  <c:v>08-01-2013</c:v>
                </c:pt>
                <c:pt idx="104">
                  <c:v>09-01-2013</c:v>
                </c:pt>
                <c:pt idx="105">
                  <c:v>10-01-2013</c:v>
                </c:pt>
                <c:pt idx="106">
                  <c:v>11-01-2013</c:v>
                </c:pt>
                <c:pt idx="107">
                  <c:v>12-01-2013</c:v>
                </c:pt>
                <c:pt idx="108">
                  <c:v>01-01-2014</c:v>
                </c:pt>
                <c:pt idx="109">
                  <c:v>02-01-2014</c:v>
                </c:pt>
                <c:pt idx="110">
                  <c:v>03-01-2014</c:v>
                </c:pt>
                <c:pt idx="111">
                  <c:v>04-01-2014</c:v>
                </c:pt>
                <c:pt idx="112">
                  <c:v>05-01-2014</c:v>
                </c:pt>
                <c:pt idx="113">
                  <c:v>06-01-2014</c:v>
                </c:pt>
                <c:pt idx="114">
                  <c:v>07-01-2014</c:v>
                </c:pt>
                <c:pt idx="115">
                  <c:v>08-01-2014</c:v>
                </c:pt>
                <c:pt idx="116">
                  <c:v>09-01-2014</c:v>
                </c:pt>
                <c:pt idx="117">
                  <c:v>10-01-2014</c:v>
                </c:pt>
                <c:pt idx="118">
                  <c:v>11-01-2014</c:v>
                </c:pt>
                <c:pt idx="119">
                  <c:v>12-01-2014</c:v>
                </c:pt>
                <c:pt idx="120">
                  <c:v>01-01-2015</c:v>
                </c:pt>
                <c:pt idx="121">
                  <c:v>02-01-2015</c:v>
                </c:pt>
                <c:pt idx="122">
                  <c:v>03-01-2015</c:v>
                </c:pt>
                <c:pt idx="123">
                  <c:v>04-01-2015</c:v>
                </c:pt>
                <c:pt idx="124">
                  <c:v>05-01-2015</c:v>
                </c:pt>
                <c:pt idx="125">
                  <c:v>06-01-2015</c:v>
                </c:pt>
                <c:pt idx="126">
                  <c:v>07-01-2015</c:v>
                </c:pt>
                <c:pt idx="127">
                  <c:v>08-01-2015</c:v>
                </c:pt>
                <c:pt idx="128">
                  <c:v>09-01-2015</c:v>
                </c:pt>
                <c:pt idx="129">
                  <c:v>10-01-2015</c:v>
                </c:pt>
                <c:pt idx="130">
                  <c:v>11-01-2015</c:v>
                </c:pt>
                <c:pt idx="131">
                  <c:v>12-01-2015</c:v>
                </c:pt>
                <c:pt idx="132">
                  <c:v>01-01-2016</c:v>
                </c:pt>
                <c:pt idx="133">
                  <c:v>02-01-2016</c:v>
                </c:pt>
                <c:pt idx="134">
                  <c:v>03-01-2016</c:v>
                </c:pt>
                <c:pt idx="135">
                  <c:v>04-01-2016</c:v>
                </c:pt>
                <c:pt idx="136">
                  <c:v>05-01-2016</c:v>
                </c:pt>
                <c:pt idx="137">
                  <c:v>06-01-2016</c:v>
                </c:pt>
                <c:pt idx="138">
                  <c:v>07-01-2016</c:v>
                </c:pt>
                <c:pt idx="139">
                  <c:v>08-01-2016</c:v>
                </c:pt>
                <c:pt idx="140">
                  <c:v>09-01-2016</c:v>
                </c:pt>
                <c:pt idx="141">
                  <c:v>10-01-2016</c:v>
                </c:pt>
                <c:pt idx="142">
                  <c:v>11-01-2016</c:v>
                </c:pt>
                <c:pt idx="143">
                  <c:v>12-01-2016</c:v>
                </c:pt>
                <c:pt idx="144">
                  <c:v>01-01-2017</c:v>
                </c:pt>
                <c:pt idx="145">
                  <c:v>02-01-2017</c:v>
                </c:pt>
                <c:pt idx="146">
                  <c:v>03-01-2017</c:v>
                </c:pt>
                <c:pt idx="147">
                  <c:v>04-01-2017</c:v>
                </c:pt>
                <c:pt idx="148">
                  <c:v>05-01-2017</c:v>
                </c:pt>
                <c:pt idx="149">
                  <c:v>06-01-2017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smooth val="0"/>
        </c:ser>
        <c:marker val="1"/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low"/>
        <c:txPr>
          <a:bodyPr/>
          <a:lstStyle/>
          <a:p>
            <a:pPr>
              <a:defRPr b="1" sz="1200"/>
            </a:pPr>
          </a:p>
        </c:txPr>
        <c:crossAx val="2140495176"/>
        <c:crosses val="autoZero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numFmt formatCode="&quot;$&quot;0.00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Richmond/PetersburgMarket</c:v>
                </c:pt>
              </c:strCache>
            </c:strRef>
          </c:tx>
          <c:marker>
            <c:symbol val="none"/>
          </c:marker>
          <c:cat>
            <c:strRef>
              <c:f>Sheet1!$A$2:$A$151</c:f>
              <c:strCache>
                <c:ptCount val="150"/>
                <c:pt idx="0">
                  <c:v>01-01-2005</c:v>
                </c:pt>
                <c:pt idx="1">
                  <c:v>02-01-2005</c:v>
                </c:pt>
                <c:pt idx="2">
                  <c:v>03-01-2005</c:v>
                </c:pt>
                <c:pt idx="3">
                  <c:v>04-01-2005</c:v>
                </c:pt>
                <c:pt idx="4">
                  <c:v>05-01-2005</c:v>
                </c:pt>
                <c:pt idx="5">
                  <c:v>06-01-2005</c:v>
                </c:pt>
                <c:pt idx="6">
                  <c:v>07-01-2005</c:v>
                </c:pt>
                <c:pt idx="7">
                  <c:v>08-01-2005</c:v>
                </c:pt>
                <c:pt idx="8">
                  <c:v>09-01-2005</c:v>
                </c:pt>
                <c:pt idx="9">
                  <c:v>10-01-2005</c:v>
                </c:pt>
                <c:pt idx="10">
                  <c:v>11-01-2005</c:v>
                </c:pt>
                <c:pt idx="11">
                  <c:v>12-01-2005</c:v>
                </c:pt>
                <c:pt idx="12">
                  <c:v>01-01-2006</c:v>
                </c:pt>
                <c:pt idx="13">
                  <c:v>02-01-2006</c:v>
                </c:pt>
                <c:pt idx="14">
                  <c:v>03-01-2006</c:v>
                </c:pt>
                <c:pt idx="15">
                  <c:v>04-01-2006</c:v>
                </c:pt>
                <c:pt idx="16">
                  <c:v>05-01-2006</c:v>
                </c:pt>
                <c:pt idx="17">
                  <c:v>06-01-2006</c:v>
                </c:pt>
                <c:pt idx="18">
                  <c:v>07-01-2006</c:v>
                </c:pt>
                <c:pt idx="19">
                  <c:v>08-01-2006</c:v>
                </c:pt>
                <c:pt idx="20">
                  <c:v>09-01-2006</c:v>
                </c:pt>
                <c:pt idx="21">
                  <c:v>10-01-2006</c:v>
                </c:pt>
                <c:pt idx="22">
                  <c:v>11-01-2006</c:v>
                </c:pt>
                <c:pt idx="23">
                  <c:v>12-01-2006</c:v>
                </c:pt>
                <c:pt idx="24">
                  <c:v>01-01-2007</c:v>
                </c:pt>
                <c:pt idx="25">
                  <c:v>02-01-2007</c:v>
                </c:pt>
                <c:pt idx="26">
                  <c:v>03-01-2007</c:v>
                </c:pt>
                <c:pt idx="27">
                  <c:v>04-01-2007</c:v>
                </c:pt>
                <c:pt idx="28">
                  <c:v>05-01-2007</c:v>
                </c:pt>
                <c:pt idx="29">
                  <c:v>06-01-2007</c:v>
                </c:pt>
                <c:pt idx="30">
                  <c:v>07-01-2007</c:v>
                </c:pt>
                <c:pt idx="31">
                  <c:v>08-01-2007</c:v>
                </c:pt>
                <c:pt idx="32">
                  <c:v>09-01-2007</c:v>
                </c:pt>
                <c:pt idx="33">
                  <c:v>10-01-2007</c:v>
                </c:pt>
                <c:pt idx="34">
                  <c:v>11-01-2007</c:v>
                </c:pt>
                <c:pt idx="35">
                  <c:v>12-01-2007</c:v>
                </c:pt>
                <c:pt idx="36">
                  <c:v>01-01-2008</c:v>
                </c:pt>
                <c:pt idx="37">
                  <c:v>02-01-2008</c:v>
                </c:pt>
                <c:pt idx="38">
                  <c:v>03-01-2008</c:v>
                </c:pt>
                <c:pt idx="39">
                  <c:v>04-01-2008</c:v>
                </c:pt>
                <c:pt idx="40">
                  <c:v>05-01-2008</c:v>
                </c:pt>
                <c:pt idx="41">
                  <c:v>06-01-2008</c:v>
                </c:pt>
                <c:pt idx="42">
                  <c:v>07-01-2008</c:v>
                </c:pt>
                <c:pt idx="43">
                  <c:v>08-01-2008</c:v>
                </c:pt>
                <c:pt idx="44">
                  <c:v>09-01-2008</c:v>
                </c:pt>
                <c:pt idx="45">
                  <c:v>10-01-2008</c:v>
                </c:pt>
                <c:pt idx="46">
                  <c:v>11-01-2008</c:v>
                </c:pt>
                <c:pt idx="47">
                  <c:v>12-01-2008</c:v>
                </c:pt>
                <c:pt idx="48">
                  <c:v>01-01-2009</c:v>
                </c:pt>
                <c:pt idx="49">
                  <c:v>02-01-2009</c:v>
                </c:pt>
                <c:pt idx="50">
                  <c:v>03-01-2009</c:v>
                </c:pt>
                <c:pt idx="51">
                  <c:v>04-01-2009</c:v>
                </c:pt>
                <c:pt idx="52">
                  <c:v>05-01-2009</c:v>
                </c:pt>
                <c:pt idx="53">
                  <c:v>06-01-2009</c:v>
                </c:pt>
                <c:pt idx="54">
                  <c:v>07-01-2009</c:v>
                </c:pt>
                <c:pt idx="55">
                  <c:v>08-01-2009</c:v>
                </c:pt>
                <c:pt idx="56">
                  <c:v>09-01-2009</c:v>
                </c:pt>
                <c:pt idx="57">
                  <c:v>10-01-2009</c:v>
                </c:pt>
                <c:pt idx="58">
                  <c:v>11-01-2009</c:v>
                </c:pt>
                <c:pt idx="59">
                  <c:v>12-01-2009</c:v>
                </c:pt>
                <c:pt idx="60">
                  <c:v>01-01-2010</c:v>
                </c:pt>
                <c:pt idx="61">
                  <c:v>02-01-2010</c:v>
                </c:pt>
                <c:pt idx="62">
                  <c:v>03-01-2010</c:v>
                </c:pt>
                <c:pt idx="63">
                  <c:v>04-01-2010</c:v>
                </c:pt>
                <c:pt idx="64">
                  <c:v>05-01-2010</c:v>
                </c:pt>
                <c:pt idx="65">
                  <c:v>06-01-2010</c:v>
                </c:pt>
                <c:pt idx="66">
                  <c:v>07-01-2010</c:v>
                </c:pt>
                <c:pt idx="67">
                  <c:v>08-01-2010</c:v>
                </c:pt>
                <c:pt idx="68">
                  <c:v>09-01-2010</c:v>
                </c:pt>
                <c:pt idx="69">
                  <c:v>10-01-2010</c:v>
                </c:pt>
                <c:pt idx="70">
                  <c:v>11-01-2010</c:v>
                </c:pt>
                <c:pt idx="71">
                  <c:v>12-01-2010</c:v>
                </c:pt>
                <c:pt idx="72">
                  <c:v>01-01-2011</c:v>
                </c:pt>
                <c:pt idx="73">
                  <c:v>02-01-2011</c:v>
                </c:pt>
                <c:pt idx="74">
                  <c:v>03-01-2011</c:v>
                </c:pt>
                <c:pt idx="75">
                  <c:v>04-01-2011</c:v>
                </c:pt>
                <c:pt idx="76">
                  <c:v>05-01-2011</c:v>
                </c:pt>
                <c:pt idx="77">
                  <c:v>06-01-2011</c:v>
                </c:pt>
                <c:pt idx="78">
                  <c:v>07-01-2011</c:v>
                </c:pt>
                <c:pt idx="79">
                  <c:v>08-01-2011</c:v>
                </c:pt>
                <c:pt idx="80">
                  <c:v>09-01-2011</c:v>
                </c:pt>
                <c:pt idx="81">
                  <c:v>10-01-2011</c:v>
                </c:pt>
                <c:pt idx="82">
                  <c:v>11-01-2011</c:v>
                </c:pt>
                <c:pt idx="83">
                  <c:v>12-01-2011</c:v>
                </c:pt>
                <c:pt idx="84">
                  <c:v>01-01-2012</c:v>
                </c:pt>
                <c:pt idx="85">
                  <c:v>02-01-2012</c:v>
                </c:pt>
                <c:pt idx="86">
                  <c:v>03-01-2012</c:v>
                </c:pt>
                <c:pt idx="87">
                  <c:v>04-01-2012</c:v>
                </c:pt>
                <c:pt idx="88">
                  <c:v>05-01-2012</c:v>
                </c:pt>
                <c:pt idx="89">
                  <c:v>06-01-2012</c:v>
                </c:pt>
                <c:pt idx="90">
                  <c:v>07-01-2012</c:v>
                </c:pt>
                <c:pt idx="91">
                  <c:v>08-01-2012</c:v>
                </c:pt>
                <c:pt idx="92">
                  <c:v>09-01-2012</c:v>
                </c:pt>
                <c:pt idx="93">
                  <c:v>10-01-2012</c:v>
                </c:pt>
                <c:pt idx="94">
                  <c:v>11-01-2012</c:v>
                </c:pt>
                <c:pt idx="95">
                  <c:v>12-01-2012</c:v>
                </c:pt>
                <c:pt idx="96">
                  <c:v>01-01-2013</c:v>
                </c:pt>
                <c:pt idx="97">
                  <c:v>02-01-2013</c:v>
                </c:pt>
                <c:pt idx="98">
                  <c:v>03-01-2013</c:v>
                </c:pt>
                <c:pt idx="99">
                  <c:v>04-01-2013</c:v>
                </c:pt>
                <c:pt idx="100">
                  <c:v>05-01-2013</c:v>
                </c:pt>
                <c:pt idx="101">
                  <c:v>06-01-2013</c:v>
                </c:pt>
                <c:pt idx="102">
                  <c:v>07-01-2013</c:v>
                </c:pt>
                <c:pt idx="103">
                  <c:v>08-01-2013</c:v>
                </c:pt>
                <c:pt idx="104">
                  <c:v>09-01-2013</c:v>
                </c:pt>
                <c:pt idx="105">
                  <c:v>10-01-2013</c:v>
                </c:pt>
                <c:pt idx="106">
                  <c:v>11-01-2013</c:v>
                </c:pt>
                <c:pt idx="107">
                  <c:v>12-01-2013</c:v>
                </c:pt>
                <c:pt idx="108">
                  <c:v>01-01-2014</c:v>
                </c:pt>
                <c:pt idx="109">
                  <c:v>02-01-2014</c:v>
                </c:pt>
                <c:pt idx="110">
                  <c:v>03-01-2014</c:v>
                </c:pt>
                <c:pt idx="111">
                  <c:v>04-01-2014</c:v>
                </c:pt>
                <c:pt idx="112">
                  <c:v>05-01-2014</c:v>
                </c:pt>
                <c:pt idx="113">
                  <c:v>06-01-2014</c:v>
                </c:pt>
                <c:pt idx="114">
                  <c:v>07-01-2014</c:v>
                </c:pt>
                <c:pt idx="115">
                  <c:v>08-01-2014</c:v>
                </c:pt>
                <c:pt idx="116">
                  <c:v>09-01-2014</c:v>
                </c:pt>
                <c:pt idx="117">
                  <c:v>10-01-2014</c:v>
                </c:pt>
                <c:pt idx="118">
                  <c:v>11-01-2014</c:v>
                </c:pt>
                <c:pt idx="119">
                  <c:v>12-01-2014</c:v>
                </c:pt>
                <c:pt idx="120">
                  <c:v>01-01-2015</c:v>
                </c:pt>
                <c:pt idx="121">
                  <c:v>02-01-2015</c:v>
                </c:pt>
                <c:pt idx="122">
                  <c:v>03-01-2015</c:v>
                </c:pt>
                <c:pt idx="123">
                  <c:v>04-01-2015</c:v>
                </c:pt>
                <c:pt idx="124">
                  <c:v>05-01-2015</c:v>
                </c:pt>
                <c:pt idx="125">
                  <c:v>06-01-2015</c:v>
                </c:pt>
                <c:pt idx="126">
                  <c:v>07-01-2015</c:v>
                </c:pt>
                <c:pt idx="127">
                  <c:v>08-01-2015</c:v>
                </c:pt>
                <c:pt idx="128">
                  <c:v>09-01-2015</c:v>
                </c:pt>
                <c:pt idx="129">
                  <c:v>10-01-2015</c:v>
                </c:pt>
                <c:pt idx="130">
                  <c:v>11-01-2015</c:v>
                </c:pt>
                <c:pt idx="131">
                  <c:v>12-01-2015</c:v>
                </c:pt>
                <c:pt idx="132">
                  <c:v>01-01-2016</c:v>
                </c:pt>
                <c:pt idx="133">
                  <c:v>02-01-2016</c:v>
                </c:pt>
                <c:pt idx="134">
                  <c:v>03-01-2016</c:v>
                </c:pt>
                <c:pt idx="135">
                  <c:v>04-01-2016</c:v>
                </c:pt>
                <c:pt idx="136">
                  <c:v>05-01-2016</c:v>
                </c:pt>
                <c:pt idx="137">
                  <c:v>06-01-2016</c:v>
                </c:pt>
                <c:pt idx="138">
                  <c:v>07-01-2016</c:v>
                </c:pt>
                <c:pt idx="139">
                  <c:v>08-01-2016</c:v>
                </c:pt>
                <c:pt idx="140">
                  <c:v>09-01-2016</c:v>
                </c:pt>
                <c:pt idx="141">
                  <c:v>10-01-2016</c:v>
                </c:pt>
                <c:pt idx="142">
                  <c:v>11-01-2016</c:v>
                </c:pt>
                <c:pt idx="143">
                  <c:v>12-01-2016</c:v>
                </c:pt>
                <c:pt idx="144">
                  <c:v>01-01-2017</c:v>
                </c:pt>
                <c:pt idx="145">
                  <c:v>02-01-2017</c:v>
                </c:pt>
                <c:pt idx="146">
                  <c:v>03-01-2017</c:v>
                </c:pt>
                <c:pt idx="147">
                  <c:v>04-01-2017</c:v>
                </c:pt>
                <c:pt idx="148">
                  <c:v>05-01-2017</c:v>
                </c:pt>
                <c:pt idx="149">
                  <c:v>06-01-2017</c:v>
                </c:pt>
              </c:strCache>
            </c:strRef>
          </c:cat>
          <c:val>
            <c:numRef>
              <c:f>Sheet1!$B$2:$B$151</c:f>
              <c:numCache>
                <c:formatCode>General</c:formatCode>
                <c:ptCount val="150"/>
                <c:pt idx="0">
                  <c:v>33.18326323</c:v>
                </c:pt>
                <c:pt idx="1">
                  <c:v>36.98410601</c:v>
                </c:pt>
                <c:pt idx="2">
                  <c:v>42.75105408</c:v>
                </c:pt>
                <c:pt idx="3">
                  <c:v>46.57262629</c:v>
                </c:pt>
                <c:pt idx="4">
                  <c:v>46.32863127</c:v>
                </c:pt>
                <c:pt idx="5">
                  <c:v>48.11230092</c:v>
                </c:pt>
                <c:pt idx="6">
                  <c:v>46.79728886</c:v>
                </c:pt>
                <c:pt idx="7">
                  <c:v>48.03408178</c:v>
                </c:pt>
                <c:pt idx="8">
                  <c:v>48.92236944</c:v>
                </c:pt>
                <c:pt idx="9">
                  <c:v>44.47272777</c:v>
                </c:pt>
                <c:pt idx="10">
                  <c:v>39.02223043</c:v>
                </c:pt>
                <c:pt idx="11">
                  <c:v>30.11965828</c:v>
                </c:pt>
                <c:pt idx="12">
                  <c:v>35.09941034</c:v>
                </c:pt>
                <c:pt idx="13">
                  <c:v>40.8449257</c:v>
                </c:pt>
                <c:pt idx="14">
                  <c:v>48.37527552</c:v>
                </c:pt>
                <c:pt idx="15">
                  <c:v>46.61031917</c:v>
                </c:pt>
                <c:pt idx="16">
                  <c:v>52.83092524</c:v>
                </c:pt>
                <c:pt idx="17">
                  <c:v>52.41606496</c:v>
                </c:pt>
                <c:pt idx="18">
                  <c:v>48.58997388</c:v>
                </c:pt>
                <c:pt idx="19">
                  <c:v>48.50520362</c:v>
                </c:pt>
                <c:pt idx="20">
                  <c:v>51.55643071</c:v>
                </c:pt>
                <c:pt idx="21">
                  <c:v>48.3748854</c:v>
                </c:pt>
                <c:pt idx="22">
                  <c:v>42.10022715</c:v>
                </c:pt>
                <c:pt idx="23">
                  <c:v>32.50488828</c:v>
                </c:pt>
                <c:pt idx="24">
                  <c:v>39.00783616</c:v>
                </c:pt>
                <c:pt idx="25">
                  <c:v>44.15753559</c:v>
                </c:pt>
                <c:pt idx="26">
                  <c:v>53.3067744</c:v>
                </c:pt>
                <c:pt idx="27">
                  <c:v>51.87350197</c:v>
                </c:pt>
                <c:pt idx="28">
                  <c:v>59.07801855</c:v>
                </c:pt>
                <c:pt idx="29">
                  <c:v>56.51339666</c:v>
                </c:pt>
                <c:pt idx="30">
                  <c:v>54.45899566</c:v>
                </c:pt>
                <c:pt idx="31">
                  <c:v>53.78695378</c:v>
                </c:pt>
                <c:pt idx="32">
                  <c:v>55.79925066</c:v>
                </c:pt>
                <c:pt idx="33">
                  <c:v>54.37786344</c:v>
                </c:pt>
                <c:pt idx="34">
                  <c:v>43.46721944</c:v>
                </c:pt>
                <c:pt idx="35">
                  <c:v>34.10929022</c:v>
                </c:pt>
                <c:pt idx="36">
                  <c:v>40.82830031</c:v>
                </c:pt>
                <c:pt idx="37">
                  <c:v>46.39054782</c:v>
                </c:pt>
                <c:pt idx="38">
                  <c:v>52.5011334</c:v>
                </c:pt>
                <c:pt idx="39">
                  <c:v>51.75214741</c:v>
                </c:pt>
                <c:pt idx="40">
                  <c:v>55.31163642</c:v>
                </c:pt>
                <c:pt idx="41">
                  <c:v>53.48256468</c:v>
                </c:pt>
                <c:pt idx="42">
                  <c:v>51.43954455</c:v>
                </c:pt>
                <c:pt idx="43">
                  <c:v>48.38952091</c:v>
                </c:pt>
                <c:pt idx="44">
                  <c:v>52.4476</c:v>
                </c:pt>
                <c:pt idx="45">
                  <c:v>47.64183617</c:v>
                </c:pt>
                <c:pt idx="46">
                  <c:v>38.46967925</c:v>
                </c:pt>
                <c:pt idx="47">
                  <c:v>28.97420239</c:v>
                </c:pt>
                <c:pt idx="48">
                  <c:v>34.02252766</c:v>
                </c:pt>
                <c:pt idx="49">
                  <c:v>37.72799896</c:v>
                </c:pt>
                <c:pt idx="50">
                  <c:v>42.17586335</c:v>
                </c:pt>
                <c:pt idx="51">
                  <c:v>41.13673212</c:v>
                </c:pt>
                <c:pt idx="52">
                  <c:v>41.10527996</c:v>
                </c:pt>
                <c:pt idx="53">
                  <c:v>39.92781046</c:v>
                </c:pt>
                <c:pt idx="54">
                  <c:v>42.01100511</c:v>
                </c:pt>
                <c:pt idx="55">
                  <c:v>38.16810785</c:v>
                </c:pt>
                <c:pt idx="56">
                  <c:v>38.78314865</c:v>
                </c:pt>
                <c:pt idx="57">
                  <c:v>38.47156222</c:v>
                </c:pt>
                <c:pt idx="58">
                  <c:v>31.7772855</c:v>
                </c:pt>
                <c:pt idx="59">
                  <c:v>25.03770968</c:v>
                </c:pt>
                <c:pt idx="60">
                  <c:v>29.44060851</c:v>
                </c:pt>
                <c:pt idx="61">
                  <c:v>34.19990269</c:v>
                </c:pt>
                <c:pt idx="62">
                  <c:v>40.78042545</c:v>
                </c:pt>
                <c:pt idx="63">
                  <c:v>42.07013548</c:v>
                </c:pt>
                <c:pt idx="64">
                  <c:v>41.29932285</c:v>
                </c:pt>
                <c:pt idx="65">
                  <c:v>41.80511687</c:v>
                </c:pt>
                <c:pt idx="66">
                  <c:v>43.31930788</c:v>
                </c:pt>
                <c:pt idx="67">
                  <c:v>40.87376806</c:v>
                </c:pt>
                <c:pt idx="68">
                  <c:v>40.2676648</c:v>
                </c:pt>
                <c:pt idx="69">
                  <c:v>41.34931961</c:v>
                </c:pt>
                <c:pt idx="70">
                  <c:v>36.77293916</c:v>
                </c:pt>
                <c:pt idx="71">
                  <c:v>25.88290962</c:v>
                </c:pt>
                <c:pt idx="72">
                  <c:v>31.38284395</c:v>
                </c:pt>
                <c:pt idx="73">
                  <c:v>36.40146328</c:v>
                </c:pt>
                <c:pt idx="74">
                  <c:v>45.10422972</c:v>
                </c:pt>
                <c:pt idx="75">
                  <c:v>45.42227109</c:v>
                </c:pt>
                <c:pt idx="76">
                  <c:v>41.74136945</c:v>
                </c:pt>
                <c:pt idx="77">
                  <c:v>42.5449558</c:v>
                </c:pt>
                <c:pt idx="78">
                  <c:v>44.91916207</c:v>
                </c:pt>
                <c:pt idx="79">
                  <c:v>48.18677343</c:v>
                </c:pt>
                <c:pt idx="80">
                  <c:v>48.8156742</c:v>
                </c:pt>
                <c:pt idx="81">
                  <c:v>45.52978499</c:v>
                </c:pt>
                <c:pt idx="82">
                  <c:v>39.81862581</c:v>
                </c:pt>
                <c:pt idx="83">
                  <c:v>28.41720665</c:v>
                </c:pt>
                <c:pt idx="84">
                  <c:v>33.16158245</c:v>
                </c:pt>
                <c:pt idx="85">
                  <c:v>39.7854366</c:v>
                </c:pt>
                <c:pt idx="86">
                  <c:v>49.86843744</c:v>
                </c:pt>
                <c:pt idx="87">
                  <c:v>47.56353385</c:v>
                </c:pt>
                <c:pt idx="88">
                  <c:v>46.26169498</c:v>
                </c:pt>
                <c:pt idx="89">
                  <c:v>51.12103375</c:v>
                </c:pt>
                <c:pt idx="90">
                  <c:v>48.53481548</c:v>
                </c:pt>
                <c:pt idx="91">
                  <c:v>47.04739218</c:v>
                </c:pt>
                <c:pt idx="92">
                  <c:v>45.46787576</c:v>
                </c:pt>
                <c:pt idx="93">
                  <c:v>48.12920088</c:v>
                </c:pt>
                <c:pt idx="94">
                  <c:v>41.88071678</c:v>
                </c:pt>
                <c:pt idx="95">
                  <c:v>31.33737233</c:v>
                </c:pt>
                <c:pt idx="96">
                  <c:v>35.97635388</c:v>
                </c:pt>
                <c:pt idx="97">
                  <c:v>40.40017606</c:v>
                </c:pt>
                <c:pt idx="98">
                  <c:v>48.84707337</c:v>
                </c:pt>
                <c:pt idx="99">
                  <c:v>50.59881806</c:v>
                </c:pt>
                <c:pt idx="100">
                  <c:v>45.30318601</c:v>
                </c:pt>
                <c:pt idx="101">
                  <c:v>48.59964055</c:v>
                </c:pt>
                <c:pt idx="102">
                  <c:v>49.32248041</c:v>
                </c:pt>
                <c:pt idx="103">
                  <c:v>47.03869494</c:v>
                </c:pt>
                <c:pt idx="104">
                  <c:v>43.49106085</c:v>
                </c:pt>
                <c:pt idx="105">
                  <c:v>43.97771194</c:v>
                </c:pt>
                <c:pt idx="106">
                  <c:v>39.76869107</c:v>
                </c:pt>
                <c:pt idx="107">
                  <c:v>31.30755824</c:v>
                </c:pt>
                <c:pt idx="108">
                  <c:v>37.38980486</c:v>
                </c:pt>
                <c:pt idx="109">
                  <c:v>43.20420581</c:v>
                </c:pt>
                <c:pt idx="110">
                  <c:v>50.43853547</c:v>
                </c:pt>
                <c:pt idx="111">
                  <c:v>54.24688305</c:v>
                </c:pt>
                <c:pt idx="112">
                  <c:v>53.30706475</c:v>
                </c:pt>
                <c:pt idx="113">
                  <c:v>55.57690004</c:v>
                </c:pt>
                <c:pt idx="114">
                  <c:v>53.58701847</c:v>
                </c:pt>
                <c:pt idx="115">
                  <c:v>53.49162661</c:v>
                </c:pt>
                <c:pt idx="116">
                  <c:v>51.83051768</c:v>
                </c:pt>
                <c:pt idx="117">
                  <c:v>52.26837788</c:v>
                </c:pt>
                <c:pt idx="118">
                  <c:v>44.51693127</c:v>
                </c:pt>
                <c:pt idx="119">
                  <c:v>34.27264159</c:v>
                </c:pt>
                <c:pt idx="120">
                  <c:v>40.32722294</c:v>
                </c:pt>
                <c:pt idx="121">
                  <c:v>48.02044199</c:v>
                </c:pt>
                <c:pt idx="122">
                  <c:v>58.24415088</c:v>
                </c:pt>
                <c:pt idx="123">
                  <c:v>57.70683156</c:v>
                </c:pt>
                <c:pt idx="124">
                  <c:v>57.05476883</c:v>
                </c:pt>
                <c:pt idx="125">
                  <c:v>60.10268502</c:v>
                </c:pt>
                <c:pt idx="126">
                  <c:v>61.53226264</c:v>
                </c:pt>
                <c:pt idx="127">
                  <c:v>55.67580813</c:v>
                </c:pt>
                <c:pt idx="128">
                  <c:v>58.2768936</c:v>
                </c:pt>
                <c:pt idx="129">
                  <c:v>59.71881617</c:v>
                </c:pt>
                <c:pt idx="130">
                  <c:v>49.60943491</c:v>
                </c:pt>
                <c:pt idx="131">
                  <c:v>38.72658949</c:v>
                </c:pt>
                <c:pt idx="132">
                  <c:v>44.15064383</c:v>
                </c:pt>
                <c:pt idx="133">
                  <c:v>52.31986371</c:v>
                </c:pt>
                <c:pt idx="134">
                  <c:v>62.11089928</c:v>
                </c:pt>
                <c:pt idx="135">
                  <c:v>63.37146068</c:v>
                </c:pt>
                <c:pt idx="136">
                  <c:v>61.34076162</c:v>
                </c:pt>
                <c:pt idx="137">
                  <c:v>64.13523314</c:v>
                </c:pt>
                <c:pt idx="138">
                  <c:v>66.2826844</c:v>
                </c:pt>
                <c:pt idx="139">
                  <c:v>59.39688081</c:v>
                </c:pt>
                <c:pt idx="140">
                  <c:v>57.91893343</c:v>
                </c:pt>
                <c:pt idx="141">
                  <c:v>61.60799687</c:v>
                </c:pt>
                <c:pt idx="142">
                  <c:v>55.58026959</c:v>
                </c:pt>
                <c:pt idx="143">
                  <c:v>40.15006427</c:v>
                </c:pt>
                <c:pt idx="144">
                  <c:v>45.24785303</c:v>
                </c:pt>
                <c:pt idx="145">
                  <c:v>52.78842458</c:v>
                </c:pt>
                <c:pt idx="146">
                  <c:v>65.9046033379</c:v>
                </c:pt>
                <c:pt idx="147">
                  <c:v>64.8881122755</c:v>
                </c:pt>
                <c:pt idx="148">
                  <c:v>64.1599020159</c:v>
                </c:pt>
                <c:pt idx="149">
                  <c:v>68.6415379475</c:v>
                </c:pt>
              </c:numCache>
            </c:numRef>
          </c:val>
          <c:smooth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Richmond/PetersburgMarket</c:v>
                </c:pt>
              </c:strCache>
            </c:strRef>
          </c:tx>
          <c:marker>
            <c:symbol val="none"/>
          </c:marker>
          <c:cat>
            <c:strRef>
              <c:f>Sheet1!$A$2:$A$151</c:f>
              <c:strCache>
                <c:ptCount val="150"/>
                <c:pt idx="0">
                  <c:v>01-01-2005</c:v>
                </c:pt>
                <c:pt idx="1">
                  <c:v>02-01-2005</c:v>
                </c:pt>
                <c:pt idx="2">
                  <c:v>03-01-2005</c:v>
                </c:pt>
                <c:pt idx="3">
                  <c:v>04-01-2005</c:v>
                </c:pt>
                <c:pt idx="4">
                  <c:v>05-01-2005</c:v>
                </c:pt>
                <c:pt idx="5">
                  <c:v>06-01-2005</c:v>
                </c:pt>
                <c:pt idx="6">
                  <c:v>07-01-2005</c:v>
                </c:pt>
                <c:pt idx="7">
                  <c:v>08-01-2005</c:v>
                </c:pt>
                <c:pt idx="8">
                  <c:v>09-01-2005</c:v>
                </c:pt>
                <c:pt idx="9">
                  <c:v>10-01-2005</c:v>
                </c:pt>
                <c:pt idx="10">
                  <c:v>11-01-2005</c:v>
                </c:pt>
                <c:pt idx="11">
                  <c:v>12-01-2005</c:v>
                </c:pt>
                <c:pt idx="12">
                  <c:v>01-01-2006</c:v>
                </c:pt>
                <c:pt idx="13">
                  <c:v>02-01-2006</c:v>
                </c:pt>
                <c:pt idx="14">
                  <c:v>03-01-2006</c:v>
                </c:pt>
                <c:pt idx="15">
                  <c:v>04-01-2006</c:v>
                </c:pt>
                <c:pt idx="16">
                  <c:v>05-01-2006</c:v>
                </c:pt>
                <c:pt idx="17">
                  <c:v>06-01-2006</c:v>
                </c:pt>
                <c:pt idx="18">
                  <c:v>07-01-2006</c:v>
                </c:pt>
                <c:pt idx="19">
                  <c:v>08-01-2006</c:v>
                </c:pt>
                <c:pt idx="20">
                  <c:v>09-01-2006</c:v>
                </c:pt>
                <c:pt idx="21">
                  <c:v>10-01-2006</c:v>
                </c:pt>
                <c:pt idx="22">
                  <c:v>11-01-2006</c:v>
                </c:pt>
                <c:pt idx="23">
                  <c:v>12-01-2006</c:v>
                </c:pt>
                <c:pt idx="24">
                  <c:v>01-01-2007</c:v>
                </c:pt>
                <c:pt idx="25">
                  <c:v>02-01-2007</c:v>
                </c:pt>
                <c:pt idx="26">
                  <c:v>03-01-2007</c:v>
                </c:pt>
                <c:pt idx="27">
                  <c:v>04-01-2007</c:v>
                </c:pt>
                <c:pt idx="28">
                  <c:v>05-01-2007</c:v>
                </c:pt>
                <c:pt idx="29">
                  <c:v>06-01-2007</c:v>
                </c:pt>
                <c:pt idx="30">
                  <c:v>07-01-2007</c:v>
                </c:pt>
                <c:pt idx="31">
                  <c:v>08-01-2007</c:v>
                </c:pt>
                <c:pt idx="32">
                  <c:v>09-01-2007</c:v>
                </c:pt>
                <c:pt idx="33">
                  <c:v>10-01-2007</c:v>
                </c:pt>
                <c:pt idx="34">
                  <c:v>11-01-2007</c:v>
                </c:pt>
                <c:pt idx="35">
                  <c:v>12-01-2007</c:v>
                </c:pt>
                <c:pt idx="36">
                  <c:v>01-01-2008</c:v>
                </c:pt>
                <c:pt idx="37">
                  <c:v>02-01-2008</c:v>
                </c:pt>
                <c:pt idx="38">
                  <c:v>03-01-2008</c:v>
                </c:pt>
                <c:pt idx="39">
                  <c:v>04-01-2008</c:v>
                </c:pt>
                <c:pt idx="40">
                  <c:v>05-01-2008</c:v>
                </c:pt>
                <c:pt idx="41">
                  <c:v>06-01-2008</c:v>
                </c:pt>
                <c:pt idx="42">
                  <c:v>07-01-2008</c:v>
                </c:pt>
                <c:pt idx="43">
                  <c:v>08-01-2008</c:v>
                </c:pt>
                <c:pt idx="44">
                  <c:v>09-01-2008</c:v>
                </c:pt>
                <c:pt idx="45">
                  <c:v>10-01-2008</c:v>
                </c:pt>
                <c:pt idx="46">
                  <c:v>11-01-2008</c:v>
                </c:pt>
                <c:pt idx="47">
                  <c:v>12-01-2008</c:v>
                </c:pt>
                <c:pt idx="48">
                  <c:v>01-01-2009</c:v>
                </c:pt>
                <c:pt idx="49">
                  <c:v>02-01-2009</c:v>
                </c:pt>
                <c:pt idx="50">
                  <c:v>03-01-2009</c:v>
                </c:pt>
                <c:pt idx="51">
                  <c:v>04-01-2009</c:v>
                </c:pt>
                <c:pt idx="52">
                  <c:v>05-01-2009</c:v>
                </c:pt>
                <c:pt idx="53">
                  <c:v>06-01-2009</c:v>
                </c:pt>
                <c:pt idx="54">
                  <c:v>07-01-2009</c:v>
                </c:pt>
                <c:pt idx="55">
                  <c:v>08-01-2009</c:v>
                </c:pt>
                <c:pt idx="56">
                  <c:v>09-01-2009</c:v>
                </c:pt>
                <c:pt idx="57">
                  <c:v>10-01-2009</c:v>
                </c:pt>
                <c:pt idx="58">
                  <c:v>11-01-2009</c:v>
                </c:pt>
                <c:pt idx="59">
                  <c:v>12-01-2009</c:v>
                </c:pt>
                <c:pt idx="60">
                  <c:v>01-01-2010</c:v>
                </c:pt>
                <c:pt idx="61">
                  <c:v>02-01-2010</c:v>
                </c:pt>
                <c:pt idx="62">
                  <c:v>03-01-2010</c:v>
                </c:pt>
                <c:pt idx="63">
                  <c:v>04-01-2010</c:v>
                </c:pt>
                <c:pt idx="64">
                  <c:v>05-01-2010</c:v>
                </c:pt>
                <c:pt idx="65">
                  <c:v>06-01-2010</c:v>
                </c:pt>
                <c:pt idx="66">
                  <c:v>07-01-2010</c:v>
                </c:pt>
                <c:pt idx="67">
                  <c:v>08-01-2010</c:v>
                </c:pt>
                <c:pt idx="68">
                  <c:v>09-01-2010</c:v>
                </c:pt>
                <c:pt idx="69">
                  <c:v>10-01-2010</c:v>
                </c:pt>
                <c:pt idx="70">
                  <c:v>11-01-2010</c:v>
                </c:pt>
                <c:pt idx="71">
                  <c:v>12-01-2010</c:v>
                </c:pt>
                <c:pt idx="72">
                  <c:v>01-01-2011</c:v>
                </c:pt>
                <c:pt idx="73">
                  <c:v>02-01-2011</c:v>
                </c:pt>
                <c:pt idx="74">
                  <c:v>03-01-2011</c:v>
                </c:pt>
                <c:pt idx="75">
                  <c:v>04-01-2011</c:v>
                </c:pt>
                <c:pt idx="76">
                  <c:v>05-01-2011</c:v>
                </c:pt>
                <c:pt idx="77">
                  <c:v>06-01-2011</c:v>
                </c:pt>
                <c:pt idx="78">
                  <c:v>07-01-2011</c:v>
                </c:pt>
                <c:pt idx="79">
                  <c:v>08-01-2011</c:v>
                </c:pt>
                <c:pt idx="80">
                  <c:v>09-01-2011</c:v>
                </c:pt>
                <c:pt idx="81">
                  <c:v>10-01-2011</c:v>
                </c:pt>
                <c:pt idx="82">
                  <c:v>11-01-2011</c:v>
                </c:pt>
                <c:pt idx="83">
                  <c:v>12-01-2011</c:v>
                </c:pt>
                <c:pt idx="84">
                  <c:v>01-01-2012</c:v>
                </c:pt>
                <c:pt idx="85">
                  <c:v>02-01-2012</c:v>
                </c:pt>
                <c:pt idx="86">
                  <c:v>03-01-2012</c:v>
                </c:pt>
                <c:pt idx="87">
                  <c:v>04-01-2012</c:v>
                </c:pt>
                <c:pt idx="88">
                  <c:v>05-01-2012</c:v>
                </c:pt>
                <c:pt idx="89">
                  <c:v>06-01-2012</c:v>
                </c:pt>
                <c:pt idx="90">
                  <c:v>07-01-2012</c:v>
                </c:pt>
                <c:pt idx="91">
                  <c:v>08-01-2012</c:v>
                </c:pt>
                <c:pt idx="92">
                  <c:v>09-01-2012</c:v>
                </c:pt>
                <c:pt idx="93">
                  <c:v>10-01-2012</c:v>
                </c:pt>
                <c:pt idx="94">
                  <c:v>11-01-2012</c:v>
                </c:pt>
                <c:pt idx="95">
                  <c:v>12-01-2012</c:v>
                </c:pt>
                <c:pt idx="96">
                  <c:v>01-01-2013</c:v>
                </c:pt>
                <c:pt idx="97">
                  <c:v>02-01-2013</c:v>
                </c:pt>
                <c:pt idx="98">
                  <c:v>03-01-2013</c:v>
                </c:pt>
                <c:pt idx="99">
                  <c:v>04-01-2013</c:v>
                </c:pt>
                <c:pt idx="100">
                  <c:v>05-01-2013</c:v>
                </c:pt>
                <c:pt idx="101">
                  <c:v>06-01-2013</c:v>
                </c:pt>
                <c:pt idx="102">
                  <c:v>07-01-2013</c:v>
                </c:pt>
                <c:pt idx="103">
                  <c:v>08-01-2013</c:v>
                </c:pt>
                <c:pt idx="104">
                  <c:v>09-01-2013</c:v>
                </c:pt>
                <c:pt idx="105">
                  <c:v>10-01-2013</c:v>
                </c:pt>
                <c:pt idx="106">
                  <c:v>11-01-2013</c:v>
                </c:pt>
                <c:pt idx="107">
                  <c:v>12-01-2013</c:v>
                </c:pt>
                <c:pt idx="108">
                  <c:v>01-01-2014</c:v>
                </c:pt>
                <c:pt idx="109">
                  <c:v>02-01-2014</c:v>
                </c:pt>
                <c:pt idx="110">
                  <c:v>03-01-2014</c:v>
                </c:pt>
                <c:pt idx="111">
                  <c:v>04-01-2014</c:v>
                </c:pt>
                <c:pt idx="112">
                  <c:v>05-01-2014</c:v>
                </c:pt>
                <c:pt idx="113">
                  <c:v>06-01-2014</c:v>
                </c:pt>
                <c:pt idx="114">
                  <c:v>07-01-2014</c:v>
                </c:pt>
                <c:pt idx="115">
                  <c:v>08-01-2014</c:v>
                </c:pt>
                <c:pt idx="116">
                  <c:v>09-01-2014</c:v>
                </c:pt>
                <c:pt idx="117">
                  <c:v>10-01-2014</c:v>
                </c:pt>
                <c:pt idx="118">
                  <c:v>11-01-2014</c:v>
                </c:pt>
                <c:pt idx="119">
                  <c:v>12-01-2014</c:v>
                </c:pt>
                <c:pt idx="120">
                  <c:v>01-01-2015</c:v>
                </c:pt>
                <c:pt idx="121">
                  <c:v>02-01-2015</c:v>
                </c:pt>
                <c:pt idx="122">
                  <c:v>03-01-2015</c:v>
                </c:pt>
                <c:pt idx="123">
                  <c:v>04-01-2015</c:v>
                </c:pt>
                <c:pt idx="124">
                  <c:v>05-01-2015</c:v>
                </c:pt>
                <c:pt idx="125">
                  <c:v>06-01-2015</c:v>
                </c:pt>
                <c:pt idx="126">
                  <c:v>07-01-2015</c:v>
                </c:pt>
                <c:pt idx="127">
                  <c:v>08-01-2015</c:v>
                </c:pt>
                <c:pt idx="128">
                  <c:v>09-01-2015</c:v>
                </c:pt>
                <c:pt idx="129">
                  <c:v>10-01-2015</c:v>
                </c:pt>
                <c:pt idx="130">
                  <c:v>11-01-2015</c:v>
                </c:pt>
                <c:pt idx="131">
                  <c:v>12-01-2015</c:v>
                </c:pt>
                <c:pt idx="132">
                  <c:v>01-01-2016</c:v>
                </c:pt>
                <c:pt idx="133">
                  <c:v>02-01-2016</c:v>
                </c:pt>
                <c:pt idx="134">
                  <c:v>03-01-2016</c:v>
                </c:pt>
                <c:pt idx="135">
                  <c:v>04-01-2016</c:v>
                </c:pt>
                <c:pt idx="136">
                  <c:v>05-01-2016</c:v>
                </c:pt>
                <c:pt idx="137">
                  <c:v>06-01-2016</c:v>
                </c:pt>
                <c:pt idx="138">
                  <c:v>07-01-2016</c:v>
                </c:pt>
                <c:pt idx="139">
                  <c:v>08-01-2016</c:v>
                </c:pt>
                <c:pt idx="140">
                  <c:v>09-01-2016</c:v>
                </c:pt>
                <c:pt idx="141">
                  <c:v>10-01-2016</c:v>
                </c:pt>
                <c:pt idx="142">
                  <c:v>11-01-2016</c:v>
                </c:pt>
                <c:pt idx="143">
                  <c:v>12-01-2016</c:v>
                </c:pt>
                <c:pt idx="144">
                  <c:v>01-01-2017</c:v>
                </c:pt>
                <c:pt idx="145">
                  <c:v>02-01-2017</c:v>
                </c:pt>
                <c:pt idx="146">
                  <c:v>03-01-2017</c:v>
                </c:pt>
                <c:pt idx="147">
                  <c:v>04-01-2017</c:v>
                </c:pt>
                <c:pt idx="148">
                  <c:v>05-01-2017</c:v>
                </c:pt>
                <c:pt idx="149">
                  <c:v>06-01-2017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smooth val="0"/>
        </c:ser>
        <c:marker val="1"/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low"/>
        <c:txPr>
          <a:bodyPr/>
          <a:lstStyle/>
          <a:p>
            <a:pPr>
              <a:defRPr b="1" sz="1200"/>
            </a:pPr>
          </a:p>
        </c:txPr>
        <c:crossAx val="2140495176"/>
        <c:crosses val="autoZero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numFmt formatCode="&quot;$&quot;0.00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Staunton/HarrisonburgMarket</c:v>
                </c:pt>
              </c:strCache>
            </c:strRef>
          </c:tx>
          <c:marker>
            <c:symbol val="none"/>
          </c:marker>
          <c:cat>
            <c:strRef>
              <c:f>Sheet1!$A$2:$A$151</c:f>
              <c:strCache>
                <c:ptCount val="150"/>
                <c:pt idx="0">
                  <c:v>01-01-2005</c:v>
                </c:pt>
                <c:pt idx="1">
                  <c:v>02-01-2005</c:v>
                </c:pt>
                <c:pt idx="2">
                  <c:v>03-01-2005</c:v>
                </c:pt>
                <c:pt idx="3">
                  <c:v>04-01-2005</c:v>
                </c:pt>
                <c:pt idx="4">
                  <c:v>05-01-2005</c:v>
                </c:pt>
                <c:pt idx="5">
                  <c:v>06-01-2005</c:v>
                </c:pt>
                <c:pt idx="6">
                  <c:v>07-01-2005</c:v>
                </c:pt>
                <c:pt idx="7">
                  <c:v>08-01-2005</c:v>
                </c:pt>
                <c:pt idx="8">
                  <c:v>09-01-2005</c:v>
                </c:pt>
                <c:pt idx="9">
                  <c:v>10-01-2005</c:v>
                </c:pt>
                <c:pt idx="10">
                  <c:v>11-01-2005</c:v>
                </c:pt>
                <c:pt idx="11">
                  <c:v>12-01-2005</c:v>
                </c:pt>
                <c:pt idx="12">
                  <c:v>01-01-2006</c:v>
                </c:pt>
                <c:pt idx="13">
                  <c:v>02-01-2006</c:v>
                </c:pt>
                <c:pt idx="14">
                  <c:v>03-01-2006</c:v>
                </c:pt>
                <c:pt idx="15">
                  <c:v>04-01-2006</c:v>
                </c:pt>
                <c:pt idx="16">
                  <c:v>05-01-2006</c:v>
                </c:pt>
                <c:pt idx="17">
                  <c:v>06-01-2006</c:v>
                </c:pt>
                <c:pt idx="18">
                  <c:v>07-01-2006</c:v>
                </c:pt>
                <c:pt idx="19">
                  <c:v>08-01-2006</c:v>
                </c:pt>
                <c:pt idx="20">
                  <c:v>09-01-2006</c:v>
                </c:pt>
                <c:pt idx="21">
                  <c:v>10-01-2006</c:v>
                </c:pt>
                <c:pt idx="22">
                  <c:v>11-01-2006</c:v>
                </c:pt>
                <c:pt idx="23">
                  <c:v>12-01-2006</c:v>
                </c:pt>
                <c:pt idx="24">
                  <c:v>01-01-2007</c:v>
                </c:pt>
                <c:pt idx="25">
                  <c:v>02-01-2007</c:v>
                </c:pt>
                <c:pt idx="26">
                  <c:v>03-01-2007</c:v>
                </c:pt>
                <c:pt idx="27">
                  <c:v>04-01-2007</c:v>
                </c:pt>
                <c:pt idx="28">
                  <c:v>05-01-2007</c:v>
                </c:pt>
                <c:pt idx="29">
                  <c:v>06-01-2007</c:v>
                </c:pt>
                <c:pt idx="30">
                  <c:v>07-01-2007</c:v>
                </c:pt>
                <c:pt idx="31">
                  <c:v>08-01-2007</c:v>
                </c:pt>
                <c:pt idx="32">
                  <c:v>09-01-2007</c:v>
                </c:pt>
                <c:pt idx="33">
                  <c:v>10-01-2007</c:v>
                </c:pt>
                <c:pt idx="34">
                  <c:v>11-01-2007</c:v>
                </c:pt>
                <c:pt idx="35">
                  <c:v>12-01-2007</c:v>
                </c:pt>
                <c:pt idx="36">
                  <c:v>01-01-2008</c:v>
                </c:pt>
                <c:pt idx="37">
                  <c:v>02-01-2008</c:v>
                </c:pt>
                <c:pt idx="38">
                  <c:v>03-01-2008</c:v>
                </c:pt>
                <c:pt idx="39">
                  <c:v>04-01-2008</c:v>
                </c:pt>
                <c:pt idx="40">
                  <c:v>05-01-2008</c:v>
                </c:pt>
                <c:pt idx="41">
                  <c:v>06-01-2008</c:v>
                </c:pt>
                <c:pt idx="42">
                  <c:v>07-01-2008</c:v>
                </c:pt>
                <c:pt idx="43">
                  <c:v>08-01-2008</c:v>
                </c:pt>
                <c:pt idx="44">
                  <c:v>09-01-2008</c:v>
                </c:pt>
                <c:pt idx="45">
                  <c:v>10-01-2008</c:v>
                </c:pt>
                <c:pt idx="46">
                  <c:v>11-01-2008</c:v>
                </c:pt>
                <c:pt idx="47">
                  <c:v>12-01-2008</c:v>
                </c:pt>
                <c:pt idx="48">
                  <c:v>01-01-2009</c:v>
                </c:pt>
                <c:pt idx="49">
                  <c:v>02-01-2009</c:v>
                </c:pt>
                <c:pt idx="50">
                  <c:v>03-01-2009</c:v>
                </c:pt>
                <c:pt idx="51">
                  <c:v>04-01-2009</c:v>
                </c:pt>
                <c:pt idx="52">
                  <c:v>05-01-2009</c:v>
                </c:pt>
                <c:pt idx="53">
                  <c:v>06-01-2009</c:v>
                </c:pt>
                <c:pt idx="54">
                  <c:v>07-01-2009</c:v>
                </c:pt>
                <c:pt idx="55">
                  <c:v>08-01-2009</c:v>
                </c:pt>
                <c:pt idx="56">
                  <c:v>09-01-2009</c:v>
                </c:pt>
                <c:pt idx="57">
                  <c:v>10-01-2009</c:v>
                </c:pt>
                <c:pt idx="58">
                  <c:v>11-01-2009</c:v>
                </c:pt>
                <c:pt idx="59">
                  <c:v>12-01-2009</c:v>
                </c:pt>
                <c:pt idx="60">
                  <c:v>01-01-2010</c:v>
                </c:pt>
                <c:pt idx="61">
                  <c:v>02-01-2010</c:v>
                </c:pt>
                <c:pt idx="62">
                  <c:v>03-01-2010</c:v>
                </c:pt>
                <c:pt idx="63">
                  <c:v>04-01-2010</c:v>
                </c:pt>
                <c:pt idx="64">
                  <c:v>05-01-2010</c:v>
                </c:pt>
                <c:pt idx="65">
                  <c:v>06-01-2010</c:v>
                </c:pt>
                <c:pt idx="66">
                  <c:v>07-01-2010</c:v>
                </c:pt>
                <c:pt idx="67">
                  <c:v>08-01-2010</c:v>
                </c:pt>
                <c:pt idx="68">
                  <c:v>09-01-2010</c:v>
                </c:pt>
                <c:pt idx="69">
                  <c:v>10-01-2010</c:v>
                </c:pt>
                <c:pt idx="70">
                  <c:v>11-01-2010</c:v>
                </c:pt>
                <c:pt idx="71">
                  <c:v>12-01-2010</c:v>
                </c:pt>
                <c:pt idx="72">
                  <c:v>01-01-2011</c:v>
                </c:pt>
                <c:pt idx="73">
                  <c:v>02-01-2011</c:v>
                </c:pt>
                <c:pt idx="74">
                  <c:v>03-01-2011</c:v>
                </c:pt>
                <c:pt idx="75">
                  <c:v>04-01-2011</c:v>
                </c:pt>
                <c:pt idx="76">
                  <c:v>05-01-2011</c:v>
                </c:pt>
                <c:pt idx="77">
                  <c:v>06-01-2011</c:v>
                </c:pt>
                <c:pt idx="78">
                  <c:v>07-01-2011</c:v>
                </c:pt>
                <c:pt idx="79">
                  <c:v>08-01-2011</c:v>
                </c:pt>
                <c:pt idx="80">
                  <c:v>09-01-2011</c:v>
                </c:pt>
                <c:pt idx="81">
                  <c:v>10-01-2011</c:v>
                </c:pt>
                <c:pt idx="82">
                  <c:v>11-01-2011</c:v>
                </c:pt>
                <c:pt idx="83">
                  <c:v>12-01-2011</c:v>
                </c:pt>
                <c:pt idx="84">
                  <c:v>01-01-2012</c:v>
                </c:pt>
                <c:pt idx="85">
                  <c:v>02-01-2012</c:v>
                </c:pt>
                <c:pt idx="86">
                  <c:v>03-01-2012</c:v>
                </c:pt>
                <c:pt idx="87">
                  <c:v>04-01-2012</c:v>
                </c:pt>
                <c:pt idx="88">
                  <c:v>05-01-2012</c:v>
                </c:pt>
                <c:pt idx="89">
                  <c:v>06-01-2012</c:v>
                </c:pt>
                <c:pt idx="90">
                  <c:v>07-01-2012</c:v>
                </c:pt>
                <c:pt idx="91">
                  <c:v>08-01-2012</c:v>
                </c:pt>
                <c:pt idx="92">
                  <c:v>09-01-2012</c:v>
                </c:pt>
                <c:pt idx="93">
                  <c:v>10-01-2012</c:v>
                </c:pt>
                <c:pt idx="94">
                  <c:v>11-01-2012</c:v>
                </c:pt>
                <c:pt idx="95">
                  <c:v>12-01-2012</c:v>
                </c:pt>
                <c:pt idx="96">
                  <c:v>01-01-2013</c:v>
                </c:pt>
                <c:pt idx="97">
                  <c:v>02-01-2013</c:v>
                </c:pt>
                <c:pt idx="98">
                  <c:v>03-01-2013</c:v>
                </c:pt>
                <c:pt idx="99">
                  <c:v>04-01-2013</c:v>
                </c:pt>
                <c:pt idx="100">
                  <c:v>05-01-2013</c:v>
                </c:pt>
                <c:pt idx="101">
                  <c:v>06-01-2013</c:v>
                </c:pt>
                <c:pt idx="102">
                  <c:v>07-01-2013</c:v>
                </c:pt>
                <c:pt idx="103">
                  <c:v>08-01-2013</c:v>
                </c:pt>
                <c:pt idx="104">
                  <c:v>09-01-2013</c:v>
                </c:pt>
                <c:pt idx="105">
                  <c:v>10-01-2013</c:v>
                </c:pt>
                <c:pt idx="106">
                  <c:v>11-01-2013</c:v>
                </c:pt>
                <c:pt idx="107">
                  <c:v>12-01-2013</c:v>
                </c:pt>
                <c:pt idx="108">
                  <c:v>01-01-2014</c:v>
                </c:pt>
                <c:pt idx="109">
                  <c:v>02-01-2014</c:v>
                </c:pt>
                <c:pt idx="110">
                  <c:v>03-01-2014</c:v>
                </c:pt>
                <c:pt idx="111">
                  <c:v>04-01-2014</c:v>
                </c:pt>
                <c:pt idx="112">
                  <c:v>05-01-2014</c:v>
                </c:pt>
                <c:pt idx="113">
                  <c:v>06-01-2014</c:v>
                </c:pt>
                <c:pt idx="114">
                  <c:v>07-01-2014</c:v>
                </c:pt>
                <c:pt idx="115">
                  <c:v>08-01-2014</c:v>
                </c:pt>
                <c:pt idx="116">
                  <c:v>09-01-2014</c:v>
                </c:pt>
                <c:pt idx="117">
                  <c:v>10-01-2014</c:v>
                </c:pt>
                <c:pt idx="118">
                  <c:v>11-01-2014</c:v>
                </c:pt>
                <c:pt idx="119">
                  <c:v>12-01-2014</c:v>
                </c:pt>
                <c:pt idx="120">
                  <c:v>01-01-2015</c:v>
                </c:pt>
                <c:pt idx="121">
                  <c:v>02-01-2015</c:v>
                </c:pt>
                <c:pt idx="122">
                  <c:v>03-01-2015</c:v>
                </c:pt>
                <c:pt idx="123">
                  <c:v>04-01-2015</c:v>
                </c:pt>
                <c:pt idx="124">
                  <c:v>05-01-2015</c:v>
                </c:pt>
                <c:pt idx="125">
                  <c:v>06-01-2015</c:v>
                </c:pt>
                <c:pt idx="126">
                  <c:v>07-01-2015</c:v>
                </c:pt>
                <c:pt idx="127">
                  <c:v>08-01-2015</c:v>
                </c:pt>
                <c:pt idx="128">
                  <c:v>09-01-2015</c:v>
                </c:pt>
                <c:pt idx="129">
                  <c:v>10-01-2015</c:v>
                </c:pt>
                <c:pt idx="130">
                  <c:v>11-01-2015</c:v>
                </c:pt>
                <c:pt idx="131">
                  <c:v>12-01-2015</c:v>
                </c:pt>
                <c:pt idx="132">
                  <c:v>01-01-2016</c:v>
                </c:pt>
                <c:pt idx="133">
                  <c:v>02-01-2016</c:v>
                </c:pt>
                <c:pt idx="134">
                  <c:v>03-01-2016</c:v>
                </c:pt>
                <c:pt idx="135">
                  <c:v>04-01-2016</c:v>
                </c:pt>
                <c:pt idx="136">
                  <c:v>05-01-2016</c:v>
                </c:pt>
                <c:pt idx="137">
                  <c:v>06-01-2016</c:v>
                </c:pt>
                <c:pt idx="138">
                  <c:v>07-01-2016</c:v>
                </c:pt>
                <c:pt idx="139">
                  <c:v>08-01-2016</c:v>
                </c:pt>
                <c:pt idx="140">
                  <c:v>09-01-2016</c:v>
                </c:pt>
                <c:pt idx="141">
                  <c:v>10-01-2016</c:v>
                </c:pt>
                <c:pt idx="142">
                  <c:v>11-01-2016</c:v>
                </c:pt>
                <c:pt idx="143">
                  <c:v>12-01-2016</c:v>
                </c:pt>
                <c:pt idx="144">
                  <c:v>01-01-2017</c:v>
                </c:pt>
                <c:pt idx="145">
                  <c:v>02-01-2017</c:v>
                </c:pt>
                <c:pt idx="146">
                  <c:v>03-01-2017</c:v>
                </c:pt>
                <c:pt idx="147">
                  <c:v>04-01-2017</c:v>
                </c:pt>
                <c:pt idx="148">
                  <c:v>05-01-2017</c:v>
                </c:pt>
                <c:pt idx="149">
                  <c:v>06-01-2017</c:v>
                </c:pt>
              </c:strCache>
            </c:strRef>
          </c:cat>
          <c:val>
            <c:numRef>
              <c:f>Sheet1!$B$2:$B$151</c:f>
              <c:numCache>
                <c:formatCode>General</c:formatCode>
                <c:ptCount val="150"/>
                <c:pt idx="0">
                  <c:v>22.75414478</c:v>
                </c:pt>
                <c:pt idx="1">
                  <c:v>28.35519978</c:v>
                </c:pt>
                <c:pt idx="2">
                  <c:v>30.62899518</c:v>
                </c:pt>
                <c:pt idx="3">
                  <c:v>40.45332482</c:v>
                </c:pt>
                <c:pt idx="4">
                  <c:v>43.46155811</c:v>
                </c:pt>
                <c:pt idx="5">
                  <c:v>44.19653859</c:v>
                </c:pt>
                <c:pt idx="6">
                  <c:v>49.84458848</c:v>
                </c:pt>
                <c:pt idx="7">
                  <c:v>45.76524972</c:v>
                </c:pt>
                <c:pt idx="8">
                  <c:v>40.54317595</c:v>
                </c:pt>
                <c:pt idx="9">
                  <c:v>50.28344065</c:v>
                </c:pt>
                <c:pt idx="10">
                  <c:v>34.11957698</c:v>
                </c:pt>
                <c:pt idx="11">
                  <c:v>24.35964156</c:v>
                </c:pt>
                <c:pt idx="12">
                  <c:v>26.29887262</c:v>
                </c:pt>
                <c:pt idx="13">
                  <c:v>31.42770601</c:v>
                </c:pt>
                <c:pt idx="14">
                  <c:v>33.66835153</c:v>
                </c:pt>
                <c:pt idx="15">
                  <c:v>44.1698121</c:v>
                </c:pt>
                <c:pt idx="16">
                  <c:v>47.12664515</c:v>
                </c:pt>
                <c:pt idx="17">
                  <c:v>49.0285343</c:v>
                </c:pt>
                <c:pt idx="18">
                  <c:v>48.87251023</c:v>
                </c:pt>
                <c:pt idx="19">
                  <c:v>46.23496768</c:v>
                </c:pt>
                <c:pt idx="20">
                  <c:v>43.56100125</c:v>
                </c:pt>
                <c:pt idx="21">
                  <c:v>55.47045097</c:v>
                </c:pt>
                <c:pt idx="22">
                  <c:v>37.61947434</c:v>
                </c:pt>
                <c:pt idx="23">
                  <c:v>28.40090436</c:v>
                </c:pt>
                <c:pt idx="24">
                  <c:v>26.99862732</c:v>
                </c:pt>
                <c:pt idx="25">
                  <c:v>32.40369212</c:v>
                </c:pt>
                <c:pt idx="26">
                  <c:v>36.42875368</c:v>
                </c:pt>
                <c:pt idx="27">
                  <c:v>45.38945127</c:v>
                </c:pt>
                <c:pt idx="28">
                  <c:v>49.33925656</c:v>
                </c:pt>
                <c:pt idx="29">
                  <c:v>49.32884521</c:v>
                </c:pt>
                <c:pt idx="30">
                  <c:v>47.76003804</c:v>
                </c:pt>
                <c:pt idx="31">
                  <c:v>47.85797733</c:v>
                </c:pt>
                <c:pt idx="32">
                  <c:v>47.08853399</c:v>
                </c:pt>
                <c:pt idx="33">
                  <c:v>55.00100658</c:v>
                </c:pt>
                <c:pt idx="34">
                  <c:v>38.3361507</c:v>
                </c:pt>
                <c:pt idx="35">
                  <c:v>26.58744551</c:v>
                </c:pt>
                <c:pt idx="36">
                  <c:v>27.50398668</c:v>
                </c:pt>
                <c:pt idx="37">
                  <c:v>34.03659179</c:v>
                </c:pt>
                <c:pt idx="38">
                  <c:v>36.54373203</c:v>
                </c:pt>
                <c:pt idx="39">
                  <c:v>47.27005776</c:v>
                </c:pt>
                <c:pt idx="40">
                  <c:v>49.14548866</c:v>
                </c:pt>
                <c:pt idx="41">
                  <c:v>47.56820957</c:v>
                </c:pt>
                <c:pt idx="42">
                  <c:v>46.55634781</c:v>
                </c:pt>
                <c:pt idx="43">
                  <c:v>47.68243373</c:v>
                </c:pt>
                <c:pt idx="44">
                  <c:v>39.46189669</c:v>
                </c:pt>
                <c:pt idx="45">
                  <c:v>56.2175662</c:v>
                </c:pt>
                <c:pt idx="46">
                  <c:v>33.22875197</c:v>
                </c:pt>
                <c:pt idx="47">
                  <c:v>26.91166488</c:v>
                </c:pt>
                <c:pt idx="48">
                  <c:v>25.82081486</c:v>
                </c:pt>
                <c:pt idx="49">
                  <c:v>29.91387949</c:v>
                </c:pt>
                <c:pt idx="50">
                  <c:v>31.36847577</c:v>
                </c:pt>
                <c:pt idx="51">
                  <c:v>41.69051343</c:v>
                </c:pt>
                <c:pt idx="52">
                  <c:v>44.98942058</c:v>
                </c:pt>
                <c:pt idx="53">
                  <c:v>44.12443128</c:v>
                </c:pt>
                <c:pt idx="54">
                  <c:v>42.20080794</c:v>
                </c:pt>
                <c:pt idx="55">
                  <c:v>39.06215342</c:v>
                </c:pt>
                <c:pt idx="56">
                  <c:v>36.68977203</c:v>
                </c:pt>
                <c:pt idx="57">
                  <c:v>52.90260718</c:v>
                </c:pt>
                <c:pt idx="58">
                  <c:v>30.30754775</c:v>
                </c:pt>
                <c:pt idx="59">
                  <c:v>27.30109266</c:v>
                </c:pt>
                <c:pt idx="60">
                  <c:v>24.11111442</c:v>
                </c:pt>
                <c:pt idx="61">
                  <c:v>29.09702601</c:v>
                </c:pt>
                <c:pt idx="62">
                  <c:v>33.72406982</c:v>
                </c:pt>
                <c:pt idx="63">
                  <c:v>41.44301448</c:v>
                </c:pt>
                <c:pt idx="64">
                  <c:v>45.00016397</c:v>
                </c:pt>
                <c:pt idx="65">
                  <c:v>46.33411121</c:v>
                </c:pt>
                <c:pt idx="66">
                  <c:v>46.01004943</c:v>
                </c:pt>
                <c:pt idx="67">
                  <c:v>42.10347907</c:v>
                </c:pt>
                <c:pt idx="68">
                  <c:v>38.09949323</c:v>
                </c:pt>
                <c:pt idx="69">
                  <c:v>55.30043845</c:v>
                </c:pt>
                <c:pt idx="70">
                  <c:v>33.43182815</c:v>
                </c:pt>
                <c:pt idx="71">
                  <c:v>25.53584839</c:v>
                </c:pt>
                <c:pt idx="72">
                  <c:v>24.28937834</c:v>
                </c:pt>
                <c:pt idx="73">
                  <c:v>30.43122143</c:v>
                </c:pt>
                <c:pt idx="74">
                  <c:v>32.88781045</c:v>
                </c:pt>
                <c:pt idx="75">
                  <c:v>44.30109674</c:v>
                </c:pt>
                <c:pt idx="76">
                  <c:v>47.49114945</c:v>
                </c:pt>
                <c:pt idx="77">
                  <c:v>45.69208305</c:v>
                </c:pt>
                <c:pt idx="78">
                  <c:v>46.3886074</c:v>
                </c:pt>
                <c:pt idx="79">
                  <c:v>47.55043982</c:v>
                </c:pt>
                <c:pt idx="80">
                  <c:v>42.80080663</c:v>
                </c:pt>
                <c:pt idx="81">
                  <c:v>56.95669772</c:v>
                </c:pt>
                <c:pt idx="82">
                  <c:v>36.13478975</c:v>
                </c:pt>
                <c:pt idx="83">
                  <c:v>28.49742326</c:v>
                </c:pt>
                <c:pt idx="84">
                  <c:v>27.05242387</c:v>
                </c:pt>
                <c:pt idx="85">
                  <c:v>32.87607631</c:v>
                </c:pt>
                <c:pt idx="86">
                  <c:v>36.99340817</c:v>
                </c:pt>
                <c:pt idx="87">
                  <c:v>47.01818657</c:v>
                </c:pt>
                <c:pt idx="88">
                  <c:v>52.26548033</c:v>
                </c:pt>
                <c:pt idx="89">
                  <c:v>52.04936917</c:v>
                </c:pt>
                <c:pt idx="90">
                  <c:v>53.41477441</c:v>
                </c:pt>
                <c:pt idx="91">
                  <c:v>48.45413431</c:v>
                </c:pt>
                <c:pt idx="92">
                  <c:v>45.58097798</c:v>
                </c:pt>
                <c:pt idx="93">
                  <c:v>60.47390817</c:v>
                </c:pt>
                <c:pt idx="94">
                  <c:v>37.57520889</c:v>
                </c:pt>
                <c:pt idx="95">
                  <c:v>28.20855835</c:v>
                </c:pt>
                <c:pt idx="96">
                  <c:v>26.61979091</c:v>
                </c:pt>
                <c:pt idx="97">
                  <c:v>32.06150882</c:v>
                </c:pt>
                <c:pt idx="98">
                  <c:v>38.93699281</c:v>
                </c:pt>
                <c:pt idx="99">
                  <c:v>45.66544404</c:v>
                </c:pt>
                <c:pt idx="100">
                  <c:v>53.05277602</c:v>
                </c:pt>
                <c:pt idx="101">
                  <c:v>48.83839748</c:v>
                </c:pt>
                <c:pt idx="102">
                  <c:v>50.23849041</c:v>
                </c:pt>
                <c:pt idx="103">
                  <c:v>52.93693596</c:v>
                </c:pt>
                <c:pt idx="104">
                  <c:v>46.88047866</c:v>
                </c:pt>
                <c:pt idx="105">
                  <c:v>62.25447787</c:v>
                </c:pt>
                <c:pt idx="106">
                  <c:v>38.02863903</c:v>
                </c:pt>
                <c:pt idx="107">
                  <c:v>30.30474409</c:v>
                </c:pt>
                <c:pt idx="108">
                  <c:v>27.49778983</c:v>
                </c:pt>
                <c:pt idx="109">
                  <c:v>34.06095904</c:v>
                </c:pt>
                <c:pt idx="110">
                  <c:v>38.47616689</c:v>
                </c:pt>
                <c:pt idx="111">
                  <c:v>51.76210067</c:v>
                </c:pt>
                <c:pt idx="112">
                  <c:v>56.97276117</c:v>
                </c:pt>
                <c:pt idx="113">
                  <c:v>53.28437907</c:v>
                </c:pt>
                <c:pt idx="114">
                  <c:v>55.25088782</c:v>
                </c:pt>
                <c:pt idx="115">
                  <c:v>58.44903285</c:v>
                </c:pt>
                <c:pt idx="116">
                  <c:v>53.1750249</c:v>
                </c:pt>
                <c:pt idx="117">
                  <c:v>66.72767106</c:v>
                </c:pt>
                <c:pt idx="118">
                  <c:v>41.44447254</c:v>
                </c:pt>
                <c:pt idx="119">
                  <c:v>33.02052179</c:v>
                </c:pt>
                <c:pt idx="120">
                  <c:v>31.59221833</c:v>
                </c:pt>
                <c:pt idx="121">
                  <c:v>37.16601274</c:v>
                </c:pt>
                <c:pt idx="122">
                  <c:v>41.56687747</c:v>
                </c:pt>
                <c:pt idx="123">
                  <c:v>55.04972037</c:v>
                </c:pt>
                <c:pt idx="124">
                  <c:v>62.06934261</c:v>
                </c:pt>
                <c:pt idx="125">
                  <c:v>57.65436298</c:v>
                </c:pt>
                <c:pt idx="126">
                  <c:v>59.6034801</c:v>
                </c:pt>
                <c:pt idx="127">
                  <c:v>57.50368844</c:v>
                </c:pt>
                <c:pt idx="128">
                  <c:v>57.58842912</c:v>
                </c:pt>
                <c:pt idx="129">
                  <c:v>73.50274379</c:v>
                </c:pt>
                <c:pt idx="130">
                  <c:v>46.59292558</c:v>
                </c:pt>
                <c:pt idx="131">
                  <c:v>36.67394484</c:v>
                </c:pt>
                <c:pt idx="132">
                  <c:v>34.07809496</c:v>
                </c:pt>
                <c:pt idx="133">
                  <c:v>43.56344731</c:v>
                </c:pt>
                <c:pt idx="134">
                  <c:v>48.01871324</c:v>
                </c:pt>
                <c:pt idx="135">
                  <c:v>63.96517035</c:v>
                </c:pt>
                <c:pt idx="136">
                  <c:v>70.55267926</c:v>
                </c:pt>
                <c:pt idx="137">
                  <c:v>66.01725752</c:v>
                </c:pt>
                <c:pt idx="138">
                  <c:v>67.11750728</c:v>
                </c:pt>
                <c:pt idx="139">
                  <c:v>64.25392087</c:v>
                </c:pt>
                <c:pt idx="140">
                  <c:v>63.47368785</c:v>
                </c:pt>
                <c:pt idx="141">
                  <c:v>77.84049189</c:v>
                </c:pt>
                <c:pt idx="142">
                  <c:v>52.8282919</c:v>
                </c:pt>
                <c:pt idx="143">
                  <c:v>40.46444484</c:v>
                </c:pt>
                <c:pt idx="144">
                  <c:v>36.46471217</c:v>
                </c:pt>
                <c:pt idx="145">
                  <c:v>41.76748717</c:v>
                </c:pt>
                <c:pt idx="146">
                  <c:v>50.245960316</c:v>
                </c:pt>
                <c:pt idx="147">
                  <c:v>64.3115948888</c:v>
                </c:pt>
                <c:pt idx="148">
                  <c:v>68.4116529014</c:v>
                </c:pt>
                <c:pt idx="149">
                  <c:v>65.6499684493</c:v>
                </c:pt>
              </c:numCache>
            </c:numRef>
          </c:val>
          <c:smooth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Staunton/HarrisonburgMarket</c:v>
                </c:pt>
              </c:strCache>
            </c:strRef>
          </c:tx>
          <c:marker>
            <c:symbol val="none"/>
          </c:marker>
          <c:cat>
            <c:strRef>
              <c:f>Sheet1!$A$2:$A$151</c:f>
              <c:strCache>
                <c:ptCount val="150"/>
                <c:pt idx="0">
                  <c:v>01-01-2005</c:v>
                </c:pt>
                <c:pt idx="1">
                  <c:v>02-01-2005</c:v>
                </c:pt>
                <c:pt idx="2">
                  <c:v>03-01-2005</c:v>
                </c:pt>
                <c:pt idx="3">
                  <c:v>04-01-2005</c:v>
                </c:pt>
                <c:pt idx="4">
                  <c:v>05-01-2005</c:v>
                </c:pt>
                <c:pt idx="5">
                  <c:v>06-01-2005</c:v>
                </c:pt>
                <c:pt idx="6">
                  <c:v>07-01-2005</c:v>
                </c:pt>
                <c:pt idx="7">
                  <c:v>08-01-2005</c:v>
                </c:pt>
                <c:pt idx="8">
                  <c:v>09-01-2005</c:v>
                </c:pt>
                <c:pt idx="9">
                  <c:v>10-01-2005</c:v>
                </c:pt>
                <c:pt idx="10">
                  <c:v>11-01-2005</c:v>
                </c:pt>
                <c:pt idx="11">
                  <c:v>12-01-2005</c:v>
                </c:pt>
                <c:pt idx="12">
                  <c:v>01-01-2006</c:v>
                </c:pt>
                <c:pt idx="13">
                  <c:v>02-01-2006</c:v>
                </c:pt>
                <c:pt idx="14">
                  <c:v>03-01-2006</c:v>
                </c:pt>
                <c:pt idx="15">
                  <c:v>04-01-2006</c:v>
                </c:pt>
                <c:pt idx="16">
                  <c:v>05-01-2006</c:v>
                </c:pt>
                <c:pt idx="17">
                  <c:v>06-01-2006</c:v>
                </c:pt>
                <c:pt idx="18">
                  <c:v>07-01-2006</c:v>
                </c:pt>
                <c:pt idx="19">
                  <c:v>08-01-2006</c:v>
                </c:pt>
                <c:pt idx="20">
                  <c:v>09-01-2006</c:v>
                </c:pt>
                <c:pt idx="21">
                  <c:v>10-01-2006</c:v>
                </c:pt>
                <c:pt idx="22">
                  <c:v>11-01-2006</c:v>
                </c:pt>
                <c:pt idx="23">
                  <c:v>12-01-2006</c:v>
                </c:pt>
                <c:pt idx="24">
                  <c:v>01-01-2007</c:v>
                </c:pt>
                <c:pt idx="25">
                  <c:v>02-01-2007</c:v>
                </c:pt>
                <c:pt idx="26">
                  <c:v>03-01-2007</c:v>
                </c:pt>
                <c:pt idx="27">
                  <c:v>04-01-2007</c:v>
                </c:pt>
                <c:pt idx="28">
                  <c:v>05-01-2007</c:v>
                </c:pt>
                <c:pt idx="29">
                  <c:v>06-01-2007</c:v>
                </c:pt>
                <c:pt idx="30">
                  <c:v>07-01-2007</c:v>
                </c:pt>
                <c:pt idx="31">
                  <c:v>08-01-2007</c:v>
                </c:pt>
                <c:pt idx="32">
                  <c:v>09-01-2007</c:v>
                </c:pt>
                <c:pt idx="33">
                  <c:v>10-01-2007</c:v>
                </c:pt>
                <c:pt idx="34">
                  <c:v>11-01-2007</c:v>
                </c:pt>
                <c:pt idx="35">
                  <c:v>12-01-2007</c:v>
                </c:pt>
                <c:pt idx="36">
                  <c:v>01-01-2008</c:v>
                </c:pt>
                <c:pt idx="37">
                  <c:v>02-01-2008</c:v>
                </c:pt>
                <c:pt idx="38">
                  <c:v>03-01-2008</c:v>
                </c:pt>
                <c:pt idx="39">
                  <c:v>04-01-2008</c:v>
                </c:pt>
                <c:pt idx="40">
                  <c:v>05-01-2008</c:v>
                </c:pt>
                <c:pt idx="41">
                  <c:v>06-01-2008</c:v>
                </c:pt>
                <c:pt idx="42">
                  <c:v>07-01-2008</c:v>
                </c:pt>
                <c:pt idx="43">
                  <c:v>08-01-2008</c:v>
                </c:pt>
                <c:pt idx="44">
                  <c:v>09-01-2008</c:v>
                </c:pt>
                <c:pt idx="45">
                  <c:v>10-01-2008</c:v>
                </c:pt>
                <c:pt idx="46">
                  <c:v>11-01-2008</c:v>
                </c:pt>
                <c:pt idx="47">
                  <c:v>12-01-2008</c:v>
                </c:pt>
                <c:pt idx="48">
                  <c:v>01-01-2009</c:v>
                </c:pt>
                <c:pt idx="49">
                  <c:v>02-01-2009</c:v>
                </c:pt>
                <c:pt idx="50">
                  <c:v>03-01-2009</c:v>
                </c:pt>
                <c:pt idx="51">
                  <c:v>04-01-2009</c:v>
                </c:pt>
                <c:pt idx="52">
                  <c:v>05-01-2009</c:v>
                </c:pt>
                <c:pt idx="53">
                  <c:v>06-01-2009</c:v>
                </c:pt>
                <c:pt idx="54">
                  <c:v>07-01-2009</c:v>
                </c:pt>
                <c:pt idx="55">
                  <c:v>08-01-2009</c:v>
                </c:pt>
                <c:pt idx="56">
                  <c:v>09-01-2009</c:v>
                </c:pt>
                <c:pt idx="57">
                  <c:v>10-01-2009</c:v>
                </c:pt>
                <c:pt idx="58">
                  <c:v>11-01-2009</c:v>
                </c:pt>
                <c:pt idx="59">
                  <c:v>12-01-2009</c:v>
                </c:pt>
                <c:pt idx="60">
                  <c:v>01-01-2010</c:v>
                </c:pt>
                <c:pt idx="61">
                  <c:v>02-01-2010</c:v>
                </c:pt>
                <c:pt idx="62">
                  <c:v>03-01-2010</c:v>
                </c:pt>
                <c:pt idx="63">
                  <c:v>04-01-2010</c:v>
                </c:pt>
                <c:pt idx="64">
                  <c:v>05-01-2010</c:v>
                </c:pt>
                <c:pt idx="65">
                  <c:v>06-01-2010</c:v>
                </c:pt>
                <c:pt idx="66">
                  <c:v>07-01-2010</c:v>
                </c:pt>
                <c:pt idx="67">
                  <c:v>08-01-2010</c:v>
                </c:pt>
                <c:pt idx="68">
                  <c:v>09-01-2010</c:v>
                </c:pt>
                <c:pt idx="69">
                  <c:v>10-01-2010</c:v>
                </c:pt>
                <c:pt idx="70">
                  <c:v>11-01-2010</c:v>
                </c:pt>
                <c:pt idx="71">
                  <c:v>12-01-2010</c:v>
                </c:pt>
                <c:pt idx="72">
                  <c:v>01-01-2011</c:v>
                </c:pt>
                <c:pt idx="73">
                  <c:v>02-01-2011</c:v>
                </c:pt>
                <c:pt idx="74">
                  <c:v>03-01-2011</c:v>
                </c:pt>
                <c:pt idx="75">
                  <c:v>04-01-2011</c:v>
                </c:pt>
                <c:pt idx="76">
                  <c:v>05-01-2011</c:v>
                </c:pt>
                <c:pt idx="77">
                  <c:v>06-01-2011</c:v>
                </c:pt>
                <c:pt idx="78">
                  <c:v>07-01-2011</c:v>
                </c:pt>
                <c:pt idx="79">
                  <c:v>08-01-2011</c:v>
                </c:pt>
                <c:pt idx="80">
                  <c:v>09-01-2011</c:v>
                </c:pt>
                <c:pt idx="81">
                  <c:v>10-01-2011</c:v>
                </c:pt>
                <c:pt idx="82">
                  <c:v>11-01-2011</c:v>
                </c:pt>
                <c:pt idx="83">
                  <c:v>12-01-2011</c:v>
                </c:pt>
                <c:pt idx="84">
                  <c:v>01-01-2012</c:v>
                </c:pt>
                <c:pt idx="85">
                  <c:v>02-01-2012</c:v>
                </c:pt>
                <c:pt idx="86">
                  <c:v>03-01-2012</c:v>
                </c:pt>
                <c:pt idx="87">
                  <c:v>04-01-2012</c:v>
                </c:pt>
                <c:pt idx="88">
                  <c:v>05-01-2012</c:v>
                </c:pt>
                <c:pt idx="89">
                  <c:v>06-01-2012</c:v>
                </c:pt>
                <c:pt idx="90">
                  <c:v>07-01-2012</c:v>
                </c:pt>
                <c:pt idx="91">
                  <c:v>08-01-2012</c:v>
                </c:pt>
                <c:pt idx="92">
                  <c:v>09-01-2012</c:v>
                </c:pt>
                <c:pt idx="93">
                  <c:v>10-01-2012</c:v>
                </c:pt>
                <c:pt idx="94">
                  <c:v>11-01-2012</c:v>
                </c:pt>
                <c:pt idx="95">
                  <c:v>12-01-2012</c:v>
                </c:pt>
                <c:pt idx="96">
                  <c:v>01-01-2013</c:v>
                </c:pt>
                <c:pt idx="97">
                  <c:v>02-01-2013</c:v>
                </c:pt>
                <c:pt idx="98">
                  <c:v>03-01-2013</c:v>
                </c:pt>
                <c:pt idx="99">
                  <c:v>04-01-2013</c:v>
                </c:pt>
                <c:pt idx="100">
                  <c:v>05-01-2013</c:v>
                </c:pt>
                <c:pt idx="101">
                  <c:v>06-01-2013</c:v>
                </c:pt>
                <c:pt idx="102">
                  <c:v>07-01-2013</c:v>
                </c:pt>
                <c:pt idx="103">
                  <c:v>08-01-2013</c:v>
                </c:pt>
                <c:pt idx="104">
                  <c:v>09-01-2013</c:v>
                </c:pt>
                <c:pt idx="105">
                  <c:v>10-01-2013</c:v>
                </c:pt>
                <c:pt idx="106">
                  <c:v>11-01-2013</c:v>
                </c:pt>
                <c:pt idx="107">
                  <c:v>12-01-2013</c:v>
                </c:pt>
                <c:pt idx="108">
                  <c:v>01-01-2014</c:v>
                </c:pt>
                <c:pt idx="109">
                  <c:v>02-01-2014</c:v>
                </c:pt>
                <c:pt idx="110">
                  <c:v>03-01-2014</c:v>
                </c:pt>
                <c:pt idx="111">
                  <c:v>04-01-2014</c:v>
                </c:pt>
                <c:pt idx="112">
                  <c:v>05-01-2014</c:v>
                </c:pt>
                <c:pt idx="113">
                  <c:v>06-01-2014</c:v>
                </c:pt>
                <c:pt idx="114">
                  <c:v>07-01-2014</c:v>
                </c:pt>
                <c:pt idx="115">
                  <c:v>08-01-2014</c:v>
                </c:pt>
                <c:pt idx="116">
                  <c:v>09-01-2014</c:v>
                </c:pt>
                <c:pt idx="117">
                  <c:v>10-01-2014</c:v>
                </c:pt>
                <c:pt idx="118">
                  <c:v>11-01-2014</c:v>
                </c:pt>
                <c:pt idx="119">
                  <c:v>12-01-2014</c:v>
                </c:pt>
                <c:pt idx="120">
                  <c:v>01-01-2015</c:v>
                </c:pt>
                <c:pt idx="121">
                  <c:v>02-01-2015</c:v>
                </c:pt>
                <c:pt idx="122">
                  <c:v>03-01-2015</c:v>
                </c:pt>
                <c:pt idx="123">
                  <c:v>04-01-2015</c:v>
                </c:pt>
                <c:pt idx="124">
                  <c:v>05-01-2015</c:v>
                </c:pt>
                <c:pt idx="125">
                  <c:v>06-01-2015</c:v>
                </c:pt>
                <c:pt idx="126">
                  <c:v>07-01-2015</c:v>
                </c:pt>
                <c:pt idx="127">
                  <c:v>08-01-2015</c:v>
                </c:pt>
                <c:pt idx="128">
                  <c:v>09-01-2015</c:v>
                </c:pt>
                <c:pt idx="129">
                  <c:v>10-01-2015</c:v>
                </c:pt>
                <c:pt idx="130">
                  <c:v>11-01-2015</c:v>
                </c:pt>
                <c:pt idx="131">
                  <c:v>12-01-2015</c:v>
                </c:pt>
                <c:pt idx="132">
                  <c:v>01-01-2016</c:v>
                </c:pt>
                <c:pt idx="133">
                  <c:v>02-01-2016</c:v>
                </c:pt>
                <c:pt idx="134">
                  <c:v>03-01-2016</c:v>
                </c:pt>
                <c:pt idx="135">
                  <c:v>04-01-2016</c:v>
                </c:pt>
                <c:pt idx="136">
                  <c:v>05-01-2016</c:v>
                </c:pt>
                <c:pt idx="137">
                  <c:v>06-01-2016</c:v>
                </c:pt>
                <c:pt idx="138">
                  <c:v>07-01-2016</c:v>
                </c:pt>
                <c:pt idx="139">
                  <c:v>08-01-2016</c:v>
                </c:pt>
                <c:pt idx="140">
                  <c:v>09-01-2016</c:v>
                </c:pt>
                <c:pt idx="141">
                  <c:v>10-01-2016</c:v>
                </c:pt>
                <c:pt idx="142">
                  <c:v>11-01-2016</c:v>
                </c:pt>
                <c:pt idx="143">
                  <c:v>12-01-2016</c:v>
                </c:pt>
                <c:pt idx="144">
                  <c:v>01-01-2017</c:v>
                </c:pt>
                <c:pt idx="145">
                  <c:v>02-01-2017</c:v>
                </c:pt>
                <c:pt idx="146">
                  <c:v>03-01-2017</c:v>
                </c:pt>
                <c:pt idx="147">
                  <c:v>04-01-2017</c:v>
                </c:pt>
                <c:pt idx="148">
                  <c:v>05-01-2017</c:v>
                </c:pt>
                <c:pt idx="149">
                  <c:v>06-01-2017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smooth val="0"/>
        </c:ser>
        <c:marker val="1"/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low"/>
        <c:txPr>
          <a:bodyPr/>
          <a:lstStyle/>
          <a:p>
            <a:pPr>
              <a:defRPr b="1" sz="1200"/>
            </a:pPr>
          </a:p>
        </c:txPr>
        <c:crossAx val="2140495176"/>
        <c:crosses val="autoZero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numFmt formatCode="&quot;$&quot;0.00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VirginiaPortionofWashingtonDC</c:v>
                </c:pt>
              </c:strCache>
            </c:strRef>
          </c:tx>
          <c:marker>
            <c:symbol val="none"/>
          </c:marker>
          <c:cat>
            <c:strRef>
              <c:f>Sheet1!$A$2:$A$151</c:f>
              <c:strCache>
                <c:ptCount val="150"/>
                <c:pt idx="0">
                  <c:v>01-01-2005</c:v>
                </c:pt>
                <c:pt idx="1">
                  <c:v>02-01-2005</c:v>
                </c:pt>
                <c:pt idx="2">
                  <c:v>03-01-2005</c:v>
                </c:pt>
                <c:pt idx="3">
                  <c:v>04-01-2005</c:v>
                </c:pt>
                <c:pt idx="4">
                  <c:v>05-01-2005</c:v>
                </c:pt>
                <c:pt idx="5">
                  <c:v>06-01-2005</c:v>
                </c:pt>
                <c:pt idx="6">
                  <c:v>07-01-2005</c:v>
                </c:pt>
                <c:pt idx="7">
                  <c:v>08-01-2005</c:v>
                </c:pt>
                <c:pt idx="8">
                  <c:v>09-01-2005</c:v>
                </c:pt>
                <c:pt idx="9">
                  <c:v>10-01-2005</c:v>
                </c:pt>
                <c:pt idx="10">
                  <c:v>11-01-2005</c:v>
                </c:pt>
                <c:pt idx="11">
                  <c:v>12-01-2005</c:v>
                </c:pt>
                <c:pt idx="12">
                  <c:v>01-01-2006</c:v>
                </c:pt>
                <c:pt idx="13">
                  <c:v>02-01-2006</c:v>
                </c:pt>
                <c:pt idx="14">
                  <c:v>03-01-2006</c:v>
                </c:pt>
                <c:pt idx="15">
                  <c:v>04-01-2006</c:v>
                </c:pt>
                <c:pt idx="16">
                  <c:v>05-01-2006</c:v>
                </c:pt>
                <c:pt idx="17">
                  <c:v>06-01-2006</c:v>
                </c:pt>
                <c:pt idx="18">
                  <c:v>07-01-2006</c:v>
                </c:pt>
                <c:pt idx="19">
                  <c:v>08-01-2006</c:v>
                </c:pt>
                <c:pt idx="20">
                  <c:v>09-01-2006</c:v>
                </c:pt>
                <c:pt idx="21">
                  <c:v>10-01-2006</c:v>
                </c:pt>
                <c:pt idx="22">
                  <c:v>11-01-2006</c:v>
                </c:pt>
                <c:pt idx="23">
                  <c:v>12-01-2006</c:v>
                </c:pt>
                <c:pt idx="24">
                  <c:v>01-01-2007</c:v>
                </c:pt>
                <c:pt idx="25">
                  <c:v>02-01-2007</c:v>
                </c:pt>
                <c:pt idx="26">
                  <c:v>03-01-2007</c:v>
                </c:pt>
                <c:pt idx="27">
                  <c:v>04-01-2007</c:v>
                </c:pt>
                <c:pt idx="28">
                  <c:v>05-01-2007</c:v>
                </c:pt>
                <c:pt idx="29">
                  <c:v>06-01-2007</c:v>
                </c:pt>
                <c:pt idx="30">
                  <c:v>07-01-2007</c:v>
                </c:pt>
                <c:pt idx="31">
                  <c:v>08-01-2007</c:v>
                </c:pt>
                <c:pt idx="32">
                  <c:v>09-01-2007</c:v>
                </c:pt>
                <c:pt idx="33">
                  <c:v>10-01-2007</c:v>
                </c:pt>
                <c:pt idx="34">
                  <c:v>11-01-2007</c:v>
                </c:pt>
                <c:pt idx="35">
                  <c:v>12-01-2007</c:v>
                </c:pt>
                <c:pt idx="36">
                  <c:v>01-01-2008</c:v>
                </c:pt>
                <c:pt idx="37">
                  <c:v>02-01-2008</c:v>
                </c:pt>
                <c:pt idx="38">
                  <c:v>03-01-2008</c:v>
                </c:pt>
                <c:pt idx="39">
                  <c:v>04-01-2008</c:v>
                </c:pt>
                <c:pt idx="40">
                  <c:v>05-01-2008</c:v>
                </c:pt>
                <c:pt idx="41">
                  <c:v>06-01-2008</c:v>
                </c:pt>
                <c:pt idx="42">
                  <c:v>07-01-2008</c:v>
                </c:pt>
                <c:pt idx="43">
                  <c:v>08-01-2008</c:v>
                </c:pt>
                <c:pt idx="44">
                  <c:v>09-01-2008</c:v>
                </c:pt>
                <c:pt idx="45">
                  <c:v>10-01-2008</c:v>
                </c:pt>
                <c:pt idx="46">
                  <c:v>11-01-2008</c:v>
                </c:pt>
                <c:pt idx="47">
                  <c:v>12-01-2008</c:v>
                </c:pt>
                <c:pt idx="48">
                  <c:v>01-01-2009</c:v>
                </c:pt>
                <c:pt idx="49">
                  <c:v>02-01-2009</c:v>
                </c:pt>
                <c:pt idx="50">
                  <c:v>03-01-2009</c:v>
                </c:pt>
                <c:pt idx="51">
                  <c:v>04-01-2009</c:v>
                </c:pt>
                <c:pt idx="52">
                  <c:v>05-01-2009</c:v>
                </c:pt>
                <c:pt idx="53">
                  <c:v>06-01-2009</c:v>
                </c:pt>
                <c:pt idx="54">
                  <c:v>07-01-2009</c:v>
                </c:pt>
                <c:pt idx="55">
                  <c:v>08-01-2009</c:v>
                </c:pt>
                <c:pt idx="56">
                  <c:v>09-01-2009</c:v>
                </c:pt>
                <c:pt idx="57">
                  <c:v>10-01-2009</c:v>
                </c:pt>
                <c:pt idx="58">
                  <c:v>11-01-2009</c:v>
                </c:pt>
                <c:pt idx="59">
                  <c:v>12-01-2009</c:v>
                </c:pt>
                <c:pt idx="60">
                  <c:v>01-01-2010</c:v>
                </c:pt>
                <c:pt idx="61">
                  <c:v>02-01-2010</c:v>
                </c:pt>
                <c:pt idx="62">
                  <c:v>03-01-2010</c:v>
                </c:pt>
                <c:pt idx="63">
                  <c:v>04-01-2010</c:v>
                </c:pt>
                <c:pt idx="64">
                  <c:v>05-01-2010</c:v>
                </c:pt>
                <c:pt idx="65">
                  <c:v>06-01-2010</c:v>
                </c:pt>
                <c:pt idx="66">
                  <c:v>07-01-2010</c:v>
                </c:pt>
                <c:pt idx="67">
                  <c:v>08-01-2010</c:v>
                </c:pt>
                <c:pt idx="68">
                  <c:v>09-01-2010</c:v>
                </c:pt>
                <c:pt idx="69">
                  <c:v>10-01-2010</c:v>
                </c:pt>
                <c:pt idx="70">
                  <c:v>11-01-2010</c:v>
                </c:pt>
                <c:pt idx="71">
                  <c:v>12-01-2010</c:v>
                </c:pt>
                <c:pt idx="72">
                  <c:v>01-01-2011</c:v>
                </c:pt>
                <c:pt idx="73">
                  <c:v>02-01-2011</c:v>
                </c:pt>
                <c:pt idx="74">
                  <c:v>03-01-2011</c:v>
                </c:pt>
                <c:pt idx="75">
                  <c:v>04-01-2011</c:v>
                </c:pt>
                <c:pt idx="76">
                  <c:v>05-01-2011</c:v>
                </c:pt>
                <c:pt idx="77">
                  <c:v>06-01-2011</c:v>
                </c:pt>
                <c:pt idx="78">
                  <c:v>07-01-2011</c:v>
                </c:pt>
                <c:pt idx="79">
                  <c:v>08-01-2011</c:v>
                </c:pt>
                <c:pt idx="80">
                  <c:v>09-01-2011</c:v>
                </c:pt>
                <c:pt idx="81">
                  <c:v>10-01-2011</c:v>
                </c:pt>
                <c:pt idx="82">
                  <c:v>11-01-2011</c:v>
                </c:pt>
                <c:pt idx="83">
                  <c:v>12-01-2011</c:v>
                </c:pt>
                <c:pt idx="84">
                  <c:v>01-01-2012</c:v>
                </c:pt>
                <c:pt idx="85">
                  <c:v>02-01-2012</c:v>
                </c:pt>
                <c:pt idx="86">
                  <c:v>03-01-2012</c:v>
                </c:pt>
                <c:pt idx="87">
                  <c:v>04-01-2012</c:v>
                </c:pt>
                <c:pt idx="88">
                  <c:v>05-01-2012</c:v>
                </c:pt>
                <c:pt idx="89">
                  <c:v>06-01-2012</c:v>
                </c:pt>
                <c:pt idx="90">
                  <c:v>07-01-2012</c:v>
                </c:pt>
                <c:pt idx="91">
                  <c:v>08-01-2012</c:v>
                </c:pt>
                <c:pt idx="92">
                  <c:v>09-01-2012</c:v>
                </c:pt>
                <c:pt idx="93">
                  <c:v>10-01-2012</c:v>
                </c:pt>
                <c:pt idx="94">
                  <c:v>11-01-2012</c:v>
                </c:pt>
                <c:pt idx="95">
                  <c:v>12-01-2012</c:v>
                </c:pt>
                <c:pt idx="96">
                  <c:v>01-01-2013</c:v>
                </c:pt>
                <c:pt idx="97">
                  <c:v>02-01-2013</c:v>
                </c:pt>
                <c:pt idx="98">
                  <c:v>03-01-2013</c:v>
                </c:pt>
                <c:pt idx="99">
                  <c:v>04-01-2013</c:v>
                </c:pt>
                <c:pt idx="100">
                  <c:v>05-01-2013</c:v>
                </c:pt>
                <c:pt idx="101">
                  <c:v>06-01-2013</c:v>
                </c:pt>
                <c:pt idx="102">
                  <c:v>07-01-2013</c:v>
                </c:pt>
                <c:pt idx="103">
                  <c:v>08-01-2013</c:v>
                </c:pt>
                <c:pt idx="104">
                  <c:v>09-01-2013</c:v>
                </c:pt>
                <c:pt idx="105">
                  <c:v>10-01-2013</c:v>
                </c:pt>
                <c:pt idx="106">
                  <c:v>11-01-2013</c:v>
                </c:pt>
                <c:pt idx="107">
                  <c:v>12-01-2013</c:v>
                </c:pt>
                <c:pt idx="108">
                  <c:v>01-01-2014</c:v>
                </c:pt>
                <c:pt idx="109">
                  <c:v>02-01-2014</c:v>
                </c:pt>
                <c:pt idx="110">
                  <c:v>03-01-2014</c:v>
                </c:pt>
                <c:pt idx="111">
                  <c:v>04-01-2014</c:v>
                </c:pt>
                <c:pt idx="112">
                  <c:v>05-01-2014</c:v>
                </c:pt>
                <c:pt idx="113">
                  <c:v>06-01-2014</c:v>
                </c:pt>
                <c:pt idx="114">
                  <c:v>07-01-2014</c:v>
                </c:pt>
                <c:pt idx="115">
                  <c:v>08-01-2014</c:v>
                </c:pt>
                <c:pt idx="116">
                  <c:v>09-01-2014</c:v>
                </c:pt>
                <c:pt idx="117">
                  <c:v>10-01-2014</c:v>
                </c:pt>
                <c:pt idx="118">
                  <c:v>11-01-2014</c:v>
                </c:pt>
                <c:pt idx="119">
                  <c:v>12-01-2014</c:v>
                </c:pt>
                <c:pt idx="120">
                  <c:v>01-01-2015</c:v>
                </c:pt>
                <c:pt idx="121">
                  <c:v>02-01-2015</c:v>
                </c:pt>
                <c:pt idx="122">
                  <c:v>03-01-2015</c:v>
                </c:pt>
                <c:pt idx="123">
                  <c:v>04-01-2015</c:v>
                </c:pt>
                <c:pt idx="124">
                  <c:v>05-01-2015</c:v>
                </c:pt>
                <c:pt idx="125">
                  <c:v>06-01-2015</c:v>
                </c:pt>
                <c:pt idx="126">
                  <c:v>07-01-2015</c:v>
                </c:pt>
                <c:pt idx="127">
                  <c:v>08-01-2015</c:v>
                </c:pt>
                <c:pt idx="128">
                  <c:v>09-01-2015</c:v>
                </c:pt>
                <c:pt idx="129">
                  <c:v>10-01-2015</c:v>
                </c:pt>
                <c:pt idx="130">
                  <c:v>11-01-2015</c:v>
                </c:pt>
                <c:pt idx="131">
                  <c:v>12-01-2015</c:v>
                </c:pt>
                <c:pt idx="132">
                  <c:v>01-01-2016</c:v>
                </c:pt>
                <c:pt idx="133">
                  <c:v>02-01-2016</c:v>
                </c:pt>
                <c:pt idx="134">
                  <c:v>03-01-2016</c:v>
                </c:pt>
                <c:pt idx="135">
                  <c:v>04-01-2016</c:v>
                </c:pt>
                <c:pt idx="136">
                  <c:v>05-01-2016</c:v>
                </c:pt>
                <c:pt idx="137">
                  <c:v>06-01-2016</c:v>
                </c:pt>
                <c:pt idx="138">
                  <c:v>07-01-2016</c:v>
                </c:pt>
                <c:pt idx="139">
                  <c:v>08-01-2016</c:v>
                </c:pt>
                <c:pt idx="140">
                  <c:v>09-01-2016</c:v>
                </c:pt>
                <c:pt idx="141">
                  <c:v>10-01-2016</c:v>
                </c:pt>
                <c:pt idx="142">
                  <c:v>11-01-2016</c:v>
                </c:pt>
                <c:pt idx="143">
                  <c:v>12-01-2016</c:v>
                </c:pt>
                <c:pt idx="144">
                  <c:v>01-01-2017</c:v>
                </c:pt>
                <c:pt idx="145">
                  <c:v>02-01-2017</c:v>
                </c:pt>
                <c:pt idx="146">
                  <c:v>03-01-2017</c:v>
                </c:pt>
                <c:pt idx="147">
                  <c:v>04-01-2017</c:v>
                </c:pt>
                <c:pt idx="148">
                  <c:v>05-01-2017</c:v>
                </c:pt>
                <c:pt idx="149">
                  <c:v>06-01-2017</c:v>
                </c:pt>
              </c:strCache>
            </c:strRef>
          </c:cat>
          <c:val>
            <c:numRef>
              <c:f>Sheet1!$B$2:$B$151</c:f>
              <c:numCache>
                <c:formatCode>General</c:formatCode>
                <c:ptCount val="150"/>
                <c:pt idx="0">
                  <c:v>65.50126158</c:v>
                </c:pt>
                <c:pt idx="1">
                  <c:v>73.64020701</c:v>
                </c:pt>
                <c:pt idx="2">
                  <c:v>87.10658564</c:v>
                </c:pt>
                <c:pt idx="3">
                  <c:v>97.33326746</c:v>
                </c:pt>
                <c:pt idx="4">
                  <c:v>94.51352425</c:v>
                </c:pt>
                <c:pt idx="5">
                  <c:v>97.586773</c:v>
                </c:pt>
                <c:pt idx="6">
                  <c:v>86.65279129</c:v>
                </c:pt>
                <c:pt idx="7">
                  <c:v>81.09348488</c:v>
                </c:pt>
                <c:pt idx="8">
                  <c:v>90.06766261</c:v>
                </c:pt>
                <c:pt idx="9">
                  <c:v>95.98805271</c:v>
                </c:pt>
                <c:pt idx="10">
                  <c:v>82.02176653</c:v>
                </c:pt>
                <c:pt idx="11">
                  <c:v>56.31595175</c:v>
                </c:pt>
                <c:pt idx="12">
                  <c:v>66.67123181</c:v>
                </c:pt>
                <c:pt idx="13">
                  <c:v>76.45479478</c:v>
                </c:pt>
                <c:pt idx="14">
                  <c:v>95.82433209</c:v>
                </c:pt>
                <c:pt idx="15">
                  <c:v>100.3442016</c:v>
                </c:pt>
                <c:pt idx="16">
                  <c:v>105.0611304</c:v>
                </c:pt>
                <c:pt idx="17">
                  <c:v>104.9318594</c:v>
                </c:pt>
                <c:pt idx="18">
                  <c:v>86.36861031</c:v>
                </c:pt>
                <c:pt idx="19">
                  <c:v>81.07044159</c:v>
                </c:pt>
                <c:pt idx="20">
                  <c:v>90.98850112</c:v>
                </c:pt>
                <c:pt idx="21">
                  <c:v>100.5513217</c:v>
                </c:pt>
                <c:pt idx="22">
                  <c:v>81.22482903</c:v>
                </c:pt>
                <c:pt idx="23">
                  <c:v>58.80199192</c:v>
                </c:pt>
                <c:pt idx="24">
                  <c:v>68.05536619</c:v>
                </c:pt>
                <c:pt idx="25">
                  <c:v>78.94706103</c:v>
                </c:pt>
                <c:pt idx="26">
                  <c:v>99.2519565</c:v>
                </c:pt>
                <c:pt idx="27">
                  <c:v>103.4839798</c:v>
                </c:pt>
                <c:pt idx="28">
                  <c:v>110.2307381</c:v>
                </c:pt>
                <c:pt idx="29">
                  <c:v>104.7252156</c:v>
                </c:pt>
                <c:pt idx="30">
                  <c:v>88.96714298</c:v>
                </c:pt>
                <c:pt idx="31">
                  <c:v>85.09901816</c:v>
                </c:pt>
                <c:pt idx="32">
                  <c:v>94.00222212</c:v>
                </c:pt>
                <c:pt idx="33">
                  <c:v>109.8159059</c:v>
                </c:pt>
                <c:pt idx="34">
                  <c:v>81.38754089</c:v>
                </c:pt>
                <c:pt idx="35">
                  <c:v>59.70161361</c:v>
                </c:pt>
                <c:pt idx="36">
                  <c:v>69.59850979</c:v>
                </c:pt>
                <c:pt idx="37">
                  <c:v>78.74143469</c:v>
                </c:pt>
                <c:pt idx="38">
                  <c:v>97.21965869</c:v>
                </c:pt>
                <c:pt idx="39">
                  <c:v>113.6405529</c:v>
                </c:pt>
                <c:pt idx="40">
                  <c:v>104.3175028</c:v>
                </c:pt>
                <c:pt idx="41">
                  <c:v>105.8021957</c:v>
                </c:pt>
                <c:pt idx="42">
                  <c:v>92.34754581</c:v>
                </c:pt>
                <c:pt idx="43">
                  <c:v>77.2388208</c:v>
                </c:pt>
                <c:pt idx="44">
                  <c:v>94.51958974</c:v>
                </c:pt>
                <c:pt idx="45">
                  <c:v>103.7410675</c:v>
                </c:pt>
                <c:pt idx="46">
                  <c:v>73.65079658</c:v>
                </c:pt>
                <c:pt idx="47">
                  <c:v>57.55006751</c:v>
                </c:pt>
                <c:pt idx="48">
                  <c:v>77.58053542</c:v>
                </c:pt>
                <c:pt idx="49">
                  <c:v>71.92000085</c:v>
                </c:pt>
                <c:pt idx="50">
                  <c:v>86.25018583</c:v>
                </c:pt>
                <c:pt idx="51">
                  <c:v>95.4968717</c:v>
                </c:pt>
                <c:pt idx="52">
                  <c:v>88.04030182</c:v>
                </c:pt>
                <c:pt idx="53">
                  <c:v>94.81180353</c:v>
                </c:pt>
                <c:pt idx="54">
                  <c:v>77.18750703</c:v>
                </c:pt>
                <c:pt idx="55">
                  <c:v>70.49011776</c:v>
                </c:pt>
                <c:pt idx="56">
                  <c:v>80.80186651</c:v>
                </c:pt>
                <c:pt idx="57">
                  <c:v>88.78417312</c:v>
                </c:pt>
                <c:pt idx="58">
                  <c:v>65.31757378</c:v>
                </c:pt>
                <c:pt idx="59">
                  <c:v>51.75854886</c:v>
                </c:pt>
                <c:pt idx="60">
                  <c:v>56.06119291</c:v>
                </c:pt>
                <c:pt idx="61">
                  <c:v>64.83199112</c:v>
                </c:pt>
                <c:pt idx="62">
                  <c:v>89.1633074</c:v>
                </c:pt>
                <c:pt idx="63">
                  <c:v>97.57728165</c:v>
                </c:pt>
                <c:pt idx="64">
                  <c:v>93.16929368</c:v>
                </c:pt>
                <c:pt idx="65">
                  <c:v>99.01258245</c:v>
                </c:pt>
                <c:pt idx="66">
                  <c:v>84.52460213</c:v>
                </c:pt>
                <c:pt idx="67">
                  <c:v>78.06076942</c:v>
                </c:pt>
                <c:pt idx="68">
                  <c:v>87.53376669</c:v>
                </c:pt>
                <c:pt idx="69">
                  <c:v>93.87608533</c:v>
                </c:pt>
                <c:pt idx="70">
                  <c:v>68.00543462</c:v>
                </c:pt>
                <c:pt idx="71">
                  <c:v>50.80364012</c:v>
                </c:pt>
                <c:pt idx="72">
                  <c:v>57.86967097</c:v>
                </c:pt>
                <c:pt idx="73">
                  <c:v>65.08384953</c:v>
                </c:pt>
                <c:pt idx="74">
                  <c:v>87.9644735</c:v>
                </c:pt>
                <c:pt idx="75">
                  <c:v>89.0218598</c:v>
                </c:pt>
                <c:pt idx="76">
                  <c:v>98.08226843</c:v>
                </c:pt>
                <c:pt idx="77">
                  <c:v>99.91919627</c:v>
                </c:pt>
                <c:pt idx="78">
                  <c:v>82.67731916</c:v>
                </c:pt>
                <c:pt idx="79">
                  <c:v>73.93090402</c:v>
                </c:pt>
                <c:pt idx="80">
                  <c:v>86.44486754</c:v>
                </c:pt>
                <c:pt idx="81">
                  <c:v>92.4874924</c:v>
                </c:pt>
                <c:pt idx="82">
                  <c:v>72.33823593</c:v>
                </c:pt>
                <c:pt idx="83">
                  <c:v>49.91173753</c:v>
                </c:pt>
                <c:pt idx="84">
                  <c:v>55.46068301</c:v>
                </c:pt>
                <c:pt idx="85">
                  <c:v>64.81948734</c:v>
                </c:pt>
                <c:pt idx="86">
                  <c:v>90.03723855</c:v>
                </c:pt>
                <c:pt idx="87">
                  <c:v>92.52198904</c:v>
                </c:pt>
                <c:pt idx="88">
                  <c:v>99.34833265</c:v>
                </c:pt>
                <c:pt idx="89">
                  <c:v>102.2533773</c:v>
                </c:pt>
                <c:pt idx="90">
                  <c:v>87.90867569</c:v>
                </c:pt>
                <c:pt idx="91">
                  <c:v>75.14704594</c:v>
                </c:pt>
                <c:pt idx="92">
                  <c:v>83.95664078</c:v>
                </c:pt>
                <c:pt idx="93">
                  <c:v>91.21512118</c:v>
                </c:pt>
                <c:pt idx="94">
                  <c:v>67.77212241</c:v>
                </c:pt>
                <c:pt idx="95">
                  <c:v>52.20735323</c:v>
                </c:pt>
                <c:pt idx="96">
                  <c:v>65.36080209</c:v>
                </c:pt>
                <c:pt idx="97">
                  <c:v>64.47115781</c:v>
                </c:pt>
                <c:pt idx="98">
                  <c:v>80.77046048</c:v>
                </c:pt>
                <c:pt idx="99">
                  <c:v>94.45715155</c:v>
                </c:pt>
                <c:pt idx="100">
                  <c:v>89.49616841</c:v>
                </c:pt>
                <c:pt idx="101">
                  <c:v>92.10401323</c:v>
                </c:pt>
                <c:pt idx="102">
                  <c:v>80.40453607</c:v>
                </c:pt>
                <c:pt idx="103">
                  <c:v>67.76621804</c:v>
                </c:pt>
                <c:pt idx="104">
                  <c:v>77.87204194</c:v>
                </c:pt>
                <c:pt idx="105">
                  <c:v>78.22148022</c:v>
                </c:pt>
                <c:pt idx="106">
                  <c:v>62.53382943</c:v>
                </c:pt>
                <c:pt idx="107">
                  <c:v>49.80137679</c:v>
                </c:pt>
                <c:pt idx="108">
                  <c:v>52.08454252</c:v>
                </c:pt>
                <c:pt idx="109">
                  <c:v>63.74419987</c:v>
                </c:pt>
                <c:pt idx="110">
                  <c:v>84.03182568</c:v>
                </c:pt>
                <c:pt idx="111">
                  <c:v>94.53965948</c:v>
                </c:pt>
                <c:pt idx="112">
                  <c:v>97.89879802</c:v>
                </c:pt>
                <c:pt idx="113">
                  <c:v>99.12199504</c:v>
                </c:pt>
                <c:pt idx="114">
                  <c:v>88.1104667</c:v>
                </c:pt>
                <c:pt idx="115">
                  <c:v>78.0481233</c:v>
                </c:pt>
                <c:pt idx="116">
                  <c:v>90.80525866</c:v>
                </c:pt>
                <c:pt idx="117">
                  <c:v>94.33819403</c:v>
                </c:pt>
                <c:pt idx="118">
                  <c:v>70.79072799</c:v>
                </c:pt>
                <c:pt idx="119">
                  <c:v>54.05514413</c:v>
                </c:pt>
                <c:pt idx="120">
                  <c:v>56.88834584</c:v>
                </c:pt>
                <c:pt idx="121">
                  <c:v>67.41253469</c:v>
                </c:pt>
                <c:pt idx="122">
                  <c:v>92.38987097</c:v>
                </c:pt>
                <c:pt idx="123">
                  <c:v>107.7477035</c:v>
                </c:pt>
                <c:pt idx="124">
                  <c:v>107.896291</c:v>
                </c:pt>
                <c:pt idx="125">
                  <c:v>110.8740484</c:v>
                </c:pt>
                <c:pt idx="126">
                  <c:v>92.63436104</c:v>
                </c:pt>
                <c:pt idx="127">
                  <c:v>79.43346755</c:v>
                </c:pt>
                <c:pt idx="128">
                  <c:v>90.52336359</c:v>
                </c:pt>
                <c:pt idx="129">
                  <c:v>100.0892993</c:v>
                </c:pt>
                <c:pt idx="130">
                  <c:v>72.47449037</c:v>
                </c:pt>
                <c:pt idx="131">
                  <c:v>54.14108688</c:v>
                </c:pt>
                <c:pt idx="132">
                  <c:v>55.15431234</c:v>
                </c:pt>
                <c:pt idx="133">
                  <c:v>71.30950388</c:v>
                </c:pt>
                <c:pt idx="134">
                  <c:v>97.30788144</c:v>
                </c:pt>
                <c:pt idx="135">
                  <c:v>110.1561086</c:v>
                </c:pt>
                <c:pt idx="136">
                  <c:v>111.6972316</c:v>
                </c:pt>
                <c:pt idx="137">
                  <c:v>112.9363548</c:v>
                </c:pt>
                <c:pt idx="138">
                  <c:v>91.50597039</c:v>
                </c:pt>
                <c:pt idx="139">
                  <c:v>82.75699679</c:v>
                </c:pt>
                <c:pt idx="140">
                  <c:v>99.65707871</c:v>
                </c:pt>
                <c:pt idx="141">
                  <c:v>103.2962472</c:v>
                </c:pt>
                <c:pt idx="142">
                  <c:v>78.57112252</c:v>
                </c:pt>
                <c:pt idx="143">
                  <c:v>58.00468362</c:v>
                </c:pt>
                <c:pt idx="144">
                  <c:v>73.44707025</c:v>
                </c:pt>
                <c:pt idx="145">
                  <c:v>69.35053954</c:v>
                </c:pt>
                <c:pt idx="146">
                  <c:v>103.206706476</c:v>
                </c:pt>
                <c:pt idx="147">
                  <c:v>110.232257921</c:v>
                </c:pt>
                <c:pt idx="148">
                  <c:v>114.187304076</c:v>
                </c:pt>
                <c:pt idx="149">
                  <c:v>112.984403565</c:v>
                </c:pt>
              </c:numCache>
            </c:numRef>
          </c:val>
          <c:smooth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VirginiaPortionofWashingtonDC</c:v>
                </c:pt>
              </c:strCache>
            </c:strRef>
          </c:tx>
          <c:marker>
            <c:symbol val="none"/>
          </c:marker>
          <c:cat>
            <c:strRef>
              <c:f>Sheet1!$A$2:$A$151</c:f>
              <c:strCache>
                <c:ptCount val="150"/>
                <c:pt idx="0">
                  <c:v>01-01-2005</c:v>
                </c:pt>
                <c:pt idx="1">
                  <c:v>02-01-2005</c:v>
                </c:pt>
                <c:pt idx="2">
                  <c:v>03-01-2005</c:v>
                </c:pt>
                <c:pt idx="3">
                  <c:v>04-01-2005</c:v>
                </c:pt>
                <c:pt idx="4">
                  <c:v>05-01-2005</c:v>
                </c:pt>
                <c:pt idx="5">
                  <c:v>06-01-2005</c:v>
                </c:pt>
                <c:pt idx="6">
                  <c:v>07-01-2005</c:v>
                </c:pt>
                <c:pt idx="7">
                  <c:v>08-01-2005</c:v>
                </c:pt>
                <c:pt idx="8">
                  <c:v>09-01-2005</c:v>
                </c:pt>
                <c:pt idx="9">
                  <c:v>10-01-2005</c:v>
                </c:pt>
                <c:pt idx="10">
                  <c:v>11-01-2005</c:v>
                </c:pt>
                <c:pt idx="11">
                  <c:v>12-01-2005</c:v>
                </c:pt>
                <c:pt idx="12">
                  <c:v>01-01-2006</c:v>
                </c:pt>
                <c:pt idx="13">
                  <c:v>02-01-2006</c:v>
                </c:pt>
                <c:pt idx="14">
                  <c:v>03-01-2006</c:v>
                </c:pt>
                <c:pt idx="15">
                  <c:v>04-01-2006</c:v>
                </c:pt>
                <c:pt idx="16">
                  <c:v>05-01-2006</c:v>
                </c:pt>
                <c:pt idx="17">
                  <c:v>06-01-2006</c:v>
                </c:pt>
                <c:pt idx="18">
                  <c:v>07-01-2006</c:v>
                </c:pt>
                <c:pt idx="19">
                  <c:v>08-01-2006</c:v>
                </c:pt>
                <c:pt idx="20">
                  <c:v>09-01-2006</c:v>
                </c:pt>
                <c:pt idx="21">
                  <c:v>10-01-2006</c:v>
                </c:pt>
                <c:pt idx="22">
                  <c:v>11-01-2006</c:v>
                </c:pt>
                <c:pt idx="23">
                  <c:v>12-01-2006</c:v>
                </c:pt>
                <c:pt idx="24">
                  <c:v>01-01-2007</c:v>
                </c:pt>
                <c:pt idx="25">
                  <c:v>02-01-2007</c:v>
                </c:pt>
                <c:pt idx="26">
                  <c:v>03-01-2007</c:v>
                </c:pt>
                <c:pt idx="27">
                  <c:v>04-01-2007</c:v>
                </c:pt>
                <c:pt idx="28">
                  <c:v>05-01-2007</c:v>
                </c:pt>
                <c:pt idx="29">
                  <c:v>06-01-2007</c:v>
                </c:pt>
                <c:pt idx="30">
                  <c:v>07-01-2007</c:v>
                </c:pt>
                <c:pt idx="31">
                  <c:v>08-01-2007</c:v>
                </c:pt>
                <c:pt idx="32">
                  <c:v>09-01-2007</c:v>
                </c:pt>
                <c:pt idx="33">
                  <c:v>10-01-2007</c:v>
                </c:pt>
                <c:pt idx="34">
                  <c:v>11-01-2007</c:v>
                </c:pt>
                <c:pt idx="35">
                  <c:v>12-01-2007</c:v>
                </c:pt>
                <c:pt idx="36">
                  <c:v>01-01-2008</c:v>
                </c:pt>
                <c:pt idx="37">
                  <c:v>02-01-2008</c:v>
                </c:pt>
                <c:pt idx="38">
                  <c:v>03-01-2008</c:v>
                </c:pt>
                <c:pt idx="39">
                  <c:v>04-01-2008</c:v>
                </c:pt>
                <c:pt idx="40">
                  <c:v>05-01-2008</c:v>
                </c:pt>
                <c:pt idx="41">
                  <c:v>06-01-2008</c:v>
                </c:pt>
                <c:pt idx="42">
                  <c:v>07-01-2008</c:v>
                </c:pt>
                <c:pt idx="43">
                  <c:v>08-01-2008</c:v>
                </c:pt>
                <c:pt idx="44">
                  <c:v>09-01-2008</c:v>
                </c:pt>
                <c:pt idx="45">
                  <c:v>10-01-2008</c:v>
                </c:pt>
                <c:pt idx="46">
                  <c:v>11-01-2008</c:v>
                </c:pt>
                <c:pt idx="47">
                  <c:v>12-01-2008</c:v>
                </c:pt>
                <c:pt idx="48">
                  <c:v>01-01-2009</c:v>
                </c:pt>
                <c:pt idx="49">
                  <c:v>02-01-2009</c:v>
                </c:pt>
                <c:pt idx="50">
                  <c:v>03-01-2009</c:v>
                </c:pt>
                <c:pt idx="51">
                  <c:v>04-01-2009</c:v>
                </c:pt>
                <c:pt idx="52">
                  <c:v>05-01-2009</c:v>
                </c:pt>
                <c:pt idx="53">
                  <c:v>06-01-2009</c:v>
                </c:pt>
                <c:pt idx="54">
                  <c:v>07-01-2009</c:v>
                </c:pt>
                <c:pt idx="55">
                  <c:v>08-01-2009</c:v>
                </c:pt>
                <c:pt idx="56">
                  <c:v>09-01-2009</c:v>
                </c:pt>
                <c:pt idx="57">
                  <c:v>10-01-2009</c:v>
                </c:pt>
                <c:pt idx="58">
                  <c:v>11-01-2009</c:v>
                </c:pt>
                <c:pt idx="59">
                  <c:v>12-01-2009</c:v>
                </c:pt>
                <c:pt idx="60">
                  <c:v>01-01-2010</c:v>
                </c:pt>
                <c:pt idx="61">
                  <c:v>02-01-2010</c:v>
                </c:pt>
                <c:pt idx="62">
                  <c:v>03-01-2010</c:v>
                </c:pt>
                <c:pt idx="63">
                  <c:v>04-01-2010</c:v>
                </c:pt>
                <c:pt idx="64">
                  <c:v>05-01-2010</c:v>
                </c:pt>
                <c:pt idx="65">
                  <c:v>06-01-2010</c:v>
                </c:pt>
                <c:pt idx="66">
                  <c:v>07-01-2010</c:v>
                </c:pt>
                <c:pt idx="67">
                  <c:v>08-01-2010</c:v>
                </c:pt>
                <c:pt idx="68">
                  <c:v>09-01-2010</c:v>
                </c:pt>
                <c:pt idx="69">
                  <c:v>10-01-2010</c:v>
                </c:pt>
                <c:pt idx="70">
                  <c:v>11-01-2010</c:v>
                </c:pt>
                <c:pt idx="71">
                  <c:v>12-01-2010</c:v>
                </c:pt>
                <c:pt idx="72">
                  <c:v>01-01-2011</c:v>
                </c:pt>
                <c:pt idx="73">
                  <c:v>02-01-2011</c:v>
                </c:pt>
                <c:pt idx="74">
                  <c:v>03-01-2011</c:v>
                </c:pt>
                <c:pt idx="75">
                  <c:v>04-01-2011</c:v>
                </c:pt>
                <c:pt idx="76">
                  <c:v>05-01-2011</c:v>
                </c:pt>
                <c:pt idx="77">
                  <c:v>06-01-2011</c:v>
                </c:pt>
                <c:pt idx="78">
                  <c:v>07-01-2011</c:v>
                </c:pt>
                <c:pt idx="79">
                  <c:v>08-01-2011</c:v>
                </c:pt>
                <c:pt idx="80">
                  <c:v>09-01-2011</c:v>
                </c:pt>
                <c:pt idx="81">
                  <c:v>10-01-2011</c:v>
                </c:pt>
                <c:pt idx="82">
                  <c:v>11-01-2011</c:v>
                </c:pt>
                <c:pt idx="83">
                  <c:v>12-01-2011</c:v>
                </c:pt>
                <c:pt idx="84">
                  <c:v>01-01-2012</c:v>
                </c:pt>
                <c:pt idx="85">
                  <c:v>02-01-2012</c:v>
                </c:pt>
                <c:pt idx="86">
                  <c:v>03-01-2012</c:v>
                </c:pt>
                <c:pt idx="87">
                  <c:v>04-01-2012</c:v>
                </c:pt>
                <c:pt idx="88">
                  <c:v>05-01-2012</c:v>
                </c:pt>
                <c:pt idx="89">
                  <c:v>06-01-2012</c:v>
                </c:pt>
                <c:pt idx="90">
                  <c:v>07-01-2012</c:v>
                </c:pt>
                <c:pt idx="91">
                  <c:v>08-01-2012</c:v>
                </c:pt>
                <c:pt idx="92">
                  <c:v>09-01-2012</c:v>
                </c:pt>
                <c:pt idx="93">
                  <c:v>10-01-2012</c:v>
                </c:pt>
                <c:pt idx="94">
                  <c:v>11-01-2012</c:v>
                </c:pt>
                <c:pt idx="95">
                  <c:v>12-01-2012</c:v>
                </c:pt>
                <c:pt idx="96">
                  <c:v>01-01-2013</c:v>
                </c:pt>
                <c:pt idx="97">
                  <c:v>02-01-2013</c:v>
                </c:pt>
                <c:pt idx="98">
                  <c:v>03-01-2013</c:v>
                </c:pt>
                <c:pt idx="99">
                  <c:v>04-01-2013</c:v>
                </c:pt>
                <c:pt idx="100">
                  <c:v>05-01-2013</c:v>
                </c:pt>
                <c:pt idx="101">
                  <c:v>06-01-2013</c:v>
                </c:pt>
                <c:pt idx="102">
                  <c:v>07-01-2013</c:v>
                </c:pt>
                <c:pt idx="103">
                  <c:v>08-01-2013</c:v>
                </c:pt>
                <c:pt idx="104">
                  <c:v>09-01-2013</c:v>
                </c:pt>
                <c:pt idx="105">
                  <c:v>10-01-2013</c:v>
                </c:pt>
                <c:pt idx="106">
                  <c:v>11-01-2013</c:v>
                </c:pt>
                <c:pt idx="107">
                  <c:v>12-01-2013</c:v>
                </c:pt>
                <c:pt idx="108">
                  <c:v>01-01-2014</c:v>
                </c:pt>
                <c:pt idx="109">
                  <c:v>02-01-2014</c:v>
                </c:pt>
                <c:pt idx="110">
                  <c:v>03-01-2014</c:v>
                </c:pt>
                <c:pt idx="111">
                  <c:v>04-01-2014</c:v>
                </c:pt>
                <c:pt idx="112">
                  <c:v>05-01-2014</c:v>
                </c:pt>
                <c:pt idx="113">
                  <c:v>06-01-2014</c:v>
                </c:pt>
                <c:pt idx="114">
                  <c:v>07-01-2014</c:v>
                </c:pt>
                <c:pt idx="115">
                  <c:v>08-01-2014</c:v>
                </c:pt>
                <c:pt idx="116">
                  <c:v>09-01-2014</c:v>
                </c:pt>
                <c:pt idx="117">
                  <c:v>10-01-2014</c:v>
                </c:pt>
                <c:pt idx="118">
                  <c:v>11-01-2014</c:v>
                </c:pt>
                <c:pt idx="119">
                  <c:v>12-01-2014</c:v>
                </c:pt>
                <c:pt idx="120">
                  <c:v>01-01-2015</c:v>
                </c:pt>
                <c:pt idx="121">
                  <c:v>02-01-2015</c:v>
                </c:pt>
                <c:pt idx="122">
                  <c:v>03-01-2015</c:v>
                </c:pt>
                <c:pt idx="123">
                  <c:v>04-01-2015</c:v>
                </c:pt>
                <c:pt idx="124">
                  <c:v>05-01-2015</c:v>
                </c:pt>
                <c:pt idx="125">
                  <c:v>06-01-2015</c:v>
                </c:pt>
                <c:pt idx="126">
                  <c:v>07-01-2015</c:v>
                </c:pt>
                <c:pt idx="127">
                  <c:v>08-01-2015</c:v>
                </c:pt>
                <c:pt idx="128">
                  <c:v>09-01-2015</c:v>
                </c:pt>
                <c:pt idx="129">
                  <c:v>10-01-2015</c:v>
                </c:pt>
                <c:pt idx="130">
                  <c:v>11-01-2015</c:v>
                </c:pt>
                <c:pt idx="131">
                  <c:v>12-01-2015</c:v>
                </c:pt>
                <c:pt idx="132">
                  <c:v>01-01-2016</c:v>
                </c:pt>
                <c:pt idx="133">
                  <c:v>02-01-2016</c:v>
                </c:pt>
                <c:pt idx="134">
                  <c:v>03-01-2016</c:v>
                </c:pt>
                <c:pt idx="135">
                  <c:v>04-01-2016</c:v>
                </c:pt>
                <c:pt idx="136">
                  <c:v>05-01-2016</c:v>
                </c:pt>
                <c:pt idx="137">
                  <c:v>06-01-2016</c:v>
                </c:pt>
                <c:pt idx="138">
                  <c:v>07-01-2016</c:v>
                </c:pt>
                <c:pt idx="139">
                  <c:v>08-01-2016</c:v>
                </c:pt>
                <c:pt idx="140">
                  <c:v>09-01-2016</c:v>
                </c:pt>
                <c:pt idx="141">
                  <c:v>10-01-2016</c:v>
                </c:pt>
                <c:pt idx="142">
                  <c:v>11-01-2016</c:v>
                </c:pt>
                <c:pt idx="143">
                  <c:v>12-01-2016</c:v>
                </c:pt>
                <c:pt idx="144">
                  <c:v>01-01-2017</c:v>
                </c:pt>
                <c:pt idx="145">
                  <c:v>02-01-2017</c:v>
                </c:pt>
                <c:pt idx="146">
                  <c:v>03-01-2017</c:v>
                </c:pt>
                <c:pt idx="147">
                  <c:v>04-01-2017</c:v>
                </c:pt>
                <c:pt idx="148">
                  <c:v>05-01-2017</c:v>
                </c:pt>
                <c:pt idx="149">
                  <c:v>06-01-2017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smooth val="0"/>
        </c:ser>
        <c:marker val="1"/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low"/>
        <c:txPr>
          <a:bodyPr/>
          <a:lstStyle/>
          <a:p>
            <a:pPr>
              <a:defRPr b="1" sz="1200"/>
            </a:pPr>
          </a:p>
        </c:txPr>
        <c:crossAx val="2140495176"/>
        <c:crosses val="autoZero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numFmt formatCode="&quot;$&quot;0.00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Richmond, VA MSA</c:v>
                </c:pt>
              </c:strCache>
            </c:strRef>
          </c:tx>
          <c:marker>
            <c:symbol val="none"/>
          </c:marker>
          <c:cat>
            <c:strRef>
              <c:f>Sheet1!$A$2:$A$151</c:f>
              <c:strCache>
                <c:ptCount val="15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</c:strCache>
            </c:strRef>
          </c:cat>
          <c:val>
            <c:numRef>
              <c:f>Sheet1!$B$2:$B$150</c:f>
              <c:numCache>
                <c:formatCode>General</c:formatCode>
                <c:ptCount val="149"/>
                <c:pt idx="0">
                  <c:v>601.6</c:v>
                </c:pt>
                <c:pt idx="1">
                  <c:v>602.9</c:v>
                </c:pt>
                <c:pt idx="2">
                  <c:v>602.2</c:v>
                </c:pt>
                <c:pt idx="3">
                  <c:v>606.6</c:v>
                </c:pt>
                <c:pt idx="4">
                  <c:v>606.8</c:v>
                </c:pt>
                <c:pt idx="5">
                  <c:v>606.7</c:v>
                </c:pt>
                <c:pt idx="6">
                  <c:v>605.9</c:v>
                </c:pt>
                <c:pt idx="7">
                  <c:v>606.1</c:v>
                </c:pt>
                <c:pt idx="8">
                  <c:v>609.3</c:v>
                </c:pt>
                <c:pt idx="9">
                  <c:v>607.8</c:v>
                </c:pt>
                <c:pt idx="10">
                  <c:v>609.3</c:v>
                </c:pt>
                <c:pt idx="11">
                  <c:v>609.4</c:v>
                </c:pt>
                <c:pt idx="12">
                  <c:v>610.5</c:v>
                </c:pt>
                <c:pt idx="13">
                  <c:v>609.5</c:v>
                </c:pt>
                <c:pt idx="14">
                  <c:v>612.6</c:v>
                </c:pt>
                <c:pt idx="15">
                  <c:v>611.7</c:v>
                </c:pt>
                <c:pt idx="16">
                  <c:v>614.1</c:v>
                </c:pt>
                <c:pt idx="17">
                  <c:v>612.3</c:v>
                </c:pt>
                <c:pt idx="18">
                  <c:v>617.5</c:v>
                </c:pt>
                <c:pt idx="19">
                  <c:v>619.7</c:v>
                </c:pt>
                <c:pt idx="20">
                  <c:v>614.8</c:v>
                </c:pt>
                <c:pt idx="21">
                  <c:v>619.4</c:v>
                </c:pt>
                <c:pt idx="22">
                  <c:v>620.6</c:v>
                </c:pt>
                <c:pt idx="23">
                  <c:v>621.3</c:v>
                </c:pt>
                <c:pt idx="24">
                  <c:v>621.9</c:v>
                </c:pt>
                <c:pt idx="25">
                  <c:v>624.4</c:v>
                </c:pt>
                <c:pt idx="26">
                  <c:v>622.1</c:v>
                </c:pt>
                <c:pt idx="27">
                  <c:v>620.2</c:v>
                </c:pt>
                <c:pt idx="28">
                  <c:v>622.5</c:v>
                </c:pt>
                <c:pt idx="29">
                  <c:v>624.3</c:v>
                </c:pt>
                <c:pt idx="30">
                  <c:v>623.4</c:v>
                </c:pt>
                <c:pt idx="31">
                  <c:v>624.2</c:v>
                </c:pt>
                <c:pt idx="32">
                  <c:v>623.0</c:v>
                </c:pt>
                <c:pt idx="33">
                  <c:v>622.0</c:v>
                </c:pt>
                <c:pt idx="34">
                  <c:v>620.5</c:v>
                </c:pt>
                <c:pt idx="35">
                  <c:v>621.6</c:v>
                </c:pt>
                <c:pt idx="36">
                  <c:v>623.6</c:v>
                </c:pt>
                <c:pt idx="37">
                  <c:v>623.9</c:v>
                </c:pt>
                <c:pt idx="38">
                  <c:v>622.6</c:v>
                </c:pt>
                <c:pt idx="39">
                  <c:v>622.7</c:v>
                </c:pt>
                <c:pt idx="40">
                  <c:v>620.1</c:v>
                </c:pt>
                <c:pt idx="41">
                  <c:v>619.1</c:v>
                </c:pt>
                <c:pt idx="42">
                  <c:v>619.3</c:v>
                </c:pt>
                <c:pt idx="43">
                  <c:v>618.8</c:v>
                </c:pt>
                <c:pt idx="44">
                  <c:v>618.7</c:v>
                </c:pt>
                <c:pt idx="45">
                  <c:v>618.5</c:v>
                </c:pt>
                <c:pt idx="46">
                  <c:v>616.2</c:v>
                </c:pt>
                <c:pt idx="47">
                  <c:v>613.5</c:v>
                </c:pt>
                <c:pt idx="48">
                  <c:v>609.2</c:v>
                </c:pt>
                <c:pt idx="49">
                  <c:v>605.3</c:v>
                </c:pt>
                <c:pt idx="50">
                  <c:v>602.2</c:v>
                </c:pt>
                <c:pt idx="51">
                  <c:v>597.3</c:v>
                </c:pt>
                <c:pt idx="52">
                  <c:v>597.5</c:v>
                </c:pt>
                <c:pt idx="53">
                  <c:v>595.0</c:v>
                </c:pt>
                <c:pt idx="54">
                  <c:v>590.9</c:v>
                </c:pt>
                <c:pt idx="55">
                  <c:v>590.1</c:v>
                </c:pt>
                <c:pt idx="56">
                  <c:v>589.9</c:v>
                </c:pt>
                <c:pt idx="57">
                  <c:v>589.0</c:v>
                </c:pt>
                <c:pt idx="58">
                  <c:v>589.2</c:v>
                </c:pt>
                <c:pt idx="59">
                  <c:v>588.1</c:v>
                </c:pt>
                <c:pt idx="60">
                  <c:v>588.0</c:v>
                </c:pt>
                <c:pt idx="61">
                  <c:v>585.7</c:v>
                </c:pt>
                <c:pt idx="62">
                  <c:v>589.1</c:v>
                </c:pt>
                <c:pt idx="63">
                  <c:v>591.7</c:v>
                </c:pt>
                <c:pt idx="64">
                  <c:v>596.7</c:v>
                </c:pt>
                <c:pt idx="65">
                  <c:v>594.6</c:v>
                </c:pt>
                <c:pt idx="66">
                  <c:v>595.3</c:v>
                </c:pt>
                <c:pt idx="67">
                  <c:v>594.2</c:v>
                </c:pt>
                <c:pt idx="68">
                  <c:v>592.4</c:v>
                </c:pt>
                <c:pt idx="69">
                  <c:v>592.5</c:v>
                </c:pt>
                <c:pt idx="70">
                  <c:v>591.5</c:v>
                </c:pt>
                <c:pt idx="71">
                  <c:v>592.9</c:v>
                </c:pt>
                <c:pt idx="72">
                  <c:v>594.5</c:v>
                </c:pt>
                <c:pt idx="73">
                  <c:v>596.3</c:v>
                </c:pt>
                <c:pt idx="74">
                  <c:v>597.7</c:v>
                </c:pt>
                <c:pt idx="75">
                  <c:v>599.4</c:v>
                </c:pt>
                <c:pt idx="76">
                  <c:v>598.6</c:v>
                </c:pt>
                <c:pt idx="77">
                  <c:v>597.4</c:v>
                </c:pt>
                <c:pt idx="78">
                  <c:v>602.7</c:v>
                </c:pt>
                <c:pt idx="79">
                  <c:v>600.8</c:v>
                </c:pt>
                <c:pt idx="80">
                  <c:v>602.5</c:v>
                </c:pt>
                <c:pt idx="81">
                  <c:v>604.6</c:v>
                </c:pt>
                <c:pt idx="82">
                  <c:v>606.2</c:v>
                </c:pt>
                <c:pt idx="83">
                  <c:v>605.3</c:v>
                </c:pt>
                <c:pt idx="84">
                  <c:v>605.9</c:v>
                </c:pt>
                <c:pt idx="85">
                  <c:v>607.6</c:v>
                </c:pt>
                <c:pt idx="86">
                  <c:v>609.5</c:v>
                </c:pt>
                <c:pt idx="87">
                  <c:v>610.0</c:v>
                </c:pt>
                <c:pt idx="88">
                  <c:v>611.2</c:v>
                </c:pt>
                <c:pt idx="89">
                  <c:v>613.0</c:v>
                </c:pt>
                <c:pt idx="90">
                  <c:v>612.5</c:v>
                </c:pt>
                <c:pt idx="91">
                  <c:v>615.7</c:v>
                </c:pt>
                <c:pt idx="92">
                  <c:v>616.3</c:v>
                </c:pt>
                <c:pt idx="93">
                  <c:v>616.6</c:v>
                </c:pt>
                <c:pt idx="94">
                  <c:v>616.7</c:v>
                </c:pt>
                <c:pt idx="95">
                  <c:v>619.4</c:v>
                </c:pt>
                <c:pt idx="96">
                  <c:v>617.4</c:v>
                </c:pt>
                <c:pt idx="97">
                  <c:v>619.6</c:v>
                </c:pt>
                <c:pt idx="98">
                  <c:v>621.0</c:v>
                </c:pt>
                <c:pt idx="99">
                  <c:v>620.5</c:v>
                </c:pt>
                <c:pt idx="100">
                  <c:v>619.9</c:v>
                </c:pt>
                <c:pt idx="101">
                  <c:v>620.9</c:v>
                </c:pt>
                <c:pt idx="102">
                  <c:v>623.7</c:v>
                </c:pt>
                <c:pt idx="103">
                  <c:v>624.6</c:v>
                </c:pt>
                <c:pt idx="104">
                  <c:v>624.7</c:v>
                </c:pt>
                <c:pt idx="105">
                  <c:v>622.8</c:v>
                </c:pt>
                <c:pt idx="106">
                  <c:v>628.4</c:v>
                </c:pt>
                <c:pt idx="107">
                  <c:v>627.1</c:v>
                </c:pt>
                <c:pt idx="108">
                  <c:v>629.1</c:v>
                </c:pt>
                <c:pt idx="109">
                  <c:v>626.3</c:v>
                </c:pt>
                <c:pt idx="110">
                  <c:v>629.1</c:v>
                </c:pt>
                <c:pt idx="111">
                  <c:v>631.0</c:v>
                </c:pt>
                <c:pt idx="112">
                  <c:v>634.2</c:v>
                </c:pt>
                <c:pt idx="113">
                  <c:v>634.6</c:v>
                </c:pt>
                <c:pt idx="114">
                  <c:v>634.8</c:v>
                </c:pt>
                <c:pt idx="115">
                  <c:v>636.1</c:v>
                </c:pt>
                <c:pt idx="116">
                  <c:v>635.0</c:v>
                </c:pt>
                <c:pt idx="117">
                  <c:v>634.3</c:v>
                </c:pt>
                <c:pt idx="118">
                  <c:v>636.6</c:v>
                </c:pt>
                <c:pt idx="119">
                  <c:v>638.3</c:v>
                </c:pt>
                <c:pt idx="120">
                  <c:v>642.1</c:v>
                </c:pt>
                <c:pt idx="121">
                  <c:v>641.7</c:v>
                </c:pt>
                <c:pt idx="122">
                  <c:v>642.0</c:v>
                </c:pt>
                <c:pt idx="123">
                  <c:v>644.8</c:v>
                </c:pt>
                <c:pt idx="124">
                  <c:v>648.4</c:v>
                </c:pt>
                <c:pt idx="125">
                  <c:v>649.7</c:v>
                </c:pt>
                <c:pt idx="126">
                  <c:v>653.2</c:v>
                </c:pt>
                <c:pt idx="127">
                  <c:v>654.4</c:v>
                </c:pt>
                <c:pt idx="128">
                  <c:v>657.1</c:v>
                </c:pt>
                <c:pt idx="129">
                  <c:v>660.1</c:v>
                </c:pt>
                <c:pt idx="130">
                  <c:v>661.7</c:v>
                </c:pt>
                <c:pt idx="131">
                  <c:v>661.6</c:v>
                </c:pt>
                <c:pt idx="132">
                  <c:v>661.4</c:v>
                </c:pt>
                <c:pt idx="133">
                  <c:v>662.9</c:v>
                </c:pt>
                <c:pt idx="134">
                  <c:v>663.4</c:v>
                </c:pt>
                <c:pt idx="135">
                  <c:v>664.1</c:v>
                </c:pt>
                <c:pt idx="136">
                  <c:v>662.6</c:v>
                </c:pt>
                <c:pt idx="137">
                  <c:v>664.1</c:v>
                </c:pt>
                <c:pt idx="138">
                  <c:v>664.5</c:v>
                </c:pt>
                <c:pt idx="139">
                  <c:v>665.4</c:v>
                </c:pt>
                <c:pt idx="140">
                  <c:v>668.0</c:v>
                </c:pt>
                <c:pt idx="141">
                  <c:v>669.4</c:v>
                </c:pt>
                <c:pt idx="142">
                  <c:v>667.2</c:v>
                </c:pt>
                <c:pt idx="143">
                  <c:v>667.1</c:v>
                </c:pt>
                <c:pt idx="144">
                  <c:v>665.0</c:v>
                </c:pt>
                <c:pt idx="145">
                  <c:v>668.0</c:v>
                </c:pt>
                <c:pt idx="146">
                  <c:v>668.3</c:v>
                </c:pt>
                <c:pt idx="147">
                  <c:v>670.2</c:v>
                </c:pt>
                <c:pt idx="148">
                  <c:v>672.8</c:v>
                </c:pt>
              </c:numCache>
            </c:numRef>
          </c:val>
          <c:smooth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Richmond, VA MSA</c:v>
                </c:pt>
              </c:strCache>
            </c:strRef>
          </c:tx>
          <c:marker>
            <c:symbol val="none"/>
          </c:marker>
          <c:cat>
            <c:strRef>
              <c:f>Sheet1!$A$2:$A$151</c:f>
              <c:strCache>
                <c:ptCount val="15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smooth val="0"/>
        </c:ser>
        <c:marker val="1"/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low"/>
        <c:txPr>
          <a:bodyPr/>
          <a:lstStyle/>
          <a:p>
            <a:pPr>
              <a:defRPr b="1" sz="1200"/>
            </a:pPr>
          </a:p>
        </c:txPr>
        <c:crossAx val="2140495176"/>
        <c:crosses val="autoZero"/>
        <c:lblAlgn val="ctr"/>
        <c:lblOffset val="10"/>
        <c:noMultiLvlLbl val="0"/>
      </c:catAx>
      <c:valAx>
        <c:axId val="2140495176"/>
        <c:scaling>
          <c:min val="550.0"/>
        </c:scaling>
        <c:delete val="0"/>
        <c:axPos val="l"/>
        <c:majorGridlines/>
        <c:numFmt formatCode="0.00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Blacksburg/WythevilleMarket</c:v>
                </c:pt>
              </c:strCache>
            </c:strRef>
          </c:tx>
          <c:marker>
            <c:symbol val="none"/>
          </c:marker>
          <c:cat>
            <c:strRef>
              <c:f>Sheet1!$A$2:$A$151</c:f>
              <c:strCache>
                <c:ptCount val="150"/>
                <c:pt idx="0">
                  <c:v>01-01-2005</c:v>
                </c:pt>
                <c:pt idx="1">
                  <c:v>02-01-2005</c:v>
                </c:pt>
                <c:pt idx="2">
                  <c:v>03-01-2005</c:v>
                </c:pt>
                <c:pt idx="3">
                  <c:v>04-01-2005</c:v>
                </c:pt>
                <c:pt idx="4">
                  <c:v>05-01-2005</c:v>
                </c:pt>
                <c:pt idx="5">
                  <c:v>06-01-2005</c:v>
                </c:pt>
                <c:pt idx="6">
                  <c:v>07-01-2005</c:v>
                </c:pt>
                <c:pt idx="7">
                  <c:v>08-01-2005</c:v>
                </c:pt>
                <c:pt idx="8">
                  <c:v>09-01-2005</c:v>
                </c:pt>
                <c:pt idx="9">
                  <c:v>10-01-2005</c:v>
                </c:pt>
                <c:pt idx="10">
                  <c:v>11-01-2005</c:v>
                </c:pt>
                <c:pt idx="11">
                  <c:v>12-01-2005</c:v>
                </c:pt>
                <c:pt idx="12">
                  <c:v>01-01-2006</c:v>
                </c:pt>
                <c:pt idx="13">
                  <c:v>02-01-2006</c:v>
                </c:pt>
                <c:pt idx="14">
                  <c:v>03-01-2006</c:v>
                </c:pt>
                <c:pt idx="15">
                  <c:v>04-01-2006</c:v>
                </c:pt>
                <c:pt idx="16">
                  <c:v>05-01-2006</c:v>
                </c:pt>
                <c:pt idx="17">
                  <c:v>06-01-2006</c:v>
                </c:pt>
                <c:pt idx="18">
                  <c:v>07-01-2006</c:v>
                </c:pt>
                <c:pt idx="19">
                  <c:v>08-01-2006</c:v>
                </c:pt>
                <c:pt idx="20">
                  <c:v>09-01-2006</c:v>
                </c:pt>
                <c:pt idx="21">
                  <c:v>10-01-2006</c:v>
                </c:pt>
                <c:pt idx="22">
                  <c:v>11-01-2006</c:v>
                </c:pt>
                <c:pt idx="23">
                  <c:v>12-01-2006</c:v>
                </c:pt>
                <c:pt idx="24">
                  <c:v>01-01-2007</c:v>
                </c:pt>
                <c:pt idx="25">
                  <c:v>02-01-2007</c:v>
                </c:pt>
                <c:pt idx="26">
                  <c:v>03-01-2007</c:v>
                </c:pt>
                <c:pt idx="27">
                  <c:v>04-01-2007</c:v>
                </c:pt>
                <c:pt idx="28">
                  <c:v>05-01-2007</c:v>
                </c:pt>
                <c:pt idx="29">
                  <c:v>06-01-2007</c:v>
                </c:pt>
                <c:pt idx="30">
                  <c:v>07-01-2007</c:v>
                </c:pt>
                <c:pt idx="31">
                  <c:v>08-01-2007</c:v>
                </c:pt>
                <c:pt idx="32">
                  <c:v>09-01-2007</c:v>
                </c:pt>
                <c:pt idx="33">
                  <c:v>10-01-2007</c:v>
                </c:pt>
                <c:pt idx="34">
                  <c:v>11-01-2007</c:v>
                </c:pt>
                <c:pt idx="35">
                  <c:v>12-01-2007</c:v>
                </c:pt>
                <c:pt idx="36">
                  <c:v>01-01-2008</c:v>
                </c:pt>
                <c:pt idx="37">
                  <c:v>02-01-2008</c:v>
                </c:pt>
                <c:pt idx="38">
                  <c:v>03-01-2008</c:v>
                </c:pt>
                <c:pt idx="39">
                  <c:v>04-01-2008</c:v>
                </c:pt>
                <c:pt idx="40">
                  <c:v>05-01-2008</c:v>
                </c:pt>
                <c:pt idx="41">
                  <c:v>06-01-2008</c:v>
                </c:pt>
                <c:pt idx="42">
                  <c:v>07-01-2008</c:v>
                </c:pt>
                <c:pt idx="43">
                  <c:v>08-01-2008</c:v>
                </c:pt>
                <c:pt idx="44">
                  <c:v>09-01-2008</c:v>
                </c:pt>
                <c:pt idx="45">
                  <c:v>10-01-2008</c:v>
                </c:pt>
                <c:pt idx="46">
                  <c:v>11-01-2008</c:v>
                </c:pt>
                <c:pt idx="47">
                  <c:v>12-01-2008</c:v>
                </c:pt>
                <c:pt idx="48">
                  <c:v>01-01-2009</c:v>
                </c:pt>
                <c:pt idx="49">
                  <c:v>02-01-2009</c:v>
                </c:pt>
                <c:pt idx="50">
                  <c:v>03-01-2009</c:v>
                </c:pt>
                <c:pt idx="51">
                  <c:v>04-01-2009</c:v>
                </c:pt>
                <c:pt idx="52">
                  <c:v>05-01-2009</c:v>
                </c:pt>
                <c:pt idx="53">
                  <c:v>06-01-2009</c:v>
                </c:pt>
                <c:pt idx="54">
                  <c:v>07-01-2009</c:v>
                </c:pt>
                <c:pt idx="55">
                  <c:v>08-01-2009</c:v>
                </c:pt>
                <c:pt idx="56">
                  <c:v>09-01-2009</c:v>
                </c:pt>
                <c:pt idx="57">
                  <c:v>10-01-2009</c:v>
                </c:pt>
                <c:pt idx="58">
                  <c:v>11-01-2009</c:v>
                </c:pt>
                <c:pt idx="59">
                  <c:v>12-01-2009</c:v>
                </c:pt>
                <c:pt idx="60">
                  <c:v>01-01-2010</c:v>
                </c:pt>
                <c:pt idx="61">
                  <c:v>02-01-2010</c:v>
                </c:pt>
                <c:pt idx="62">
                  <c:v>03-01-2010</c:v>
                </c:pt>
                <c:pt idx="63">
                  <c:v>04-01-2010</c:v>
                </c:pt>
                <c:pt idx="64">
                  <c:v>05-01-2010</c:v>
                </c:pt>
                <c:pt idx="65">
                  <c:v>06-01-2010</c:v>
                </c:pt>
                <c:pt idx="66">
                  <c:v>07-01-2010</c:v>
                </c:pt>
                <c:pt idx="67">
                  <c:v>08-01-2010</c:v>
                </c:pt>
                <c:pt idx="68">
                  <c:v>09-01-2010</c:v>
                </c:pt>
                <c:pt idx="69">
                  <c:v>10-01-2010</c:v>
                </c:pt>
                <c:pt idx="70">
                  <c:v>11-01-2010</c:v>
                </c:pt>
                <c:pt idx="71">
                  <c:v>12-01-2010</c:v>
                </c:pt>
                <c:pt idx="72">
                  <c:v>01-01-2011</c:v>
                </c:pt>
                <c:pt idx="73">
                  <c:v>02-01-2011</c:v>
                </c:pt>
                <c:pt idx="74">
                  <c:v>03-01-2011</c:v>
                </c:pt>
                <c:pt idx="75">
                  <c:v>04-01-2011</c:v>
                </c:pt>
                <c:pt idx="76">
                  <c:v>05-01-2011</c:v>
                </c:pt>
                <c:pt idx="77">
                  <c:v>06-01-2011</c:v>
                </c:pt>
                <c:pt idx="78">
                  <c:v>07-01-2011</c:v>
                </c:pt>
                <c:pt idx="79">
                  <c:v>08-01-2011</c:v>
                </c:pt>
                <c:pt idx="80">
                  <c:v>09-01-2011</c:v>
                </c:pt>
                <c:pt idx="81">
                  <c:v>10-01-2011</c:v>
                </c:pt>
                <c:pt idx="82">
                  <c:v>11-01-2011</c:v>
                </c:pt>
                <c:pt idx="83">
                  <c:v>12-01-2011</c:v>
                </c:pt>
                <c:pt idx="84">
                  <c:v>01-01-2012</c:v>
                </c:pt>
                <c:pt idx="85">
                  <c:v>02-01-2012</c:v>
                </c:pt>
                <c:pt idx="86">
                  <c:v>03-01-2012</c:v>
                </c:pt>
                <c:pt idx="87">
                  <c:v>04-01-2012</c:v>
                </c:pt>
                <c:pt idx="88">
                  <c:v>05-01-2012</c:v>
                </c:pt>
                <c:pt idx="89">
                  <c:v>06-01-2012</c:v>
                </c:pt>
                <c:pt idx="90">
                  <c:v>07-01-2012</c:v>
                </c:pt>
                <c:pt idx="91">
                  <c:v>08-01-2012</c:v>
                </c:pt>
                <c:pt idx="92">
                  <c:v>09-01-2012</c:v>
                </c:pt>
                <c:pt idx="93">
                  <c:v>10-01-2012</c:v>
                </c:pt>
                <c:pt idx="94">
                  <c:v>11-01-2012</c:v>
                </c:pt>
                <c:pt idx="95">
                  <c:v>12-01-2012</c:v>
                </c:pt>
                <c:pt idx="96">
                  <c:v>01-01-2013</c:v>
                </c:pt>
                <c:pt idx="97">
                  <c:v>02-01-2013</c:v>
                </c:pt>
                <c:pt idx="98">
                  <c:v>03-01-2013</c:v>
                </c:pt>
                <c:pt idx="99">
                  <c:v>04-01-2013</c:v>
                </c:pt>
                <c:pt idx="100">
                  <c:v>05-01-2013</c:v>
                </c:pt>
                <c:pt idx="101">
                  <c:v>06-01-2013</c:v>
                </c:pt>
                <c:pt idx="102">
                  <c:v>07-01-2013</c:v>
                </c:pt>
                <c:pt idx="103">
                  <c:v>08-01-2013</c:v>
                </c:pt>
                <c:pt idx="104">
                  <c:v>09-01-2013</c:v>
                </c:pt>
                <c:pt idx="105">
                  <c:v>10-01-2013</c:v>
                </c:pt>
                <c:pt idx="106">
                  <c:v>11-01-2013</c:v>
                </c:pt>
                <c:pt idx="107">
                  <c:v>12-01-2013</c:v>
                </c:pt>
                <c:pt idx="108">
                  <c:v>01-01-2014</c:v>
                </c:pt>
                <c:pt idx="109">
                  <c:v>02-01-2014</c:v>
                </c:pt>
                <c:pt idx="110">
                  <c:v>03-01-2014</c:v>
                </c:pt>
                <c:pt idx="111">
                  <c:v>04-01-2014</c:v>
                </c:pt>
                <c:pt idx="112">
                  <c:v>05-01-2014</c:v>
                </c:pt>
                <c:pt idx="113">
                  <c:v>06-01-2014</c:v>
                </c:pt>
                <c:pt idx="114">
                  <c:v>07-01-2014</c:v>
                </c:pt>
                <c:pt idx="115">
                  <c:v>08-01-2014</c:v>
                </c:pt>
                <c:pt idx="116">
                  <c:v>09-01-2014</c:v>
                </c:pt>
                <c:pt idx="117">
                  <c:v>10-01-2014</c:v>
                </c:pt>
                <c:pt idx="118">
                  <c:v>11-01-2014</c:v>
                </c:pt>
                <c:pt idx="119">
                  <c:v>12-01-2014</c:v>
                </c:pt>
                <c:pt idx="120">
                  <c:v>01-01-2015</c:v>
                </c:pt>
                <c:pt idx="121">
                  <c:v>02-01-2015</c:v>
                </c:pt>
                <c:pt idx="122">
                  <c:v>03-01-2015</c:v>
                </c:pt>
                <c:pt idx="123">
                  <c:v>04-01-2015</c:v>
                </c:pt>
                <c:pt idx="124">
                  <c:v>05-01-2015</c:v>
                </c:pt>
                <c:pt idx="125">
                  <c:v>06-01-2015</c:v>
                </c:pt>
                <c:pt idx="126">
                  <c:v>07-01-2015</c:v>
                </c:pt>
                <c:pt idx="127">
                  <c:v>08-01-2015</c:v>
                </c:pt>
                <c:pt idx="128">
                  <c:v>09-01-2015</c:v>
                </c:pt>
                <c:pt idx="129">
                  <c:v>10-01-2015</c:v>
                </c:pt>
                <c:pt idx="130">
                  <c:v>11-01-2015</c:v>
                </c:pt>
                <c:pt idx="131">
                  <c:v>12-01-2015</c:v>
                </c:pt>
                <c:pt idx="132">
                  <c:v>01-01-2016</c:v>
                </c:pt>
                <c:pt idx="133">
                  <c:v>02-01-2016</c:v>
                </c:pt>
                <c:pt idx="134">
                  <c:v>03-01-2016</c:v>
                </c:pt>
                <c:pt idx="135">
                  <c:v>04-01-2016</c:v>
                </c:pt>
                <c:pt idx="136">
                  <c:v>05-01-2016</c:v>
                </c:pt>
                <c:pt idx="137">
                  <c:v>06-01-2016</c:v>
                </c:pt>
                <c:pt idx="138">
                  <c:v>07-01-2016</c:v>
                </c:pt>
                <c:pt idx="139">
                  <c:v>08-01-2016</c:v>
                </c:pt>
                <c:pt idx="140">
                  <c:v>09-01-2016</c:v>
                </c:pt>
                <c:pt idx="141">
                  <c:v>10-01-2016</c:v>
                </c:pt>
                <c:pt idx="142">
                  <c:v>11-01-2016</c:v>
                </c:pt>
                <c:pt idx="143">
                  <c:v>12-01-2016</c:v>
                </c:pt>
                <c:pt idx="144">
                  <c:v>01-01-2017</c:v>
                </c:pt>
                <c:pt idx="145">
                  <c:v>02-01-2017</c:v>
                </c:pt>
                <c:pt idx="146">
                  <c:v>03-01-2017</c:v>
                </c:pt>
                <c:pt idx="147">
                  <c:v>04-01-2017</c:v>
                </c:pt>
                <c:pt idx="148">
                  <c:v>05-01-2017</c:v>
                </c:pt>
                <c:pt idx="149">
                  <c:v>06-01-2017</c:v>
                </c:pt>
              </c:strCache>
            </c:strRef>
          </c:cat>
          <c:val>
            <c:numRef>
              <c:f>Sheet1!$B$2:$B$151</c:f>
              <c:numCache>
                <c:formatCode>General</c:formatCode>
                <c:ptCount val="150"/>
                <c:pt idx="0">
                  <c:v>17.89364372</c:v>
                </c:pt>
                <c:pt idx="1">
                  <c:v>21.87621333</c:v>
                </c:pt>
                <c:pt idx="2">
                  <c:v>28.81745087</c:v>
                </c:pt>
                <c:pt idx="3">
                  <c:v>36.88449651</c:v>
                </c:pt>
                <c:pt idx="4">
                  <c:v>34.75794391</c:v>
                </c:pt>
                <c:pt idx="5">
                  <c:v>33.93265204</c:v>
                </c:pt>
                <c:pt idx="6">
                  <c:v>43.18835477</c:v>
                </c:pt>
                <c:pt idx="7">
                  <c:v>43.10685734</c:v>
                </c:pt>
                <c:pt idx="8">
                  <c:v>38.58245877</c:v>
                </c:pt>
                <c:pt idx="9">
                  <c:v>42.38995169</c:v>
                </c:pt>
                <c:pt idx="10">
                  <c:v>33.79535216</c:v>
                </c:pt>
                <c:pt idx="11">
                  <c:v>21.87051226</c:v>
                </c:pt>
                <c:pt idx="12">
                  <c:v>21.38734078</c:v>
                </c:pt>
                <c:pt idx="13">
                  <c:v>26.59775953</c:v>
                </c:pt>
                <c:pt idx="14">
                  <c:v>34.91944495</c:v>
                </c:pt>
                <c:pt idx="15">
                  <c:v>38.67615541</c:v>
                </c:pt>
                <c:pt idx="16">
                  <c:v>39.07737676</c:v>
                </c:pt>
                <c:pt idx="17">
                  <c:v>38.67969358</c:v>
                </c:pt>
                <c:pt idx="18">
                  <c:v>45.90086743</c:v>
                </c:pt>
                <c:pt idx="19">
                  <c:v>47.24117671</c:v>
                </c:pt>
                <c:pt idx="20">
                  <c:v>46.31172327</c:v>
                </c:pt>
                <c:pt idx="21">
                  <c:v>46.39452222</c:v>
                </c:pt>
                <c:pt idx="22">
                  <c:v>38.5954717</c:v>
                </c:pt>
                <c:pt idx="23">
                  <c:v>24.52157467</c:v>
                </c:pt>
                <c:pt idx="24">
                  <c:v>23.52121597</c:v>
                </c:pt>
                <c:pt idx="25">
                  <c:v>27.22041409</c:v>
                </c:pt>
                <c:pt idx="26">
                  <c:v>37.4483928</c:v>
                </c:pt>
                <c:pt idx="27">
                  <c:v>43.57530115</c:v>
                </c:pt>
                <c:pt idx="28">
                  <c:v>40.57366692</c:v>
                </c:pt>
                <c:pt idx="29">
                  <c:v>42.06042557</c:v>
                </c:pt>
                <c:pt idx="30">
                  <c:v>45.62820939</c:v>
                </c:pt>
                <c:pt idx="31">
                  <c:v>52.3767626</c:v>
                </c:pt>
                <c:pt idx="32">
                  <c:v>47.08726713</c:v>
                </c:pt>
                <c:pt idx="33">
                  <c:v>45.01719015</c:v>
                </c:pt>
                <c:pt idx="34">
                  <c:v>35.71224821</c:v>
                </c:pt>
                <c:pt idx="35">
                  <c:v>22.21428347</c:v>
                </c:pt>
                <c:pt idx="36">
                  <c:v>21.73045966</c:v>
                </c:pt>
                <c:pt idx="37">
                  <c:v>27.96819585</c:v>
                </c:pt>
                <c:pt idx="38">
                  <c:v>36.9882198</c:v>
                </c:pt>
                <c:pt idx="39">
                  <c:v>35.73892225</c:v>
                </c:pt>
                <c:pt idx="40">
                  <c:v>39.29091559</c:v>
                </c:pt>
                <c:pt idx="41">
                  <c:v>38.84805562</c:v>
                </c:pt>
                <c:pt idx="42">
                  <c:v>45.51063231</c:v>
                </c:pt>
                <c:pt idx="43">
                  <c:v>50.52237204</c:v>
                </c:pt>
                <c:pt idx="44">
                  <c:v>38.39242388</c:v>
                </c:pt>
                <c:pt idx="45">
                  <c:v>42.29718227</c:v>
                </c:pt>
                <c:pt idx="46">
                  <c:v>34.72539608</c:v>
                </c:pt>
                <c:pt idx="47">
                  <c:v>21.28168216</c:v>
                </c:pt>
                <c:pt idx="48">
                  <c:v>20.16842773</c:v>
                </c:pt>
                <c:pt idx="49">
                  <c:v>25.98946383</c:v>
                </c:pt>
                <c:pt idx="50">
                  <c:v>30.29428781</c:v>
                </c:pt>
                <c:pt idx="51">
                  <c:v>35.45397643</c:v>
                </c:pt>
                <c:pt idx="52">
                  <c:v>38.87633024</c:v>
                </c:pt>
                <c:pt idx="53">
                  <c:v>38.89579333</c:v>
                </c:pt>
                <c:pt idx="54">
                  <c:v>42.6367248</c:v>
                </c:pt>
                <c:pt idx="55">
                  <c:v>43.16601048</c:v>
                </c:pt>
                <c:pt idx="56">
                  <c:v>43.62940865</c:v>
                </c:pt>
                <c:pt idx="57">
                  <c:v>44.28739535</c:v>
                </c:pt>
                <c:pt idx="58">
                  <c:v>29.55321385</c:v>
                </c:pt>
                <c:pt idx="59">
                  <c:v>22.695173</c:v>
                </c:pt>
                <c:pt idx="60">
                  <c:v>18.23519554</c:v>
                </c:pt>
                <c:pt idx="61">
                  <c:v>23.88056897</c:v>
                </c:pt>
                <c:pt idx="62">
                  <c:v>31.42252285</c:v>
                </c:pt>
                <c:pt idx="63">
                  <c:v>37.25893412</c:v>
                </c:pt>
                <c:pt idx="64">
                  <c:v>40.35043688</c:v>
                </c:pt>
                <c:pt idx="65">
                  <c:v>38.97099538</c:v>
                </c:pt>
                <c:pt idx="66">
                  <c:v>48.67170507</c:v>
                </c:pt>
                <c:pt idx="67">
                  <c:v>47.51006682</c:v>
                </c:pt>
                <c:pt idx="68">
                  <c:v>41.07311385</c:v>
                </c:pt>
                <c:pt idx="69">
                  <c:v>49.6306289</c:v>
                </c:pt>
                <c:pt idx="70">
                  <c:v>35.32829209</c:v>
                </c:pt>
                <c:pt idx="71">
                  <c:v>21.1664693</c:v>
                </c:pt>
                <c:pt idx="72">
                  <c:v>20.2783757</c:v>
                </c:pt>
                <c:pt idx="73">
                  <c:v>29.35991437</c:v>
                </c:pt>
                <c:pt idx="74">
                  <c:v>33.79679818</c:v>
                </c:pt>
                <c:pt idx="75">
                  <c:v>41.89554678</c:v>
                </c:pt>
                <c:pt idx="76">
                  <c:v>42.80095785</c:v>
                </c:pt>
                <c:pt idx="77">
                  <c:v>42.86840149</c:v>
                </c:pt>
                <c:pt idx="78">
                  <c:v>49.40545179</c:v>
                </c:pt>
                <c:pt idx="79">
                  <c:v>49.69262651</c:v>
                </c:pt>
                <c:pt idx="80">
                  <c:v>46.65587143</c:v>
                </c:pt>
                <c:pt idx="81">
                  <c:v>50.00638999</c:v>
                </c:pt>
                <c:pt idx="82">
                  <c:v>34.40020469</c:v>
                </c:pt>
                <c:pt idx="83">
                  <c:v>24.04163942</c:v>
                </c:pt>
                <c:pt idx="84">
                  <c:v>24.69696079</c:v>
                </c:pt>
                <c:pt idx="85">
                  <c:v>33.21739272</c:v>
                </c:pt>
                <c:pt idx="86">
                  <c:v>38.57723565</c:v>
                </c:pt>
                <c:pt idx="87">
                  <c:v>42.84897494</c:v>
                </c:pt>
                <c:pt idx="88">
                  <c:v>46.52471894</c:v>
                </c:pt>
                <c:pt idx="89">
                  <c:v>50.62750932</c:v>
                </c:pt>
                <c:pt idx="90">
                  <c:v>55.08019052</c:v>
                </c:pt>
                <c:pt idx="91">
                  <c:v>54.82733636</c:v>
                </c:pt>
                <c:pt idx="92">
                  <c:v>46.22385533</c:v>
                </c:pt>
                <c:pt idx="93">
                  <c:v>46.20171754</c:v>
                </c:pt>
                <c:pt idx="94">
                  <c:v>38.44849366</c:v>
                </c:pt>
                <c:pt idx="95">
                  <c:v>24.44319117</c:v>
                </c:pt>
                <c:pt idx="96">
                  <c:v>27.77415747</c:v>
                </c:pt>
                <c:pt idx="97">
                  <c:v>31.03241451</c:v>
                </c:pt>
                <c:pt idx="98">
                  <c:v>38.91200115</c:v>
                </c:pt>
                <c:pt idx="99">
                  <c:v>42.80690529</c:v>
                </c:pt>
                <c:pt idx="100">
                  <c:v>49.92679512</c:v>
                </c:pt>
                <c:pt idx="101">
                  <c:v>47.21280388</c:v>
                </c:pt>
                <c:pt idx="102">
                  <c:v>54.46170167</c:v>
                </c:pt>
                <c:pt idx="103">
                  <c:v>55.33119001</c:v>
                </c:pt>
                <c:pt idx="104">
                  <c:v>45.91055928</c:v>
                </c:pt>
                <c:pt idx="105">
                  <c:v>54.47845132</c:v>
                </c:pt>
                <c:pt idx="106">
                  <c:v>36.66340045</c:v>
                </c:pt>
                <c:pt idx="107">
                  <c:v>25.33450963</c:v>
                </c:pt>
                <c:pt idx="108">
                  <c:v>23.75360468</c:v>
                </c:pt>
                <c:pt idx="109">
                  <c:v>31.95466603</c:v>
                </c:pt>
                <c:pt idx="110">
                  <c:v>37.50952587</c:v>
                </c:pt>
                <c:pt idx="111">
                  <c:v>46.01384787</c:v>
                </c:pt>
                <c:pt idx="112">
                  <c:v>52.85236343</c:v>
                </c:pt>
                <c:pt idx="113">
                  <c:v>46.3593736</c:v>
                </c:pt>
                <c:pt idx="114">
                  <c:v>56.69244425</c:v>
                </c:pt>
                <c:pt idx="115">
                  <c:v>59.35824493</c:v>
                </c:pt>
                <c:pt idx="116">
                  <c:v>52.76733035</c:v>
                </c:pt>
                <c:pt idx="117">
                  <c:v>55.86979866</c:v>
                </c:pt>
                <c:pt idx="118">
                  <c:v>40.90991111</c:v>
                </c:pt>
                <c:pt idx="119">
                  <c:v>28.42851613</c:v>
                </c:pt>
                <c:pt idx="120">
                  <c:v>27.78114695</c:v>
                </c:pt>
                <c:pt idx="121">
                  <c:v>35.59179365</c:v>
                </c:pt>
                <c:pt idx="122">
                  <c:v>39.42685305</c:v>
                </c:pt>
                <c:pt idx="123">
                  <c:v>50.03374589</c:v>
                </c:pt>
                <c:pt idx="124">
                  <c:v>56.43250057</c:v>
                </c:pt>
                <c:pt idx="125">
                  <c:v>53.27402399</c:v>
                </c:pt>
                <c:pt idx="126">
                  <c:v>63.00822351</c:v>
                </c:pt>
                <c:pt idx="127">
                  <c:v>57.53398855</c:v>
                </c:pt>
                <c:pt idx="128">
                  <c:v>59.08750573</c:v>
                </c:pt>
                <c:pt idx="129">
                  <c:v>60.39704338</c:v>
                </c:pt>
                <c:pt idx="130">
                  <c:v>41.50473025</c:v>
                </c:pt>
                <c:pt idx="131">
                  <c:v>30.93300646</c:v>
                </c:pt>
                <c:pt idx="132">
                  <c:v>28.4167739</c:v>
                </c:pt>
                <c:pt idx="133">
                  <c:v>37.57233739</c:v>
                </c:pt>
                <c:pt idx="134">
                  <c:v>43.65725252</c:v>
                </c:pt>
                <c:pt idx="135">
                  <c:v>53.70647257</c:v>
                </c:pt>
                <c:pt idx="136">
                  <c:v>56.97364333</c:v>
                </c:pt>
                <c:pt idx="137">
                  <c:v>54.00813081</c:v>
                </c:pt>
                <c:pt idx="138">
                  <c:v>61.33799832</c:v>
                </c:pt>
                <c:pt idx="139">
                  <c:v>58.88708226</c:v>
                </c:pt>
                <c:pt idx="140">
                  <c:v>61.31278878</c:v>
                </c:pt>
                <c:pt idx="141">
                  <c:v>57.28502366</c:v>
                </c:pt>
                <c:pt idx="142">
                  <c:v>46.1369562</c:v>
                </c:pt>
                <c:pt idx="143">
                  <c:v>29.38399001</c:v>
                </c:pt>
                <c:pt idx="144">
                  <c:v>28.86736657</c:v>
                </c:pt>
                <c:pt idx="145">
                  <c:v>39.15149834</c:v>
                </c:pt>
                <c:pt idx="146">
                  <c:v>43.7904497478</c:v>
                </c:pt>
                <c:pt idx="147">
                  <c:v>56.0398744342</c:v>
                </c:pt>
                <c:pt idx="148">
                  <c:v>57.9455442047</c:v>
                </c:pt>
                <c:pt idx="149">
                  <c:v>52.1445831508</c:v>
                </c:pt>
              </c:numCache>
            </c:numRef>
          </c:val>
          <c:smooth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Blacksburg/WythevilleMarket</c:v>
                </c:pt>
              </c:strCache>
            </c:strRef>
          </c:tx>
          <c:marker>
            <c:symbol val="none"/>
          </c:marker>
          <c:cat>
            <c:strRef>
              <c:f>Sheet1!$A$2:$A$151</c:f>
              <c:strCache>
                <c:ptCount val="150"/>
                <c:pt idx="0">
                  <c:v>01-01-2005</c:v>
                </c:pt>
                <c:pt idx="1">
                  <c:v>02-01-2005</c:v>
                </c:pt>
                <c:pt idx="2">
                  <c:v>03-01-2005</c:v>
                </c:pt>
                <c:pt idx="3">
                  <c:v>04-01-2005</c:v>
                </c:pt>
                <c:pt idx="4">
                  <c:v>05-01-2005</c:v>
                </c:pt>
                <c:pt idx="5">
                  <c:v>06-01-2005</c:v>
                </c:pt>
                <c:pt idx="6">
                  <c:v>07-01-2005</c:v>
                </c:pt>
                <c:pt idx="7">
                  <c:v>08-01-2005</c:v>
                </c:pt>
                <c:pt idx="8">
                  <c:v>09-01-2005</c:v>
                </c:pt>
                <c:pt idx="9">
                  <c:v>10-01-2005</c:v>
                </c:pt>
                <c:pt idx="10">
                  <c:v>11-01-2005</c:v>
                </c:pt>
                <c:pt idx="11">
                  <c:v>12-01-2005</c:v>
                </c:pt>
                <c:pt idx="12">
                  <c:v>01-01-2006</c:v>
                </c:pt>
                <c:pt idx="13">
                  <c:v>02-01-2006</c:v>
                </c:pt>
                <c:pt idx="14">
                  <c:v>03-01-2006</c:v>
                </c:pt>
                <c:pt idx="15">
                  <c:v>04-01-2006</c:v>
                </c:pt>
                <c:pt idx="16">
                  <c:v>05-01-2006</c:v>
                </c:pt>
                <c:pt idx="17">
                  <c:v>06-01-2006</c:v>
                </c:pt>
                <c:pt idx="18">
                  <c:v>07-01-2006</c:v>
                </c:pt>
                <c:pt idx="19">
                  <c:v>08-01-2006</c:v>
                </c:pt>
                <c:pt idx="20">
                  <c:v>09-01-2006</c:v>
                </c:pt>
                <c:pt idx="21">
                  <c:v>10-01-2006</c:v>
                </c:pt>
                <c:pt idx="22">
                  <c:v>11-01-2006</c:v>
                </c:pt>
                <c:pt idx="23">
                  <c:v>12-01-2006</c:v>
                </c:pt>
                <c:pt idx="24">
                  <c:v>01-01-2007</c:v>
                </c:pt>
                <c:pt idx="25">
                  <c:v>02-01-2007</c:v>
                </c:pt>
                <c:pt idx="26">
                  <c:v>03-01-2007</c:v>
                </c:pt>
                <c:pt idx="27">
                  <c:v>04-01-2007</c:v>
                </c:pt>
                <c:pt idx="28">
                  <c:v>05-01-2007</c:v>
                </c:pt>
                <c:pt idx="29">
                  <c:v>06-01-2007</c:v>
                </c:pt>
                <c:pt idx="30">
                  <c:v>07-01-2007</c:v>
                </c:pt>
                <c:pt idx="31">
                  <c:v>08-01-2007</c:v>
                </c:pt>
                <c:pt idx="32">
                  <c:v>09-01-2007</c:v>
                </c:pt>
                <c:pt idx="33">
                  <c:v>10-01-2007</c:v>
                </c:pt>
                <c:pt idx="34">
                  <c:v>11-01-2007</c:v>
                </c:pt>
                <c:pt idx="35">
                  <c:v>12-01-2007</c:v>
                </c:pt>
                <c:pt idx="36">
                  <c:v>01-01-2008</c:v>
                </c:pt>
                <c:pt idx="37">
                  <c:v>02-01-2008</c:v>
                </c:pt>
                <c:pt idx="38">
                  <c:v>03-01-2008</c:v>
                </c:pt>
                <c:pt idx="39">
                  <c:v>04-01-2008</c:v>
                </c:pt>
                <c:pt idx="40">
                  <c:v>05-01-2008</c:v>
                </c:pt>
                <c:pt idx="41">
                  <c:v>06-01-2008</c:v>
                </c:pt>
                <c:pt idx="42">
                  <c:v>07-01-2008</c:v>
                </c:pt>
                <c:pt idx="43">
                  <c:v>08-01-2008</c:v>
                </c:pt>
                <c:pt idx="44">
                  <c:v>09-01-2008</c:v>
                </c:pt>
                <c:pt idx="45">
                  <c:v>10-01-2008</c:v>
                </c:pt>
                <c:pt idx="46">
                  <c:v>11-01-2008</c:v>
                </c:pt>
                <c:pt idx="47">
                  <c:v>12-01-2008</c:v>
                </c:pt>
                <c:pt idx="48">
                  <c:v>01-01-2009</c:v>
                </c:pt>
                <c:pt idx="49">
                  <c:v>02-01-2009</c:v>
                </c:pt>
                <c:pt idx="50">
                  <c:v>03-01-2009</c:v>
                </c:pt>
                <c:pt idx="51">
                  <c:v>04-01-2009</c:v>
                </c:pt>
                <c:pt idx="52">
                  <c:v>05-01-2009</c:v>
                </c:pt>
                <c:pt idx="53">
                  <c:v>06-01-2009</c:v>
                </c:pt>
                <c:pt idx="54">
                  <c:v>07-01-2009</c:v>
                </c:pt>
                <c:pt idx="55">
                  <c:v>08-01-2009</c:v>
                </c:pt>
                <c:pt idx="56">
                  <c:v>09-01-2009</c:v>
                </c:pt>
                <c:pt idx="57">
                  <c:v>10-01-2009</c:v>
                </c:pt>
                <c:pt idx="58">
                  <c:v>11-01-2009</c:v>
                </c:pt>
                <c:pt idx="59">
                  <c:v>12-01-2009</c:v>
                </c:pt>
                <c:pt idx="60">
                  <c:v>01-01-2010</c:v>
                </c:pt>
                <c:pt idx="61">
                  <c:v>02-01-2010</c:v>
                </c:pt>
                <c:pt idx="62">
                  <c:v>03-01-2010</c:v>
                </c:pt>
                <c:pt idx="63">
                  <c:v>04-01-2010</c:v>
                </c:pt>
                <c:pt idx="64">
                  <c:v>05-01-2010</c:v>
                </c:pt>
                <c:pt idx="65">
                  <c:v>06-01-2010</c:v>
                </c:pt>
                <c:pt idx="66">
                  <c:v>07-01-2010</c:v>
                </c:pt>
                <c:pt idx="67">
                  <c:v>08-01-2010</c:v>
                </c:pt>
                <c:pt idx="68">
                  <c:v>09-01-2010</c:v>
                </c:pt>
                <c:pt idx="69">
                  <c:v>10-01-2010</c:v>
                </c:pt>
                <c:pt idx="70">
                  <c:v>11-01-2010</c:v>
                </c:pt>
                <c:pt idx="71">
                  <c:v>12-01-2010</c:v>
                </c:pt>
                <c:pt idx="72">
                  <c:v>01-01-2011</c:v>
                </c:pt>
                <c:pt idx="73">
                  <c:v>02-01-2011</c:v>
                </c:pt>
                <c:pt idx="74">
                  <c:v>03-01-2011</c:v>
                </c:pt>
                <c:pt idx="75">
                  <c:v>04-01-2011</c:v>
                </c:pt>
                <c:pt idx="76">
                  <c:v>05-01-2011</c:v>
                </c:pt>
                <c:pt idx="77">
                  <c:v>06-01-2011</c:v>
                </c:pt>
                <c:pt idx="78">
                  <c:v>07-01-2011</c:v>
                </c:pt>
                <c:pt idx="79">
                  <c:v>08-01-2011</c:v>
                </c:pt>
                <c:pt idx="80">
                  <c:v>09-01-2011</c:v>
                </c:pt>
                <c:pt idx="81">
                  <c:v>10-01-2011</c:v>
                </c:pt>
                <c:pt idx="82">
                  <c:v>11-01-2011</c:v>
                </c:pt>
                <c:pt idx="83">
                  <c:v>12-01-2011</c:v>
                </c:pt>
                <c:pt idx="84">
                  <c:v>01-01-2012</c:v>
                </c:pt>
                <c:pt idx="85">
                  <c:v>02-01-2012</c:v>
                </c:pt>
                <c:pt idx="86">
                  <c:v>03-01-2012</c:v>
                </c:pt>
                <c:pt idx="87">
                  <c:v>04-01-2012</c:v>
                </c:pt>
                <c:pt idx="88">
                  <c:v>05-01-2012</c:v>
                </c:pt>
                <c:pt idx="89">
                  <c:v>06-01-2012</c:v>
                </c:pt>
                <c:pt idx="90">
                  <c:v>07-01-2012</c:v>
                </c:pt>
                <c:pt idx="91">
                  <c:v>08-01-2012</c:v>
                </c:pt>
                <c:pt idx="92">
                  <c:v>09-01-2012</c:v>
                </c:pt>
                <c:pt idx="93">
                  <c:v>10-01-2012</c:v>
                </c:pt>
                <c:pt idx="94">
                  <c:v>11-01-2012</c:v>
                </c:pt>
                <c:pt idx="95">
                  <c:v>12-01-2012</c:v>
                </c:pt>
                <c:pt idx="96">
                  <c:v>01-01-2013</c:v>
                </c:pt>
                <c:pt idx="97">
                  <c:v>02-01-2013</c:v>
                </c:pt>
                <c:pt idx="98">
                  <c:v>03-01-2013</c:v>
                </c:pt>
                <c:pt idx="99">
                  <c:v>04-01-2013</c:v>
                </c:pt>
                <c:pt idx="100">
                  <c:v>05-01-2013</c:v>
                </c:pt>
                <c:pt idx="101">
                  <c:v>06-01-2013</c:v>
                </c:pt>
                <c:pt idx="102">
                  <c:v>07-01-2013</c:v>
                </c:pt>
                <c:pt idx="103">
                  <c:v>08-01-2013</c:v>
                </c:pt>
                <c:pt idx="104">
                  <c:v>09-01-2013</c:v>
                </c:pt>
                <c:pt idx="105">
                  <c:v>10-01-2013</c:v>
                </c:pt>
                <c:pt idx="106">
                  <c:v>11-01-2013</c:v>
                </c:pt>
                <c:pt idx="107">
                  <c:v>12-01-2013</c:v>
                </c:pt>
                <c:pt idx="108">
                  <c:v>01-01-2014</c:v>
                </c:pt>
                <c:pt idx="109">
                  <c:v>02-01-2014</c:v>
                </c:pt>
                <c:pt idx="110">
                  <c:v>03-01-2014</c:v>
                </c:pt>
                <c:pt idx="111">
                  <c:v>04-01-2014</c:v>
                </c:pt>
                <c:pt idx="112">
                  <c:v>05-01-2014</c:v>
                </c:pt>
                <c:pt idx="113">
                  <c:v>06-01-2014</c:v>
                </c:pt>
                <c:pt idx="114">
                  <c:v>07-01-2014</c:v>
                </c:pt>
                <c:pt idx="115">
                  <c:v>08-01-2014</c:v>
                </c:pt>
                <c:pt idx="116">
                  <c:v>09-01-2014</c:v>
                </c:pt>
                <c:pt idx="117">
                  <c:v>10-01-2014</c:v>
                </c:pt>
                <c:pt idx="118">
                  <c:v>11-01-2014</c:v>
                </c:pt>
                <c:pt idx="119">
                  <c:v>12-01-2014</c:v>
                </c:pt>
                <c:pt idx="120">
                  <c:v>01-01-2015</c:v>
                </c:pt>
                <c:pt idx="121">
                  <c:v>02-01-2015</c:v>
                </c:pt>
                <c:pt idx="122">
                  <c:v>03-01-2015</c:v>
                </c:pt>
                <c:pt idx="123">
                  <c:v>04-01-2015</c:v>
                </c:pt>
                <c:pt idx="124">
                  <c:v>05-01-2015</c:v>
                </c:pt>
                <c:pt idx="125">
                  <c:v>06-01-2015</c:v>
                </c:pt>
                <c:pt idx="126">
                  <c:v>07-01-2015</c:v>
                </c:pt>
                <c:pt idx="127">
                  <c:v>08-01-2015</c:v>
                </c:pt>
                <c:pt idx="128">
                  <c:v>09-01-2015</c:v>
                </c:pt>
                <c:pt idx="129">
                  <c:v>10-01-2015</c:v>
                </c:pt>
                <c:pt idx="130">
                  <c:v>11-01-2015</c:v>
                </c:pt>
                <c:pt idx="131">
                  <c:v>12-01-2015</c:v>
                </c:pt>
                <c:pt idx="132">
                  <c:v>01-01-2016</c:v>
                </c:pt>
                <c:pt idx="133">
                  <c:v>02-01-2016</c:v>
                </c:pt>
                <c:pt idx="134">
                  <c:v>03-01-2016</c:v>
                </c:pt>
                <c:pt idx="135">
                  <c:v>04-01-2016</c:v>
                </c:pt>
                <c:pt idx="136">
                  <c:v>05-01-2016</c:v>
                </c:pt>
                <c:pt idx="137">
                  <c:v>06-01-2016</c:v>
                </c:pt>
                <c:pt idx="138">
                  <c:v>07-01-2016</c:v>
                </c:pt>
                <c:pt idx="139">
                  <c:v>08-01-2016</c:v>
                </c:pt>
                <c:pt idx="140">
                  <c:v>09-01-2016</c:v>
                </c:pt>
                <c:pt idx="141">
                  <c:v>10-01-2016</c:v>
                </c:pt>
                <c:pt idx="142">
                  <c:v>11-01-2016</c:v>
                </c:pt>
                <c:pt idx="143">
                  <c:v>12-01-2016</c:v>
                </c:pt>
                <c:pt idx="144">
                  <c:v>01-01-2017</c:v>
                </c:pt>
                <c:pt idx="145">
                  <c:v>02-01-2017</c:v>
                </c:pt>
                <c:pt idx="146">
                  <c:v>03-01-2017</c:v>
                </c:pt>
                <c:pt idx="147">
                  <c:v>04-01-2017</c:v>
                </c:pt>
                <c:pt idx="148">
                  <c:v>05-01-2017</c:v>
                </c:pt>
                <c:pt idx="149">
                  <c:v>06-01-2017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smooth val="0"/>
        </c:ser>
        <c:marker val="1"/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low"/>
        <c:txPr>
          <a:bodyPr/>
          <a:lstStyle/>
          <a:p>
            <a:pPr>
              <a:defRPr b="1" sz="1200"/>
            </a:pPr>
          </a:p>
        </c:txPr>
        <c:crossAx val="2140495176"/>
        <c:crosses val="autoZero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numFmt formatCode="&quot;$&quot;0.00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theCommonwealthofVirginia</c:v>
                </c:pt>
              </c:strCache>
            </c:strRef>
          </c:tx>
          <c:marker>
            <c:symbol val="none"/>
          </c:marker>
          <c:cat>
            <c:strRef>
              <c:f>Sheet1!$A$2:$A$151</c:f>
              <c:strCache>
                <c:ptCount val="150"/>
                <c:pt idx="0">
                  <c:v>01-01-2005</c:v>
                </c:pt>
                <c:pt idx="1">
                  <c:v>02-01-2005</c:v>
                </c:pt>
                <c:pt idx="2">
                  <c:v>03-01-2005</c:v>
                </c:pt>
                <c:pt idx="3">
                  <c:v>04-01-2005</c:v>
                </c:pt>
                <c:pt idx="4">
                  <c:v>05-01-2005</c:v>
                </c:pt>
                <c:pt idx="5">
                  <c:v>06-01-2005</c:v>
                </c:pt>
                <c:pt idx="6">
                  <c:v>07-01-2005</c:v>
                </c:pt>
                <c:pt idx="7">
                  <c:v>08-01-2005</c:v>
                </c:pt>
                <c:pt idx="8">
                  <c:v>09-01-2005</c:v>
                </c:pt>
                <c:pt idx="9">
                  <c:v>10-01-2005</c:v>
                </c:pt>
                <c:pt idx="10">
                  <c:v>11-01-2005</c:v>
                </c:pt>
                <c:pt idx="11">
                  <c:v>12-01-2005</c:v>
                </c:pt>
                <c:pt idx="12">
                  <c:v>01-01-2006</c:v>
                </c:pt>
                <c:pt idx="13">
                  <c:v>02-01-2006</c:v>
                </c:pt>
                <c:pt idx="14">
                  <c:v>03-01-2006</c:v>
                </c:pt>
                <c:pt idx="15">
                  <c:v>04-01-2006</c:v>
                </c:pt>
                <c:pt idx="16">
                  <c:v>05-01-2006</c:v>
                </c:pt>
                <c:pt idx="17">
                  <c:v>06-01-2006</c:v>
                </c:pt>
                <c:pt idx="18">
                  <c:v>07-01-2006</c:v>
                </c:pt>
                <c:pt idx="19">
                  <c:v>08-01-2006</c:v>
                </c:pt>
                <c:pt idx="20">
                  <c:v>09-01-2006</c:v>
                </c:pt>
                <c:pt idx="21">
                  <c:v>10-01-2006</c:v>
                </c:pt>
                <c:pt idx="22">
                  <c:v>11-01-2006</c:v>
                </c:pt>
                <c:pt idx="23">
                  <c:v>12-01-2006</c:v>
                </c:pt>
                <c:pt idx="24">
                  <c:v>01-01-2007</c:v>
                </c:pt>
                <c:pt idx="25">
                  <c:v>02-01-2007</c:v>
                </c:pt>
                <c:pt idx="26">
                  <c:v>03-01-2007</c:v>
                </c:pt>
                <c:pt idx="27">
                  <c:v>04-01-2007</c:v>
                </c:pt>
                <c:pt idx="28">
                  <c:v>05-01-2007</c:v>
                </c:pt>
                <c:pt idx="29">
                  <c:v>06-01-2007</c:v>
                </c:pt>
                <c:pt idx="30">
                  <c:v>07-01-2007</c:v>
                </c:pt>
                <c:pt idx="31">
                  <c:v>08-01-2007</c:v>
                </c:pt>
                <c:pt idx="32">
                  <c:v>09-01-2007</c:v>
                </c:pt>
                <c:pt idx="33">
                  <c:v>10-01-2007</c:v>
                </c:pt>
                <c:pt idx="34">
                  <c:v>11-01-2007</c:v>
                </c:pt>
                <c:pt idx="35">
                  <c:v>12-01-2007</c:v>
                </c:pt>
                <c:pt idx="36">
                  <c:v>01-01-2008</c:v>
                </c:pt>
                <c:pt idx="37">
                  <c:v>02-01-2008</c:v>
                </c:pt>
                <c:pt idx="38">
                  <c:v>03-01-2008</c:v>
                </c:pt>
                <c:pt idx="39">
                  <c:v>04-01-2008</c:v>
                </c:pt>
                <c:pt idx="40">
                  <c:v>05-01-2008</c:v>
                </c:pt>
                <c:pt idx="41">
                  <c:v>06-01-2008</c:v>
                </c:pt>
                <c:pt idx="42">
                  <c:v>07-01-2008</c:v>
                </c:pt>
                <c:pt idx="43">
                  <c:v>08-01-2008</c:v>
                </c:pt>
                <c:pt idx="44">
                  <c:v>09-01-2008</c:v>
                </c:pt>
                <c:pt idx="45">
                  <c:v>10-01-2008</c:v>
                </c:pt>
                <c:pt idx="46">
                  <c:v>11-01-2008</c:v>
                </c:pt>
                <c:pt idx="47">
                  <c:v>12-01-2008</c:v>
                </c:pt>
                <c:pt idx="48">
                  <c:v>01-01-2009</c:v>
                </c:pt>
                <c:pt idx="49">
                  <c:v>02-01-2009</c:v>
                </c:pt>
                <c:pt idx="50">
                  <c:v>03-01-2009</c:v>
                </c:pt>
                <c:pt idx="51">
                  <c:v>04-01-2009</c:v>
                </c:pt>
                <c:pt idx="52">
                  <c:v>05-01-2009</c:v>
                </c:pt>
                <c:pt idx="53">
                  <c:v>06-01-2009</c:v>
                </c:pt>
                <c:pt idx="54">
                  <c:v>07-01-2009</c:v>
                </c:pt>
                <c:pt idx="55">
                  <c:v>08-01-2009</c:v>
                </c:pt>
                <c:pt idx="56">
                  <c:v>09-01-2009</c:v>
                </c:pt>
                <c:pt idx="57">
                  <c:v>10-01-2009</c:v>
                </c:pt>
                <c:pt idx="58">
                  <c:v>11-01-2009</c:v>
                </c:pt>
                <c:pt idx="59">
                  <c:v>12-01-2009</c:v>
                </c:pt>
                <c:pt idx="60">
                  <c:v>01-01-2010</c:v>
                </c:pt>
                <c:pt idx="61">
                  <c:v>02-01-2010</c:v>
                </c:pt>
                <c:pt idx="62">
                  <c:v>03-01-2010</c:v>
                </c:pt>
                <c:pt idx="63">
                  <c:v>04-01-2010</c:v>
                </c:pt>
                <c:pt idx="64">
                  <c:v>05-01-2010</c:v>
                </c:pt>
                <c:pt idx="65">
                  <c:v>06-01-2010</c:v>
                </c:pt>
                <c:pt idx="66">
                  <c:v>07-01-2010</c:v>
                </c:pt>
                <c:pt idx="67">
                  <c:v>08-01-2010</c:v>
                </c:pt>
                <c:pt idx="68">
                  <c:v>09-01-2010</c:v>
                </c:pt>
                <c:pt idx="69">
                  <c:v>10-01-2010</c:v>
                </c:pt>
                <c:pt idx="70">
                  <c:v>11-01-2010</c:v>
                </c:pt>
                <c:pt idx="71">
                  <c:v>12-01-2010</c:v>
                </c:pt>
                <c:pt idx="72">
                  <c:v>01-01-2011</c:v>
                </c:pt>
                <c:pt idx="73">
                  <c:v>02-01-2011</c:v>
                </c:pt>
                <c:pt idx="74">
                  <c:v>03-01-2011</c:v>
                </c:pt>
                <c:pt idx="75">
                  <c:v>04-01-2011</c:v>
                </c:pt>
                <c:pt idx="76">
                  <c:v>05-01-2011</c:v>
                </c:pt>
                <c:pt idx="77">
                  <c:v>06-01-2011</c:v>
                </c:pt>
                <c:pt idx="78">
                  <c:v>07-01-2011</c:v>
                </c:pt>
                <c:pt idx="79">
                  <c:v>08-01-2011</c:v>
                </c:pt>
                <c:pt idx="80">
                  <c:v>09-01-2011</c:v>
                </c:pt>
                <c:pt idx="81">
                  <c:v>10-01-2011</c:v>
                </c:pt>
                <c:pt idx="82">
                  <c:v>11-01-2011</c:v>
                </c:pt>
                <c:pt idx="83">
                  <c:v>12-01-2011</c:v>
                </c:pt>
                <c:pt idx="84">
                  <c:v>01-01-2012</c:v>
                </c:pt>
                <c:pt idx="85">
                  <c:v>02-01-2012</c:v>
                </c:pt>
                <c:pt idx="86">
                  <c:v>03-01-2012</c:v>
                </c:pt>
                <c:pt idx="87">
                  <c:v>04-01-2012</c:v>
                </c:pt>
                <c:pt idx="88">
                  <c:v>05-01-2012</c:v>
                </c:pt>
                <c:pt idx="89">
                  <c:v>06-01-2012</c:v>
                </c:pt>
                <c:pt idx="90">
                  <c:v>07-01-2012</c:v>
                </c:pt>
                <c:pt idx="91">
                  <c:v>08-01-2012</c:v>
                </c:pt>
                <c:pt idx="92">
                  <c:v>09-01-2012</c:v>
                </c:pt>
                <c:pt idx="93">
                  <c:v>10-01-2012</c:v>
                </c:pt>
                <c:pt idx="94">
                  <c:v>11-01-2012</c:v>
                </c:pt>
                <c:pt idx="95">
                  <c:v>12-01-2012</c:v>
                </c:pt>
                <c:pt idx="96">
                  <c:v>01-01-2013</c:v>
                </c:pt>
                <c:pt idx="97">
                  <c:v>02-01-2013</c:v>
                </c:pt>
                <c:pt idx="98">
                  <c:v>03-01-2013</c:v>
                </c:pt>
                <c:pt idx="99">
                  <c:v>04-01-2013</c:v>
                </c:pt>
                <c:pt idx="100">
                  <c:v>05-01-2013</c:v>
                </c:pt>
                <c:pt idx="101">
                  <c:v>06-01-2013</c:v>
                </c:pt>
                <c:pt idx="102">
                  <c:v>07-01-2013</c:v>
                </c:pt>
                <c:pt idx="103">
                  <c:v>08-01-2013</c:v>
                </c:pt>
                <c:pt idx="104">
                  <c:v>09-01-2013</c:v>
                </c:pt>
                <c:pt idx="105">
                  <c:v>10-01-2013</c:v>
                </c:pt>
                <c:pt idx="106">
                  <c:v>11-01-2013</c:v>
                </c:pt>
                <c:pt idx="107">
                  <c:v>12-01-2013</c:v>
                </c:pt>
                <c:pt idx="108">
                  <c:v>01-01-2014</c:v>
                </c:pt>
                <c:pt idx="109">
                  <c:v>02-01-2014</c:v>
                </c:pt>
                <c:pt idx="110">
                  <c:v>03-01-2014</c:v>
                </c:pt>
                <c:pt idx="111">
                  <c:v>04-01-2014</c:v>
                </c:pt>
                <c:pt idx="112">
                  <c:v>05-01-2014</c:v>
                </c:pt>
                <c:pt idx="113">
                  <c:v>06-01-2014</c:v>
                </c:pt>
                <c:pt idx="114">
                  <c:v>07-01-2014</c:v>
                </c:pt>
                <c:pt idx="115">
                  <c:v>08-01-2014</c:v>
                </c:pt>
                <c:pt idx="116">
                  <c:v>09-01-2014</c:v>
                </c:pt>
                <c:pt idx="117">
                  <c:v>10-01-2014</c:v>
                </c:pt>
                <c:pt idx="118">
                  <c:v>11-01-2014</c:v>
                </c:pt>
                <c:pt idx="119">
                  <c:v>12-01-2014</c:v>
                </c:pt>
                <c:pt idx="120">
                  <c:v>01-01-2015</c:v>
                </c:pt>
                <c:pt idx="121">
                  <c:v>02-01-2015</c:v>
                </c:pt>
                <c:pt idx="122">
                  <c:v>03-01-2015</c:v>
                </c:pt>
                <c:pt idx="123">
                  <c:v>04-01-2015</c:v>
                </c:pt>
                <c:pt idx="124">
                  <c:v>05-01-2015</c:v>
                </c:pt>
                <c:pt idx="125">
                  <c:v>06-01-2015</c:v>
                </c:pt>
                <c:pt idx="126">
                  <c:v>07-01-2015</c:v>
                </c:pt>
                <c:pt idx="127">
                  <c:v>08-01-2015</c:v>
                </c:pt>
                <c:pt idx="128">
                  <c:v>09-01-2015</c:v>
                </c:pt>
                <c:pt idx="129">
                  <c:v>10-01-2015</c:v>
                </c:pt>
                <c:pt idx="130">
                  <c:v>11-01-2015</c:v>
                </c:pt>
                <c:pt idx="131">
                  <c:v>12-01-2015</c:v>
                </c:pt>
                <c:pt idx="132">
                  <c:v>01-01-2016</c:v>
                </c:pt>
                <c:pt idx="133">
                  <c:v>02-01-2016</c:v>
                </c:pt>
                <c:pt idx="134">
                  <c:v>03-01-2016</c:v>
                </c:pt>
                <c:pt idx="135">
                  <c:v>04-01-2016</c:v>
                </c:pt>
                <c:pt idx="136">
                  <c:v>05-01-2016</c:v>
                </c:pt>
                <c:pt idx="137">
                  <c:v>06-01-2016</c:v>
                </c:pt>
                <c:pt idx="138">
                  <c:v>07-01-2016</c:v>
                </c:pt>
                <c:pt idx="139">
                  <c:v>08-01-2016</c:v>
                </c:pt>
                <c:pt idx="140">
                  <c:v>09-01-2016</c:v>
                </c:pt>
                <c:pt idx="141">
                  <c:v>10-01-2016</c:v>
                </c:pt>
                <c:pt idx="142">
                  <c:v>11-01-2016</c:v>
                </c:pt>
                <c:pt idx="143">
                  <c:v>12-01-2016</c:v>
                </c:pt>
                <c:pt idx="144">
                  <c:v>01-01-2017</c:v>
                </c:pt>
                <c:pt idx="145">
                  <c:v>02-01-2017</c:v>
                </c:pt>
                <c:pt idx="146">
                  <c:v>03-01-2017</c:v>
                </c:pt>
                <c:pt idx="147">
                  <c:v>04-01-2017</c:v>
                </c:pt>
                <c:pt idx="148">
                  <c:v>05-01-2017</c:v>
                </c:pt>
                <c:pt idx="149">
                  <c:v>06-01-2017</c:v>
                </c:pt>
              </c:strCache>
            </c:strRef>
          </c:cat>
          <c:val>
            <c:numRef>
              <c:f>Sheet1!$B$2:$B$151</c:f>
              <c:numCache>
                <c:formatCode>General</c:formatCode>
                <c:ptCount val="150"/>
                <c:pt idx="0">
                  <c:v>38.22283833</c:v>
                </c:pt>
                <c:pt idx="1">
                  <c:v>44.81038638</c:v>
                </c:pt>
                <c:pt idx="2">
                  <c:v>52.7405608</c:v>
                </c:pt>
                <c:pt idx="3">
                  <c:v>62.15661086</c:v>
                </c:pt>
                <c:pt idx="4">
                  <c:v>61.86725156</c:v>
                </c:pt>
                <c:pt idx="5">
                  <c:v>69.12427612</c:v>
                </c:pt>
                <c:pt idx="6">
                  <c:v>70.90692621</c:v>
                </c:pt>
                <c:pt idx="7">
                  <c:v>66.77042928</c:v>
                </c:pt>
                <c:pt idx="8">
                  <c:v>60.47519502</c:v>
                </c:pt>
                <c:pt idx="9">
                  <c:v>61.47607201</c:v>
                </c:pt>
                <c:pt idx="10">
                  <c:v>50.58025465</c:v>
                </c:pt>
                <c:pt idx="11">
                  <c:v>37.01230019</c:v>
                </c:pt>
                <c:pt idx="12">
                  <c:v>40.04198326</c:v>
                </c:pt>
                <c:pt idx="13">
                  <c:v>47.23629033</c:v>
                </c:pt>
                <c:pt idx="14">
                  <c:v>58.49746571</c:v>
                </c:pt>
                <c:pt idx="15">
                  <c:v>64.29588283</c:v>
                </c:pt>
                <c:pt idx="16">
                  <c:v>68.12705702</c:v>
                </c:pt>
                <c:pt idx="17">
                  <c:v>74.0513368</c:v>
                </c:pt>
                <c:pt idx="18">
                  <c:v>71.29071636</c:v>
                </c:pt>
                <c:pt idx="19">
                  <c:v>67.48912126</c:v>
                </c:pt>
                <c:pt idx="20">
                  <c:v>62.91482349</c:v>
                </c:pt>
                <c:pt idx="21">
                  <c:v>64.94826516</c:v>
                </c:pt>
                <c:pt idx="22">
                  <c:v>51.86299124</c:v>
                </c:pt>
                <c:pt idx="23">
                  <c:v>38.53021233</c:v>
                </c:pt>
                <c:pt idx="24">
                  <c:v>41.68842492</c:v>
                </c:pt>
                <c:pt idx="25">
                  <c:v>49.13514255</c:v>
                </c:pt>
                <c:pt idx="26">
                  <c:v>61.80333689</c:v>
                </c:pt>
                <c:pt idx="27">
                  <c:v>67.5641823</c:v>
                </c:pt>
                <c:pt idx="28">
                  <c:v>73.11188808</c:v>
                </c:pt>
                <c:pt idx="29">
                  <c:v>76.92198138</c:v>
                </c:pt>
                <c:pt idx="30">
                  <c:v>73.53575576</c:v>
                </c:pt>
                <c:pt idx="31">
                  <c:v>71.77937739</c:v>
                </c:pt>
                <c:pt idx="32">
                  <c:v>64.98145132</c:v>
                </c:pt>
                <c:pt idx="33">
                  <c:v>70.27672677</c:v>
                </c:pt>
                <c:pt idx="34">
                  <c:v>52.39557339</c:v>
                </c:pt>
                <c:pt idx="35">
                  <c:v>38.76678368</c:v>
                </c:pt>
                <c:pt idx="36">
                  <c:v>42.60251749</c:v>
                </c:pt>
                <c:pt idx="37">
                  <c:v>49.92932904</c:v>
                </c:pt>
                <c:pt idx="38">
                  <c:v>60.92615903</c:v>
                </c:pt>
                <c:pt idx="39">
                  <c:v>68.95619088</c:v>
                </c:pt>
                <c:pt idx="40">
                  <c:v>69.28361744</c:v>
                </c:pt>
                <c:pt idx="41">
                  <c:v>74.08707806</c:v>
                </c:pt>
                <c:pt idx="42">
                  <c:v>72.90188231</c:v>
                </c:pt>
                <c:pt idx="43">
                  <c:v>67.59693779</c:v>
                </c:pt>
                <c:pt idx="44">
                  <c:v>60.39882042</c:v>
                </c:pt>
                <c:pt idx="45">
                  <c:v>64.63949163</c:v>
                </c:pt>
                <c:pt idx="46">
                  <c:v>47.03624454</c:v>
                </c:pt>
                <c:pt idx="47">
                  <c:v>36.57335675</c:v>
                </c:pt>
                <c:pt idx="48">
                  <c:v>44.20114524</c:v>
                </c:pt>
                <c:pt idx="49">
                  <c:v>45.6637793</c:v>
                </c:pt>
                <c:pt idx="50">
                  <c:v>53.8186645</c:v>
                </c:pt>
                <c:pt idx="51">
                  <c:v>60.46154827</c:v>
                </c:pt>
                <c:pt idx="52">
                  <c:v>58.79137415</c:v>
                </c:pt>
                <c:pt idx="53">
                  <c:v>64.93670202</c:v>
                </c:pt>
                <c:pt idx="54">
                  <c:v>64.50831742</c:v>
                </c:pt>
                <c:pt idx="55">
                  <c:v>59.70218093</c:v>
                </c:pt>
                <c:pt idx="56">
                  <c:v>55.19356019</c:v>
                </c:pt>
                <c:pt idx="57">
                  <c:v>57.19503051</c:v>
                </c:pt>
                <c:pt idx="58">
                  <c:v>42.52858485</c:v>
                </c:pt>
                <c:pt idx="59">
                  <c:v>34.85580059</c:v>
                </c:pt>
                <c:pt idx="60">
                  <c:v>35.48469995</c:v>
                </c:pt>
                <c:pt idx="61">
                  <c:v>41.47314098</c:v>
                </c:pt>
                <c:pt idx="62">
                  <c:v>54.01922438</c:v>
                </c:pt>
                <c:pt idx="63">
                  <c:v>59.99282301</c:v>
                </c:pt>
                <c:pt idx="64">
                  <c:v>60.25545421</c:v>
                </c:pt>
                <c:pt idx="65">
                  <c:v>67.06739234</c:v>
                </c:pt>
                <c:pt idx="66">
                  <c:v>68.82873921</c:v>
                </c:pt>
                <c:pt idx="67">
                  <c:v>63.66779905</c:v>
                </c:pt>
                <c:pt idx="68">
                  <c:v>57.57576568</c:v>
                </c:pt>
                <c:pt idx="69">
                  <c:v>60.36736714</c:v>
                </c:pt>
                <c:pt idx="70">
                  <c:v>45.44918841</c:v>
                </c:pt>
                <c:pt idx="71">
                  <c:v>34.38917686</c:v>
                </c:pt>
                <c:pt idx="72">
                  <c:v>36.52862798</c:v>
                </c:pt>
                <c:pt idx="73">
                  <c:v>43.15304835</c:v>
                </c:pt>
                <c:pt idx="74">
                  <c:v>55.27446279</c:v>
                </c:pt>
                <c:pt idx="75">
                  <c:v>60.36182794</c:v>
                </c:pt>
                <c:pt idx="76">
                  <c:v>63.73843146</c:v>
                </c:pt>
                <c:pt idx="77">
                  <c:v>68.72232229</c:v>
                </c:pt>
                <c:pt idx="78">
                  <c:v>67.91757777</c:v>
                </c:pt>
                <c:pt idx="79">
                  <c:v>63.05860298</c:v>
                </c:pt>
                <c:pt idx="80">
                  <c:v>60.00912138</c:v>
                </c:pt>
                <c:pt idx="81">
                  <c:v>61.66498572</c:v>
                </c:pt>
                <c:pt idx="82">
                  <c:v>47.84315821</c:v>
                </c:pt>
                <c:pt idx="83">
                  <c:v>35.16726109</c:v>
                </c:pt>
                <c:pt idx="84">
                  <c:v>36.58378071</c:v>
                </c:pt>
                <c:pt idx="85">
                  <c:v>44.22608729</c:v>
                </c:pt>
                <c:pt idx="86">
                  <c:v>57.53553631</c:v>
                </c:pt>
                <c:pt idx="87">
                  <c:v>61.82351832</c:v>
                </c:pt>
                <c:pt idx="88">
                  <c:v>65.94464165</c:v>
                </c:pt>
                <c:pt idx="89">
                  <c:v>73.40757816</c:v>
                </c:pt>
                <c:pt idx="90">
                  <c:v>71.92272048</c:v>
                </c:pt>
                <c:pt idx="91">
                  <c:v>65.54416688</c:v>
                </c:pt>
                <c:pt idx="92">
                  <c:v>59.33688222</c:v>
                </c:pt>
                <c:pt idx="93">
                  <c:v>61.97689622</c:v>
                </c:pt>
                <c:pt idx="94">
                  <c:v>47.7646846</c:v>
                </c:pt>
                <c:pt idx="95">
                  <c:v>36.9428978</c:v>
                </c:pt>
                <c:pt idx="96">
                  <c:v>41.15047128</c:v>
                </c:pt>
                <c:pt idx="97">
                  <c:v>44.05280936</c:v>
                </c:pt>
                <c:pt idx="98">
                  <c:v>55.13264159</c:v>
                </c:pt>
                <c:pt idx="99">
                  <c:v>62.76007892</c:v>
                </c:pt>
                <c:pt idx="100">
                  <c:v>63.33435197</c:v>
                </c:pt>
                <c:pt idx="101">
                  <c:v>70.01165213</c:v>
                </c:pt>
                <c:pt idx="102">
                  <c:v>70.35732817</c:v>
                </c:pt>
                <c:pt idx="103">
                  <c:v>64.46188876</c:v>
                </c:pt>
                <c:pt idx="104">
                  <c:v>56.94012804</c:v>
                </c:pt>
                <c:pt idx="105">
                  <c:v>57.60961551</c:v>
                </c:pt>
                <c:pt idx="106">
                  <c:v>45.67213366</c:v>
                </c:pt>
                <c:pt idx="107">
                  <c:v>36.7619844</c:v>
                </c:pt>
                <c:pt idx="108">
                  <c:v>36.96378504</c:v>
                </c:pt>
                <c:pt idx="109">
                  <c:v>45.090978</c:v>
                </c:pt>
                <c:pt idx="110">
                  <c:v>56.87255526</c:v>
                </c:pt>
                <c:pt idx="111">
                  <c:v>65.9430461</c:v>
                </c:pt>
                <c:pt idx="112">
                  <c:v>70.29562171</c:v>
                </c:pt>
                <c:pt idx="113">
                  <c:v>74.19819803</c:v>
                </c:pt>
                <c:pt idx="114">
                  <c:v>75.58295547</c:v>
                </c:pt>
                <c:pt idx="115">
                  <c:v>71.88811919</c:v>
                </c:pt>
                <c:pt idx="116">
                  <c:v>63.93933727</c:v>
                </c:pt>
                <c:pt idx="117">
                  <c:v>66.3612434</c:v>
                </c:pt>
                <c:pt idx="118">
                  <c:v>50.34370749</c:v>
                </c:pt>
                <c:pt idx="119">
                  <c:v>39.76368708</c:v>
                </c:pt>
                <c:pt idx="120">
                  <c:v>40.09006013</c:v>
                </c:pt>
                <c:pt idx="121">
                  <c:v>47.96011972</c:v>
                </c:pt>
                <c:pt idx="122">
                  <c:v>62.22552707</c:v>
                </c:pt>
                <c:pt idx="123">
                  <c:v>72.50364769</c:v>
                </c:pt>
                <c:pt idx="124">
                  <c:v>76.26090547</c:v>
                </c:pt>
                <c:pt idx="125">
                  <c:v>81.41478778</c:v>
                </c:pt>
                <c:pt idx="126">
                  <c:v>81.49111818</c:v>
                </c:pt>
                <c:pt idx="127">
                  <c:v>73.50200189</c:v>
                </c:pt>
                <c:pt idx="128">
                  <c:v>68.60422351</c:v>
                </c:pt>
                <c:pt idx="129">
                  <c:v>70.80309004</c:v>
                </c:pt>
                <c:pt idx="130">
                  <c:v>52.98833211</c:v>
                </c:pt>
                <c:pt idx="131">
                  <c:v>42.16887286</c:v>
                </c:pt>
                <c:pt idx="132">
                  <c:v>40.50725998</c:v>
                </c:pt>
                <c:pt idx="133">
                  <c:v>51.37432809</c:v>
                </c:pt>
                <c:pt idx="134">
                  <c:v>67.45539825</c:v>
                </c:pt>
                <c:pt idx="135">
                  <c:v>76.91085739</c:v>
                </c:pt>
                <c:pt idx="136">
                  <c:v>79.40026311</c:v>
                </c:pt>
                <c:pt idx="137">
                  <c:v>85.37864284</c:v>
                </c:pt>
                <c:pt idx="138">
                  <c:v>84.09121044</c:v>
                </c:pt>
                <c:pt idx="139">
                  <c:v>77.16254944</c:v>
                </c:pt>
                <c:pt idx="140">
                  <c:v>73.83439815</c:v>
                </c:pt>
                <c:pt idx="141">
                  <c:v>75.48258228</c:v>
                </c:pt>
                <c:pt idx="142">
                  <c:v>58.93911522</c:v>
                </c:pt>
                <c:pt idx="143">
                  <c:v>44.37365172</c:v>
                </c:pt>
                <c:pt idx="144">
                  <c:v>48.20778135</c:v>
                </c:pt>
                <c:pt idx="145">
                  <c:v>51.65225637</c:v>
                </c:pt>
                <c:pt idx="146">
                  <c:v>69.9362846106</c:v>
                </c:pt>
                <c:pt idx="147">
                  <c:v>79.1945789756</c:v>
                </c:pt>
                <c:pt idx="148">
                  <c:v>81.8121676435</c:v>
                </c:pt>
                <c:pt idx="149">
                  <c:v>88.3466855466</c:v>
                </c:pt>
              </c:numCache>
            </c:numRef>
          </c:val>
          <c:smooth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theCommonwealthofVirginia</c:v>
                </c:pt>
              </c:strCache>
            </c:strRef>
          </c:tx>
          <c:marker>
            <c:symbol val="none"/>
          </c:marker>
          <c:cat>
            <c:strRef>
              <c:f>Sheet1!$A$2:$A$151</c:f>
              <c:strCache>
                <c:ptCount val="150"/>
                <c:pt idx="0">
                  <c:v>01-01-2005</c:v>
                </c:pt>
                <c:pt idx="1">
                  <c:v>02-01-2005</c:v>
                </c:pt>
                <c:pt idx="2">
                  <c:v>03-01-2005</c:v>
                </c:pt>
                <c:pt idx="3">
                  <c:v>04-01-2005</c:v>
                </c:pt>
                <c:pt idx="4">
                  <c:v>05-01-2005</c:v>
                </c:pt>
                <c:pt idx="5">
                  <c:v>06-01-2005</c:v>
                </c:pt>
                <c:pt idx="6">
                  <c:v>07-01-2005</c:v>
                </c:pt>
                <c:pt idx="7">
                  <c:v>08-01-2005</c:v>
                </c:pt>
                <c:pt idx="8">
                  <c:v>09-01-2005</c:v>
                </c:pt>
                <c:pt idx="9">
                  <c:v>10-01-2005</c:v>
                </c:pt>
                <c:pt idx="10">
                  <c:v>11-01-2005</c:v>
                </c:pt>
                <c:pt idx="11">
                  <c:v>12-01-2005</c:v>
                </c:pt>
                <c:pt idx="12">
                  <c:v>01-01-2006</c:v>
                </c:pt>
                <c:pt idx="13">
                  <c:v>02-01-2006</c:v>
                </c:pt>
                <c:pt idx="14">
                  <c:v>03-01-2006</c:v>
                </c:pt>
                <c:pt idx="15">
                  <c:v>04-01-2006</c:v>
                </c:pt>
                <c:pt idx="16">
                  <c:v>05-01-2006</c:v>
                </c:pt>
                <c:pt idx="17">
                  <c:v>06-01-2006</c:v>
                </c:pt>
                <c:pt idx="18">
                  <c:v>07-01-2006</c:v>
                </c:pt>
                <c:pt idx="19">
                  <c:v>08-01-2006</c:v>
                </c:pt>
                <c:pt idx="20">
                  <c:v>09-01-2006</c:v>
                </c:pt>
                <c:pt idx="21">
                  <c:v>10-01-2006</c:v>
                </c:pt>
                <c:pt idx="22">
                  <c:v>11-01-2006</c:v>
                </c:pt>
                <c:pt idx="23">
                  <c:v>12-01-2006</c:v>
                </c:pt>
                <c:pt idx="24">
                  <c:v>01-01-2007</c:v>
                </c:pt>
                <c:pt idx="25">
                  <c:v>02-01-2007</c:v>
                </c:pt>
                <c:pt idx="26">
                  <c:v>03-01-2007</c:v>
                </c:pt>
                <c:pt idx="27">
                  <c:v>04-01-2007</c:v>
                </c:pt>
                <c:pt idx="28">
                  <c:v>05-01-2007</c:v>
                </c:pt>
                <c:pt idx="29">
                  <c:v>06-01-2007</c:v>
                </c:pt>
                <c:pt idx="30">
                  <c:v>07-01-2007</c:v>
                </c:pt>
                <c:pt idx="31">
                  <c:v>08-01-2007</c:v>
                </c:pt>
                <c:pt idx="32">
                  <c:v>09-01-2007</c:v>
                </c:pt>
                <c:pt idx="33">
                  <c:v>10-01-2007</c:v>
                </c:pt>
                <c:pt idx="34">
                  <c:v>11-01-2007</c:v>
                </c:pt>
                <c:pt idx="35">
                  <c:v>12-01-2007</c:v>
                </c:pt>
                <c:pt idx="36">
                  <c:v>01-01-2008</c:v>
                </c:pt>
                <c:pt idx="37">
                  <c:v>02-01-2008</c:v>
                </c:pt>
                <c:pt idx="38">
                  <c:v>03-01-2008</c:v>
                </c:pt>
                <c:pt idx="39">
                  <c:v>04-01-2008</c:v>
                </c:pt>
                <c:pt idx="40">
                  <c:v>05-01-2008</c:v>
                </c:pt>
                <c:pt idx="41">
                  <c:v>06-01-2008</c:v>
                </c:pt>
                <c:pt idx="42">
                  <c:v>07-01-2008</c:v>
                </c:pt>
                <c:pt idx="43">
                  <c:v>08-01-2008</c:v>
                </c:pt>
                <c:pt idx="44">
                  <c:v>09-01-2008</c:v>
                </c:pt>
                <c:pt idx="45">
                  <c:v>10-01-2008</c:v>
                </c:pt>
                <c:pt idx="46">
                  <c:v>11-01-2008</c:v>
                </c:pt>
                <c:pt idx="47">
                  <c:v>12-01-2008</c:v>
                </c:pt>
                <c:pt idx="48">
                  <c:v>01-01-2009</c:v>
                </c:pt>
                <c:pt idx="49">
                  <c:v>02-01-2009</c:v>
                </c:pt>
                <c:pt idx="50">
                  <c:v>03-01-2009</c:v>
                </c:pt>
                <c:pt idx="51">
                  <c:v>04-01-2009</c:v>
                </c:pt>
                <c:pt idx="52">
                  <c:v>05-01-2009</c:v>
                </c:pt>
                <c:pt idx="53">
                  <c:v>06-01-2009</c:v>
                </c:pt>
                <c:pt idx="54">
                  <c:v>07-01-2009</c:v>
                </c:pt>
                <c:pt idx="55">
                  <c:v>08-01-2009</c:v>
                </c:pt>
                <c:pt idx="56">
                  <c:v>09-01-2009</c:v>
                </c:pt>
                <c:pt idx="57">
                  <c:v>10-01-2009</c:v>
                </c:pt>
                <c:pt idx="58">
                  <c:v>11-01-2009</c:v>
                </c:pt>
                <c:pt idx="59">
                  <c:v>12-01-2009</c:v>
                </c:pt>
                <c:pt idx="60">
                  <c:v>01-01-2010</c:v>
                </c:pt>
                <c:pt idx="61">
                  <c:v>02-01-2010</c:v>
                </c:pt>
                <c:pt idx="62">
                  <c:v>03-01-2010</c:v>
                </c:pt>
                <c:pt idx="63">
                  <c:v>04-01-2010</c:v>
                </c:pt>
                <c:pt idx="64">
                  <c:v>05-01-2010</c:v>
                </c:pt>
                <c:pt idx="65">
                  <c:v>06-01-2010</c:v>
                </c:pt>
                <c:pt idx="66">
                  <c:v>07-01-2010</c:v>
                </c:pt>
                <c:pt idx="67">
                  <c:v>08-01-2010</c:v>
                </c:pt>
                <c:pt idx="68">
                  <c:v>09-01-2010</c:v>
                </c:pt>
                <c:pt idx="69">
                  <c:v>10-01-2010</c:v>
                </c:pt>
                <c:pt idx="70">
                  <c:v>11-01-2010</c:v>
                </c:pt>
                <c:pt idx="71">
                  <c:v>12-01-2010</c:v>
                </c:pt>
                <c:pt idx="72">
                  <c:v>01-01-2011</c:v>
                </c:pt>
                <c:pt idx="73">
                  <c:v>02-01-2011</c:v>
                </c:pt>
                <c:pt idx="74">
                  <c:v>03-01-2011</c:v>
                </c:pt>
                <c:pt idx="75">
                  <c:v>04-01-2011</c:v>
                </c:pt>
                <c:pt idx="76">
                  <c:v>05-01-2011</c:v>
                </c:pt>
                <c:pt idx="77">
                  <c:v>06-01-2011</c:v>
                </c:pt>
                <c:pt idx="78">
                  <c:v>07-01-2011</c:v>
                </c:pt>
                <c:pt idx="79">
                  <c:v>08-01-2011</c:v>
                </c:pt>
                <c:pt idx="80">
                  <c:v>09-01-2011</c:v>
                </c:pt>
                <c:pt idx="81">
                  <c:v>10-01-2011</c:v>
                </c:pt>
                <c:pt idx="82">
                  <c:v>11-01-2011</c:v>
                </c:pt>
                <c:pt idx="83">
                  <c:v>12-01-2011</c:v>
                </c:pt>
                <c:pt idx="84">
                  <c:v>01-01-2012</c:v>
                </c:pt>
                <c:pt idx="85">
                  <c:v>02-01-2012</c:v>
                </c:pt>
                <c:pt idx="86">
                  <c:v>03-01-2012</c:v>
                </c:pt>
                <c:pt idx="87">
                  <c:v>04-01-2012</c:v>
                </c:pt>
                <c:pt idx="88">
                  <c:v>05-01-2012</c:v>
                </c:pt>
                <c:pt idx="89">
                  <c:v>06-01-2012</c:v>
                </c:pt>
                <c:pt idx="90">
                  <c:v>07-01-2012</c:v>
                </c:pt>
                <c:pt idx="91">
                  <c:v>08-01-2012</c:v>
                </c:pt>
                <c:pt idx="92">
                  <c:v>09-01-2012</c:v>
                </c:pt>
                <c:pt idx="93">
                  <c:v>10-01-2012</c:v>
                </c:pt>
                <c:pt idx="94">
                  <c:v>11-01-2012</c:v>
                </c:pt>
                <c:pt idx="95">
                  <c:v>12-01-2012</c:v>
                </c:pt>
                <c:pt idx="96">
                  <c:v>01-01-2013</c:v>
                </c:pt>
                <c:pt idx="97">
                  <c:v>02-01-2013</c:v>
                </c:pt>
                <c:pt idx="98">
                  <c:v>03-01-2013</c:v>
                </c:pt>
                <c:pt idx="99">
                  <c:v>04-01-2013</c:v>
                </c:pt>
                <c:pt idx="100">
                  <c:v>05-01-2013</c:v>
                </c:pt>
                <c:pt idx="101">
                  <c:v>06-01-2013</c:v>
                </c:pt>
                <c:pt idx="102">
                  <c:v>07-01-2013</c:v>
                </c:pt>
                <c:pt idx="103">
                  <c:v>08-01-2013</c:v>
                </c:pt>
                <c:pt idx="104">
                  <c:v>09-01-2013</c:v>
                </c:pt>
                <c:pt idx="105">
                  <c:v>10-01-2013</c:v>
                </c:pt>
                <c:pt idx="106">
                  <c:v>11-01-2013</c:v>
                </c:pt>
                <c:pt idx="107">
                  <c:v>12-01-2013</c:v>
                </c:pt>
                <c:pt idx="108">
                  <c:v>01-01-2014</c:v>
                </c:pt>
                <c:pt idx="109">
                  <c:v>02-01-2014</c:v>
                </c:pt>
                <c:pt idx="110">
                  <c:v>03-01-2014</c:v>
                </c:pt>
                <c:pt idx="111">
                  <c:v>04-01-2014</c:v>
                </c:pt>
                <c:pt idx="112">
                  <c:v>05-01-2014</c:v>
                </c:pt>
                <c:pt idx="113">
                  <c:v>06-01-2014</c:v>
                </c:pt>
                <c:pt idx="114">
                  <c:v>07-01-2014</c:v>
                </c:pt>
                <c:pt idx="115">
                  <c:v>08-01-2014</c:v>
                </c:pt>
                <c:pt idx="116">
                  <c:v>09-01-2014</c:v>
                </c:pt>
                <c:pt idx="117">
                  <c:v>10-01-2014</c:v>
                </c:pt>
                <c:pt idx="118">
                  <c:v>11-01-2014</c:v>
                </c:pt>
                <c:pt idx="119">
                  <c:v>12-01-2014</c:v>
                </c:pt>
                <c:pt idx="120">
                  <c:v>01-01-2015</c:v>
                </c:pt>
                <c:pt idx="121">
                  <c:v>02-01-2015</c:v>
                </c:pt>
                <c:pt idx="122">
                  <c:v>03-01-2015</c:v>
                </c:pt>
                <c:pt idx="123">
                  <c:v>04-01-2015</c:v>
                </c:pt>
                <c:pt idx="124">
                  <c:v>05-01-2015</c:v>
                </c:pt>
                <c:pt idx="125">
                  <c:v>06-01-2015</c:v>
                </c:pt>
                <c:pt idx="126">
                  <c:v>07-01-2015</c:v>
                </c:pt>
                <c:pt idx="127">
                  <c:v>08-01-2015</c:v>
                </c:pt>
                <c:pt idx="128">
                  <c:v>09-01-2015</c:v>
                </c:pt>
                <c:pt idx="129">
                  <c:v>10-01-2015</c:v>
                </c:pt>
                <c:pt idx="130">
                  <c:v>11-01-2015</c:v>
                </c:pt>
                <c:pt idx="131">
                  <c:v>12-01-2015</c:v>
                </c:pt>
                <c:pt idx="132">
                  <c:v>01-01-2016</c:v>
                </c:pt>
                <c:pt idx="133">
                  <c:v>02-01-2016</c:v>
                </c:pt>
                <c:pt idx="134">
                  <c:v>03-01-2016</c:v>
                </c:pt>
                <c:pt idx="135">
                  <c:v>04-01-2016</c:v>
                </c:pt>
                <c:pt idx="136">
                  <c:v>05-01-2016</c:v>
                </c:pt>
                <c:pt idx="137">
                  <c:v>06-01-2016</c:v>
                </c:pt>
                <c:pt idx="138">
                  <c:v>07-01-2016</c:v>
                </c:pt>
                <c:pt idx="139">
                  <c:v>08-01-2016</c:v>
                </c:pt>
                <c:pt idx="140">
                  <c:v>09-01-2016</c:v>
                </c:pt>
                <c:pt idx="141">
                  <c:v>10-01-2016</c:v>
                </c:pt>
                <c:pt idx="142">
                  <c:v>11-01-2016</c:v>
                </c:pt>
                <c:pt idx="143">
                  <c:v>12-01-2016</c:v>
                </c:pt>
                <c:pt idx="144">
                  <c:v>01-01-2017</c:v>
                </c:pt>
                <c:pt idx="145">
                  <c:v>02-01-2017</c:v>
                </c:pt>
                <c:pt idx="146">
                  <c:v>03-01-2017</c:v>
                </c:pt>
                <c:pt idx="147">
                  <c:v>04-01-2017</c:v>
                </c:pt>
                <c:pt idx="148">
                  <c:v>05-01-2017</c:v>
                </c:pt>
                <c:pt idx="149">
                  <c:v>06-01-2017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smooth val="0"/>
        </c:ser>
        <c:marker val="1"/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low"/>
        <c:txPr>
          <a:bodyPr/>
          <a:lstStyle/>
          <a:p>
            <a:pPr>
              <a:defRPr b="1" sz="1200"/>
            </a:pPr>
          </a:p>
        </c:txPr>
        <c:crossAx val="2140495176"/>
        <c:crosses val="autoZero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numFmt formatCode="&quot;$&quot;0.00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CharlottesvilleMarket</c:v>
                </c:pt>
              </c:strCache>
            </c:strRef>
          </c:tx>
          <c:marker>
            <c:symbol val="none"/>
          </c:marker>
          <c:cat>
            <c:strRef>
              <c:f>Sheet1!$A$2:$A$151</c:f>
              <c:strCache>
                <c:ptCount val="150"/>
                <c:pt idx="0">
                  <c:v>01-01-2005</c:v>
                </c:pt>
                <c:pt idx="1">
                  <c:v>02-01-2005</c:v>
                </c:pt>
                <c:pt idx="2">
                  <c:v>03-01-2005</c:v>
                </c:pt>
                <c:pt idx="3">
                  <c:v>04-01-2005</c:v>
                </c:pt>
                <c:pt idx="4">
                  <c:v>05-01-2005</c:v>
                </c:pt>
                <c:pt idx="5">
                  <c:v>06-01-2005</c:v>
                </c:pt>
                <c:pt idx="6">
                  <c:v>07-01-2005</c:v>
                </c:pt>
                <c:pt idx="7">
                  <c:v>08-01-2005</c:v>
                </c:pt>
                <c:pt idx="8">
                  <c:v>09-01-2005</c:v>
                </c:pt>
                <c:pt idx="9">
                  <c:v>10-01-2005</c:v>
                </c:pt>
                <c:pt idx="10">
                  <c:v>11-01-2005</c:v>
                </c:pt>
                <c:pt idx="11">
                  <c:v>12-01-2005</c:v>
                </c:pt>
                <c:pt idx="12">
                  <c:v>01-01-2006</c:v>
                </c:pt>
                <c:pt idx="13">
                  <c:v>02-01-2006</c:v>
                </c:pt>
                <c:pt idx="14">
                  <c:v>03-01-2006</c:v>
                </c:pt>
                <c:pt idx="15">
                  <c:v>04-01-2006</c:v>
                </c:pt>
                <c:pt idx="16">
                  <c:v>05-01-2006</c:v>
                </c:pt>
                <c:pt idx="17">
                  <c:v>06-01-2006</c:v>
                </c:pt>
                <c:pt idx="18">
                  <c:v>07-01-2006</c:v>
                </c:pt>
                <c:pt idx="19">
                  <c:v>08-01-2006</c:v>
                </c:pt>
                <c:pt idx="20">
                  <c:v>09-01-2006</c:v>
                </c:pt>
                <c:pt idx="21">
                  <c:v>10-01-2006</c:v>
                </c:pt>
                <c:pt idx="22">
                  <c:v>11-01-2006</c:v>
                </c:pt>
                <c:pt idx="23">
                  <c:v>12-01-2006</c:v>
                </c:pt>
                <c:pt idx="24">
                  <c:v>01-01-2007</c:v>
                </c:pt>
                <c:pt idx="25">
                  <c:v>02-01-2007</c:v>
                </c:pt>
                <c:pt idx="26">
                  <c:v>03-01-2007</c:v>
                </c:pt>
                <c:pt idx="27">
                  <c:v>04-01-2007</c:v>
                </c:pt>
                <c:pt idx="28">
                  <c:v>05-01-2007</c:v>
                </c:pt>
                <c:pt idx="29">
                  <c:v>06-01-2007</c:v>
                </c:pt>
                <c:pt idx="30">
                  <c:v>07-01-2007</c:v>
                </c:pt>
                <c:pt idx="31">
                  <c:v>08-01-2007</c:v>
                </c:pt>
                <c:pt idx="32">
                  <c:v>09-01-2007</c:v>
                </c:pt>
                <c:pt idx="33">
                  <c:v>10-01-2007</c:v>
                </c:pt>
                <c:pt idx="34">
                  <c:v>11-01-2007</c:v>
                </c:pt>
                <c:pt idx="35">
                  <c:v>12-01-2007</c:v>
                </c:pt>
                <c:pt idx="36">
                  <c:v>01-01-2008</c:v>
                </c:pt>
                <c:pt idx="37">
                  <c:v>02-01-2008</c:v>
                </c:pt>
                <c:pt idx="38">
                  <c:v>03-01-2008</c:v>
                </c:pt>
                <c:pt idx="39">
                  <c:v>04-01-2008</c:v>
                </c:pt>
                <c:pt idx="40">
                  <c:v>05-01-2008</c:v>
                </c:pt>
                <c:pt idx="41">
                  <c:v>06-01-2008</c:v>
                </c:pt>
                <c:pt idx="42">
                  <c:v>07-01-2008</c:v>
                </c:pt>
                <c:pt idx="43">
                  <c:v>08-01-2008</c:v>
                </c:pt>
                <c:pt idx="44">
                  <c:v>09-01-2008</c:v>
                </c:pt>
                <c:pt idx="45">
                  <c:v>10-01-2008</c:v>
                </c:pt>
                <c:pt idx="46">
                  <c:v>11-01-2008</c:v>
                </c:pt>
                <c:pt idx="47">
                  <c:v>12-01-2008</c:v>
                </c:pt>
                <c:pt idx="48">
                  <c:v>01-01-2009</c:v>
                </c:pt>
                <c:pt idx="49">
                  <c:v>02-01-2009</c:v>
                </c:pt>
                <c:pt idx="50">
                  <c:v>03-01-2009</c:v>
                </c:pt>
                <c:pt idx="51">
                  <c:v>04-01-2009</c:v>
                </c:pt>
                <c:pt idx="52">
                  <c:v>05-01-2009</c:v>
                </c:pt>
                <c:pt idx="53">
                  <c:v>06-01-2009</c:v>
                </c:pt>
                <c:pt idx="54">
                  <c:v>07-01-2009</c:v>
                </c:pt>
                <c:pt idx="55">
                  <c:v>08-01-2009</c:v>
                </c:pt>
                <c:pt idx="56">
                  <c:v>09-01-2009</c:v>
                </c:pt>
                <c:pt idx="57">
                  <c:v>10-01-2009</c:v>
                </c:pt>
                <c:pt idx="58">
                  <c:v>11-01-2009</c:v>
                </c:pt>
                <c:pt idx="59">
                  <c:v>12-01-2009</c:v>
                </c:pt>
                <c:pt idx="60">
                  <c:v>01-01-2010</c:v>
                </c:pt>
                <c:pt idx="61">
                  <c:v>02-01-2010</c:v>
                </c:pt>
                <c:pt idx="62">
                  <c:v>03-01-2010</c:v>
                </c:pt>
                <c:pt idx="63">
                  <c:v>04-01-2010</c:v>
                </c:pt>
                <c:pt idx="64">
                  <c:v>05-01-2010</c:v>
                </c:pt>
                <c:pt idx="65">
                  <c:v>06-01-2010</c:v>
                </c:pt>
                <c:pt idx="66">
                  <c:v>07-01-2010</c:v>
                </c:pt>
                <c:pt idx="67">
                  <c:v>08-01-2010</c:v>
                </c:pt>
                <c:pt idx="68">
                  <c:v>09-01-2010</c:v>
                </c:pt>
                <c:pt idx="69">
                  <c:v>10-01-2010</c:v>
                </c:pt>
                <c:pt idx="70">
                  <c:v>11-01-2010</c:v>
                </c:pt>
                <c:pt idx="71">
                  <c:v>12-01-2010</c:v>
                </c:pt>
                <c:pt idx="72">
                  <c:v>01-01-2011</c:v>
                </c:pt>
                <c:pt idx="73">
                  <c:v>02-01-2011</c:v>
                </c:pt>
                <c:pt idx="74">
                  <c:v>03-01-2011</c:v>
                </c:pt>
                <c:pt idx="75">
                  <c:v>04-01-2011</c:v>
                </c:pt>
                <c:pt idx="76">
                  <c:v>05-01-2011</c:v>
                </c:pt>
                <c:pt idx="77">
                  <c:v>06-01-2011</c:v>
                </c:pt>
                <c:pt idx="78">
                  <c:v>07-01-2011</c:v>
                </c:pt>
                <c:pt idx="79">
                  <c:v>08-01-2011</c:v>
                </c:pt>
                <c:pt idx="80">
                  <c:v>09-01-2011</c:v>
                </c:pt>
                <c:pt idx="81">
                  <c:v>10-01-2011</c:v>
                </c:pt>
                <c:pt idx="82">
                  <c:v>11-01-2011</c:v>
                </c:pt>
                <c:pt idx="83">
                  <c:v>12-01-2011</c:v>
                </c:pt>
                <c:pt idx="84">
                  <c:v>01-01-2012</c:v>
                </c:pt>
                <c:pt idx="85">
                  <c:v>02-01-2012</c:v>
                </c:pt>
                <c:pt idx="86">
                  <c:v>03-01-2012</c:v>
                </c:pt>
                <c:pt idx="87">
                  <c:v>04-01-2012</c:v>
                </c:pt>
                <c:pt idx="88">
                  <c:v>05-01-2012</c:v>
                </c:pt>
                <c:pt idx="89">
                  <c:v>06-01-2012</c:v>
                </c:pt>
                <c:pt idx="90">
                  <c:v>07-01-2012</c:v>
                </c:pt>
                <c:pt idx="91">
                  <c:v>08-01-2012</c:v>
                </c:pt>
                <c:pt idx="92">
                  <c:v>09-01-2012</c:v>
                </c:pt>
                <c:pt idx="93">
                  <c:v>10-01-2012</c:v>
                </c:pt>
                <c:pt idx="94">
                  <c:v>11-01-2012</c:v>
                </c:pt>
                <c:pt idx="95">
                  <c:v>12-01-2012</c:v>
                </c:pt>
                <c:pt idx="96">
                  <c:v>01-01-2013</c:v>
                </c:pt>
                <c:pt idx="97">
                  <c:v>02-01-2013</c:v>
                </c:pt>
                <c:pt idx="98">
                  <c:v>03-01-2013</c:v>
                </c:pt>
                <c:pt idx="99">
                  <c:v>04-01-2013</c:v>
                </c:pt>
                <c:pt idx="100">
                  <c:v>05-01-2013</c:v>
                </c:pt>
                <c:pt idx="101">
                  <c:v>06-01-2013</c:v>
                </c:pt>
                <c:pt idx="102">
                  <c:v>07-01-2013</c:v>
                </c:pt>
                <c:pt idx="103">
                  <c:v>08-01-2013</c:v>
                </c:pt>
                <c:pt idx="104">
                  <c:v>09-01-2013</c:v>
                </c:pt>
                <c:pt idx="105">
                  <c:v>10-01-2013</c:v>
                </c:pt>
                <c:pt idx="106">
                  <c:v>11-01-2013</c:v>
                </c:pt>
                <c:pt idx="107">
                  <c:v>12-01-2013</c:v>
                </c:pt>
                <c:pt idx="108">
                  <c:v>01-01-2014</c:v>
                </c:pt>
                <c:pt idx="109">
                  <c:v>02-01-2014</c:v>
                </c:pt>
                <c:pt idx="110">
                  <c:v>03-01-2014</c:v>
                </c:pt>
                <c:pt idx="111">
                  <c:v>04-01-2014</c:v>
                </c:pt>
                <c:pt idx="112">
                  <c:v>05-01-2014</c:v>
                </c:pt>
                <c:pt idx="113">
                  <c:v>06-01-2014</c:v>
                </c:pt>
                <c:pt idx="114">
                  <c:v>07-01-2014</c:v>
                </c:pt>
                <c:pt idx="115">
                  <c:v>08-01-2014</c:v>
                </c:pt>
                <c:pt idx="116">
                  <c:v>09-01-2014</c:v>
                </c:pt>
                <c:pt idx="117">
                  <c:v>10-01-2014</c:v>
                </c:pt>
                <c:pt idx="118">
                  <c:v>11-01-2014</c:v>
                </c:pt>
                <c:pt idx="119">
                  <c:v>12-01-2014</c:v>
                </c:pt>
                <c:pt idx="120">
                  <c:v>01-01-2015</c:v>
                </c:pt>
                <c:pt idx="121">
                  <c:v>02-01-2015</c:v>
                </c:pt>
                <c:pt idx="122">
                  <c:v>03-01-2015</c:v>
                </c:pt>
                <c:pt idx="123">
                  <c:v>04-01-2015</c:v>
                </c:pt>
                <c:pt idx="124">
                  <c:v>05-01-2015</c:v>
                </c:pt>
                <c:pt idx="125">
                  <c:v>06-01-2015</c:v>
                </c:pt>
                <c:pt idx="126">
                  <c:v>07-01-2015</c:v>
                </c:pt>
                <c:pt idx="127">
                  <c:v>08-01-2015</c:v>
                </c:pt>
                <c:pt idx="128">
                  <c:v>09-01-2015</c:v>
                </c:pt>
                <c:pt idx="129">
                  <c:v>10-01-2015</c:v>
                </c:pt>
                <c:pt idx="130">
                  <c:v>11-01-2015</c:v>
                </c:pt>
                <c:pt idx="131">
                  <c:v>12-01-2015</c:v>
                </c:pt>
                <c:pt idx="132">
                  <c:v>01-01-2016</c:v>
                </c:pt>
                <c:pt idx="133">
                  <c:v>02-01-2016</c:v>
                </c:pt>
                <c:pt idx="134">
                  <c:v>03-01-2016</c:v>
                </c:pt>
                <c:pt idx="135">
                  <c:v>04-01-2016</c:v>
                </c:pt>
                <c:pt idx="136">
                  <c:v>05-01-2016</c:v>
                </c:pt>
                <c:pt idx="137">
                  <c:v>06-01-2016</c:v>
                </c:pt>
                <c:pt idx="138">
                  <c:v>07-01-2016</c:v>
                </c:pt>
                <c:pt idx="139">
                  <c:v>08-01-2016</c:v>
                </c:pt>
                <c:pt idx="140">
                  <c:v>09-01-2016</c:v>
                </c:pt>
                <c:pt idx="141">
                  <c:v>10-01-2016</c:v>
                </c:pt>
                <c:pt idx="142">
                  <c:v>11-01-2016</c:v>
                </c:pt>
                <c:pt idx="143">
                  <c:v>12-01-2016</c:v>
                </c:pt>
                <c:pt idx="144">
                  <c:v>01-01-2017</c:v>
                </c:pt>
                <c:pt idx="145">
                  <c:v>02-01-2017</c:v>
                </c:pt>
                <c:pt idx="146">
                  <c:v>03-01-2017</c:v>
                </c:pt>
                <c:pt idx="147">
                  <c:v>04-01-2017</c:v>
                </c:pt>
                <c:pt idx="148">
                  <c:v>05-01-2017</c:v>
                </c:pt>
                <c:pt idx="149">
                  <c:v>06-01-2017</c:v>
                </c:pt>
              </c:strCache>
            </c:strRef>
          </c:cat>
          <c:val>
            <c:numRef>
              <c:f>Sheet1!$B$2:$B$151</c:f>
              <c:numCache>
                <c:formatCode>General</c:formatCode>
                <c:ptCount val="150"/>
                <c:pt idx="0">
                  <c:v>34.47062731</c:v>
                </c:pt>
                <c:pt idx="1">
                  <c:v>43.68276567</c:v>
                </c:pt>
                <c:pt idx="2">
                  <c:v>51.40926641</c:v>
                </c:pt>
                <c:pt idx="3">
                  <c:v>67.93225011</c:v>
                </c:pt>
                <c:pt idx="4">
                  <c:v>71.80629593</c:v>
                </c:pt>
                <c:pt idx="5">
                  <c:v>68.69697555</c:v>
                </c:pt>
                <c:pt idx="6">
                  <c:v>71.2363827</c:v>
                </c:pt>
                <c:pt idx="7">
                  <c:v>66.23147341</c:v>
                </c:pt>
                <c:pt idx="8">
                  <c:v>63.80440798</c:v>
                </c:pt>
                <c:pt idx="9">
                  <c:v>78.28529912</c:v>
                </c:pt>
                <c:pt idx="10">
                  <c:v>60.78098456</c:v>
                </c:pt>
                <c:pt idx="11">
                  <c:v>35.70908581</c:v>
                </c:pt>
                <c:pt idx="12">
                  <c:v>38.30736497</c:v>
                </c:pt>
                <c:pt idx="13">
                  <c:v>49.67639961</c:v>
                </c:pt>
                <c:pt idx="14">
                  <c:v>62.11757379</c:v>
                </c:pt>
                <c:pt idx="15">
                  <c:v>77.59956027</c:v>
                </c:pt>
                <c:pt idx="16">
                  <c:v>81.2716922</c:v>
                </c:pt>
                <c:pt idx="17">
                  <c:v>79.45842986</c:v>
                </c:pt>
                <c:pt idx="18">
                  <c:v>76.90180388</c:v>
                </c:pt>
                <c:pt idx="19">
                  <c:v>68.80902562</c:v>
                </c:pt>
                <c:pt idx="20">
                  <c:v>76.90916988</c:v>
                </c:pt>
                <c:pt idx="21">
                  <c:v>80.57178718</c:v>
                </c:pt>
                <c:pt idx="22">
                  <c:v>61.48160405</c:v>
                </c:pt>
                <c:pt idx="23">
                  <c:v>39.40295651</c:v>
                </c:pt>
                <c:pt idx="24">
                  <c:v>43.72620078</c:v>
                </c:pt>
                <c:pt idx="25">
                  <c:v>52.67477</c:v>
                </c:pt>
                <c:pt idx="26">
                  <c:v>62.29583357</c:v>
                </c:pt>
                <c:pt idx="27">
                  <c:v>75.8160803</c:v>
                </c:pt>
                <c:pt idx="28">
                  <c:v>83.68892223</c:v>
                </c:pt>
                <c:pt idx="29">
                  <c:v>80.84257603</c:v>
                </c:pt>
                <c:pt idx="30">
                  <c:v>78.99975956</c:v>
                </c:pt>
                <c:pt idx="31">
                  <c:v>71.38224941</c:v>
                </c:pt>
                <c:pt idx="32">
                  <c:v>72.57385212</c:v>
                </c:pt>
                <c:pt idx="33">
                  <c:v>84.03453748</c:v>
                </c:pt>
                <c:pt idx="34">
                  <c:v>64.55798052</c:v>
                </c:pt>
                <c:pt idx="35">
                  <c:v>38.66552215</c:v>
                </c:pt>
                <c:pt idx="36">
                  <c:v>40.50512628</c:v>
                </c:pt>
                <c:pt idx="37">
                  <c:v>51.56242014</c:v>
                </c:pt>
                <c:pt idx="38">
                  <c:v>64.26152692</c:v>
                </c:pt>
                <c:pt idx="39">
                  <c:v>80.28548996</c:v>
                </c:pt>
                <c:pt idx="40">
                  <c:v>83.81318407</c:v>
                </c:pt>
                <c:pt idx="41">
                  <c:v>78.08642417</c:v>
                </c:pt>
                <c:pt idx="42">
                  <c:v>75.20556101</c:v>
                </c:pt>
                <c:pt idx="43">
                  <c:v>78.91909516</c:v>
                </c:pt>
                <c:pt idx="44">
                  <c:v>64.37791692</c:v>
                </c:pt>
                <c:pt idx="45">
                  <c:v>88.08818551</c:v>
                </c:pt>
                <c:pt idx="46">
                  <c:v>60.12049294</c:v>
                </c:pt>
                <c:pt idx="47">
                  <c:v>36.77847346</c:v>
                </c:pt>
                <c:pt idx="48">
                  <c:v>42.05392694</c:v>
                </c:pt>
                <c:pt idx="49">
                  <c:v>46.0978935</c:v>
                </c:pt>
                <c:pt idx="50">
                  <c:v>56.74267916</c:v>
                </c:pt>
                <c:pt idx="51">
                  <c:v>77.1492016</c:v>
                </c:pt>
                <c:pt idx="52">
                  <c:v>78.49013908</c:v>
                </c:pt>
                <c:pt idx="53">
                  <c:v>80.44798403</c:v>
                </c:pt>
                <c:pt idx="54">
                  <c:v>73.91570408</c:v>
                </c:pt>
                <c:pt idx="55">
                  <c:v>66.79891829</c:v>
                </c:pt>
                <c:pt idx="56">
                  <c:v>70.54116766</c:v>
                </c:pt>
                <c:pt idx="57">
                  <c:v>87.88125362</c:v>
                </c:pt>
                <c:pt idx="58">
                  <c:v>57.8890519</c:v>
                </c:pt>
                <c:pt idx="59">
                  <c:v>42.02039791</c:v>
                </c:pt>
                <c:pt idx="60">
                  <c:v>40.60391153</c:v>
                </c:pt>
                <c:pt idx="61">
                  <c:v>51.19572284</c:v>
                </c:pt>
                <c:pt idx="62">
                  <c:v>61.79639753</c:v>
                </c:pt>
                <c:pt idx="63">
                  <c:v>80.54195609</c:v>
                </c:pt>
                <c:pt idx="64">
                  <c:v>81.53798532</c:v>
                </c:pt>
                <c:pt idx="65">
                  <c:v>82.92575848</c:v>
                </c:pt>
                <c:pt idx="66">
                  <c:v>81.75553409</c:v>
                </c:pt>
                <c:pt idx="67">
                  <c:v>74.54363531</c:v>
                </c:pt>
                <c:pt idx="68">
                  <c:v>70.06873253</c:v>
                </c:pt>
                <c:pt idx="69">
                  <c:v>91.15479042</c:v>
                </c:pt>
                <c:pt idx="70">
                  <c:v>70.05180639</c:v>
                </c:pt>
                <c:pt idx="71">
                  <c:v>38.43165926</c:v>
                </c:pt>
                <c:pt idx="72">
                  <c:v>45.17670466</c:v>
                </c:pt>
                <c:pt idx="73">
                  <c:v>51.88670873</c:v>
                </c:pt>
                <c:pt idx="74">
                  <c:v>68.212401</c:v>
                </c:pt>
                <c:pt idx="75">
                  <c:v>88.93708583</c:v>
                </c:pt>
                <c:pt idx="76">
                  <c:v>85.03333011</c:v>
                </c:pt>
                <c:pt idx="77">
                  <c:v>92.45253493</c:v>
                </c:pt>
                <c:pt idx="78">
                  <c:v>84.86830211</c:v>
                </c:pt>
                <c:pt idx="79">
                  <c:v>82.66174922</c:v>
                </c:pt>
                <c:pt idx="80">
                  <c:v>79.00851552</c:v>
                </c:pt>
                <c:pt idx="81">
                  <c:v>92.23115864</c:v>
                </c:pt>
                <c:pt idx="82">
                  <c:v>70.62947988</c:v>
                </c:pt>
                <c:pt idx="83">
                  <c:v>38.96783901</c:v>
                </c:pt>
                <c:pt idx="84">
                  <c:v>43.11046179</c:v>
                </c:pt>
                <c:pt idx="85">
                  <c:v>54.95401866</c:v>
                </c:pt>
                <c:pt idx="86">
                  <c:v>69.08987007</c:v>
                </c:pt>
                <c:pt idx="87">
                  <c:v>87.16787076</c:v>
                </c:pt>
                <c:pt idx="88">
                  <c:v>87.67715717</c:v>
                </c:pt>
                <c:pt idx="89">
                  <c:v>89.67203169</c:v>
                </c:pt>
                <c:pt idx="90">
                  <c:v>87.39584061</c:v>
                </c:pt>
                <c:pt idx="91">
                  <c:v>80.39080393</c:v>
                </c:pt>
                <c:pt idx="92">
                  <c:v>82.79008223</c:v>
                </c:pt>
                <c:pt idx="93">
                  <c:v>98.44791132</c:v>
                </c:pt>
                <c:pt idx="94">
                  <c:v>67.73660759</c:v>
                </c:pt>
                <c:pt idx="95">
                  <c:v>45.25384556</c:v>
                </c:pt>
                <c:pt idx="96">
                  <c:v>48.63284387</c:v>
                </c:pt>
                <c:pt idx="97">
                  <c:v>55.11188901</c:v>
                </c:pt>
                <c:pt idx="98">
                  <c:v>76.90027738</c:v>
                </c:pt>
                <c:pt idx="99">
                  <c:v>87.2286831</c:v>
                </c:pt>
                <c:pt idx="100">
                  <c:v>92.27971214</c:v>
                </c:pt>
                <c:pt idx="101">
                  <c:v>95.30410904</c:v>
                </c:pt>
                <c:pt idx="102">
                  <c:v>80.61010029</c:v>
                </c:pt>
                <c:pt idx="103">
                  <c:v>84.94097377</c:v>
                </c:pt>
                <c:pt idx="104">
                  <c:v>88.60141011</c:v>
                </c:pt>
                <c:pt idx="105">
                  <c:v>92.05357075</c:v>
                </c:pt>
                <c:pt idx="106">
                  <c:v>72.80159616</c:v>
                </c:pt>
                <c:pt idx="107">
                  <c:v>39.80818582</c:v>
                </c:pt>
                <c:pt idx="108">
                  <c:v>45.07328814</c:v>
                </c:pt>
                <c:pt idx="109">
                  <c:v>56.15440105</c:v>
                </c:pt>
                <c:pt idx="110">
                  <c:v>73.09474337</c:v>
                </c:pt>
                <c:pt idx="111">
                  <c:v>94.47940348</c:v>
                </c:pt>
                <c:pt idx="112">
                  <c:v>102.8708549</c:v>
                </c:pt>
                <c:pt idx="113">
                  <c:v>95.64298067</c:v>
                </c:pt>
                <c:pt idx="114">
                  <c:v>92.3428399</c:v>
                </c:pt>
                <c:pt idx="115">
                  <c:v>92.58435651</c:v>
                </c:pt>
                <c:pt idx="116">
                  <c:v>85.97146979</c:v>
                </c:pt>
                <c:pt idx="117">
                  <c:v>103.4330292</c:v>
                </c:pt>
                <c:pt idx="118">
                  <c:v>73.16775575</c:v>
                </c:pt>
                <c:pt idx="119">
                  <c:v>43.07221807</c:v>
                </c:pt>
                <c:pt idx="120">
                  <c:v>50.84660079</c:v>
                </c:pt>
                <c:pt idx="121">
                  <c:v>60.2252819</c:v>
                </c:pt>
                <c:pt idx="122">
                  <c:v>75.00706231</c:v>
                </c:pt>
                <c:pt idx="123">
                  <c:v>99.58805652</c:v>
                </c:pt>
                <c:pt idx="124">
                  <c:v>105.9607525</c:v>
                </c:pt>
                <c:pt idx="125">
                  <c:v>100.5142631</c:v>
                </c:pt>
                <c:pt idx="126">
                  <c:v>97.40003426</c:v>
                </c:pt>
                <c:pt idx="127">
                  <c:v>85.77576227</c:v>
                </c:pt>
                <c:pt idx="128">
                  <c:v>98.76687162</c:v>
                </c:pt>
                <c:pt idx="129">
                  <c:v>107.4356588</c:v>
                </c:pt>
                <c:pt idx="130">
                  <c:v>79.86912378</c:v>
                </c:pt>
                <c:pt idx="131">
                  <c:v>49.21987362</c:v>
                </c:pt>
                <c:pt idx="132">
                  <c:v>51.11942844</c:v>
                </c:pt>
                <c:pt idx="133">
                  <c:v>65.54513213</c:v>
                </c:pt>
                <c:pt idx="134">
                  <c:v>82.23047299</c:v>
                </c:pt>
                <c:pt idx="135">
                  <c:v>107.9675899</c:v>
                </c:pt>
                <c:pt idx="136">
                  <c:v>113.80208</c:v>
                </c:pt>
                <c:pt idx="137">
                  <c:v>108.9099041</c:v>
                </c:pt>
                <c:pt idx="138">
                  <c:v>98.97149771</c:v>
                </c:pt>
                <c:pt idx="139">
                  <c:v>95.33273773</c:v>
                </c:pt>
                <c:pt idx="140">
                  <c:v>105.3178274</c:v>
                </c:pt>
                <c:pt idx="141">
                  <c:v>122.9604039</c:v>
                </c:pt>
                <c:pt idx="142">
                  <c:v>87.66011561</c:v>
                </c:pt>
                <c:pt idx="143">
                  <c:v>49.03618226</c:v>
                </c:pt>
                <c:pt idx="144">
                  <c:v>52.68219958</c:v>
                </c:pt>
                <c:pt idx="145">
                  <c:v>64.92078297</c:v>
                </c:pt>
                <c:pt idx="146">
                  <c:v>87.5005085349</c:v>
                </c:pt>
                <c:pt idx="147">
                  <c:v>112.90447539</c:v>
                </c:pt>
                <c:pt idx="148">
                  <c:v>114.994660383</c:v>
                </c:pt>
                <c:pt idx="149">
                  <c:v>112.759835348</c:v>
                </c:pt>
              </c:numCache>
            </c:numRef>
          </c:val>
          <c:smooth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CharlottesvilleMarket</c:v>
                </c:pt>
              </c:strCache>
            </c:strRef>
          </c:tx>
          <c:marker>
            <c:symbol val="none"/>
          </c:marker>
          <c:cat>
            <c:strRef>
              <c:f>Sheet1!$A$2:$A$151</c:f>
              <c:strCache>
                <c:ptCount val="150"/>
                <c:pt idx="0">
                  <c:v>01-01-2005</c:v>
                </c:pt>
                <c:pt idx="1">
                  <c:v>02-01-2005</c:v>
                </c:pt>
                <c:pt idx="2">
                  <c:v>03-01-2005</c:v>
                </c:pt>
                <c:pt idx="3">
                  <c:v>04-01-2005</c:v>
                </c:pt>
                <c:pt idx="4">
                  <c:v>05-01-2005</c:v>
                </c:pt>
                <c:pt idx="5">
                  <c:v>06-01-2005</c:v>
                </c:pt>
                <c:pt idx="6">
                  <c:v>07-01-2005</c:v>
                </c:pt>
                <c:pt idx="7">
                  <c:v>08-01-2005</c:v>
                </c:pt>
                <c:pt idx="8">
                  <c:v>09-01-2005</c:v>
                </c:pt>
                <c:pt idx="9">
                  <c:v>10-01-2005</c:v>
                </c:pt>
                <c:pt idx="10">
                  <c:v>11-01-2005</c:v>
                </c:pt>
                <c:pt idx="11">
                  <c:v>12-01-2005</c:v>
                </c:pt>
                <c:pt idx="12">
                  <c:v>01-01-2006</c:v>
                </c:pt>
                <c:pt idx="13">
                  <c:v>02-01-2006</c:v>
                </c:pt>
                <c:pt idx="14">
                  <c:v>03-01-2006</c:v>
                </c:pt>
                <c:pt idx="15">
                  <c:v>04-01-2006</c:v>
                </c:pt>
                <c:pt idx="16">
                  <c:v>05-01-2006</c:v>
                </c:pt>
                <c:pt idx="17">
                  <c:v>06-01-2006</c:v>
                </c:pt>
                <c:pt idx="18">
                  <c:v>07-01-2006</c:v>
                </c:pt>
                <c:pt idx="19">
                  <c:v>08-01-2006</c:v>
                </c:pt>
                <c:pt idx="20">
                  <c:v>09-01-2006</c:v>
                </c:pt>
                <c:pt idx="21">
                  <c:v>10-01-2006</c:v>
                </c:pt>
                <c:pt idx="22">
                  <c:v>11-01-2006</c:v>
                </c:pt>
                <c:pt idx="23">
                  <c:v>12-01-2006</c:v>
                </c:pt>
                <c:pt idx="24">
                  <c:v>01-01-2007</c:v>
                </c:pt>
                <c:pt idx="25">
                  <c:v>02-01-2007</c:v>
                </c:pt>
                <c:pt idx="26">
                  <c:v>03-01-2007</c:v>
                </c:pt>
                <c:pt idx="27">
                  <c:v>04-01-2007</c:v>
                </c:pt>
                <c:pt idx="28">
                  <c:v>05-01-2007</c:v>
                </c:pt>
                <c:pt idx="29">
                  <c:v>06-01-2007</c:v>
                </c:pt>
                <c:pt idx="30">
                  <c:v>07-01-2007</c:v>
                </c:pt>
                <c:pt idx="31">
                  <c:v>08-01-2007</c:v>
                </c:pt>
                <c:pt idx="32">
                  <c:v>09-01-2007</c:v>
                </c:pt>
                <c:pt idx="33">
                  <c:v>10-01-2007</c:v>
                </c:pt>
                <c:pt idx="34">
                  <c:v>11-01-2007</c:v>
                </c:pt>
                <c:pt idx="35">
                  <c:v>12-01-2007</c:v>
                </c:pt>
                <c:pt idx="36">
                  <c:v>01-01-2008</c:v>
                </c:pt>
                <c:pt idx="37">
                  <c:v>02-01-2008</c:v>
                </c:pt>
                <c:pt idx="38">
                  <c:v>03-01-2008</c:v>
                </c:pt>
                <c:pt idx="39">
                  <c:v>04-01-2008</c:v>
                </c:pt>
                <c:pt idx="40">
                  <c:v>05-01-2008</c:v>
                </c:pt>
                <c:pt idx="41">
                  <c:v>06-01-2008</c:v>
                </c:pt>
                <c:pt idx="42">
                  <c:v>07-01-2008</c:v>
                </c:pt>
                <c:pt idx="43">
                  <c:v>08-01-2008</c:v>
                </c:pt>
                <c:pt idx="44">
                  <c:v>09-01-2008</c:v>
                </c:pt>
                <c:pt idx="45">
                  <c:v>10-01-2008</c:v>
                </c:pt>
                <c:pt idx="46">
                  <c:v>11-01-2008</c:v>
                </c:pt>
                <c:pt idx="47">
                  <c:v>12-01-2008</c:v>
                </c:pt>
                <c:pt idx="48">
                  <c:v>01-01-2009</c:v>
                </c:pt>
                <c:pt idx="49">
                  <c:v>02-01-2009</c:v>
                </c:pt>
                <c:pt idx="50">
                  <c:v>03-01-2009</c:v>
                </c:pt>
                <c:pt idx="51">
                  <c:v>04-01-2009</c:v>
                </c:pt>
                <c:pt idx="52">
                  <c:v>05-01-2009</c:v>
                </c:pt>
                <c:pt idx="53">
                  <c:v>06-01-2009</c:v>
                </c:pt>
                <c:pt idx="54">
                  <c:v>07-01-2009</c:v>
                </c:pt>
                <c:pt idx="55">
                  <c:v>08-01-2009</c:v>
                </c:pt>
                <c:pt idx="56">
                  <c:v>09-01-2009</c:v>
                </c:pt>
                <c:pt idx="57">
                  <c:v>10-01-2009</c:v>
                </c:pt>
                <c:pt idx="58">
                  <c:v>11-01-2009</c:v>
                </c:pt>
                <c:pt idx="59">
                  <c:v>12-01-2009</c:v>
                </c:pt>
                <c:pt idx="60">
                  <c:v>01-01-2010</c:v>
                </c:pt>
                <c:pt idx="61">
                  <c:v>02-01-2010</c:v>
                </c:pt>
                <c:pt idx="62">
                  <c:v>03-01-2010</c:v>
                </c:pt>
                <c:pt idx="63">
                  <c:v>04-01-2010</c:v>
                </c:pt>
                <c:pt idx="64">
                  <c:v>05-01-2010</c:v>
                </c:pt>
                <c:pt idx="65">
                  <c:v>06-01-2010</c:v>
                </c:pt>
                <c:pt idx="66">
                  <c:v>07-01-2010</c:v>
                </c:pt>
                <c:pt idx="67">
                  <c:v>08-01-2010</c:v>
                </c:pt>
                <c:pt idx="68">
                  <c:v>09-01-2010</c:v>
                </c:pt>
                <c:pt idx="69">
                  <c:v>10-01-2010</c:v>
                </c:pt>
                <c:pt idx="70">
                  <c:v>11-01-2010</c:v>
                </c:pt>
                <c:pt idx="71">
                  <c:v>12-01-2010</c:v>
                </c:pt>
                <c:pt idx="72">
                  <c:v>01-01-2011</c:v>
                </c:pt>
                <c:pt idx="73">
                  <c:v>02-01-2011</c:v>
                </c:pt>
                <c:pt idx="74">
                  <c:v>03-01-2011</c:v>
                </c:pt>
                <c:pt idx="75">
                  <c:v>04-01-2011</c:v>
                </c:pt>
                <c:pt idx="76">
                  <c:v>05-01-2011</c:v>
                </c:pt>
                <c:pt idx="77">
                  <c:v>06-01-2011</c:v>
                </c:pt>
                <c:pt idx="78">
                  <c:v>07-01-2011</c:v>
                </c:pt>
                <c:pt idx="79">
                  <c:v>08-01-2011</c:v>
                </c:pt>
                <c:pt idx="80">
                  <c:v>09-01-2011</c:v>
                </c:pt>
                <c:pt idx="81">
                  <c:v>10-01-2011</c:v>
                </c:pt>
                <c:pt idx="82">
                  <c:v>11-01-2011</c:v>
                </c:pt>
                <c:pt idx="83">
                  <c:v>12-01-2011</c:v>
                </c:pt>
                <c:pt idx="84">
                  <c:v>01-01-2012</c:v>
                </c:pt>
                <c:pt idx="85">
                  <c:v>02-01-2012</c:v>
                </c:pt>
                <c:pt idx="86">
                  <c:v>03-01-2012</c:v>
                </c:pt>
                <c:pt idx="87">
                  <c:v>04-01-2012</c:v>
                </c:pt>
                <c:pt idx="88">
                  <c:v>05-01-2012</c:v>
                </c:pt>
                <c:pt idx="89">
                  <c:v>06-01-2012</c:v>
                </c:pt>
                <c:pt idx="90">
                  <c:v>07-01-2012</c:v>
                </c:pt>
                <c:pt idx="91">
                  <c:v>08-01-2012</c:v>
                </c:pt>
                <c:pt idx="92">
                  <c:v>09-01-2012</c:v>
                </c:pt>
                <c:pt idx="93">
                  <c:v>10-01-2012</c:v>
                </c:pt>
                <c:pt idx="94">
                  <c:v>11-01-2012</c:v>
                </c:pt>
                <c:pt idx="95">
                  <c:v>12-01-2012</c:v>
                </c:pt>
                <c:pt idx="96">
                  <c:v>01-01-2013</c:v>
                </c:pt>
                <c:pt idx="97">
                  <c:v>02-01-2013</c:v>
                </c:pt>
                <c:pt idx="98">
                  <c:v>03-01-2013</c:v>
                </c:pt>
                <c:pt idx="99">
                  <c:v>04-01-2013</c:v>
                </c:pt>
                <c:pt idx="100">
                  <c:v>05-01-2013</c:v>
                </c:pt>
                <c:pt idx="101">
                  <c:v>06-01-2013</c:v>
                </c:pt>
                <c:pt idx="102">
                  <c:v>07-01-2013</c:v>
                </c:pt>
                <c:pt idx="103">
                  <c:v>08-01-2013</c:v>
                </c:pt>
                <c:pt idx="104">
                  <c:v>09-01-2013</c:v>
                </c:pt>
                <c:pt idx="105">
                  <c:v>10-01-2013</c:v>
                </c:pt>
                <c:pt idx="106">
                  <c:v>11-01-2013</c:v>
                </c:pt>
                <c:pt idx="107">
                  <c:v>12-01-2013</c:v>
                </c:pt>
                <c:pt idx="108">
                  <c:v>01-01-2014</c:v>
                </c:pt>
                <c:pt idx="109">
                  <c:v>02-01-2014</c:v>
                </c:pt>
                <c:pt idx="110">
                  <c:v>03-01-2014</c:v>
                </c:pt>
                <c:pt idx="111">
                  <c:v>04-01-2014</c:v>
                </c:pt>
                <c:pt idx="112">
                  <c:v>05-01-2014</c:v>
                </c:pt>
                <c:pt idx="113">
                  <c:v>06-01-2014</c:v>
                </c:pt>
                <c:pt idx="114">
                  <c:v>07-01-2014</c:v>
                </c:pt>
                <c:pt idx="115">
                  <c:v>08-01-2014</c:v>
                </c:pt>
                <c:pt idx="116">
                  <c:v>09-01-2014</c:v>
                </c:pt>
                <c:pt idx="117">
                  <c:v>10-01-2014</c:v>
                </c:pt>
                <c:pt idx="118">
                  <c:v>11-01-2014</c:v>
                </c:pt>
                <c:pt idx="119">
                  <c:v>12-01-2014</c:v>
                </c:pt>
                <c:pt idx="120">
                  <c:v>01-01-2015</c:v>
                </c:pt>
                <c:pt idx="121">
                  <c:v>02-01-2015</c:v>
                </c:pt>
                <c:pt idx="122">
                  <c:v>03-01-2015</c:v>
                </c:pt>
                <c:pt idx="123">
                  <c:v>04-01-2015</c:v>
                </c:pt>
                <c:pt idx="124">
                  <c:v>05-01-2015</c:v>
                </c:pt>
                <c:pt idx="125">
                  <c:v>06-01-2015</c:v>
                </c:pt>
                <c:pt idx="126">
                  <c:v>07-01-2015</c:v>
                </c:pt>
                <c:pt idx="127">
                  <c:v>08-01-2015</c:v>
                </c:pt>
                <c:pt idx="128">
                  <c:v>09-01-2015</c:v>
                </c:pt>
                <c:pt idx="129">
                  <c:v>10-01-2015</c:v>
                </c:pt>
                <c:pt idx="130">
                  <c:v>11-01-2015</c:v>
                </c:pt>
                <c:pt idx="131">
                  <c:v>12-01-2015</c:v>
                </c:pt>
                <c:pt idx="132">
                  <c:v>01-01-2016</c:v>
                </c:pt>
                <c:pt idx="133">
                  <c:v>02-01-2016</c:v>
                </c:pt>
                <c:pt idx="134">
                  <c:v>03-01-2016</c:v>
                </c:pt>
                <c:pt idx="135">
                  <c:v>04-01-2016</c:v>
                </c:pt>
                <c:pt idx="136">
                  <c:v>05-01-2016</c:v>
                </c:pt>
                <c:pt idx="137">
                  <c:v>06-01-2016</c:v>
                </c:pt>
                <c:pt idx="138">
                  <c:v>07-01-2016</c:v>
                </c:pt>
                <c:pt idx="139">
                  <c:v>08-01-2016</c:v>
                </c:pt>
                <c:pt idx="140">
                  <c:v>09-01-2016</c:v>
                </c:pt>
                <c:pt idx="141">
                  <c:v>10-01-2016</c:v>
                </c:pt>
                <c:pt idx="142">
                  <c:v>11-01-2016</c:v>
                </c:pt>
                <c:pt idx="143">
                  <c:v>12-01-2016</c:v>
                </c:pt>
                <c:pt idx="144">
                  <c:v>01-01-2017</c:v>
                </c:pt>
                <c:pt idx="145">
                  <c:v>02-01-2017</c:v>
                </c:pt>
                <c:pt idx="146">
                  <c:v>03-01-2017</c:v>
                </c:pt>
                <c:pt idx="147">
                  <c:v>04-01-2017</c:v>
                </c:pt>
                <c:pt idx="148">
                  <c:v>05-01-2017</c:v>
                </c:pt>
                <c:pt idx="149">
                  <c:v>06-01-2017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smooth val="0"/>
        </c:ser>
        <c:marker val="1"/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low"/>
        <c:txPr>
          <a:bodyPr/>
          <a:lstStyle/>
          <a:p>
            <a:pPr>
              <a:defRPr b="1" sz="1200"/>
            </a:pPr>
          </a:p>
        </c:txPr>
        <c:crossAx val="2140495176"/>
        <c:crosses val="autoZero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numFmt formatCode="&quot;$&quot;0.00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LynchburgMarket</c:v>
                </c:pt>
              </c:strCache>
            </c:strRef>
          </c:tx>
          <c:marker>
            <c:symbol val="none"/>
          </c:marker>
          <c:cat>
            <c:strRef>
              <c:f>Sheet1!$A$2:$A$151</c:f>
              <c:strCache>
                <c:ptCount val="150"/>
                <c:pt idx="0">
                  <c:v>01-01-2005</c:v>
                </c:pt>
                <c:pt idx="1">
                  <c:v>02-01-2005</c:v>
                </c:pt>
                <c:pt idx="2">
                  <c:v>03-01-2005</c:v>
                </c:pt>
                <c:pt idx="3">
                  <c:v>04-01-2005</c:v>
                </c:pt>
                <c:pt idx="4">
                  <c:v>05-01-2005</c:v>
                </c:pt>
                <c:pt idx="5">
                  <c:v>06-01-2005</c:v>
                </c:pt>
                <c:pt idx="6">
                  <c:v>07-01-2005</c:v>
                </c:pt>
                <c:pt idx="7">
                  <c:v>08-01-2005</c:v>
                </c:pt>
                <c:pt idx="8">
                  <c:v>09-01-2005</c:v>
                </c:pt>
                <c:pt idx="9">
                  <c:v>10-01-2005</c:v>
                </c:pt>
                <c:pt idx="10">
                  <c:v>11-01-2005</c:v>
                </c:pt>
                <c:pt idx="11">
                  <c:v>12-01-2005</c:v>
                </c:pt>
                <c:pt idx="12">
                  <c:v>01-01-2006</c:v>
                </c:pt>
                <c:pt idx="13">
                  <c:v>02-01-2006</c:v>
                </c:pt>
                <c:pt idx="14">
                  <c:v>03-01-2006</c:v>
                </c:pt>
                <c:pt idx="15">
                  <c:v>04-01-2006</c:v>
                </c:pt>
                <c:pt idx="16">
                  <c:v>05-01-2006</c:v>
                </c:pt>
                <c:pt idx="17">
                  <c:v>06-01-2006</c:v>
                </c:pt>
                <c:pt idx="18">
                  <c:v>07-01-2006</c:v>
                </c:pt>
                <c:pt idx="19">
                  <c:v>08-01-2006</c:v>
                </c:pt>
                <c:pt idx="20">
                  <c:v>09-01-2006</c:v>
                </c:pt>
                <c:pt idx="21">
                  <c:v>10-01-2006</c:v>
                </c:pt>
                <c:pt idx="22">
                  <c:v>11-01-2006</c:v>
                </c:pt>
                <c:pt idx="23">
                  <c:v>12-01-2006</c:v>
                </c:pt>
                <c:pt idx="24">
                  <c:v>01-01-2007</c:v>
                </c:pt>
                <c:pt idx="25">
                  <c:v>02-01-2007</c:v>
                </c:pt>
                <c:pt idx="26">
                  <c:v>03-01-2007</c:v>
                </c:pt>
                <c:pt idx="27">
                  <c:v>04-01-2007</c:v>
                </c:pt>
                <c:pt idx="28">
                  <c:v>05-01-2007</c:v>
                </c:pt>
                <c:pt idx="29">
                  <c:v>06-01-2007</c:v>
                </c:pt>
                <c:pt idx="30">
                  <c:v>07-01-2007</c:v>
                </c:pt>
                <c:pt idx="31">
                  <c:v>08-01-2007</c:v>
                </c:pt>
                <c:pt idx="32">
                  <c:v>09-01-2007</c:v>
                </c:pt>
                <c:pt idx="33">
                  <c:v>10-01-2007</c:v>
                </c:pt>
                <c:pt idx="34">
                  <c:v>11-01-2007</c:v>
                </c:pt>
                <c:pt idx="35">
                  <c:v>12-01-2007</c:v>
                </c:pt>
                <c:pt idx="36">
                  <c:v>01-01-2008</c:v>
                </c:pt>
                <c:pt idx="37">
                  <c:v>02-01-2008</c:v>
                </c:pt>
                <c:pt idx="38">
                  <c:v>03-01-2008</c:v>
                </c:pt>
                <c:pt idx="39">
                  <c:v>04-01-2008</c:v>
                </c:pt>
                <c:pt idx="40">
                  <c:v>05-01-2008</c:v>
                </c:pt>
                <c:pt idx="41">
                  <c:v>06-01-2008</c:v>
                </c:pt>
                <c:pt idx="42">
                  <c:v>07-01-2008</c:v>
                </c:pt>
                <c:pt idx="43">
                  <c:v>08-01-2008</c:v>
                </c:pt>
                <c:pt idx="44">
                  <c:v>09-01-2008</c:v>
                </c:pt>
                <c:pt idx="45">
                  <c:v>10-01-2008</c:v>
                </c:pt>
                <c:pt idx="46">
                  <c:v>11-01-2008</c:v>
                </c:pt>
                <c:pt idx="47">
                  <c:v>12-01-2008</c:v>
                </c:pt>
                <c:pt idx="48">
                  <c:v>01-01-2009</c:v>
                </c:pt>
                <c:pt idx="49">
                  <c:v>02-01-2009</c:v>
                </c:pt>
                <c:pt idx="50">
                  <c:v>03-01-2009</c:v>
                </c:pt>
                <c:pt idx="51">
                  <c:v>04-01-2009</c:v>
                </c:pt>
                <c:pt idx="52">
                  <c:v>05-01-2009</c:v>
                </c:pt>
                <c:pt idx="53">
                  <c:v>06-01-2009</c:v>
                </c:pt>
                <c:pt idx="54">
                  <c:v>07-01-2009</c:v>
                </c:pt>
                <c:pt idx="55">
                  <c:v>08-01-2009</c:v>
                </c:pt>
                <c:pt idx="56">
                  <c:v>09-01-2009</c:v>
                </c:pt>
                <c:pt idx="57">
                  <c:v>10-01-2009</c:v>
                </c:pt>
                <c:pt idx="58">
                  <c:v>11-01-2009</c:v>
                </c:pt>
                <c:pt idx="59">
                  <c:v>12-01-2009</c:v>
                </c:pt>
                <c:pt idx="60">
                  <c:v>01-01-2010</c:v>
                </c:pt>
                <c:pt idx="61">
                  <c:v>02-01-2010</c:v>
                </c:pt>
                <c:pt idx="62">
                  <c:v>03-01-2010</c:v>
                </c:pt>
                <c:pt idx="63">
                  <c:v>04-01-2010</c:v>
                </c:pt>
                <c:pt idx="64">
                  <c:v>05-01-2010</c:v>
                </c:pt>
                <c:pt idx="65">
                  <c:v>06-01-2010</c:v>
                </c:pt>
                <c:pt idx="66">
                  <c:v>07-01-2010</c:v>
                </c:pt>
                <c:pt idx="67">
                  <c:v>08-01-2010</c:v>
                </c:pt>
                <c:pt idx="68">
                  <c:v>09-01-2010</c:v>
                </c:pt>
                <c:pt idx="69">
                  <c:v>10-01-2010</c:v>
                </c:pt>
                <c:pt idx="70">
                  <c:v>11-01-2010</c:v>
                </c:pt>
                <c:pt idx="71">
                  <c:v>12-01-2010</c:v>
                </c:pt>
                <c:pt idx="72">
                  <c:v>01-01-2011</c:v>
                </c:pt>
                <c:pt idx="73">
                  <c:v>02-01-2011</c:v>
                </c:pt>
                <c:pt idx="74">
                  <c:v>03-01-2011</c:v>
                </c:pt>
                <c:pt idx="75">
                  <c:v>04-01-2011</c:v>
                </c:pt>
                <c:pt idx="76">
                  <c:v>05-01-2011</c:v>
                </c:pt>
                <c:pt idx="77">
                  <c:v>06-01-2011</c:v>
                </c:pt>
                <c:pt idx="78">
                  <c:v>07-01-2011</c:v>
                </c:pt>
                <c:pt idx="79">
                  <c:v>08-01-2011</c:v>
                </c:pt>
                <c:pt idx="80">
                  <c:v>09-01-2011</c:v>
                </c:pt>
                <c:pt idx="81">
                  <c:v>10-01-2011</c:v>
                </c:pt>
                <c:pt idx="82">
                  <c:v>11-01-2011</c:v>
                </c:pt>
                <c:pt idx="83">
                  <c:v>12-01-2011</c:v>
                </c:pt>
                <c:pt idx="84">
                  <c:v>01-01-2012</c:v>
                </c:pt>
                <c:pt idx="85">
                  <c:v>02-01-2012</c:v>
                </c:pt>
                <c:pt idx="86">
                  <c:v>03-01-2012</c:v>
                </c:pt>
                <c:pt idx="87">
                  <c:v>04-01-2012</c:v>
                </c:pt>
                <c:pt idx="88">
                  <c:v>05-01-2012</c:v>
                </c:pt>
                <c:pt idx="89">
                  <c:v>06-01-2012</c:v>
                </c:pt>
                <c:pt idx="90">
                  <c:v>07-01-2012</c:v>
                </c:pt>
                <c:pt idx="91">
                  <c:v>08-01-2012</c:v>
                </c:pt>
                <c:pt idx="92">
                  <c:v>09-01-2012</c:v>
                </c:pt>
                <c:pt idx="93">
                  <c:v>10-01-2012</c:v>
                </c:pt>
                <c:pt idx="94">
                  <c:v>11-01-2012</c:v>
                </c:pt>
                <c:pt idx="95">
                  <c:v>12-01-2012</c:v>
                </c:pt>
                <c:pt idx="96">
                  <c:v>01-01-2013</c:v>
                </c:pt>
                <c:pt idx="97">
                  <c:v>02-01-2013</c:v>
                </c:pt>
                <c:pt idx="98">
                  <c:v>03-01-2013</c:v>
                </c:pt>
                <c:pt idx="99">
                  <c:v>04-01-2013</c:v>
                </c:pt>
                <c:pt idx="100">
                  <c:v>05-01-2013</c:v>
                </c:pt>
                <c:pt idx="101">
                  <c:v>06-01-2013</c:v>
                </c:pt>
                <c:pt idx="102">
                  <c:v>07-01-2013</c:v>
                </c:pt>
                <c:pt idx="103">
                  <c:v>08-01-2013</c:v>
                </c:pt>
                <c:pt idx="104">
                  <c:v>09-01-2013</c:v>
                </c:pt>
                <c:pt idx="105">
                  <c:v>10-01-2013</c:v>
                </c:pt>
                <c:pt idx="106">
                  <c:v>11-01-2013</c:v>
                </c:pt>
                <c:pt idx="107">
                  <c:v>12-01-2013</c:v>
                </c:pt>
                <c:pt idx="108">
                  <c:v>01-01-2014</c:v>
                </c:pt>
                <c:pt idx="109">
                  <c:v>02-01-2014</c:v>
                </c:pt>
                <c:pt idx="110">
                  <c:v>03-01-2014</c:v>
                </c:pt>
                <c:pt idx="111">
                  <c:v>04-01-2014</c:v>
                </c:pt>
                <c:pt idx="112">
                  <c:v>05-01-2014</c:v>
                </c:pt>
                <c:pt idx="113">
                  <c:v>06-01-2014</c:v>
                </c:pt>
                <c:pt idx="114">
                  <c:v>07-01-2014</c:v>
                </c:pt>
                <c:pt idx="115">
                  <c:v>08-01-2014</c:v>
                </c:pt>
                <c:pt idx="116">
                  <c:v>09-01-2014</c:v>
                </c:pt>
                <c:pt idx="117">
                  <c:v>10-01-2014</c:v>
                </c:pt>
                <c:pt idx="118">
                  <c:v>11-01-2014</c:v>
                </c:pt>
                <c:pt idx="119">
                  <c:v>12-01-2014</c:v>
                </c:pt>
                <c:pt idx="120">
                  <c:v>01-01-2015</c:v>
                </c:pt>
                <c:pt idx="121">
                  <c:v>02-01-2015</c:v>
                </c:pt>
                <c:pt idx="122">
                  <c:v>03-01-2015</c:v>
                </c:pt>
                <c:pt idx="123">
                  <c:v>04-01-2015</c:v>
                </c:pt>
                <c:pt idx="124">
                  <c:v>05-01-2015</c:v>
                </c:pt>
                <c:pt idx="125">
                  <c:v>06-01-2015</c:v>
                </c:pt>
                <c:pt idx="126">
                  <c:v>07-01-2015</c:v>
                </c:pt>
                <c:pt idx="127">
                  <c:v>08-01-2015</c:v>
                </c:pt>
                <c:pt idx="128">
                  <c:v>09-01-2015</c:v>
                </c:pt>
                <c:pt idx="129">
                  <c:v>10-01-2015</c:v>
                </c:pt>
                <c:pt idx="130">
                  <c:v>11-01-2015</c:v>
                </c:pt>
                <c:pt idx="131">
                  <c:v>12-01-2015</c:v>
                </c:pt>
                <c:pt idx="132">
                  <c:v>01-01-2016</c:v>
                </c:pt>
                <c:pt idx="133">
                  <c:v>02-01-2016</c:v>
                </c:pt>
                <c:pt idx="134">
                  <c:v>03-01-2016</c:v>
                </c:pt>
                <c:pt idx="135">
                  <c:v>04-01-2016</c:v>
                </c:pt>
                <c:pt idx="136">
                  <c:v>05-01-2016</c:v>
                </c:pt>
                <c:pt idx="137">
                  <c:v>06-01-2016</c:v>
                </c:pt>
                <c:pt idx="138">
                  <c:v>07-01-2016</c:v>
                </c:pt>
                <c:pt idx="139">
                  <c:v>08-01-2016</c:v>
                </c:pt>
                <c:pt idx="140">
                  <c:v>09-01-2016</c:v>
                </c:pt>
                <c:pt idx="141">
                  <c:v>10-01-2016</c:v>
                </c:pt>
                <c:pt idx="142">
                  <c:v>11-01-2016</c:v>
                </c:pt>
                <c:pt idx="143">
                  <c:v>12-01-2016</c:v>
                </c:pt>
                <c:pt idx="144">
                  <c:v>01-01-2017</c:v>
                </c:pt>
                <c:pt idx="145">
                  <c:v>02-01-2017</c:v>
                </c:pt>
                <c:pt idx="146">
                  <c:v>03-01-2017</c:v>
                </c:pt>
                <c:pt idx="147">
                  <c:v>04-01-2017</c:v>
                </c:pt>
                <c:pt idx="148">
                  <c:v>05-01-2017</c:v>
                </c:pt>
                <c:pt idx="149">
                  <c:v>06-01-2017</c:v>
                </c:pt>
              </c:strCache>
            </c:strRef>
          </c:cat>
          <c:val>
            <c:numRef>
              <c:f>Sheet1!$B$2:$B$151</c:f>
              <c:numCache>
                <c:formatCode>General</c:formatCode>
                <c:ptCount val="150"/>
                <c:pt idx="0">
                  <c:v>21.10065994</c:v>
                </c:pt>
                <c:pt idx="1">
                  <c:v>27.63320921</c:v>
                </c:pt>
                <c:pt idx="2">
                  <c:v>27.52628293</c:v>
                </c:pt>
                <c:pt idx="3">
                  <c:v>34.85866245</c:v>
                </c:pt>
                <c:pt idx="4">
                  <c:v>37.44840238</c:v>
                </c:pt>
                <c:pt idx="5">
                  <c:v>35.12813323</c:v>
                </c:pt>
                <c:pt idx="6">
                  <c:v>34.7853157</c:v>
                </c:pt>
                <c:pt idx="7">
                  <c:v>37.84251898</c:v>
                </c:pt>
                <c:pt idx="8">
                  <c:v>33.38998157</c:v>
                </c:pt>
                <c:pt idx="9">
                  <c:v>41.12653519</c:v>
                </c:pt>
                <c:pt idx="10">
                  <c:v>28.98098999</c:v>
                </c:pt>
                <c:pt idx="11">
                  <c:v>24.89328849</c:v>
                </c:pt>
                <c:pt idx="12">
                  <c:v>26.11849615</c:v>
                </c:pt>
                <c:pt idx="13">
                  <c:v>32.48442789</c:v>
                </c:pt>
                <c:pt idx="14">
                  <c:v>35.28288233</c:v>
                </c:pt>
                <c:pt idx="15">
                  <c:v>39.10219853</c:v>
                </c:pt>
                <c:pt idx="16">
                  <c:v>44.09169087</c:v>
                </c:pt>
                <c:pt idx="17">
                  <c:v>42.53281991</c:v>
                </c:pt>
                <c:pt idx="18">
                  <c:v>38.8554375</c:v>
                </c:pt>
                <c:pt idx="19">
                  <c:v>43.47170412</c:v>
                </c:pt>
                <c:pt idx="20">
                  <c:v>37.52743549</c:v>
                </c:pt>
                <c:pt idx="21">
                  <c:v>45.41372369</c:v>
                </c:pt>
                <c:pt idx="22">
                  <c:v>32.4278436</c:v>
                </c:pt>
                <c:pt idx="23">
                  <c:v>26.76888091</c:v>
                </c:pt>
                <c:pt idx="24">
                  <c:v>29.11655965</c:v>
                </c:pt>
                <c:pt idx="25">
                  <c:v>33.79206161</c:v>
                </c:pt>
                <c:pt idx="26">
                  <c:v>36.11287775</c:v>
                </c:pt>
                <c:pt idx="27">
                  <c:v>40.98936282</c:v>
                </c:pt>
                <c:pt idx="28">
                  <c:v>45.58640371</c:v>
                </c:pt>
                <c:pt idx="29">
                  <c:v>40.97950237</c:v>
                </c:pt>
                <c:pt idx="30">
                  <c:v>39.42172451</c:v>
                </c:pt>
                <c:pt idx="31">
                  <c:v>43.99050859</c:v>
                </c:pt>
                <c:pt idx="32">
                  <c:v>40.58530021</c:v>
                </c:pt>
                <c:pt idx="33">
                  <c:v>43.4881662</c:v>
                </c:pt>
                <c:pt idx="34">
                  <c:v>33.19899068</c:v>
                </c:pt>
                <c:pt idx="35">
                  <c:v>25.37462432</c:v>
                </c:pt>
                <c:pt idx="36">
                  <c:v>29.55859297</c:v>
                </c:pt>
                <c:pt idx="37">
                  <c:v>35.63782442</c:v>
                </c:pt>
                <c:pt idx="38">
                  <c:v>35.24868513</c:v>
                </c:pt>
                <c:pt idx="39">
                  <c:v>37.78024068</c:v>
                </c:pt>
                <c:pt idx="40">
                  <c:v>43.17698107</c:v>
                </c:pt>
                <c:pt idx="41">
                  <c:v>41.61453245</c:v>
                </c:pt>
                <c:pt idx="42">
                  <c:v>38.47287553</c:v>
                </c:pt>
                <c:pt idx="43">
                  <c:v>46.53515914</c:v>
                </c:pt>
                <c:pt idx="44">
                  <c:v>40.02426598</c:v>
                </c:pt>
                <c:pt idx="45">
                  <c:v>51.00593348</c:v>
                </c:pt>
                <c:pt idx="46">
                  <c:v>33.90324451</c:v>
                </c:pt>
                <c:pt idx="47">
                  <c:v>27.51084024</c:v>
                </c:pt>
                <c:pt idx="48">
                  <c:v>29.01479191</c:v>
                </c:pt>
                <c:pt idx="49">
                  <c:v>36.25836682</c:v>
                </c:pt>
                <c:pt idx="50">
                  <c:v>34.32025262</c:v>
                </c:pt>
                <c:pt idx="51">
                  <c:v>39.31538462</c:v>
                </c:pt>
                <c:pt idx="52">
                  <c:v>46.34880755</c:v>
                </c:pt>
                <c:pt idx="53">
                  <c:v>44.91755001</c:v>
                </c:pt>
                <c:pt idx="54">
                  <c:v>42.13951676</c:v>
                </c:pt>
                <c:pt idx="55">
                  <c:v>42.37976768</c:v>
                </c:pt>
                <c:pt idx="56">
                  <c:v>43.24948038</c:v>
                </c:pt>
                <c:pt idx="57">
                  <c:v>52.23295955</c:v>
                </c:pt>
                <c:pt idx="58">
                  <c:v>32.11008054</c:v>
                </c:pt>
                <c:pt idx="59">
                  <c:v>29.51480904</c:v>
                </c:pt>
                <c:pt idx="60">
                  <c:v>32.0464134</c:v>
                </c:pt>
                <c:pt idx="61">
                  <c:v>33.53581171</c:v>
                </c:pt>
                <c:pt idx="62">
                  <c:v>37.82809946</c:v>
                </c:pt>
                <c:pt idx="63">
                  <c:v>41.9481034</c:v>
                </c:pt>
                <c:pt idx="64">
                  <c:v>47.76565761</c:v>
                </c:pt>
                <c:pt idx="65">
                  <c:v>48.76578332</c:v>
                </c:pt>
                <c:pt idx="66">
                  <c:v>46.14022075</c:v>
                </c:pt>
                <c:pt idx="67">
                  <c:v>47.47611445</c:v>
                </c:pt>
                <c:pt idx="68">
                  <c:v>43.49629774</c:v>
                </c:pt>
                <c:pt idx="69">
                  <c:v>52.79374199</c:v>
                </c:pt>
                <c:pt idx="70">
                  <c:v>35.60819693</c:v>
                </c:pt>
                <c:pt idx="71">
                  <c:v>29.38000654</c:v>
                </c:pt>
                <c:pt idx="72">
                  <c:v>30.61150781</c:v>
                </c:pt>
                <c:pt idx="73">
                  <c:v>36.43214842</c:v>
                </c:pt>
                <c:pt idx="74">
                  <c:v>39.93822442</c:v>
                </c:pt>
                <c:pt idx="75">
                  <c:v>42.69066927</c:v>
                </c:pt>
                <c:pt idx="76">
                  <c:v>51.30341445</c:v>
                </c:pt>
                <c:pt idx="77">
                  <c:v>49.94934997</c:v>
                </c:pt>
                <c:pt idx="78">
                  <c:v>44.472636</c:v>
                </c:pt>
                <c:pt idx="79">
                  <c:v>53.70844447</c:v>
                </c:pt>
                <c:pt idx="80">
                  <c:v>45.63913157</c:v>
                </c:pt>
                <c:pt idx="81">
                  <c:v>53.27453324</c:v>
                </c:pt>
                <c:pt idx="82">
                  <c:v>39.11978679</c:v>
                </c:pt>
                <c:pt idx="83">
                  <c:v>30.20240552</c:v>
                </c:pt>
                <c:pt idx="84">
                  <c:v>33.42286498</c:v>
                </c:pt>
                <c:pt idx="85">
                  <c:v>39.39574047</c:v>
                </c:pt>
                <c:pt idx="86">
                  <c:v>42.52618137</c:v>
                </c:pt>
                <c:pt idx="87">
                  <c:v>42.92109984</c:v>
                </c:pt>
                <c:pt idx="88">
                  <c:v>54.08731317</c:v>
                </c:pt>
                <c:pt idx="89">
                  <c:v>54.06034841</c:v>
                </c:pt>
                <c:pt idx="90">
                  <c:v>55.24001057</c:v>
                </c:pt>
                <c:pt idx="91">
                  <c:v>48.94605204</c:v>
                </c:pt>
                <c:pt idx="92">
                  <c:v>50.11190848</c:v>
                </c:pt>
                <c:pt idx="93">
                  <c:v>55.71822002</c:v>
                </c:pt>
                <c:pt idx="94">
                  <c:v>40.70656526</c:v>
                </c:pt>
                <c:pt idx="95">
                  <c:v>34.82137955</c:v>
                </c:pt>
                <c:pt idx="96">
                  <c:v>38.27586981</c:v>
                </c:pt>
                <c:pt idx="97">
                  <c:v>45.48860182</c:v>
                </c:pt>
                <c:pt idx="98">
                  <c:v>47.67027876</c:v>
                </c:pt>
                <c:pt idx="99">
                  <c:v>52.07753682</c:v>
                </c:pt>
                <c:pt idx="100">
                  <c:v>60.83443324</c:v>
                </c:pt>
                <c:pt idx="101">
                  <c:v>60.26871249</c:v>
                </c:pt>
                <c:pt idx="102">
                  <c:v>53.49675308</c:v>
                </c:pt>
                <c:pt idx="103">
                  <c:v>58.30583127</c:v>
                </c:pt>
                <c:pt idx="104">
                  <c:v>58.76316148</c:v>
                </c:pt>
                <c:pt idx="105">
                  <c:v>59.79048097</c:v>
                </c:pt>
                <c:pt idx="106">
                  <c:v>49.45604441</c:v>
                </c:pt>
                <c:pt idx="107">
                  <c:v>38.46613102</c:v>
                </c:pt>
                <c:pt idx="108">
                  <c:v>40.60290628</c:v>
                </c:pt>
                <c:pt idx="109">
                  <c:v>46.77907933</c:v>
                </c:pt>
                <c:pt idx="110">
                  <c:v>53.74546807</c:v>
                </c:pt>
                <c:pt idx="111">
                  <c:v>55.92595032</c:v>
                </c:pt>
                <c:pt idx="112">
                  <c:v>70.70714087</c:v>
                </c:pt>
                <c:pt idx="113">
                  <c:v>66.57387128</c:v>
                </c:pt>
                <c:pt idx="114">
                  <c:v>57.93832587</c:v>
                </c:pt>
                <c:pt idx="115">
                  <c:v>56.42544734</c:v>
                </c:pt>
                <c:pt idx="116">
                  <c:v>56.58383877</c:v>
                </c:pt>
                <c:pt idx="117">
                  <c:v>65.72587456</c:v>
                </c:pt>
                <c:pt idx="118">
                  <c:v>44.77145234</c:v>
                </c:pt>
                <c:pt idx="119">
                  <c:v>36.70623491</c:v>
                </c:pt>
                <c:pt idx="120">
                  <c:v>36.53044394</c:v>
                </c:pt>
                <c:pt idx="121">
                  <c:v>44.47874966</c:v>
                </c:pt>
                <c:pt idx="122">
                  <c:v>55.88642189</c:v>
                </c:pt>
                <c:pt idx="123">
                  <c:v>57.42822777</c:v>
                </c:pt>
                <c:pt idx="124">
                  <c:v>69.9691547</c:v>
                </c:pt>
                <c:pt idx="125">
                  <c:v>67.35892903</c:v>
                </c:pt>
                <c:pt idx="126">
                  <c:v>57.00938484</c:v>
                </c:pt>
                <c:pt idx="127">
                  <c:v>60.19215988</c:v>
                </c:pt>
                <c:pt idx="128">
                  <c:v>65.40598765</c:v>
                </c:pt>
                <c:pt idx="129">
                  <c:v>62.9985902</c:v>
                </c:pt>
                <c:pt idx="130">
                  <c:v>45.51537037</c:v>
                </c:pt>
                <c:pt idx="131">
                  <c:v>38.79009558</c:v>
                </c:pt>
                <c:pt idx="132">
                  <c:v>35.27051374</c:v>
                </c:pt>
                <c:pt idx="133">
                  <c:v>46.91265873</c:v>
                </c:pt>
                <c:pt idx="134">
                  <c:v>60.60247312</c:v>
                </c:pt>
                <c:pt idx="135">
                  <c:v>57.88648148</c:v>
                </c:pt>
                <c:pt idx="136">
                  <c:v>71.75031063</c:v>
                </c:pt>
                <c:pt idx="137">
                  <c:v>64.01747561</c:v>
                </c:pt>
                <c:pt idx="138">
                  <c:v>61.82229978</c:v>
                </c:pt>
                <c:pt idx="139">
                  <c:v>64.03466039</c:v>
                </c:pt>
                <c:pt idx="140">
                  <c:v>62.43025812</c:v>
                </c:pt>
                <c:pt idx="141">
                  <c:v>76.06127718</c:v>
                </c:pt>
                <c:pt idx="142">
                  <c:v>56.98400642</c:v>
                </c:pt>
                <c:pt idx="143">
                  <c:v>39.91244069</c:v>
                </c:pt>
                <c:pt idx="144">
                  <c:v>40.20355209</c:v>
                </c:pt>
                <c:pt idx="145">
                  <c:v>48.01507172</c:v>
                </c:pt>
                <c:pt idx="146">
                  <c:v>55.8662826136</c:v>
                </c:pt>
                <c:pt idx="147">
                  <c:v>55.6120785476</c:v>
                </c:pt>
                <c:pt idx="148">
                  <c:v>71.3014975678</c:v>
                </c:pt>
                <c:pt idx="149">
                  <c:v>60.2785229097</c:v>
                </c:pt>
              </c:numCache>
            </c:numRef>
          </c:val>
          <c:smooth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LynchburgMarket</c:v>
                </c:pt>
              </c:strCache>
            </c:strRef>
          </c:tx>
          <c:marker>
            <c:symbol val="none"/>
          </c:marker>
          <c:cat>
            <c:strRef>
              <c:f>Sheet1!$A$2:$A$151</c:f>
              <c:strCache>
                <c:ptCount val="150"/>
                <c:pt idx="0">
                  <c:v>01-01-2005</c:v>
                </c:pt>
                <c:pt idx="1">
                  <c:v>02-01-2005</c:v>
                </c:pt>
                <c:pt idx="2">
                  <c:v>03-01-2005</c:v>
                </c:pt>
                <c:pt idx="3">
                  <c:v>04-01-2005</c:v>
                </c:pt>
                <c:pt idx="4">
                  <c:v>05-01-2005</c:v>
                </c:pt>
                <c:pt idx="5">
                  <c:v>06-01-2005</c:v>
                </c:pt>
                <c:pt idx="6">
                  <c:v>07-01-2005</c:v>
                </c:pt>
                <c:pt idx="7">
                  <c:v>08-01-2005</c:v>
                </c:pt>
                <c:pt idx="8">
                  <c:v>09-01-2005</c:v>
                </c:pt>
                <c:pt idx="9">
                  <c:v>10-01-2005</c:v>
                </c:pt>
                <c:pt idx="10">
                  <c:v>11-01-2005</c:v>
                </c:pt>
                <c:pt idx="11">
                  <c:v>12-01-2005</c:v>
                </c:pt>
                <c:pt idx="12">
                  <c:v>01-01-2006</c:v>
                </c:pt>
                <c:pt idx="13">
                  <c:v>02-01-2006</c:v>
                </c:pt>
                <c:pt idx="14">
                  <c:v>03-01-2006</c:v>
                </c:pt>
                <c:pt idx="15">
                  <c:v>04-01-2006</c:v>
                </c:pt>
                <c:pt idx="16">
                  <c:v>05-01-2006</c:v>
                </c:pt>
                <c:pt idx="17">
                  <c:v>06-01-2006</c:v>
                </c:pt>
                <c:pt idx="18">
                  <c:v>07-01-2006</c:v>
                </c:pt>
                <c:pt idx="19">
                  <c:v>08-01-2006</c:v>
                </c:pt>
                <c:pt idx="20">
                  <c:v>09-01-2006</c:v>
                </c:pt>
                <c:pt idx="21">
                  <c:v>10-01-2006</c:v>
                </c:pt>
                <c:pt idx="22">
                  <c:v>11-01-2006</c:v>
                </c:pt>
                <c:pt idx="23">
                  <c:v>12-01-2006</c:v>
                </c:pt>
                <c:pt idx="24">
                  <c:v>01-01-2007</c:v>
                </c:pt>
                <c:pt idx="25">
                  <c:v>02-01-2007</c:v>
                </c:pt>
                <c:pt idx="26">
                  <c:v>03-01-2007</c:v>
                </c:pt>
                <c:pt idx="27">
                  <c:v>04-01-2007</c:v>
                </c:pt>
                <c:pt idx="28">
                  <c:v>05-01-2007</c:v>
                </c:pt>
                <c:pt idx="29">
                  <c:v>06-01-2007</c:v>
                </c:pt>
                <c:pt idx="30">
                  <c:v>07-01-2007</c:v>
                </c:pt>
                <c:pt idx="31">
                  <c:v>08-01-2007</c:v>
                </c:pt>
                <c:pt idx="32">
                  <c:v>09-01-2007</c:v>
                </c:pt>
                <c:pt idx="33">
                  <c:v>10-01-2007</c:v>
                </c:pt>
                <c:pt idx="34">
                  <c:v>11-01-2007</c:v>
                </c:pt>
                <c:pt idx="35">
                  <c:v>12-01-2007</c:v>
                </c:pt>
                <c:pt idx="36">
                  <c:v>01-01-2008</c:v>
                </c:pt>
                <c:pt idx="37">
                  <c:v>02-01-2008</c:v>
                </c:pt>
                <c:pt idx="38">
                  <c:v>03-01-2008</c:v>
                </c:pt>
                <c:pt idx="39">
                  <c:v>04-01-2008</c:v>
                </c:pt>
                <c:pt idx="40">
                  <c:v>05-01-2008</c:v>
                </c:pt>
                <c:pt idx="41">
                  <c:v>06-01-2008</c:v>
                </c:pt>
                <c:pt idx="42">
                  <c:v>07-01-2008</c:v>
                </c:pt>
                <c:pt idx="43">
                  <c:v>08-01-2008</c:v>
                </c:pt>
                <c:pt idx="44">
                  <c:v>09-01-2008</c:v>
                </c:pt>
                <c:pt idx="45">
                  <c:v>10-01-2008</c:v>
                </c:pt>
                <c:pt idx="46">
                  <c:v>11-01-2008</c:v>
                </c:pt>
                <c:pt idx="47">
                  <c:v>12-01-2008</c:v>
                </c:pt>
                <c:pt idx="48">
                  <c:v>01-01-2009</c:v>
                </c:pt>
                <c:pt idx="49">
                  <c:v>02-01-2009</c:v>
                </c:pt>
                <c:pt idx="50">
                  <c:v>03-01-2009</c:v>
                </c:pt>
                <c:pt idx="51">
                  <c:v>04-01-2009</c:v>
                </c:pt>
                <c:pt idx="52">
                  <c:v>05-01-2009</c:v>
                </c:pt>
                <c:pt idx="53">
                  <c:v>06-01-2009</c:v>
                </c:pt>
                <c:pt idx="54">
                  <c:v>07-01-2009</c:v>
                </c:pt>
                <c:pt idx="55">
                  <c:v>08-01-2009</c:v>
                </c:pt>
                <c:pt idx="56">
                  <c:v>09-01-2009</c:v>
                </c:pt>
                <c:pt idx="57">
                  <c:v>10-01-2009</c:v>
                </c:pt>
                <c:pt idx="58">
                  <c:v>11-01-2009</c:v>
                </c:pt>
                <c:pt idx="59">
                  <c:v>12-01-2009</c:v>
                </c:pt>
                <c:pt idx="60">
                  <c:v>01-01-2010</c:v>
                </c:pt>
                <c:pt idx="61">
                  <c:v>02-01-2010</c:v>
                </c:pt>
                <c:pt idx="62">
                  <c:v>03-01-2010</c:v>
                </c:pt>
                <c:pt idx="63">
                  <c:v>04-01-2010</c:v>
                </c:pt>
                <c:pt idx="64">
                  <c:v>05-01-2010</c:v>
                </c:pt>
                <c:pt idx="65">
                  <c:v>06-01-2010</c:v>
                </c:pt>
                <c:pt idx="66">
                  <c:v>07-01-2010</c:v>
                </c:pt>
                <c:pt idx="67">
                  <c:v>08-01-2010</c:v>
                </c:pt>
                <c:pt idx="68">
                  <c:v>09-01-2010</c:v>
                </c:pt>
                <c:pt idx="69">
                  <c:v>10-01-2010</c:v>
                </c:pt>
                <c:pt idx="70">
                  <c:v>11-01-2010</c:v>
                </c:pt>
                <c:pt idx="71">
                  <c:v>12-01-2010</c:v>
                </c:pt>
                <c:pt idx="72">
                  <c:v>01-01-2011</c:v>
                </c:pt>
                <c:pt idx="73">
                  <c:v>02-01-2011</c:v>
                </c:pt>
                <c:pt idx="74">
                  <c:v>03-01-2011</c:v>
                </c:pt>
                <c:pt idx="75">
                  <c:v>04-01-2011</c:v>
                </c:pt>
                <c:pt idx="76">
                  <c:v>05-01-2011</c:v>
                </c:pt>
                <c:pt idx="77">
                  <c:v>06-01-2011</c:v>
                </c:pt>
                <c:pt idx="78">
                  <c:v>07-01-2011</c:v>
                </c:pt>
                <c:pt idx="79">
                  <c:v>08-01-2011</c:v>
                </c:pt>
                <c:pt idx="80">
                  <c:v>09-01-2011</c:v>
                </c:pt>
                <c:pt idx="81">
                  <c:v>10-01-2011</c:v>
                </c:pt>
                <c:pt idx="82">
                  <c:v>11-01-2011</c:v>
                </c:pt>
                <c:pt idx="83">
                  <c:v>12-01-2011</c:v>
                </c:pt>
                <c:pt idx="84">
                  <c:v>01-01-2012</c:v>
                </c:pt>
                <c:pt idx="85">
                  <c:v>02-01-2012</c:v>
                </c:pt>
                <c:pt idx="86">
                  <c:v>03-01-2012</c:v>
                </c:pt>
                <c:pt idx="87">
                  <c:v>04-01-2012</c:v>
                </c:pt>
                <c:pt idx="88">
                  <c:v>05-01-2012</c:v>
                </c:pt>
                <c:pt idx="89">
                  <c:v>06-01-2012</c:v>
                </c:pt>
                <c:pt idx="90">
                  <c:v>07-01-2012</c:v>
                </c:pt>
                <c:pt idx="91">
                  <c:v>08-01-2012</c:v>
                </c:pt>
                <c:pt idx="92">
                  <c:v>09-01-2012</c:v>
                </c:pt>
                <c:pt idx="93">
                  <c:v>10-01-2012</c:v>
                </c:pt>
                <c:pt idx="94">
                  <c:v>11-01-2012</c:v>
                </c:pt>
                <c:pt idx="95">
                  <c:v>12-01-2012</c:v>
                </c:pt>
                <c:pt idx="96">
                  <c:v>01-01-2013</c:v>
                </c:pt>
                <c:pt idx="97">
                  <c:v>02-01-2013</c:v>
                </c:pt>
                <c:pt idx="98">
                  <c:v>03-01-2013</c:v>
                </c:pt>
                <c:pt idx="99">
                  <c:v>04-01-2013</c:v>
                </c:pt>
                <c:pt idx="100">
                  <c:v>05-01-2013</c:v>
                </c:pt>
                <c:pt idx="101">
                  <c:v>06-01-2013</c:v>
                </c:pt>
                <c:pt idx="102">
                  <c:v>07-01-2013</c:v>
                </c:pt>
                <c:pt idx="103">
                  <c:v>08-01-2013</c:v>
                </c:pt>
                <c:pt idx="104">
                  <c:v>09-01-2013</c:v>
                </c:pt>
                <c:pt idx="105">
                  <c:v>10-01-2013</c:v>
                </c:pt>
                <c:pt idx="106">
                  <c:v>11-01-2013</c:v>
                </c:pt>
                <c:pt idx="107">
                  <c:v>12-01-2013</c:v>
                </c:pt>
                <c:pt idx="108">
                  <c:v>01-01-2014</c:v>
                </c:pt>
                <c:pt idx="109">
                  <c:v>02-01-2014</c:v>
                </c:pt>
                <c:pt idx="110">
                  <c:v>03-01-2014</c:v>
                </c:pt>
                <c:pt idx="111">
                  <c:v>04-01-2014</c:v>
                </c:pt>
                <c:pt idx="112">
                  <c:v>05-01-2014</c:v>
                </c:pt>
                <c:pt idx="113">
                  <c:v>06-01-2014</c:v>
                </c:pt>
                <c:pt idx="114">
                  <c:v>07-01-2014</c:v>
                </c:pt>
                <c:pt idx="115">
                  <c:v>08-01-2014</c:v>
                </c:pt>
                <c:pt idx="116">
                  <c:v>09-01-2014</c:v>
                </c:pt>
                <c:pt idx="117">
                  <c:v>10-01-2014</c:v>
                </c:pt>
                <c:pt idx="118">
                  <c:v>11-01-2014</c:v>
                </c:pt>
                <c:pt idx="119">
                  <c:v>12-01-2014</c:v>
                </c:pt>
                <c:pt idx="120">
                  <c:v>01-01-2015</c:v>
                </c:pt>
                <c:pt idx="121">
                  <c:v>02-01-2015</c:v>
                </c:pt>
                <c:pt idx="122">
                  <c:v>03-01-2015</c:v>
                </c:pt>
                <c:pt idx="123">
                  <c:v>04-01-2015</c:v>
                </c:pt>
                <c:pt idx="124">
                  <c:v>05-01-2015</c:v>
                </c:pt>
                <c:pt idx="125">
                  <c:v>06-01-2015</c:v>
                </c:pt>
                <c:pt idx="126">
                  <c:v>07-01-2015</c:v>
                </c:pt>
                <c:pt idx="127">
                  <c:v>08-01-2015</c:v>
                </c:pt>
                <c:pt idx="128">
                  <c:v>09-01-2015</c:v>
                </c:pt>
                <c:pt idx="129">
                  <c:v>10-01-2015</c:v>
                </c:pt>
                <c:pt idx="130">
                  <c:v>11-01-2015</c:v>
                </c:pt>
                <c:pt idx="131">
                  <c:v>12-01-2015</c:v>
                </c:pt>
                <c:pt idx="132">
                  <c:v>01-01-2016</c:v>
                </c:pt>
                <c:pt idx="133">
                  <c:v>02-01-2016</c:v>
                </c:pt>
                <c:pt idx="134">
                  <c:v>03-01-2016</c:v>
                </c:pt>
                <c:pt idx="135">
                  <c:v>04-01-2016</c:v>
                </c:pt>
                <c:pt idx="136">
                  <c:v>05-01-2016</c:v>
                </c:pt>
                <c:pt idx="137">
                  <c:v>06-01-2016</c:v>
                </c:pt>
                <c:pt idx="138">
                  <c:v>07-01-2016</c:v>
                </c:pt>
                <c:pt idx="139">
                  <c:v>08-01-2016</c:v>
                </c:pt>
                <c:pt idx="140">
                  <c:v>09-01-2016</c:v>
                </c:pt>
                <c:pt idx="141">
                  <c:v>10-01-2016</c:v>
                </c:pt>
                <c:pt idx="142">
                  <c:v>11-01-2016</c:v>
                </c:pt>
                <c:pt idx="143">
                  <c:v>12-01-2016</c:v>
                </c:pt>
                <c:pt idx="144">
                  <c:v>01-01-2017</c:v>
                </c:pt>
                <c:pt idx="145">
                  <c:v>02-01-2017</c:v>
                </c:pt>
                <c:pt idx="146">
                  <c:v>03-01-2017</c:v>
                </c:pt>
                <c:pt idx="147">
                  <c:v>04-01-2017</c:v>
                </c:pt>
                <c:pt idx="148">
                  <c:v>05-01-2017</c:v>
                </c:pt>
                <c:pt idx="149">
                  <c:v>06-01-2017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smooth val="0"/>
        </c:ser>
        <c:marker val="1"/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low"/>
        <c:txPr>
          <a:bodyPr/>
          <a:lstStyle/>
          <a:p>
            <a:pPr>
              <a:defRPr b="1" sz="1200"/>
            </a:pPr>
          </a:p>
        </c:txPr>
        <c:crossAx val="2140495176"/>
        <c:crosses val="autoZero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numFmt formatCode="&quot;$&quot;0.00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RoanokeMarket</c:v>
                </c:pt>
              </c:strCache>
            </c:strRef>
          </c:tx>
          <c:marker>
            <c:symbol val="none"/>
          </c:marker>
          <c:cat>
            <c:strRef>
              <c:f>Sheet1!$A$2:$A$151</c:f>
              <c:strCache>
                <c:ptCount val="150"/>
                <c:pt idx="0">
                  <c:v>01-01-2005</c:v>
                </c:pt>
                <c:pt idx="1">
                  <c:v>02-01-2005</c:v>
                </c:pt>
                <c:pt idx="2">
                  <c:v>03-01-2005</c:v>
                </c:pt>
                <c:pt idx="3">
                  <c:v>04-01-2005</c:v>
                </c:pt>
                <c:pt idx="4">
                  <c:v>05-01-2005</c:v>
                </c:pt>
                <c:pt idx="5">
                  <c:v>06-01-2005</c:v>
                </c:pt>
                <c:pt idx="6">
                  <c:v>07-01-2005</c:v>
                </c:pt>
                <c:pt idx="7">
                  <c:v>08-01-2005</c:v>
                </c:pt>
                <c:pt idx="8">
                  <c:v>09-01-2005</c:v>
                </c:pt>
                <c:pt idx="9">
                  <c:v>10-01-2005</c:v>
                </c:pt>
                <c:pt idx="10">
                  <c:v>11-01-2005</c:v>
                </c:pt>
                <c:pt idx="11">
                  <c:v>12-01-2005</c:v>
                </c:pt>
                <c:pt idx="12">
                  <c:v>01-01-2006</c:v>
                </c:pt>
                <c:pt idx="13">
                  <c:v>02-01-2006</c:v>
                </c:pt>
                <c:pt idx="14">
                  <c:v>03-01-2006</c:v>
                </c:pt>
                <c:pt idx="15">
                  <c:v>04-01-2006</c:v>
                </c:pt>
                <c:pt idx="16">
                  <c:v>05-01-2006</c:v>
                </c:pt>
                <c:pt idx="17">
                  <c:v>06-01-2006</c:v>
                </c:pt>
                <c:pt idx="18">
                  <c:v>07-01-2006</c:v>
                </c:pt>
                <c:pt idx="19">
                  <c:v>08-01-2006</c:v>
                </c:pt>
                <c:pt idx="20">
                  <c:v>09-01-2006</c:v>
                </c:pt>
                <c:pt idx="21">
                  <c:v>10-01-2006</c:v>
                </c:pt>
                <c:pt idx="22">
                  <c:v>11-01-2006</c:v>
                </c:pt>
                <c:pt idx="23">
                  <c:v>12-01-2006</c:v>
                </c:pt>
                <c:pt idx="24">
                  <c:v>01-01-2007</c:v>
                </c:pt>
                <c:pt idx="25">
                  <c:v>02-01-2007</c:v>
                </c:pt>
                <c:pt idx="26">
                  <c:v>03-01-2007</c:v>
                </c:pt>
                <c:pt idx="27">
                  <c:v>04-01-2007</c:v>
                </c:pt>
                <c:pt idx="28">
                  <c:v>05-01-2007</c:v>
                </c:pt>
                <c:pt idx="29">
                  <c:v>06-01-2007</c:v>
                </c:pt>
                <c:pt idx="30">
                  <c:v>07-01-2007</c:v>
                </c:pt>
                <c:pt idx="31">
                  <c:v>08-01-2007</c:v>
                </c:pt>
                <c:pt idx="32">
                  <c:v>09-01-2007</c:v>
                </c:pt>
                <c:pt idx="33">
                  <c:v>10-01-2007</c:v>
                </c:pt>
                <c:pt idx="34">
                  <c:v>11-01-2007</c:v>
                </c:pt>
                <c:pt idx="35">
                  <c:v>12-01-2007</c:v>
                </c:pt>
                <c:pt idx="36">
                  <c:v>01-01-2008</c:v>
                </c:pt>
                <c:pt idx="37">
                  <c:v>02-01-2008</c:v>
                </c:pt>
                <c:pt idx="38">
                  <c:v>03-01-2008</c:v>
                </c:pt>
                <c:pt idx="39">
                  <c:v>04-01-2008</c:v>
                </c:pt>
                <c:pt idx="40">
                  <c:v>05-01-2008</c:v>
                </c:pt>
                <c:pt idx="41">
                  <c:v>06-01-2008</c:v>
                </c:pt>
                <c:pt idx="42">
                  <c:v>07-01-2008</c:v>
                </c:pt>
                <c:pt idx="43">
                  <c:v>08-01-2008</c:v>
                </c:pt>
                <c:pt idx="44">
                  <c:v>09-01-2008</c:v>
                </c:pt>
                <c:pt idx="45">
                  <c:v>10-01-2008</c:v>
                </c:pt>
                <c:pt idx="46">
                  <c:v>11-01-2008</c:v>
                </c:pt>
                <c:pt idx="47">
                  <c:v>12-01-2008</c:v>
                </c:pt>
                <c:pt idx="48">
                  <c:v>01-01-2009</c:v>
                </c:pt>
                <c:pt idx="49">
                  <c:v>02-01-2009</c:v>
                </c:pt>
                <c:pt idx="50">
                  <c:v>03-01-2009</c:v>
                </c:pt>
                <c:pt idx="51">
                  <c:v>04-01-2009</c:v>
                </c:pt>
                <c:pt idx="52">
                  <c:v>05-01-2009</c:v>
                </c:pt>
                <c:pt idx="53">
                  <c:v>06-01-2009</c:v>
                </c:pt>
                <c:pt idx="54">
                  <c:v>07-01-2009</c:v>
                </c:pt>
                <c:pt idx="55">
                  <c:v>08-01-2009</c:v>
                </c:pt>
                <c:pt idx="56">
                  <c:v>09-01-2009</c:v>
                </c:pt>
                <c:pt idx="57">
                  <c:v>10-01-2009</c:v>
                </c:pt>
                <c:pt idx="58">
                  <c:v>11-01-2009</c:v>
                </c:pt>
                <c:pt idx="59">
                  <c:v>12-01-2009</c:v>
                </c:pt>
                <c:pt idx="60">
                  <c:v>01-01-2010</c:v>
                </c:pt>
                <c:pt idx="61">
                  <c:v>02-01-2010</c:v>
                </c:pt>
                <c:pt idx="62">
                  <c:v>03-01-2010</c:v>
                </c:pt>
                <c:pt idx="63">
                  <c:v>04-01-2010</c:v>
                </c:pt>
                <c:pt idx="64">
                  <c:v>05-01-2010</c:v>
                </c:pt>
                <c:pt idx="65">
                  <c:v>06-01-2010</c:v>
                </c:pt>
                <c:pt idx="66">
                  <c:v>07-01-2010</c:v>
                </c:pt>
                <c:pt idx="67">
                  <c:v>08-01-2010</c:v>
                </c:pt>
                <c:pt idx="68">
                  <c:v>09-01-2010</c:v>
                </c:pt>
                <c:pt idx="69">
                  <c:v>10-01-2010</c:v>
                </c:pt>
                <c:pt idx="70">
                  <c:v>11-01-2010</c:v>
                </c:pt>
                <c:pt idx="71">
                  <c:v>12-01-2010</c:v>
                </c:pt>
                <c:pt idx="72">
                  <c:v>01-01-2011</c:v>
                </c:pt>
                <c:pt idx="73">
                  <c:v>02-01-2011</c:v>
                </c:pt>
                <c:pt idx="74">
                  <c:v>03-01-2011</c:v>
                </c:pt>
                <c:pt idx="75">
                  <c:v>04-01-2011</c:v>
                </c:pt>
                <c:pt idx="76">
                  <c:v>05-01-2011</c:v>
                </c:pt>
                <c:pt idx="77">
                  <c:v>06-01-2011</c:v>
                </c:pt>
                <c:pt idx="78">
                  <c:v>07-01-2011</c:v>
                </c:pt>
                <c:pt idx="79">
                  <c:v>08-01-2011</c:v>
                </c:pt>
                <c:pt idx="80">
                  <c:v>09-01-2011</c:v>
                </c:pt>
                <c:pt idx="81">
                  <c:v>10-01-2011</c:v>
                </c:pt>
                <c:pt idx="82">
                  <c:v>11-01-2011</c:v>
                </c:pt>
                <c:pt idx="83">
                  <c:v>12-01-2011</c:v>
                </c:pt>
                <c:pt idx="84">
                  <c:v>01-01-2012</c:v>
                </c:pt>
                <c:pt idx="85">
                  <c:v>02-01-2012</c:v>
                </c:pt>
                <c:pt idx="86">
                  <c:v>03-01-2012</c:v>
                </c:pt>
                <c:pt idx="87">
                  <c:v>04-01-2012</c:v>
                </c:pt>
                <c:pt idx="88">
                  <c:v>05-01-2012</c:v>
                </c:pt>
                <c:pt idx="89">
                  <c:v>06-01-2012</c:v>
                </c:pt>
                <c:pt idx="90">
                  <c:v>07-01-2012</c:v>
                </c:pt>
                <c:pt idx="91">
                  <c:v>08-01-2012</c:v>
                </c:pt>
                <c:pt idx="92">
                  <c:v>09-01-2012</c:v>
                </c:pt>
                <c:pt idx="93">
                  <c:v>10-01-2012</c:v>
                </c:pt>
                <c:pt idx="94">
                  <c:v>11-01-2012</c:v>
                </c:pt>
                <c:pt idx="95">
                  <c:v>12-01-2012</c:v>
                </c:pt>
                <c:pt idx="96">
                  <c:v>01-01-2013</c:v>
                </c:pt>
                <c:pt idx="97">
                  <c:v>02-01-2013</c:v>
                </c:pt>
                <c:pt idx="98">
                  <c:v>03-01-2013</c:v>
                </c:pt>
                <c:pt idx="99">
                  <c:v>04-01-2013</c:v>
                </c:pt>
                <c:pt idx="100">
                  <c:v>05-01-2013</c:v>
                </c:pt>
                <c:pt idx="101">
                  <c:v>06-01-2013</c:v>
                </c:pt>
                <c:pt idx="102">
                  <c:v>07-01-2013</c:v>
                </c:pt>
                <c:pt idx="103">
                  <c:v>08-01-2013</c:v>
                </c:pt>
                <c:pt idx="104">
                  <c:v>09-01-2013</c:v>
                </c:pt>
                <c:pt idx="105">
                  <c:v>10-01-2013</c:v>
                </c:pt>
                <c:pt idx="106">
                  <c:v>11-01-2013</c:v>
                </c:pt>
                <c:pt idx="107">
                  <c:v>12-01-2013</c:v>
                </c:pt>
                <c:pt idx="108">
                  <c:v>01-01-2014</c:v>
                </c:pt>
                <c:pt idx="109">
                  <c:v>02-01-2014</c:v>
                </c:pt>
                <c:pt idx="110">
                  <c:v>03-01-2014</c:v>
                </c:pt>
                <c:pt idx="111">
                  <c:v>04-01-2014</c:v>
                </c:pt>
                <c:pt idx="112">
                  <c:v>05-01-2014</c:v>
                </c:pt>
                <c:pt idx="113">
                  <c:v>06-01-2014</c:v>
                </c:pt>
                <c:pt idx="114">
                  <c:v>07-01-2014</c:v>
                </c:pt>
                <c:pt idx="115">
                  <c:v>08-01-2014</c:v>
                </c:pt>
                <c:pt idx="116">
                  <c:v>09-01-2014</c:v>
                </c:pt>
                <c:pt idx="117">
                  <c:v>10-01-2014</c:v>
                </c:pt>
                <c:pt idx="118">
                  <c:v>11-01-2014</c:v>
                </c:pt>
                <c:pt idx="119">
                  <c:v>12-01-2014</c:v>
                </c:pt>
                <c:pt idx="120">
                  <c:v>01-01-2015</c:v>
                </c:pt>
                <c:pt idx="121">
                  <c:v>02-01-2015</c:v>
                </c:pt>
                <c:pt idx="122">
                  <c:v>03-01-2015</c:v>
                </c:pt>
                <c:pt idx="123">
                  <c:v>04-01-2015</c:v>
                </c:pt>
                <c:pt idx="124">
                  <c:v>05-01-2015</c:v>
                </c:pt>
                <c:pt idx="125">
                  <c:v>06-01-2015</c:v>
                </c:pt>
                <c:pt idx="126">
                  <c:v>07-01-2015</c:v>
                </c:pt>
                <c:pt idx="127">
                  <c:v>08-01-2015</c:v>
                </c:pt>
                <c:pt idx="128">
                  <c:v>09-01-2015</c:v>
                </c:pt>
                <c:pt idx="129">
                  <c:v>10-01-2015</c:v>
                </c:pt>
                <c:pt idx="130">
                  <c:v>11-01-2015</c:v>
                </c:pt>
                <c:pt idx="131">
                  <c:v>12-01-2015</c:v>
                </c:pt>
                <c:pt idx="132">
                  <c:v>01-01-2016</c:v>
                </c:pt>
                <c:pt idx="133">
                  <c:v>02-01-2016</c:v>
                </c:pt>
                <c:pt idx="134">
                  <c:v>03-01-2016</c:v>
                </c:pt>
                <c:pt idx="135">
                  <c:v>04-01-2016</c:v>
                </c:pt>
                <c:pt idx="136">
                  <c:v>05-01-2016</c:v>
                </c:pt>
                <c:pt idx="137">
                  <c:v>06-01-2016</c:v>
                </c:pt>
                <c:pt idx="138">
                  <c:v>07-01-2016</c:v>
                </c:pt>
                <c:pt idx="139">
                  <c:v>08-01-2016</c:v>
                </c:pt>
                <c:pt idx="140">
                  <c:v>09-01-2016</c:v>
                </c:pt>
                <c:pt idx="141">
                  <c:v>10-01-2016</c:v>
                </c:pt>
                <c:pt idx="142">
                  <c:v>11-01-2016</c:v>
                </c:pt>
                <c:pt idx="143">
                  <c:v>12-01-2016</c:v>
                </c:pt>
                <c:pt idx="144">
                  <c:v>01-01-2017</c:v>
                </c:pt>
                <c:pt idx="145">
                  <c:v>02-01-2017</c:v>
                </c:pt>
                <c:pt idx="146">
                  <c:v>03-01-2017</c:v>
                </c:pt>
                <c:pt idx="147">
                  <c:v>04-01-2017</c:v>
                </c:pt>
                <c:pt idx="148">
                  <c:v>05-01-2017</c:v>
                </c:pt>
                <c:pt idx="149">
                  <c:v>06-01-2017</c:v>
                </c:pt>
              </c:strCache>
            </c:strRef>
          </c:cat>
          <c:val>
            <c:numRef>
              <c:f>Sheet1!$B$2:$B$151</c:f>
              <c:numCache>
                <c:formatCode>General</c:formatCode>
                <c:ptCount val="150"/>
                <c:pt idx="0">
                  <c:v>22.26995237</c:v>
                </c:pt>
                <c:pt idx="1">
                  <c:v>27.91506901</c:v>
                </c:pt>
                <c:pt idx="2">
                  <c:v>33.46231323</c:v>
                </c:pt>
                <c:pt idx="3">
                  <c:v>41.53930658</c:v>
                </c:pt>
                <c:pt idx="4">
                  <c:v>38.1472913</c:v>
                </c:pt>
                <c:pt idx="5">
                  <c:v>40.36010441</c:v>
                </c:pt>
                <c:pt idx="6">
                  <c:v>45.83248062</c:v>
                </c:pt>
                <c:pt idx="7">
                  <c:v>40.85135965</c:v>
                </c:pt>
                <c:pt idx="8">
                  <c:v>39.32268702</c:v>
                </c:pt>
                <c:pt idx="9">
                  <c:v>47.32747947</c:v>
                </c:pt>
                <c:pt idx="10">
                  <c:v>39.17098202</c:v>
                </c:pt>
                <c:pt idx="11">
                  <c:v>27.26683252</c:v>
                </c:pt>
                <c:pt idx="12">
                  <c:v>26.63765317</c:v>
                </c:pt>
                <c:pt idx="13">
                  <c:v>31.32797808</c:v>
                </c:pt>
                <c:pt idx="14">
                  <c:v>41.92941658</c:v>
                </c:pt>
                <c:pt idx="15">
                  <c:v>39.26985026</c:v>
                </c:pt>
                <c:pt idx="16">
                  <c:v>44.11703629</c:v>
                </c:pt>
                <c:pt idx="17">
                  <c:v>43.9423112</c:v>
                </c:pt>
                <c:pt idx="18">
                  <c:v>44.94979839</c:v>
                </c:pt>
                <c:pt idx="19">
                  <c:v>42.33182334</c:v>
                </c:pt>
                <c:pt idx="20">
                  <c:v>43.39791667</c:v>
                </c:pt>
                <c:pt idx="21">
                  <c:v>49.66564629</c:v>
                </c:pt>
                <c:pt idx="22">
                  <c:v>40.76415952</c:v>
                </c:pt>
                <c:pt idx="23">
                  <c:v>28.30384306</c:v>
                </c:pt>
                <c:pt idx="24">
                  <c:v>27.89563272</c:v>
                </c:pt>
                <c:pt idx="25">
                  <c:v>32.05497717</c:v>
                </c:pt>
                <c:pt idx="26">
                  <c:v>42.60416614</c:v>
                </c:pt>
                <c:pt idx="27">
                  <c:v>40.48171914</c:v>
                </c:pt>
                <c:pt idx="28">
                  <c:v>47.3358474</c:v>
                </c:pt>
                <c:pt idx="29">
                  <c:v>48.99215961</c:v>
                </c:pt>
                <c:pt idx="30">
                  <c:v>47.90907974</c:v>
                </c:pt>
                <c:pt idx="31">
                  <c:v>46.63711955</c:v>
                </c:pt>
                <c:pt idx="32">
                  <c:v>44.70491462</c:v>
                </c:pt>
                <c:pt idx="33">
                  <c:v>51.70495784</c:v>
                </c:pt>
                <c:pt idx="34">
                  <c:v>40.38446293</c:v>
                </c:pt>
                <c:pt idx="35">
                  <c:v>28.95981488</c:v>
                </c:pt>
                <c:pt idx="36">
                  <c:v>29.20422471</c:v>
                </c:pt>
                <c:pt idx="37">
                  <c:v>38.19467474</c:v>
                </c:pt>
                <c:pt idx="38">
                  <c:v>44.07982693</c:v>
                </c:pt>
                <c:pt idx="39">
                  <c:v>43.69932359</c:v>
                </c:pt>
                <c:pt idx="40">
                  <c:v>49.42755027</c:v>
                </c:pt>
                <c:pt idx="41">
                  <c:v>49.38320667</c:v>
                </c:pt>
                <c:pt idx="42">
                  <c:v>48.68096129</c:v>
                </c:pt>
                <c:pt idx="43">
                  <c:v>46.3015871</c:v>
                </c:pt>
                <c:pt idx="44">
                  <c:v>45.24816667</c:v>
                </c:pt>
                <c:pt idx="45">
                  <c:v>52.70345806</c:v>
                </c:pt>
                <c:pt idx="46">
                  <c:v>40.9301313</c:v>
                </c:pt>
                <c:pt idx="47">
                  <c:v>30.36410253</c:v>
                </c:pt>
                <c:pt idx="48">
                  <c:v>27.84014236</c:v>
                </c:pt>
                <c:pt idx="49">
                  <c:v>34.89346721</c:v>
                </c:pt>
                <c:pt idx="50">
                  <c:v>38.97611114</c:v>
                </c:pt>
                <c:pt idx="51">
                  <c:v>37.53067238</c:v>
                </c:pt>
                <c:pt idx="52">
                  <c:v>42.74160104</c:v>
                </c:pt>
                <c:pt idx="53">
                  <c:v>43.10051513</c:v>
                </c:pt>
                <c:pt idx="54">
                  <c:v>44.54507421</c:v>
                </c:pt>
                <c:pt idx="55">
                  <c:v>39.46249811</c:v>
                </c:pt>
                <c:pt idx="56">
                  <c:v>45.47045881</c:v>
                </c:pt>
                <c:pt idx="57">
                  <c:v>47.02607073</c:v>
                </c:pt>
                <c:pt idx="58">
                  <c:v>33.40744192</c:v>
                </c:pt>
                <c:pt idx="59">
                  <c:v>28.90288137</c:v>
                </c:pt>
                <c:pt idx="60">
                  <c:v>26.06668295</c:v>
                </c:pt>
                <c:pt idx="61">
                  <c:v>32.28469447</c:v>
                </c:pt>
                <c:pt idx="62">
                  <c:v>39.84115974</c:v>
                </c:pt>
                <c:pt idx="63">
                  <c:v>38.529921</c:v>
                </c:pt>
                <c:pt idx="64">
                  <c:v>42.97804006</c:v>
                </c:pt>
                <c:pt idx="65">
                  <c:v>42.07732701</c:v>
                </c:pt>
                <c:pt idx="66">
                  <c:v>44.7183183</c:v>
                </c:pt>
                <c:pt idx="67">
                  <c:v>43.21110735</c:v>
                </c:pt>
                <c:pt idx="68">
                  <c:v>42.85598168</c:v>
                </c:pt>
                <c:pt idx="69">
                  <c:v>53.20956355</c:v>
                </c:pt>
                <c:pt idx="70">
                  <c:v>37.90232144</c:v>
                </c:pt>
                <c:pt idx="71">
                  <c:v>28.85274238</c:v>
                </c:pt>
                <c:pt idx="72">
                  <c:v>27.24159218</c:v>
                </c:pt>
                <c:pt idx="73">
                  <c:v>35.7084788</c:v>
                </c:pt>
                <c:pt idx="74">
                  <c:v>43.07272369</c:v>
                </c:pt>
                <c:pt idx="75">
                  <c:v>43.24754303</c:v>
                </c:pt>
                <c:pt idx="76">
                  <c:v>49.83172276</c:v>
                </c:pt>
                <c:pt idx="77">
                  <c:v>48.18407659</c:v>
                </c:pt>
                <c:pt idx="78">
                  <c:v>44.48646771</c:v>
                </c:pt>
                <c:pt idx="79">
                  <c:v>46.0493563</c:v>
                </c:pt>
                <c:pt idx="80">
                  <c:v>40.92590703</c:v>
                </c:pt>
                <c:pt idx="81">
                  <c:v>50.20993344</c:v>
                </c:pt>
                <c:pt idx="82">
                  <c:v>36.39955908</c:v>
                </c:pt>
                <c:pt idx="83">
                  <c:v>29.48780265</c:v>
                </c:pt>
                <c:pt idx="84">
                  <c:v>27.16758116</c:v>
                </c:pt>
                <c:pt idx="85">
                  <c:v>34.70973462</c:v>
                </c:pt>
                <c:pt idx="86">
                  <c:v>40.97285773</c:v>
                </c:pt>
                <c:pt idx="87">
                  <c:v>39.56219206</c:v>
                </c:pt>
                <c:pt idx="88">
                  <c:v>48.18416411</c:v>
                </c:pt>
                <c:pt idx="89">
                  <c:v>49.94131473</c:v>
                </c:pt>
                <c:pt idx="90">
                  <c:v>53.19291588</c:v>
                </c:pt>
                <c:pt idx="91">
                  <c:v>45.60701601</c:v>
                </c:pt>
                <c:pt idx="92">
                  <c:v>44.18653786</c:v>
                </c:pt>
                <c:pt idx="93">
                  <c:v>52.24588982</c:v>
                </c:pt>
                <c:pt idx="94">
                  <c:v>41.2819755</c:v>
                </c:pt>
                <c:pt idx="95">
                  <c:v>30.13371646</c:v>
                </c:pt>
                <c:pt idx="96">
                  <c:v>31.38214105</c:v>
                </c:pt>
                <c:pt idx="97">
                  <c:v>35.63360891</c:v>
                </c:pt>
                <c:pt idx="98">
                  <c:v>40.46616845</c:v>
                </c:pt>
                <c:pt idx="99">
                  <c:v>44.57731262</c:v>
                </c:pt>
                <c:pt idx="100">
                  <c:v>51.58725076</c:v>
                </c:pt>
                <c:pt idx="101">
                  <c:v>50.40087769</c:v>
                </c:pt>
                <c:pt idx="102">
                  <c:v>50.47727759</c:v>
                </c:pt>
                <c:pt idx="103">
                  <c:v>48.56850943</c:v>
                </c:pt>
                <c:pt idx="104">
                  <c:v>45.56976069</c:v>
                </c:pt>
                <c:pt idx="105">
                  <c:v>55.14626426</c:v>
                </c:pt>
                <c:pt idx="106">
                  <c:v>39.22024373</c:v>
                </c:pt>
                <c:pt idx="107">
                  <c:v>32.36598452</c:v>
                </c:pt>
                <c:pt idx="108">
                  <c:v>29.00117324</c:v>
                </c:pt>
                <c:pt idx="109">
                  <c:v>37.443259</c:v>
                </c:pt>
                <c:pt idx="110">
                  <c:v>46.02557787</c:v>
                </c:pt>
                <c:pt idx="111">
                  <c:v>49.60354059</c:v>
                </c:pt>
                <c:pt idx="112">
                  <c:v>55.68353191</c:v>
                </c:pt>
                <c:pt idx="113">
                  <c:v>49.74413397</c:v>
                </c:pt>
                <c:pt idx="114">
                  <c:v>53.00895028</c:v>
                </c:pt>
                <c:pt idx="115">
                  <c:v>50.06868058</c:v>
                </c:pt>
                <c:pt idx="116">
                  <c:v>49.57350127</c:v>
                </c:pt>
                <c:pt idx="117">
                  <c:v>56.48721089</c:v>
                </c:pt>
                <c:pt idx="118">
                  <c:v>40.86138732</c:v>
                </c:pt>
                <c:pt idx="119">
                  <c:v>32.22221495</c:v>
                </c:pt>
                <c:pt idx="120">
                  <c:v>30.55667608</c:v>
                </c:pt>
                <c:pt idx="121">
                  <c:v>36.50274421</c:v>
                </c:pt>
                <c:pt idx="122">
                  <c:v>45.31610879</c:v>
                </c:pt>
                <c:pt idx="123">
                  <c:v>49.37258104</c:v>
                </c:pt>
                <c:pt idx="124">
                  <c:v>60.62194732</c:v>
                </c:pt>
                <c:pt idx="125">
                  <c:v>56.4867124</c:v>
                </c:pt>
                <c:pt idx="126">
                  <c:v>61.3731837</c:v>
                </c:pt>
                <c:pt idx="127">
                  <c:v>51.92776733</c:v>
                </c:pt>
                <c:pt idx="128">
                  <c:v>56.73859301</c:v>
                </c:pt>
                <c:pt idx="129">
                  <c:v>61.59932211</c:v>
                </c:pt>
                <c:pt idx="130">
                  <c:v>41.74464103</c:v>
                </c:pt>
                <c:pt idx="131">
                  <c:v>34.54228375</c:v>
                </c:pt>
                <c:pt idx="132">
                  <c:v>29.97846145</c:v>
                </c:pt>
                <c:pt idx="133">
                  <c:v>40.11562743</c:v>
                </c:pt>
                <c:pt idx="134">
                  <c:v>44.9095849</c:v>
                </c:pt>
                <c:pt idx="135">
                  <c:v>53.36990984</c:v>
                </c:pt>
                <c:pt idx="136">
                  <c:v>59.32064071</c:v>
                </c:pt>
                <c:pt idx="137">
                  <c:v>56.50931782</c:v>
                </c:pt>
                <c:pt idx="138">
                  <c:v>53.73715716</c:v>
                </c:pt>
                <c:pt idx="139">
                  <c:v>55.37031695</c:v>
                </c:pt>
                <c:pt idx="140">
                  <c:v>56.47109019</c:v>
                </c:pt>
                <c:pt idx="141">
                  <c:v>60.59448478</c:v>
                </c:pt>
                <c:pt idx="142">
                  <c:v>46.70904246</c:v>
                </c:pt>
                <c:pt idx="143">
                  <c:v>34.03815495</c:v>
                </c:pt>
                <c:pt idx="144">
                  <c:v>30.91302304</c:v>
                </c:pt>
                <c:pt idx="145">
                  <c:v>39.48643657</c:v>
                </c:pt>
                <c:pt idx="146">
                  <c:v>47.7563189002</c:v>
                </c:pt>
                <c:pt idx="147">
                  <c:v>51.9686096795</c:v>
                </c:pt>
                <c:pt idx="148">
                  <c:v>58.9551765551</c:v>
                </c:pt>
                <c:pt idx="149">
                  <c:v>56.562473904</c:v>
                </c:pt>
              </c:numCache>
            </c:numRef>
          </c:val>
          <c:smooth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RoanokeMarket</c:v>
                </c:pt>
              </c:strCache>
            </c:strRef>
          </c:tx>
          <c:marker>
            <c:symbol val="none"/>
          </c:marker>
          <c:cat>
            <c:strRef>
              <c:f>Sheet1!$A$2:$A$151</c:f>
              <c:strCache>
                <c:ptCount val="150"/>
                <c:pt idx="0">
                  <c:v>01-01-2005</c:v>
                </c:pt>
                <c:pt idx="1">
                  <c:v>02-01-2005</c:v>
                </c:pt>
                <c:pt idx="2">
                  <c:v>03-01-2005</c:v>
                </c:pt>
                <c:pt idx="3">
                  <c:v>04-01-2005</c:v>
                </c:pt>
                <c:pt idx="4">
                  <c:v>05-01-2005</c:v>
                </c:pt>
                <c:pt idx="5">
                  <c:v>06-01-2005</c:v>
                </c:pt>
                <c:pt idx="6">
                  <c:v>07-01-2005</c:v>
                </c:pt>
                <c:pt idx="7">
                  <c:v>08-01-2005</c:v>
                </c:pt>
                <c:pt idx="8">
                  <c:v>09-01-2005</c:v>
                </c:pt>
                <c:pt idx="9">
                  <c:v>10-01-2005</c:v>
                </c:pt>
                <c:pt idx="10">
                  <c:v>11-01-2005</c:v>
                </c:pt>
                <c:pt idx="11">
                  <c:v>12-01-2005</c:v>
                </c:pt>
                <c:pt idx="12">
                  <c:v>01-01-2006</c:v>
                </c:pt>
                <c:pt idx="13">
                  <c:v>02-01-2006</c:v>
                </c:pt>
                <c:pt idx="14">
                  <c:v>03-01-2006</c:v>
                </c:pt>
                <c:pt idx="15">
                  <c:v>04-01-2006</c:v>
                </c:pt>
                <c:pt idx="16">
                  <c:v>05-01-2006</c:v>
                </c:pt>
                <c:pt idx="17">
                  <c:v>06-01-2006</c:v>
                </c:pt>
                <c:pt idx="18">
                  <c:v>07-01-2006</c:v>
                </c:pt>
                <c:pt idx="19">
                  <c:v>08-01-2006</c:v>
                </c:pt>
                <c:pt idx="20">
                  <c:v>09-01-2006</c:v>
                </c:pt>
                <c:pt idx="21">
                  <c:v>10-01-2006</c:v>
                </c:pt>
                <c:pt idx="22">
                  <c:v>11-01-2006</c:v>
                </c:pt>
                <c:pt idx="23">
                  <c:v>12-01-2006</c:v>
                </c:pt>
                <c:pt idx="24">
                  <c:v>01-01-2007</c:v>
                </c:pt>
                <c:pt idx="25">
                  <c:v>02-01-2007</c:v>
                </c:pt>
                <c:pt idx="26">
                  <c:v>03-01-2007</c:v>
                </c:pt>
                <c:pt idx="27">
                  <c:v>04-01-2007</c:v>
                </c:pt>
                <c:pt idx="28">
                  <c:v>05-01-2007</c:v>
                </c:pt>
                <c:pt idx="29">
                  <c:v>06-01-2007</c:v>
                </c:pt>
                <c:pt idx="30">
                  <c:v>07-01-2007</c:v>
                </c:pt>
                <c:pt idx="31">
                  <c:v>08-01-2007</c:v>
                </c:pt>
                <c:pt idx="32">
                  <c:v>09-01-2007</c:v>
                </c:pt>
                <c:pt idx="33">
                  <c:v>10-01-2007</c:v>
                </c:pt>
                <c:pt idx="34">
                  <c:v>11-01-2007</c:v>
                </c:pt>
                <c:pt idx="35">
                  <c:v>12-01-2007</c:v>
                </c:pt>
                <c:pt idx="36">
                  <c:v>01-01-2008</c:v>
                </c:pt>
                <c:pt idx="37">
                  <c:v>02-01-2008</c:v>
                </c:pt>
                <c:pt idx="38">
                  <c:v>03-01-2008</c:v>
                </c:pt>
                <c:pt idx="39">
                  <c:v>04-01-2008</c:v>
                </c:pt>
                <c:pt idx="40">
                  <c:v>05-01-2008</c:v>
                </c:pt>
                <c:pt idx="41">
                  <c:v>06-01-2008</c:v>
                </c:pt>
                <c:pt idx="42">
                  <c:v>07-01-2008</c:v>
                </c:pt>
                <c:pt idx="43">
                  <c:v>08-01-2008</c:v>
                </c:pt>
                <c:pt idx="44">
                  <c:v>09-01-2008</c:v>
                </c:pt>
                <c:pt idx="45">
                  <c:v>10-01-2008</c:v>
                </c:pt>
                <c:pt idx="46">
                  <c:v>11-01-2008</c:v>
                </c:pt>
                <c:pt idx="47">
                  <c:v>12-01-2008</c:v>
                </c:pt>
                <c:pt idx="48">
                  <c:v>01-01-2009</c:v>
                </c:pt>
                <c:pt idx="49">
                  <c:v>02-01-2009</c:v>
                </c:pt>
                <c:pt idx="50">
                  <c:v>03-01-2009</c:v>
                </c:pt>
                <c:pt idx="51">
                  <c:v>04-01-2009</c:v>
                </c:pt>
                <c:pt idx="52">
                  <c:v>05-01-2009</c:v>
                </c:pt>
                <c:pt idx="53">
                  <c:v>06-01-2009</c:v>
                </c:pt>
                <c:pt idx="54">
                  <c:v>07-01-2009</c:v>
                </c:pt>
                <c:pt idx="55">
                  <c:v>08-01-2009</c:v>
                </c:pt>
                <c:pt idx="56">
                  <c:v>09-01-2009</c:v>
                </c:pt>
                <c:pt idx="57">
                  <c:v>10-01-2009</c:v>
                </c:pt>
                <c:pt idx="58">
                  <c:v>11-01-2009</c:v>
                </c:pt>
                <c:pt idx="59">
                  <c:v>12-01-2009</c:v>
                </c:pt>
                <c:pt idx="60">
                  <c:v>01-01-2010</c:v>
                </c:pt>
                <c:pt idx="61">
                  <c:v>02-01-2010</c:v>
                </c:pt>
                <c:pt idx="62">
                  <c:v>03-01-2010</c:v>
                </c:pt>
                <c:pt idx="63">
                  <c:v>04-01-2010</c:v>
                </c:pt>
                <c:pt idx="64">
                  <c:v>05-01-2010</c:v>
                </c:pt>
                <c:pt idx="65">
                  <c:v>06-01-2010</c:v>
                </c:pt>
                <c:pt idx="66">
                  <c:v>07-01-2010</c:v>
                </c:pt>
                <c:pt idx="67">
                  <c:v>08-01-2010</c:v>
                </c:pt>
                <c:pt idx="68">
                  <c:v>09-01-2010</c:v>
                </c:pt>
                <c:pt idx="69">
                  <c:v>10-01-2010</c:v>
                </c:pt>
                <c:pt idx="70">
                  <c:v>11-01-2010</c:v>
                </c:pt>
                <c:pt idx="71">
                  <c:v>12-01-2010</c:v>
                </c:pt>
                <c:pt idx="72">
                  <c:v>01-01-2011</c:v>
                </c:pt>
                <c:pt idx="73">
                  <c:v>02-01-2011</c:v>
                </c:pt>
                <c:pt idx="74">
                  <c:v>03-01-2011</c:v>
                </c:pt>
                <c:pt idx="75">
                  <c:v>04-01-2011</c:v>
                </c:pt>
                <c:pt idx="76">
                  <c:v>05-01-2011</c:v>
                </c:pt>
                <c:pt idx="77">
                  <c:v>06-01-2011</c:v>
                </c:pt>
                <c:pt idx="78">
                  <c:v>07-01-2011</c:v>
                </c:pt>
                <c:pt idx="79">
                  <c:v>08-01-2011</c:v>
                </c:pt>
                <c:pt idx="80">
                  <c:v>09-01-2011</c:v>
                </c:pt>
                <c:pt idx="81">
                  <c:v>10-01-2011</c:v>
                </c:pt>
                <c:pt idx="82">
                  <c:v>11-01-2011</c:v>
                </c:pt>
                <c:pt idx="83">
                  <c:v>12-01-2011</c:v>
                </c:pt>
                <c:pt idx="84">
                  <c:v>01-01-2012</c:v>
                </c:pt>
                <c:pt idx="85">
                  <c:v>02-01-2012</c:v>
                </c:pt>
                <c:pt idx="86">
                  <c:v>03-01-2012</c:v>
                </c:pt>
                <c:pt idx="87">
                  <c:v>04-01-2012</c:v>
                </c:pt>
                <c:pt idx="88">
                  <c:v>05-01-2012</c:v>
                </c:pt>
                <c:pt idx="89">
                  <c:v>06-01-2012</c:v>
                </c:pt>
                <c:pt idx="90">
                  <c:v>07-01-2012</c:v>
                </c:pt>
                <c:pt idx="91">
                  <c:v>08-01-2012</c:v>
                </c:pt>
                <c:pt idx="92">
                  <c:v>09-01-2012</c:v>
                </c:pt>
                <c:pt idx="93">
                  <c:v>10-01-2012</c:v>
                </c:pt>
                <c:pt idx="94">
                  <c:v>11-01-2012</c:v>
                </c:pt>
                <c:pt idx="95">
                  <c:v>12-01-2012</c:v>
                </c:pt>
                <c:pt idx="96">
                  <c:v>01-01-2013</c:v>
                </c:pt>
                <c:pt idx="97">
                  <c:v>02-01-2013</c:v>
                </c:pt>
                <c:pt idx="98">
                  <c:v>03-01-2013</c:v>
                </c:pt>
                <c:pt idx="99">
                  <c:v>04-01-2013</c:v>
                </c:pt>
                <c:pt idx="100">
                  <c:v>05-01-2013</c:v>
                </c:pt>
                <c:pt idx="101">
                  <c:v>06-01-2013</c:v>
                </c:pt>
                <c:pt idx="102">
                  <c:v>07-01-2013</c:v>
                </c:pt>
                <c:pt idx="103">
                  <c:v>08-01-2013</c:v>
                </c:pt>
                <c:pt idx="104">
                  <c:v>09-01-2013</c:v>
                </c:pt>
                <c:pt idx="105">
                  <c:v>10-01-2013</c:v>
                </c:pt>
                <c:pt idx="106">
                  <c:v>11-01-2013</c:v>
                </c:pt>
                <c:pt idx="107">
                  <c:v>12-01-2013</c:v>
                </c:pt>
                <c:pt idx="108">
                  <c:v>01-01-2014</c:v>
                </c:pt>
                <c:pt idx="109">
                  <c:v>02-01-2014</c:v>
                </c:pt>
                <c:pt idx="110">
                  <c:v>03-01-2014</c:v>
                </c:pt>
                <c:pt idx="111">
                  <c:v>04-01-2014</c:v>
                </c:pt>
                <c:pt idx="112">
                  <c:v>05-01-2014</c:v>
                </c:pt>
                <c:pt idx="113">
                  <c:v>06-01-2014</c:v>
                </c:pt>
                <c:pt idx="114">
                  <c:v>07-01-2014</c:v>
                </c:pt>
                <c:pt idx="115">
                  <c:v>08-01-2014</c:v>
                </c:pt>
                <c:pt idx="116">
                  <c:v>09-01-2014</c:v>
                </c:pt>
                <c:pt idx="117">
                  <c:v>10-01-2014</c:v>
                </c:pt>
                <c:pt idx="118">
                  <c:v>11-01-2014</c:v>
                </c:pt>
                <c:pt idx="119">
                  <c:v>12-01-2014</c:v>
                </c:pt>
                <c:pt idx="120">
                  <c:v>01-01-2015</c:v>
                </c:pt>
                <c:pt idx="121">
                  <c:v>02-01-2015</c:v>
                </c:pt>
                <c:pt idx="122">
                  <c:v>03-01-2015</c:v>
                </c:pt>
                <c:pt idx="123">
                  <c:v>04-01-2015</c:v>
                </c:pt>
                <c:pt idx="124">
                  <c:v>05-01-2015</c:v>
                </c:pt>
                <c:pt idx="125">
                  <c:v>06-01-2015</c:v>
                </c:pt>
                <c:pt idx="126">
                  <c:v>07-01-2015</c:v>
                </c:pt>
                <c:pt idx="127">
                  <c:v>08-01-2015</c:v>
                </c:pt>
                <c:pt idx="128">
                  <c:v>09-01-2015</c:v>
                </c:pt>
                <c:pt idx="129">
                  <c:v>10-01-2015</c:v>
                </c:pt>
                <c:pt idx="130">
                  <c:v>11-01-2015</c:v>
                </c:pt>
                <c:pt idx="131">
                  <c:v>12-01-2015</c:v>
                </c:pt>
                <c:pt idx="132">
                  <c:v>01-01-2016</c:v>
                </c:pt>
                <c:pt idx="133">
                  <c:v>02-01-2016</c:v>
                </c:pt>
                <c:pt idx="134">
                  <c:v>03-01-2016</c:v>
                </c:pt>
                <c:pt idx="135">
                  <c:v>04-01-2016</c:v>
                </c:pt>
                <c:pt idx="136">
                  <c:v>05-01-2016</c:v>
                </c:pt>
                <c:pt idx="137">
                  <c:v>06-01-2016</c:v>
                </c:pt>
                <c:pt idx="138">
                  <c:v>07-01-2016</c:v>
                </c:pt>
                <c:pt idx="139">
                  <c:v>08-01-2016</c:v>
                </c:pt>
                <c:pt idx="140">
                  <c:v>09-01-2016</c:v>
                </c:pt>
                <c:pt idx="141">
                  <c:v>10-01-2016</c:v>
                </c:pt>
                <c:pt idx="142">
                  <c:v>11-01-2016</c:v>
                </c:pt>
                <c:pt idx="143">
                  <c:v>12-01-2016</c:v>
                </c:pt>
                <c:pt idx="144">
                  <c:v>01-01-2017</c:v>
                </c:pt>
                <c:pt idx="145">
                  <c:v>02-01-2017</c:v>
                </c:pt>
                <c:pt idx="146">
                  <c:v>03-01-2017</c:v>
                </c:pt>
                <c:pt idx="147">
                  <c:v>04-01-2017</c:v>
                </c:pt>
                <c:pt idx="148">
                  <c:v>05-01-2017</c:v>
                </c:pt>
                <c:pt idx="149">
                  <c:v>06-01-2017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smooth val="0"/>
        </c:ser>
        <c:marker val="1"/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low"/>
        <c:txPr>
          <a:bodyPr/>
          <a:lstStyle/>
          <a:p>
            <a:pPr>
              <a:defRPr b="1" sz="1200"/>
            </a:pPr>
          </a:p>
        </c:txPr>
        <c:crossAx val="2140495176"/>
        <c:crosses val="autoZero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numFmt formatCode="&quot;$&quot;0.00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HamptonRoadsMarket</c:v>
                </c:pt>
              </c:strCache>
            </c:strRef>
          </c:tx>
          <c:marker>
            <c:symbol val="none"/>
          </c:marker>
          <c:cat>
            <c:strRef>
              <c:f>Sheet1!$A$2:$A$151</c:f>
              <c:strCache>
                <c:ptCount val="150"/>
                <c:pt idx="0">
                  <c:v>01-01-2005</c:v>
                </c:pt>
                <c:pt idx="1">
                  <c:v>02-01-2005</c:v>
                </c:pt>
                <c:pt idx="2">
                  <c:v>03-01-2005</c:v>
                </c:pt>
                <c:pt idx="3">
                  <c:v>04-01-2005</c:v>
                </c:pt>
                <c:pt idx="4">
                  <c:v>05-01-2005</c:v>
                </c:pt>
                <c:pt idx="5">
                  <c:v>06-01-2005</c:v>
                </c:pt>
                <c:pt idx="6">
                  <c:v>07-01-2005</c:v>
                </c:pt>
                <c:pt idx="7">
                  <c:v>08-01-2005</c:v>
                </c:pt>
                <c:pt idx="8">
                  <c:v>09-01-2005</c:v>
                </c:pt>
                <c:pt idx="9">
                  <c:v>10-01-2005</c:v>
                </c:pt>
                <c:pt idx="10">
                  <c:v>11-01-2005</c:v>
                </c:pt>
                <c:pt idx="11">
                  <c:v>12-01-2005</c:v>
                </c:pt>
                <c:pt idx="12">
                  <c:v>01-01-2006</c:v>
                </c:pt>
                <c:pt idx="13">
                  <c:v>02-01-2006</c:v>
                </c:pt>
                <c:pt idx="14">
                  <c:v>03-01-2006</c:v>
                </c:pt>
                <c:pt idx="15">
                  <c:v>04-01-2006</c:v>
                </c:pt>
                <c:pt idx="16">
                  <c:v>05-01-2006</c:v>
                </c:pt>
                <c:pt idx="17">
                  <c:v>06-01-2006</c:v>
                </c:pt>
                <c:pt idx="18">
                  <c:v>07-01-2006</c:v>
                </c:pt>
                <c:pt idx="19">
                  <c:v>08-01-2006</c:v>
                </c:pt>
                <c:pt idx="20">
                  <c:v>09-01-2006</c:v>
                </c:pt>
                <c:pt idx="21">
                  <c:v>10-01-2006</c:v>
                </c:pt>
                <c:pt idx="22">
                  <c:v>11-01-2006</c:v>
                </c:pt>
                <c:pt idx="23">
                  <c:v>12-01-2006</c:v>
                </c:pt>
                <c:pt idx="24">
                  <c:v>01-01-2007</c:v>
                </c:pt>
                <c:pt idx="25">
                  <c:v>02-01-2007</c:v>
                </c:pt>
                <c:pt idx="26">
                  <c:v>03-01-2007</c:v>
                </c:pt>
                <c:pt idx="27">
                  <c:v>04-01-2007</c:v>
                </c:pt>
                <c:pt idx="28">
                  <c:v>05-01-2007</c:v>
                </c:pt>
                <c:pt idx="29">
                  <c:v>06-01-2007</c:v>
                </c:pt>
                <c:pt idx="30">
                  <c:v>07-01-2007</c:v>
                </c:pt>
                <c:pt idx="31">
                  <c:v>08-01-2007</c:v>
                </c:pt>
                <c:pt idx="32">
                  <c:v>09-01-2007</c:v>
                </c:pt>
                <c:pt idx="33">
                  <c:v>10-01-2007</c:v>
                </c:pt>
                <c:pt idx="34">
                  <c:v>11-01-2007</c:v>
                </c:pt>
                <c:pt idx="35">
                  <c:v>12-01-2007</c:v>
                </c:pt>
                <c:pt idx="36">
                  <c:v>01-01-2008</c:v>
                </c:pt>
                <c:pt idx="37">
                  <c:v>02-01-2008</c:v>
                </c:pt>
                <c:pt idx="38">
                  <c:v>03-01-2008</c:v>
                </c:pt>
                <c:pt idx="39">
                  <c:v>04-01-2008</c:v>
                </c:pt>
                <c:pt idx="40">
                  <c:v>05-01-2008</c:v>
                </c:pt>
                <c:pt idx="41">
                  <c:v>06-01-2008</c:v>
                </c:pt>
                <c:pt idx="42">
                  <c:v>07-01-2008</c:v>
                </c:pt>
                <c:pt idx="43">
                  <c:v>08-01-2008</c:v>
                </c:pt>
                <c:pt idx="44">
                  <c:v>09-01-2008</c:v>
                </c:pt>
                <c:pt idx="45">
                  <c:v>10-01-2008</c:v>
                </c:pt>
                <c:pt idx="46">
                  <c:v>11-01-2008</c:v>
                </c:pt>
                <c:pt idx="47">
                  <c:v>12-01-2008</c:v>
                </c:pt>
                <c:pt idx="48">
                  <c:v>01-01-2009</c:v>
                </c:pt>
                <c:pt idx="49">
                  <c:v>02-01-2009</c:v>
                </c:pt>
                <c:pt idx="50">
                  <c:v>03-01-2009</c:v>
                </c:pt>
                <c:pt idx="51">
                  <c:v>04-01-2009</c:v>
                </c:pt>
                <c:pt idx="52">
                  <c:v>05-01-2009</c:v>
                </c:pt>
                <c:pt idx="53">
                  <c:v>06-01-2009</c:v>
                </c:pt>
                <c:pt idx="54">
                  <c:v>07-01-2009</c:v>
                </c:pt>
                <c:pt idx="55">
                  <c:v>08-01-2009</c:v>
                </c:pt>
                <c:pt idx="56">
                  <c:v>09-01-2009</c:v>
                </c:pt>
                <c:pt idx="57">
                  <c:v>10-01-2009</c:v>
                </c:pt>
                <c:pt idx="58">
                  <c:v>11-01-2009</c:v>
                </c:pt>
                <c:pt idx="59">
                  <c:v>12-01-2009</c:v>
                </c:pt>
                <c:pt idx="60">
                  <c:v>01-01-2010</c:v>
                </c:pt>
                <c:pt idx="61">
                  <c:v>02-01-2010</c:v>
                </c:pt>
                <c:pt idx="62">
                  <c:v>03-01-2010</c:v>
                </c:pt>
                <c:pt idx="63">
                  <c:v>04-01-2010</c:v>
                </c:pt>
                <c:pt idx="64">
                  <c:v>05-01-2010</c:v>
                </c:pt>
                <c:pt idx="65">
                  <c:v>06-01-2010</c:v>
                </c:pt>
                <c:pt idx="66">
                  <c:v>07-01-2010</c:v>
                </c:pt>
                <c:pt idx="67">
                  <c:v>08-01-2010</c:v>
                </c:pt>
                <c:pt idx="68">
                  <c:v>09-01-2010</c:v>
                </c:pt>
                <c:pt idx="69">
                  <c:v>10-01-2010</c:v>
                </c:pt>
                <c:pt idx="70">
                  <c:v>11-01-2010</c:v>
                </c:pt>
                <c:pt idx="71">
                  <c:v>12-01-2010</c:v>
                </c:pt>
                <c:pt idx="72">
                  <c:v>01-01-2011</c:v>
                </c:pt>
                <c:pt idx="73">
                  <c:v>02-01-2011</c:v>
                </c:pt>
                <c:pt idx="74">
                  <c:v>03-01-2011</c:v>
                </c:pt>
                <c:pt idx="75">
                  <c:v>04-01-2011</c:v>
                </c:pt>
                <c:pt idx="76">
                  <c:v>05-01-2011</c:v>
                </c:pt>
                <c:pt idx="77">
                  <c:v>06-01-2011</c:v>
                </c:pt>
                <c:pt idx="78">
                  <c:v>07-01-2011</c:v>
                </c:pt>
                <c:pt idx="79">
                  <c:v>08-01-2011</c:v>
                </c:pt>
                <c:pt idx="80">
                  <c:v>09-01-2011</c:v>
                </c:pt>
                <c:pt idx="81">
                  <c:v>10-01-2011</c:v>
                </c:pt>
                <c:pt idx="82">
                  <c:v>11-01-2011</c:v>
                </c:pt>
                <c:pt idx="83">
                  <c:v>12-01-2011</c:v>
                </c:pt>
                <c:pt idx="84">
                  <c:v>01-01-2012</c:v>
                </c:pt>
                <c:pt idx="85">
                  <c:v>02-01-2012</c:v>
                </c:pt>
                <c:pt idx="86">
                  <c:v>03-01-2012</c:v>
                </c:pt>
                <c:pt idx="87">
                  <c:v>04-01-2012</c:v>
                </c:pt>
                <c:pt idx="88">
                  <c:v>05-01-2012</c:v>
                </c:pt>
                <c:pt idx="89">
                  <c:v>06-01-2012</c:v>
                </c:pt>
                <c:pt idx="90">
                  <c:v>07-01-2012</c:v>
                </c:pt>
                <c:pt idx="91">
                  <c:v>08-01-2012</c:v>
                </c:pt>
                <c:pt idx="92">
                  <c:v>09-01-2012</c:v>
                </c:pt>
                <c:pt idx="93">
                  <c:v>10-01-2012</c:v>
                </c:pt>
                <c:pt idx="94">
                  <c:v>11-01-2012</c:v>
                </c:pt>
                <c:pt idx="95">
                  <c:v>12-01-2012</c:v>
                </c:pt>
                <c:pt idx="96">
                  <c:v>01-01-2013</c:v>
                </c:pt>
                <c:pt idx="97">
                  <c:v>02-01-2013</c:v>
                </c:pt>
                <c:pt idx="98">
                  <c:v>03-01-2013</c:v>
                </c:pt>
                <c:pt idx="99">
                  <c:v>04-01-2013</c:v>
                </c:pt>
                <c:pt idx="100">
                  <c:v>05-01-2013</c:v>
                </c:pt>
                <c:pt idx="101">
                  <c:v>06-01-2013</c:v>
                </c:pt>
                <c:pt idx="102">
                  <c:v>07-01-2013</c:v>
                </c:pt>
                <c:pt idx="103">
                  <c:v>08-01-2013</c:v>
                </c:pt>
                <c:pt idx="104">
                  <c:v>09-01-2013</c:v>
                </c:pt>
                <c:pt idx="105">
                  <c:v>10-01-2013</c:v>
                </c:pt>
                <c:pt idx="106">
                  <c:v>11-01-2013</c:v>
                </c:pt>
                <c:pt idx="107">
                  <c:v>12-01-2013</c:v>
                </c:pt>
                <c:pt idx="108">
                  <c:v>01-01-2014</c:v>
                </c:pt>
                <c:pt idx="109">
                  <c:v>02-01-2014</c:v>
                </c:pt>
                <c:pt idx="110">
                  <c:v>03-01-2014</c:v>
                </c:pt>
                <c:pt idx="111">
                  <c:v>04-01-2014</c:v>
                </c:pt>
                <c:pt idx="112">
                  <c:v>05-01-2014</c:v>
                </c:pt>
                <c:pt idx="113">
                  <c:v>06-01-2014</c:v>
                </c:pt>
                <c:pt idx="114">
                  <c:v>07-01-2014</c:v>
                </c:pt>
                <c:pt idx="115">
                  <c:v>08-01-2014</c:v>
                </c:pt>
                <c:pt idx="116">
                  <c:v>09-01-2014</c:v>
                </c:pt>
                <c:pt idx="117">
                  <c:v>10-01-2014</c:v>
                </c:pt>
                <c:pt idx="118">
                  <c:v>11-01-2014</c:v>
                </c:pt>
                <c:pt idx="119">
                  <c:v>12-01-2014</c:v>
                </c:pt>
                <c:pt idx="120">
                  <c:v>01-01-2015</c:v>
                </c:pt>
                <c:pt idx="121">
                  <c:v>02-01-2015</c:v>
                </c:pt>
                <c:pt idx="122">
                  <c:v>03-01-2015</c:v>
                </c:pt>
                <c:pt idx="123">
                  <c:v>04-01-2015</c:v>
                </c:pt>
                <c:pt idx="124">
                  <c:v>05-01-2015</c:v>
                </c:pt>
                <c:pt idx="125">
                  <c:v>06-01-2015</c:v>
                </c:pt>
                <c:pt idx="126">
                  <c:v>07-01-2015</c:v>
                </c:pt>
                <c:pt idx="127">
                  <c:v>08-01-2015</c:v>
                </c:pt>
                <c:pt idx="128">
                  <c:v>09-01-2015</c:v>
                </c:pt>
                <c:pt idx="129">
                  <c:v>10-01-2015</c:v>
                </c:pt>
                <c:pt idx="130">
                  <c:v>11-01-2015</c:v>
                </c:pt>
                <c:pt idx="131">
                  <c:v>12-01-2015</c:v>
                </c:pt>
                <c:pt idx="132">
                  <c:v>01-01-2016</c:v>
                </c:pt>
                <c:pt idx="133">
                  <c:v>02-01-2016</c:v>
                </c:pt>
                <c:pt idx="134">
                  <c:v>03-01-2016</c:v>
                </c:pt>
                <c:pt idx="135">
                  <c:v>04-01-2016</c:v>
                </c:pt>
                <c:pt idx="136">
                  <c:v>05-01-2016</c:v>
                </c:pt>
                <c:pt idx="137">
                  <c:v>06-01-2016</c:v>
                </c:pt>
                <c:pt idx="138">
                  <c:v>07-01-2016</c:v>
                </c:pt>
                <c:pt idx="139">
                  <c:v>08-01-2016</c:v>
                </c:pt>
                <c:pt idx="140">
                  <c:v>09-01-2016</c:v>
                </c:pt>
                <c:pt idx="141">
                  <c:v>10-01-2016</c:v>
                </c:pt>
                <c:pt idx="142">
                  <c:v>11-01-2016</c:v>
                </c:pt>
                <c:pt idx="143">
                  <c:v>12-01-2016</c:v>
                </c:pt>
                <c:pt idx="144">
                  <c:v>01-01-2017</c:v>
                </c:pt>
                <c:pt idx="145">
                  <c:v>02-01-2017</c:v>
                </c:pt>
                <c:pt idx="146">
                  <c:v>03-01-2017</c:v>
                </c:pt>
                <c:pt idx="147">
                  <c:v>04-01-2017</c:v>
                </c:pt>
                <c:pt idx="148">
                  <c:v>05-01-2017</c:v>
                </c:pt>
                <c:pt idx="149">
                  <c:v>06-01-2017</c:v>
                </c:pt>
              </c:strCache>
            </c:strRef>
          </c:cat>
          <c:val>
            <c:numRef>
              <c:f>Sheet1!$B$2:$B$151</c:f>
              <c:numCache>
                <c:formatCode>General</c:formatCode>
                <c:ptCount val="150"/>
                <c:pt idx="0">
                  <c:v>23.14413531</c:v>
                </c:pt>
                <c:pt idx="1">
                  <c:v>30.09824166</c:v>
                </c:pt>
                <c:pt idx="2">
                  <c:v>37.09237092</c:v>
                </c:pt>
                <c:pt idx="3">
                  <c:v>47.57801292</c:v>
                </c:pt>
                <c:pt idx="4">
                  <c:v>51.26937935</c:v>
                </c:pt>
                <c:pt idx="5">
                  <c:v>70.93647068</c:v>
                </c:pt>
                <c:pt idx="6">
                  <c:v>86.36676095</c:v>
                </c:pt>
                <c:pt idx="7">
                  <c:v>77.94435736</c:v>
                </c:pt>
                <c:pt idx="8">
                  <c:v>49.93807968</c:v>
                </c:pt>
                <c:pt idx="9">
                  <c:v>42.35092905</c:v>
                </c:pt>
                <c:pt idx="10">
                  <c:v>32.75074239</c:v>
                </c:pt>
                <c:pt idx="11">
                  <c:v>27.22029157</c:v>
                </c:pt>
                <c:pt idx="12">
                  <c:v>24.43718472</c:v>
                </c:pt>
                <c:pt idx="13">
                  <c:v>31.52756586</c:v>
                </c:pt>
                <c:pt idx="14">
                  <c:v>38.84514488</c:v>
                </c:pt>
                <c:pt idx="15">
                  <c:v>50.6234626</c:v>
                </c:pt>
                <c:pt idx="16">
                  <c:v>53.99339874</c:v>
                </c:pt>
                <c:pt idx="17">
                  <c:v>73.45716435</c:v>
                </c:pt>
                <c:pt idx="18">
                  <c:v>85.52100532</c:v>
                </c:pt>
                <c:pt idx="19">
                  <c:v>78.52947826</c:v>
                </c:pt>
                <c:pt idx="20">
                  <c:v>51.662727</c:v>
                </c:pt>
                <c:pt idx="21">
                  <c:v>43.06666386</c:v>
                </c:pt>
                <c:pt idx="22">
                  <c:v>34.13222502</c:v>
                </c:pt>
                <c:pt idx="23">
                  <c:v>26.39347471</c:v>
                </c:pt>
                <c:pt idx="24">
                  <c:v>25.47550558</c:v>
                </c:pt>
                <c:pt idx="25">
                  <c:v>32.5270855</c:v>
                </c:pt>
                <c:pt idx="26">
                  <c:v>42.66540218</c:v>
                </c:pt>
                <c:pt idx="27">
                  <c:v>55.39237449</c:v>
                </c:pt>
                <c:pt idx="28">
                  <c:v>60.54778061</c:v>
                </c:pt>
                <c:pt idx="29">
                  <c:v>80.54898758</c:v>
                </c:pt>
                <c:pt idx="30">
                  <c:v>87.55402988</c:v>
                </c:pt>
                <c:pt idx="31">
                  <c:v>83.80549766</c:v>
                </c:pt>
                <c:pt idx="32">
                  <c:v>53.02402652</c:v>
                </c:pt>
                <c:pt idx="33">
                  <c:v>48.31451635</c:v>
                </c:pt>
                <c:pt idx="34">
                  <c:v>35.38153521</c:v>
                </c:pt>
                <c:pt idx="35">
                  <c:v>25.50208069</c:v>
                </c:pt>
                <c:pt idx="36">
                  <c:v>25.21732256</c:v>
                </c:pt>
                <c:pt idx="37">
                  <c:v>32.48542077</c:v>
                </c:pt>
                <c:pt idx="38">
                  <c:v>40.94558444</c:v>
                </c:pt>
                <c:pt idx="39">
                  <c:v>48.27814934</c:v>
                </c:pt>
                <c:pt idx="40">
                  <c:v>54.94355518</c:v>
                </c:pt>
                <c:pt idx="41">
                  <c:v>71.27746789</c:v>
                </c:pt>
                <c:pt idx="42">
                  <c:v>83.00302514</c:v>
                </c:pt>
                <c:pt idx="43">
                  <c:v>81.02311917</c:v>
                </c:pt>
                <c:pt idx="44">
                  <c:v>42.65897168</c:v>
                </c:pt>
                <c:pt idx="45">
                  <c:v>40.66488779</c:v>
                </c:pt>
                <c:pt idx="46">
                  <c:v>30.60571116</c:v>
                </c:pt>
                <c:pt idx="47">
                  <c:v>24.07987631</c:v>
                </c:pt>
                <c:pt idx="48">
                  <c:v>25.79847295</c:v>
                </c:pt>
                <c:pt idx="49">
                  <c:v>32.44612002</c:v>
                </c:pt>
                <c:pt idx="50">
                  <c:v>38.9074094</c:v>
                </c:pt>
                <c:pt idx="51">
                  <c:v>47.80983907</c:v>
                </c:pt>
                <c:pt idx="52">
                  <c:v>48.71176573</c:v>
                </c:pt>
                <c:pt idx="53">
                  <c:v>62.54419267</c:v>
                </c:pt>
                <c:pt idx="54">
                  <c:v>78.23770139</c:v>
                </c:pt>
                <c:pt idx="55">
                  <c:v>72.79328354</c:v>
                </c:pt>
                <c:pt idx="56">
                  <c:v>45.97238848</c:v>
                </c:pt>
                <c:pt idx="57">
                  <c:v>37.75235961</c:v>
                </c:pt>
                <c:pt idx="58">
                  <c:v>30.47524463</c:v>
                </c:pt>
                <c:pt idx="59">
                  <c:v>25.22758328</c:v>
                </c:pt>
                <c:pt idx="60">
                  <c:v>23.36471181</c:v>
                </c:pt>
                <c:pt idx="61">
                  <c:v>27.90414552</c:v>
                </c:pt>
                <c:pt idx="62">
                  <c:v>35.35777423</c:v>
                </c:pt>
                <c:pt idx="63">
                  <c:v>42.09168129</c:v>
                </c:pt>
                <c:pt idx="64">
                  <c:v>46.09272266</c:v>
                </c:pt>
                <c:pt idx="65">
                  <c:v>62.48917706</c:v>
                </c:pt>
                <c:pt idx="66">
                  <c:v>81.47272923</c:v>
                </c:pt>
                <c:pt idx="67">
                  <c:v>74.40150765</c:v>
                </c:pt>
                <c:pt idx="68">
                  <c:v>44.96177201</c:v>
                </c:pt>
                <c:pt idx="69">
                  <c:v>37.84561672</c:v>
                </c:pt>
                <c:pt idx="70">
                  <c:v>30.8376709</c:v>
                </c:pt>
                <c:pt idx="71">
                  <c:v>25.69662638</c:v>
                </c:pt>
                <c:pt idx="72">
                  <c:v>22.85541627</c:v>
                </c:pt>
                <c:pt idx="73">
                  <c:v>30.7566344</c:v>
                </c:pt>
                <c:pt idx="74">
                  <c:v>36.63822161</c:v>
                </c:pt>
                <c:pt idx="75">
                  <c:v>46.84366608</c:v>
                </c:pt>
                <c:pt idx="76">
                  <c:v>48.29366823</c:v>
                </c:pt>
                <c:pt idx="77">
                  <c:v>63.08517057</c:v>
                </c:pt>
                <c:pt idx="78">
                  <c:v>79.18890134</c:v>
                </c:pt>
                <c:pt idx="79">
                  <c:v>68.78901152</c:v>
                </c:pt>
                <c:pt idx="80">
                  <c:v>47.09740792</c:v>
                </c:pt>
                <c:pt idx="81">
                  <c:v>39.69271187</c:v>
                </c:pt>
                <c:pt idx="82">
                  <c:v>30.65695499</c:v>
                </c:pt>
                <c:pt idx="83">
                  <c:v>25.99478331</c:v>
                </c:pt>
                <c:pt idx="84">
                  <c:v>22.44378742</c:v>
                </c:pt>
                <c:pt idx="85">
                  <c:v>30.57940669</c:v>
                </c:pt>
                <c:pt idx="86">
                  <c:v>37.2757721</c:v>
                </c:pt>
                <c:pt idx="87">
                  <c:v>47.54854036</c:v>
                </c:pt>
                <c:pt idx="88">
                  <c:v>51.1038683</c:v>
                </c:pt>
                <c:pt idx="89">
                  <c:v>70.12789701</c:v>
                </c:pt>
                <c:pt idx="90">
                  <c:v>80.88846819</c:v>
                </c:pt>
                <c:pt idx="91">
                  <c:v>76.3769289</c:v>
                </c:pt>
                <c:pt idx="92">
                  <c:v>47.52122352</c:v>
                </c:pt>
                <c:pt idx="93">
                  <c:v>39.52493605</c:v>
                </c:pt>
                <c:pt idx="94">
                  <c:v>32.78982679</c:v>
                </c:pt>
                <c:pt idx="95">
                  <c:v>26.79293091</c:v>
                </c:pt>
                <c:pt idx="96">
                  <c:v>23.03363204</c:v>
                </c:pt>
                <c:pt idx="97">
                  <c:v>29.31188959</c:v>
                </c:pt>
                <c:pt idx="98">
                  <c:v>38.34949161</c:v>
                </c:pt>
                <c:pt idx="99">
                  <c:v>43.44667742</c:v>
                </c:pt>
                <c:pt idx="100">
                  <c:v>50.20690395</c:v>
                </c:pt>
                <c:pt idx="101">
                  <c:v>69.17036276</c:v>
                </c:pt>
                <c:pt idx="102">
                  <c:v>85.89814704</c:v>
                </c:pt>
                <c:pt idx="103">
                  <c:v>78.49640299</c:v>
                </c:pt>
                <c:pt idx="104">
                  <c:v>44.6721627</c:v>
                </c:pt>
                <c:pt idx="105">
                  <c:v>40.02256532</c:v>
                </c:pt>
                <c:pt idx="106">
                  <c:v>32.23112349</c:v>
                </c:pt>
                <c:pt idx="107">
                  <c:v>28.02959301</c:v>
                </c:pt>
                <c:pt idx="108">
                  <c:v>24.33697726</c:v>
                </c:pt>
                <c:pt idx="109">
                  <c:v>31.52175116</c:v>
                </c:pt>
                <c:pt idx="110">
                  <c:v>39.42854785</c:v>
                </c:pt>
                <c:pt idx="111">
                  <c:v>50.91735496</c:v>
                </c:pt>
                <c:pt idx="112">
                  <c:v>57.90305361</c:v>
                </c:pt>
                <c:pt idx="113">
                  <c:v>71.57766664</c:v>
                </c:pt>
                <c:pt idx="114">
                  <c:v>89.55974338</c:v>
                </c:pt>
                <c:pt idx="115">
                  <c:v>86.77956096</c:v>
                </c:pt>
                <c:pt idx="116">
                  <c:v>47.59857303</c:v>
                </c:pt>
                <c:pt idx="117">
                  <c:v>43.61357899</c:v>
                </c:pt>
                <c:pt idx="118">
                  <c:v>35.48970808</c:v>
                </c:pt>
                <c:pt idx="119">
                  <c:v>31.25105501</c:v>
                </c:pt>
                <c:pt idx="120">
                  <c:v>26.02395304</c:v>
                </c:pt>
                <c:pt idx="121">
                  <c:v>33.05914641</c:v>
                </c:pt>
                <c:pt idx="122">
                  <c:v>43.17033106</c:v>
                </c:pt>
                <c:pt idx="123">
                  <c:v>52.57790379</c:v>
                </c:pt>
                <c:pt idx="124">
                  <c:v>61.52877465</c:v>
                </c:pt>
                <c:pt idx="125">
                  <c:v>76.70819002</c:v>
                </c:pt>
                <c:pt idx="126">
                  <c:v>97.29393139</c:v>
                </c:pt>
                <c:pt idx="127">
                  <c:v>90.41016243</c:v>
                </c:pt>
                <c:pt idx="128">
                  <c:v>55.52902253</c:v>
                </c:pt>
                <c:pt idx="129">
                  <c:v>45.63717746</c:v>
                </c:pt>
                <c:pt idx="130">
                  <c:v>37.85314653</c:v>
                </c:pt>
                <c:pt idx="131">
                  <c:v>35.68420532</c:v>
                </c:pt>
                <c:pt idx="132">
                  <c:v>26.89602584</c:v>
                </c:pt>
                <c:pt idx="133">
                  <c:v>35.61789245</c:v>
                </c:pt>
                <c:pt idx="134">
                  <c:v>50.63380397</c:v>
                </c:pt>
                <c:pt idx="135">
                  <c:v>58.15303132</c:v>
                </c:pt>
                <c:pt idx="136">
                  <c:v>63.56381141</c:v>
                </c:pt>
                <c:pt idx="137">
                  <c:v>83.50347808</c:v>
                </c:pt>
                <c:pt idx="138">
                  <c:v>105.383412</c:v>
                </c:pt>
                <c:pt idx="139">
                  <c:v>93.21511858</c:v>
                </c:pt>
                <c:pt idx="140">
                  <c:v>59.36808829</c:v>
                </c:pt>
                <c:pt idx="141">
                  <c:v>52.41888</c:v>
                </c:pt>
                <c:pt idx="142">
                  <c:v>43.14366113</c:v>
                </c:pt>
                <c:pt idx="143">
                  <c:v>37.84948865</c:v>
                </c:pt>
                <c:pt idx="144">
                  <c:v>31.01988369</c:v>
                </c:pt>
                <c:pt idx="145">
                  <c:v>39.13982246</c:v>
                </c:pt>
                <c:pt idx="146">
                  <c:v>49.6181928453</c:v>
                </c:pt>
                <c:pt idx="147">
                  <c:v>64.9915568362</c:v>
                </c:pt>
                <c:pt idx="148">
                  <c:v>67.3898575486</c:v>
                </c:pt>
                <c:pt idx="149">
                  <c:v>92.6741348298</c:v>
                </c:pt>
              </c:numCache>
            </c:numRef>
          </c:val>
          <c:smooth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HamptonRoadsMarket</c:v>
                </c:pt>
              </c:strCache>
            </c:strRef>
          </c:tx>
          <c:marker>
            <c:symbol val="none"/>
          </c:marker>
          <c:cat>
            <c:strRef>
              <c:f>Sheet1!$A$2:$A$151</c:f>
              <c:strCache>
                <c:ptCount val="150"/>
                <c:pt idx="0">
                  <c:v>01-01-2005</c:v>
                </c:pt>
                <c:pt idx="1">
                  <c:v>02-01-2005</c:v>
                </c:pt>
                <c:pt idx="2">
                  <c:v>03-01-2005</c:v>
                </c:pt>
                <c:pt idx="3">
                  <c:v>04-01-2005</c:v>
                </c:pt>
                <c:pt idx="4">
                  <c:v>05-01-2005</c:v>
                </c:pt>
                <c:pt idx="5">
                  <c:v>06-01-2005</c:v>
                </c:pt>
                <c:pt idx="6">
                  <c:v>07-01-2005</c:v>
                </c:pt>
                <c:pt idx="7">
                  <c:v>08-01-2005</c:v>
                </c:pt>
                <c:pt idx="8">
                  <c:v>09-01-2005</c:v>
                </c:pt>
                <c:pt idx="9">
                  <c:v>10-01-2005</c:v>
                </c:pt>
                <c:pt idx="10">
                  <c:v>11-01-2005</c:v>
                </c:pt>
                <c:pt idx="11">
                  <c:v>12-01-2005</c:v>
                </c:pt>
                <c:pt idx="12">
                  <c:v>01-01-2006</c:v>
                </c:pt>
                <c:pt idx="13">
                  <c:v>02-01-2006</c:v>
                </c:pt>
                <c:pt idx="14">
                  <c:v>03-01-2006</c:v>
                </c:pt>
                <c:pt idx="15">
                  <c:v>04-01-2006</c:v>
                </c:pt>
                <c:pt idx="16">
                  <c:v>05-01-2006</c:v>
                </c:pt>
                <c:pt idx="17">
                  <c:v>06-01-2006</c:v>
                </c:pt>
                <c:pt idx="18">
                  <c:v>07-01-2006</c:v>
                </c:pt>
                <c:pt idx="19">
                  <c:v>08-01-2006</c:v>
                </c:pt>
                <c:pt idx="20">
                  <c:v>09-01-2006</c:v>
                </c:pt>
                <c:pt idx="21">
                  <c:v>10-01-2006</c:v>
                </c:pt>
                <c:pt idx="22">
                  <c:v>11-01-2006</c:v>
                </c:pt>
                <c:pt idx="23">
                  <c:v>12-01-2006</c:v>
                </c:pt>
                <c:pt idx="24">
                  <c:v>01-01-2007</c:v>
                </c:pt>
                <c:pt idx="25">
                  <c:v>02-01-2007</c:v>
                </c:pt>
                <c:pt idx="26">
                  <c:v>03-01-2007</c:v>
                </c:pt>
                <c:pt idx="27">
                  <c:v>04-01-2007</c:v>
                </c:pt>
                <c:pt idx="28">
                  <c:v>05-01-2007</c:v>
                </c:pt>
                <c:pt idx="29">
                  <c:v>06-01-2007</c:v>
                </c:pt>
                <c:pt idx="30">
                  <c:v>07-01-2007</c:v>
                </c:pt>
                <c:pt idx="31">
                  <c:v>08-01-2007</c:v>
                </c:pt>
                <c:pt idx="32">
                  <c:v>09-01-2007</c:v>
                </c:pt>
                <c:pt idx="33">
                  <c:v>10-01-2007</c:v>
                </c:pt>
                <c:pt idx="34">
                  <c:v>11-01-2007</c:v>
                </c:pt>
                <c:pt idx="35">
                  <c:v>12-01-2007</c:v>
                </c:pt>
                <c:pt idx="36">
                  <c:v>01-01-2008</c:v>
                </c:pt>
                <c:pt idx="37">
                  <c:v>02-01-2008</c:v>
                </c:pt>
                <c:pt idx="38">
                  <c:v>03-01-2008</c:v>
                </c:pt>
                <c:pt idx="39">
                  <c:v>04-01-2008</c:v>
                </c:pt>
                <c:pt idx="40">
                  <c:v>05-01-2008</c:v>
                </c:pt>
                <c:pt idx="41">
                  <c:v>06-01-2008</c:v>
                </c:pt>
                <c:pt idx="42">
                  <c:v>07-01-2008</c:v>
                </c:pt>
                <c:pt idx="43">
                  <c:v>08-01-2008</c:v>
                </c:pt>
                <c:pt idx="44">
                  <c:v>09-01-2008</c:v>
                </c:pt>
                <c:pt idx="45">
                  <c:v>10-01-2008</c:v>
                </c:pt>
                <c:pt idx="46">
                  <c:v>11-01-2008</c:v>
                </c:pt>
                <c:pt idx="47">
                  <c:v>12-01-2008</c:v>
                </c:pt>
                <c:pt idx="48">
                  <c:v>01-01-2009</c:v>
                </c:pt>
                <c:pt idx="49">
                  <c:v>02-01-2009</c:v>
                </c:pt>
                <c:pt idx="50">
                  <c:v>03-01-2009</c:v>
                </c:pt>
                <c:pt idx="51">
                  <c:v>04-01-2009</c:v>
                </c:pt>
                <c:pt idx="52">
                  <c:v>05-01-2009</c:v>
                </c:pt>
                <c:pt idx="53">
                  <c:v>06-01-2009</c:v>
                </c:pt>
                <c:pt idx="54">
                  <c:v>07-01-2009</c:v>
                </c:pt>
                <c:pt idx="55">
                  <c:v>08-01-2009</c:v>
                </c:pt>
                <c:pt idx="56">
                  <c:v>09-01-2009</c:v>
                </c:pt>
                <c:pt idx="57">
                  <c:v>10-01-2009</c:v>
                </c:pt>
                <c:pt idx="58">
                  <c:v>11-01-2009</c:v>
                </c:pt>
                <c:pt idx="59">
                  <c:v>12-01-2009</c:v>
                </c:pt>
                <c:pt idx="60">
                  <c:v>01-01-2010</c:v>
                </c:pt>
                <c:pt idx="61">
                  <c:v>02-01-2010</c:v>
                </c:pt>
                <c:pt idx="62">
                  <c:v>03-01-2010</c:v>
                </c:pt>
                <c:pt idx="63">
                  <c:v>04-01-2010</c:v>
                </c:pt>
                <c:pt idx="64">
                  <c:v>05-01-2010</c:v>
                </c:pt>
                <c:pt idx="65">
                  <c:v>06-01-2010</c:v>
                </c:pt>
                <c:pt idx="66">
                  <c:v>07-01-2010</c:v>
                </c:pt>
                <c:pt idx="67">
                  <c:v>08-01-2010</c:v>
                </c:pt>
                <c:pt idx="68">
                  <c:v>09-01-2010</c:v>
                </c:pt>
                <c:pt idx="69">
                  <c:v>10-01-2010</c:v>
                </c:pt>
                <c:pt idx="70">
                  <c:v>11-01-2010</c:v>
                </c:pt>
                <c:pt idx="71">
                  <c:v>12-01-2010</c:v>
                </c:pt>
                <c:pt idx="72">
                  <c:v>01-01-2011</c:v>
                </c:pt>
                <c:pt idx="73">
                  <c:v>02-01-2011</c:v>
                </c:pt>
                <c:pt idx="74">
                  <c:v>03-01-2011</c:v>
                </c:pt>
                <c:pt idx="75">
                  <c:v>04-01-2011</c:v>
                </c:pt>
                <c:pt idx="76">
                  <c:v>05-01-2011</c:v>
                </c:pt>
                <c:pt idx="77">
                  <c:v>06-01-2011</c:v>
                </c:pt>
                <c:pt idx="78">
                  <c:v>07-01-2011</c:v>
                </c:pt>
                <c:pt idx="79">
                  <c:v>08-01-2011</c:v>
                </c:pt>
                <c:pt idx="80">
                  <c:v>09-01-2011</c:v>
                </c:pt>
                <c:pt idx="81">
                  <c:v>10-01-2011</c:v>
                </c:pt>
                <c:pt idx="82">
                  <c:v>11-01-2011</c:v>
                </c:pt>
                <c:pt idx="83">
                  <c:v>12-01-2011</c:v>
                </c:pt>
                <c:pt idx="84">
                  <c:v>01-01-2012</c:v>
                </c:pt>
                <c:pt idx="85">
                  <c:v>02-01-2012</c:v>
                </c:pt>
                <c:pt idx="86">
                  <c:v>03-01-2012</c:v>
                </c:pt>
                <c:pt idx="87">
                  <c:v>04-01-2012</c:v>
                </c:pt>
                <c:pt idx="88">
                  <c:v>05-01-2012</c:v>
                </c:pt>
                <c:pt idx="89">
                  <c:v>06-01-2012</c:v>
                </c:pt>
                <c:pt idx="90">
                  <c:v>07-01-2012</c:v>
                </c:pt>
                <c:pt idx="91">
                  <c:v>08-01-2012</c:v>
                </c:pt>
                <c:pt idx="92">
                  <c:v>09-01-2012</c:v>
                </c:pt>
                <c:pt idx="93">
                  <c:v>10-01-2012</c:v>
                </c:pt>
                <c:pt idx="94">
                  <c:v>11-01-2012</c:v>
                </c:pt>
                <c:pt idx="95">
                  <c:v>12-01-2012</c:v>
                </c:pt>
                <c:pt idx="96">
                  <c:v>01-01-2013</c:v>
                </c:pt>
                <c:pt idx="97">
                  <c:v>02-01-2013</c:v>
                </c:pt>
                <c:pt idx="98">
                  <c:v>03-01-2013</c:v>
                </c:pt>
                <c:pt idx="99">
                  <c:v>04-01-2013</c:v>
                </c:pt>
                <c:pt idx="100">
                  <c:v>05-01-2013</c:v>
                </c:pt>
                <c:pt idx="101">
                  <c:v>06-01-2013</c:v>
                </c:pt>
                <c:pt idx="102">
                  <c:v>07-01-2013</c:v>
                </c:pt>
                <c:pt idx="103">
                  <c:v>08-01-2013</c:v>
                </c:pt>
                <c:pt idx="104">
                  <c:v>09-01-2013</c:v>
                </c:pt>
                <c:pt idx="105">
                  <c:v>10-01-2013</c:v>
                </c:pt>
                <c:pt idx="106">
                  <c:v>11-01-2013</c:v>
                </c:pt>
                <c:pt idx="107">
                  <c:v>12-01-2013</c:v>
                </c:pt>
                <c:pt idx="108">
                  <c:v>01-01-2014</c:v>
                </c:pt>
                <c:pt idx="109">
                  <c:v>02-01-2014</c:v>
                </c:pt>
                <c:pt idx="110">
                  <c:v>03-01-2014</c:v>
                </c:pt>
                <c:pt idx="111">
                  <c:v>04-01-2014</c:v>
                </c:pt>
                <c:pt idx="112">
                  <c:v>05-01-2014</c:v>
                </c:pt>
                <c:pt idx="113">
                  <c:v>06-01-2014</c:v>
                </c:pt>
                <c:pt idx="114">
                  <c:v>07-01-2014</c:v>
                </c:pt>
                <c:pt idx="115">
                  <c:v>08-01-2014</c:v>
                </c:pt>
                <c:pt idx="116">
                  <c:v>09-01-2014</c:v>
                </c:pt>
                <c:pt idx="117">
                  <c:v>10-01-2014</c:v>
                </c:pt>
                <c:pt idx="118">
                  <c:v>11-01-2014</c:v>
                </c:pt>
                <c:pt idx="119">
                  <c:v>12-01-2014</c:v>
                </c:pt>
                <c:pt idx="120">
                  <c:v>01-01-2015</c:v>
                </c:pt>
                <c:pt idx="121">
                  <c:v>02-01-2015</c:v>
                </c:pt>
                <c:pt idx="122">
                  <c:v>03-01-2015</c:v>
                </c:pt>
                <c:pt idx="123">
                  <c:v>04-01-2015</c:v>
                </c:pt>
                <c:pt idx="124">
                  <c:v>05-01-2015</c:v>
                </c:pt>
                <c:pt idx="125">
                  <c:v>06-01-2015</c:v>
                </c:pt>
                <c:pt idx="126">
                  <c:v>07-01-2015</c:v>
                </c:pt>
                <c:pt idx="127">
                  <c:v>08-01-2015</c:v>
                </c:pt>
                <c:pt idx="128">
                  <c:v>09-01-2015</c:v>
                </c:pt>
                <c:pt idx="129">
                  <c:v>10-01-2015</c:v>
                </c:pt>
                <c:pt idx="130">
                  <c:v>11-01-2015</c:v>
                </c:pt>
                <c:pt idx="131">
                  <c:v>12-01-2015</c:v>
                </c:pt>
                <c:pt idx="132">
                  <c:v>01-01-2016</c:v>
                </c:pt>
                <c:pt idx="133">
                  <c:v>02-01-2016</c:v>
                </c:pt>
                <c:pt idx="134">
                  <c:v>03-01-2016</c:v>
                </c:pt>
                <c:pt idx="135">
                  <c:v>04-01-2016</c:v>
                </c:pt>
                <c:pt idx="136">
                  <c:v>05-01-2016</c:v>
                </c:pt>
                <c:pt idx="137">
                  <c:v>06-01-2016</c:v>
                </c:pt>
                <c:pt idx="138">
                  <c:v>07-01-2016</c:v>
                </c:pt>
                <c:pt idx="139">
                  <c:v>08-01-2016</c:v>
                </c:pt>
                <c:pt idx="140">
                  <c:v>09-01-2016</c:v>
                </c:pt>
                <c:pt idx="141">
                  <c:v>10-01-2016</c:v>
                </c:pt>
                <c:pt idx="142">
                  <c:v>11-01-2016</c:v>
                </c:pt>
                <c:pt idx="143">
                  <c:v>12-01-2016</c:v>
                </c:pt>
                <c:pt idx="144">
                  <c:v>01-01-2017</c:v>
                </c:pt>
                <c:pt idx="145">
                  <c:v>02-01-2017</c:v>
                </c:pt>
                <c:pt idx="146">
                  <c:v>03-01-2017</c:v>
                </c:pt>
                <c:pt idx="147">
                  <c:v>04-01-2017</c:v>
                </c:pt>
                <c:pt idx="148">
                  <c:v>05-01-2017</c:v>
                </c:pt>
                <c:pt idx="149">
                  <c:v>06-01-2017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smooth val="0"/>
        </c:ser>
        <c:marker val="1"/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low"/>
        <c:txPr>
          <a:bodyPr/>
          <a:lstStyle/>
          <a:p>
            <a:pPr>
              <a:defRPr b="1" sz="1200"/>
            </a:pPr>
          </a:p>
        </c:txPr>
        <c:crossAx val="2140495176"/>
        <c:crosses val="autoZero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numFmt formatCode="&quot;$&quot;0.00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Blacksburg</c:v>
                </c:pt>
              </c:strCache>
            </c:strRef>
          </c:tx>
          <c:spPr>
            <a:solidFill>
              <a:schemeClr val="accent5"/>
            </a:solidFill>
          </c:spPr>
          <c:cat>
            <c:strRef>
              <c:f>Sheet1!$A$2:$A$50</c:f>
              <c:strCache>
                <c:ptCount val="49"/>
                <c:pt idx="0">
                  <c:v>01/01/2005</c:v>
                </c:pt>
                <c:pt idx="1">
                  <c:v>04/01/2005</c:v>
                </c:pt>
                <c:pt idx="2">
                  <c:v>07/01/2005</c:v>
                </c:pt>
                <c:pt idx="3">
                  <c:v>10/01/2005</c:v>
                </c:pt>
                <c:pt idx="4">
                  <c:v>01/01/2006</c:v>
                </c:pt>
                <c:pt idx="5">
                  <c:v>04/01/2006</c:v>
                </c:pt>
                <c:pt idx="6">
                  <c:v>07/01/2006</c:v>
                </c:pt>
                <c:pt idx="7">
                  <c:v>10/01/2006</c:v>
                </c:pt>
                <c:pt idx="8">
                  <c:v>01/01/2007</c:v>
                </c:pt>
                <c:pt idx="9">
                  <c:v>04/01/2007</c:v>
                </c:pt>
                <c:pt idx="10">
                  <c:v>07/01/2007</c:v>
                </c:pt>
                <c:pt idx="11">
                  <c:v>10/01/2007</c:v>
                </c:pt>
                <c:pt idx="12">
                  <c:v>01/01/2008</c:v>
                </c:pt>
                <c:pt idx="13">
                  <c:v>04/01/2008</c:v>
                </c:pt>
                <c:pt idx="14">
                  <c:v>07/01/2008</c:v>
                </c:pt>
                <c:pt idx="15">
                  <c:v>10/01/2008</c:v>
                </c:pt>
                <c:pt idx="16">
                  <c:v>01/01/2009</c:v>
                </c:pt>
                <c:pt idx="17">
                  <c:v>04/01/2009</c:v>
                </c:pt>
                <c:pt idx="18">
                  <c:v>07/01/2009</c:v>
                </c:pt>
                <c:pt idx="19">
                  <c:v>10/01/2009</c:v>
                </c:pt>
                <c:pt idx="20">
                  <c:v>01/01/2010</c:v>
                </c:pt>
                <c:pt idx="21">
                  <c:v>04/01/2010</c:v>
                </c:pt>
                <c:pt idx="22">
                  <c:v>07/01/2010</c:v>
                </c:pt>
                <c:pt idx="23">
                  <c:v>10/01/2010</c:v>
                </c:pt>
                <c:pt idx="24">
                  <c:v>01/01/2011</c:v>
                </c:pt>
                <c:pt idx="25">
                  <c:v>04/01/2011</c:v>
                </c:pt>
                <c:pt idx="26">
                  <c:v>07/01/2011</c:v>
                </c:pt>
                <c:pt idx="27">
                  <c:v>10/01/2011</c:v>
                </c:pt>
                <c:pt idx="28">
                  <c:v>01/01/2012</c:v>
                </c:pt>
                <c:pt idx="29">
                  <c:v>04/01/2012</c:v>
                </c:pt>
                <c:pt idx="30">
                  <c:v>07/01/2012</c:v>
                </c:pt>
                <c:pt idx="31">
                  <c:v>10/01/2012</c:v>
                </c:pt>
                <c:pt idx="32">
                  <c:v>01/01/2013</c:v>
                </c:pt>
                <c:pt idx="33">
                  <c:v>04/01/2013</c:v>
                </c:pt>
                <c:pt idx="34">
                  <c:v>07/01/2013</c:v>
                </c:pt>
                <c:pt idx="35">
                  <c:v>10/01/2013</c:v>
                </c:pt>
                <c:pt idx="36">
                  <c:v>01/01/2014</c:v>
                </c:pt>
                <c:pt idx="37">
                  <c:v>04/01/2014</c:v>
                </c:pt>
                <c:pt idx="38">
                  <c:v>07/01/2014</c:v>
                </c:pt>
                <c:pt idx="39">
                  <c:v>10/01/2014</c:v>
                </c:pt>
                <c:pt idx="40">
                  <c:v>01/01/2015</c:v>
                </c:pt>
                <c:pt idx="41">
                  <c:v>04/01/2015</c:v>
                </c:pt>
                <c:pt idx="42">
                  <c:v>07/01/2015</c:v>
                </c:pt>
                <c:pt idx="43">
                  <c:v>10/01/2015</c:v>
                </c:pt>
                <c:pt idx="44">
                  <c:v>01/01/2016</c:v>
                </c:pt>
                <c:pt idx="45">
                  <c:v>04/01/2016</c:v>
                </c:pt>
                <c:pt idx="46">
                  <c:v>07/01/2016</c:v>
                </c:pt>
                <c:pt idx="47">
                  <c:v>10/01/2016</c:v>
                </c:pt>
                <c:pt idx="48">
                  <c:v>01/01/2017</c:v>
                </c:pt>
              </c:strCache>
            </c:strRef>
          </c:cat>
          <c:val>
            <c:numRef>
              <c:f>Sheet1!$B$2:$B$50</c:f>
              <c:numCache>
                <c:formatCode>General</c:formatCode>
                <c:ptCount val="49"/>
                <c:pt idx="0">
                  <c:v>169.47</c:v>
                </c:pt>
                <c:pt idx="1">
                  <c:v>175.1</c:v>
                </c:pt>
                <c:pt idx="2">
                  <c:v>179.57</c:v>
                </c:pt>
                <c:pt idx="3">
                  <c:v>182.73</c:v>
                </c:pt>
                <c:pt idx="4">
                  <c:v>181.05</c:v>
                </c:pt>
                <c:pt idx="5">
                  <c:v>189.27</c:v>
                </c:pt>
                <c:pt idx="6">
                  <c:v>194.74</c:v>
                </c:pt>
                <c:pt idx="7">
                  <c:v>196.84</c:v>
                </c:pt>
                <c:pt idx="8">
                  <c:v>194.85</c:v>
                </c:pt>
                <c:pt idx="9">
                  <c:v>197.5</c:v>
                </c:pt>
                <c:pt idx="10">
                  <c:v>197.42</c:v>
                </c:pt>
                <c:pt idx="11">
                  <c:v>200.6</c:v>
                </c:pt>
                <c:pt idx="12">
                  <c:v>201.88</c:v>
                </c:pt>
                <c:pt idx="13">
                  <c:v>199.08</c:v>
                </c:pt>
                <c:pt idx="14">
                  <c:v>200.76</c:v>
                </c:pt>
                <c:pt idx="15">
                  <c:v>200.35</c:v>
                </c:pt>
                <c:pt idx="16">
                  <c:v>202.59</c:v>
                </c:pt>
                <c:pt idx="17">
                  <c:v>200.09</c:v>
                </c:pt>
                <c:pt idx="18">
                  <c:v>195.19</c:v>
                </c:pt>
                <c:pt idx="19">
                  <c:v>194.25</c:v>
                </c:pt>
                <c:pt idx="20">
                  <c:v>189.47</c:v>
                </c:pt>
                <c:pt idx="21">
                  <c:v>185.89</c:v>
                </c:pt>
                <c:pt idx="22">
                  <c:v>191.56</c:v>
                </c:pt>
                <c:pt idx="23">
                  <c:v>193.05</c:v>
                </c:pt>
                <c:pt idx="24">
                  <c:v>190.18</c:v>
                </c:pt>
                <c:pt idx="25">
                  <c:v>185.58</c:v>
                </c:pt>
                <c:pt idx="26">
                  <c:v>185.13</c:v>
                </c:pt>
                <c:pt idx="27">
                  <c:v>184.32</c:v>
                </c:pt>
                <c:pt idx="28">
                  <c:v>184.11</c:v>
                </c:pt>
                <c:pt idx="29">
                  <c:v>185.28</c:v>
                </c:pt>
                <c:pt idx="30">
                  <c:v>181.76</c:v>
                </c:pt>
                <c:pt idx="31">
                  <c:v>186.34</c:v>
                </c:pt>
                <c:pt idx="32">
                  <c:v>185.27</c:v>
                </c:pt>
                <c:pt idx="33">
                  <c:v>190.1</c:v>
                </c:pt>
                <c:pt idx="34">
                  <c:v>188.25</c:v>
                </c:pt>
                <c:pt idx="35">
                  <c:v>184.95</c:v>
                </c:pt>
                <c:pt idx="36">
                  <c:v>185.91</c:v>
                </c:pt>
                <c:pt idx="37">
                  <c:v>189.77</c:v>
                </c:pt>
                <c:pt idx="38">
                  <c:v>186.03</c:v>
                </c:pt>
                <c:pt idx="39">
                  <c:v>191.07</c:v>
                </c:pt>
                <c:pt idx="40">
                  <c:v>188.15</c:v>
                </c:pt>
                <c:pt idx="41">
                  <c:v>195.23</c:v>
                </c:pt>
                <c:pt idx="42">
                  <c:v>189.45</c:v>
                </c:pt>
                <c:pt idx="43">
                  <c:v>197.0</c:v>
                </c:pt>
                <c:pt idx="44">
                  <c:v>198.48</c:v>
                </c:pt>
                <c:pt idx="45">
                  <c:v>198.58</c:v>
                </c:pt>
                <c:pt idx="46">
                  <c:v>197.83</c:v>
                </c:pt>
                <c:pt idx="47">
                  <c:v>197.96</c:v>
                </c:pt>
                <c:pt idx="48">
                  <c:v>194.91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 sz="1100"/>
            </a:pPr>
          </a:p>
        </c:txPr>
        <c:crossAx val="-2113994440"/>
        <c:crosses val="autoZero"/>
        <c:lblAlgn val="ctr"/>
        <c:lblOffset val="100"/>
        <c:noMultiLvlLbl val="0"/>
      </c:catAx>
      <c:valAx>
        <c:axId val="-2113994440"/>
        <c:scaling>
          <c:min val="0.0"/>
        </c:scaling>
        <c:delete val="0"/>
        <c:axPos val="l"/>
        <c:majorGridlines/>
        <c:numFmt formatCode="#,###" sourceLinked="0"/>
        <c:majorTickMark val="out"/>
        <c:minorTickMark val="none"/>
        <c:tickLblPos val="nextTo"/>
        <c:txPr>
          <a:bodyPr/>
          <a:lstStyle/>
          <a:p>
            <a:pPr>
              <a:defRPr b="1" sz="1100"/>
            </a:pPr>
          </a:p>
        </c:txPr>
        <c:crossAx val="-2068027336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Charlottesville</c:v>
                </c:pt>
              </c:strCache>
            </c:strRef>
          </c:tx>
          <c:spPr>
            <a:solidFill>
              <a:schemeClr val="accent5"/>
            </a:solidFill>
          </c:spPr>
          <c:cat>
            <c:strRef>
              <c:f>Sheet1!$A$2:$A$50</c:f>
              <c:strCache>
                <c:ptCount val="49"/>
                <c:pt idx="0">
                  <c:v>01/01/2005</c:v>
                </c:pt>
                <c:pt idx="1">
                  <c:v>04/01/2005</c:v>
                </c:pt>
                <c:pt idx="2">
                  <c:v>07/01/2005</c:v>
                </c:pt>
                <c:pt idx="3">
                  <c:v>10/01/2005</c:v>
                </c:pt>
                <c:pt idx="4">
                  <c:v>01/01/2006</c:v>
                </c:pt>
                <c:pt idx="5">
                  <c:v>04/01/2006</c:v>
                </c:pt>
                <c:pt idx="6">
                  <c:v>07/01/2006</c:v>
                </c:pt>
                <c:pt idx="7">
                  <c:v>10/01/2006</c:v>
                </c:pt>
                <c:pt idx="8">
                  <c:v>01/01/2007</c:v>
                </c:pt>
                <c:pt idx="9">
                  <c:v>04/01/2007</c:v>
                </c:pt>
                <c:pt idx="10">
                  <c:v>07/01/2007</c:v>
                </c:pt>
                <c:pt idx="11">
                  <c:v>10/01/2007</c:v>
                </c:pt>
                <c:pt idx="12">
                  <c:v>01/01/2008</c:v>
                </c:pt>
                <c:pt idx="13">
                  <c:v>04/01/2008</c:v>
                </c:pt>
                <c:pt idx="14">
                  <c:v>07/01/2008</c:v>
                </c:pt>
                <c:pt idx="15">
                  <c:v>10/01/2008</c:v>
                </c:pt>
                <c:pt idx="16">
                  <c:v>01/01/2009</c:v>
                </c:pt>
                <c:pt idx="17">
                  <c:v>04/01/2009</c:v>
                </c:pt>
                <c:pt idx="18">
                  <c:v>07/01/2009</c:v>
                </c:pt>
                <c:pt idx="19">
                  <c:v>10/01/2009</c:v>
                </c:pt>
                <c:pt idx="20">
                  <c:v>01/01/2010</c:v>
                </c:pt>
                <c:pt idx="21">
                  <c:v>04/01/2010</c:v>
                </c:pt>
                <c:pt idx="22">
                  <c:v>07/01/2010</c:v>
                </c:pt>
                <c:pt idx="23">
                  <c:v>10/01/2010</c:v>
                </c:pt>
                <c:pt idx="24">
                  <c:v>01/01/2011</c:v>
                </c:pt>
                <c:pt idx="25">
                  <c:v>04/01/2011</c:v>
                </c:pt>
                <c:pt idx="26">
                  <c:v>07/01/2011</c:v>
                </c:pt>
                <c:pt idx="27">
                  <c:v>10/01/2011</c:v>
                </c:pt>
                <c:pt idx="28">
                  <c:v>01/01/2012</c:v>
                </c:pt>
                <c:pt idx="29">
                  <c:v>04/01/2012</c:v>
                </c:pt>
                <c:pt idx="30">
                  <c:v>07/01/2012</c:v>
                </c:pt>
                <c:pt idx="31">
                  <c:v>10/01/2012</c:v>
                </c:pt>
                <c:pt idx="32">
                  <c:v>01/01/2013</c:v>
                </c:pt>
                <c:pt idx="33">
                  <c:v>04/01/2013</c:v>
                </c:pt>
                <c:pt idx="34">
                  <c:v>07/01/2013</c:v>
                </c:pt>
                <c:pt idx="35">
                  <c:v>10/01/2013</c:v>
                </c:pt>
                <c:pt idx="36">
                  <c:v>01/01/2014</c:v>
                </c:pt>
                <c:pt idx="37">
                  <c:v>04/01/2014</c:v>
                </c:pt>
                <c:pt idx="38">
                  <c:v>07/01/2014</c:v>
                </c:pt>
                <c:pt idx="39">
                  <c:v>10/01/2014</c:v>
                </c:pt>
                <c:pt idx="40">
                  <c:v>01/01/2015</c:v>
                </c:pt>
                <c:pt idx="41">
                  <c:v>04/01/2015</c:v>
                </c:pt>
                <c:pt idx="42">
                  <c:v>07/01/2015</c:v>
                </c:pt>
                <c:pt idx="43">
                  <c:v>10/01/2015</c:v>
                </c:pt>
                <c:pt idx="44">
                  <c:v>01/01/2016</c:v>
                </c:pt>
                <c:pt idx="45">
                  <c:v>04/01/2016</c:v>
                </c:pt>
                <c:pt idx="46">
                  <c:v>07/01/2016</c:v>
                </c:pt>
                <c:pt idx="47">
                  <c:v>10/01/2016</c:v>
                </c:pt>
                <c:pt idx="48">
                  <c:v>01/01/2017</c:v>
                </c:pt>
              </c:strCache>
            </c:strRef>
          </c:cat>
          <c:val>
            <c:numRef>
              <c:f>Sheet1!$B$2:$B$50</c:f>
              <c:numCache>
                <c:formatCode>General</c:formatCode>
                <c:ptCount val="49"/>
                <c:pt idx="0">
                  <c:v>193.59</c:v>
                </c:pt>
                <c:pt idx="1">
                  <c:v>206.02</c:v>
                </c:pt>
                <c:pt idx="2">
                  <c:v>213.4</c:v>
                </c:pt>
                <c:pt idx="3">
                  <c:v>221.41</c:v>
                </c:pt>
                <c:pt idx="4">
                  <c:v>225.53</c:v>
                </c:pt>
                <c:pt idx="5">
                  <c:v>231.94</c:v>
                </c:pt>
                <c:pt idx="6">
                  <c:v>235.57</c:v>
                </c:pt>
                <c:pt idx="7">
                  <c:v>237.41</c:v>
                </c:pt>
                <c:pt idx="8">
                  <c:v>240.01</c:v>
                </c:pt>
                <c:pt idx="9">
                  <c:v>241.06</c:v>
                </c:pt>
                <c:pt idx="10">
                  <c:v>240.45</c:v>
                </c:pt>
                <c:pt idx="11">
                  <c:v>243.77</c:v>
                </c:pt>
                <c:pt idx="12">
                  <c:v>241.38</c:v>
                </c:pt>
                <c:pt idx="13">
                  <c:v>236.03</c:v>
                </c:pt>
                <c:pt idx="14">
                  <c:v>231.7</c:v>
                </c:pt>
                <c:pt idx="15">
                  <c:v>232.02</c:v>
                </c:pt>
                <c:pt idx="16">
                  <c:v>231.01</c:v>
                </c:pt>
                <c:pt idx="17">
                  <c:v>225.24</c:v>
                </c:pt>
                <c:pt idx="18">
                  <c:v>221.74</c:v>
                </c:pt>
                <c:pt idx="19">
                  <c:v>215.75</c:v>
                </c:pt>
                <c:pt idx="20">
                  <c:v>216.72</c:v>
                </c:pt>
                <c:pt idx="21">
                  <c:v>213.2</c:v>
                </c:pt>
                <c:pt idx="22">
                  <c:v>217.51</c:v>
                </c:pt>
                <c:pt idx="23">
                  <c:v>214.24</c:v>
                </c:pt>
                <c:pt idx="24">
                  <c:v>211.23</c:v>
                </c:pt>
                <c:pt idx="25">
                  <c:v>205.03</c:v>
                </c:pt>
                <c:pt idx="26">
                  <c:v>205.82</c:v>
                </c:pt>
                <c:pt idx="27">
                  <c:v>209.98</c:v>
                </c:pt>
                <c:pt idx="28">
                  <c:v>207.45</c:v>
                </c:pt>
                <c:pt idx="29">
                  <c:v>203.6</c:v>
                </c:pt>
                <c:pt idx="30">
                  <c:v>204.44</c:v>
                </c:pt>
                <c:pt idx="31">
                  <c:v>205.47</c:v>
                </c:pt>
                <c:pt idx="32">
                  <c:v>205.35</c:v>
                </c:pt>
                <c:pt idx="33">
                  <c:v>207.7</c:v>
                </c:pt>
                <c:pt idx="34">
                  <c:v>206.55</c:v>
                </c:pt>
                <c:pt idx="35">
                  <c:v>207.61</c:v>
                </c:pt>
                <c:pt idx="36">
                  <c:v>207.95</c:v>
                </c:pt>
                <c:pt idx="37">
                  <c:v>207.2</c:v>
                </c:pt>
                <c:pt idx="38">
                  <c:v>216.66</c:v>
                </c:pt>
                <c:pt idx="39">
                  <c:v>213.22</c:v>
                </c:pt>
                <c:pt idx="40">
                  <c:v>215.34</c:v>
                </c:pt>
                <c:pt idx="41">
                  <c:v>221.17</c:v>
                </c:pt>
                <c:pt idx="42">
                  <c:v>219.27</c:v>
                </c:pt>
                <c:pt idx="43">
                  <c:v>220.03</c:v>
                </c:pt>
                <c:pt idx="44">
                  <c:v>220.78</c:v>
                </c:pt>
                <c:pt idx="45">
                  <c:v>228.57</c:v>
                </c:pt>
                <c:pt idx="46">
                  <c:v>224.59</c:v>
                </c:pt>
                <c:pt idx="47">
                  <c:v>228.05</c:v>
                </c:pt>
                <c:pt idx="48">
                  <c:v>227.32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 sz="1100"/>
            </a:pPr>
          </a:p>
        </c:txPr>
        <c:crossAx val="-2113994440"/>
        <c:crosses val="autoZero"/>
        <c:lblAlgn val="ctr"/>
        <c:lblOffset val="100"/>
        <c:noMultiLvlLbl val="0"/>
      </c:catAx>
      <c:valAx>
        <c:axId val="-2113994440"/>
        <c:scaling>
          <c:min val="0.0"/>
        </c:scaling>
        <c:delete val="0"/>
        <c:axPos val="l"/>
        <c:majorGridlines/>
        <c:numFmt formatCode="#,###" sourceLinked="0"/>
        <c:majorTickMark val="out"/>
        <c:minorTickMark val="none"/>
        <c:tickLblPos val="nextTo"/>
        <c:txPr>
          <a:bodyPr/>
          <a:lstStyle/>
          <a:p>
            <a:pPr>
              <a:defRPr b="1" sz="1100"/>
            </a:pPr>
          </a:p>
        </c:txPr>
        <c:crossAx val="-2068027336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Harrisonburg</c:v>
                </c:pt>
              </c:strCache>
            </c:strRef>
          </c:tx>
          <c:spPr>
            <a:solidFill>
              <a:schemeClr val="accent5"/>
            </a:solidFill>
          </c:spPr>
          <c:cat>
            <c:strRef>
              <c:f>Sheet1!$A$2:$A$50</c:f>
              <c:strCache>
                <c:ptCount val="49"/>
                <c:pt idx="0">
                  <c:v>01/01/2005</c:v>
                </c:pt>
                <c:pt idx="1">
                  <c:v>04/01/2005</c:v>
                </c:pt>
                <c:pt idx="2">
                  <c:v>07/01/2005</c:v>
                </c:pt>
                <c:pt idx="3">
                  <c:v>10/01/2005</c:v>
                </c:pt>
                <c:pt idx="4">
                  <c:v>01/01/2006</c:v>
                </c:pt>
                <c:pt idx="5">
                  <c:v>04/01/2006</c:v>
                </c:pt>
                <c:pt idx="6">
                  <c:v>07/01/2006</c:v>
                </c:pt>
                <c:pt idx="7">
                  <c:v>10/01/2006</c:v>
                </c:pt>
                <c:pt idx="8">
                  <c:v>01/01/2007</c:v>
                </c:pt>
                <c:pt idx="9">
                  <c:v>04/01/2007</c:v>
                </c:pt>
                <c:pt idx="10">
                  <c:v>07/01/2007</c:v>
                </c:pt>
                <c:pt idx="11">
                  <c:v>10/01/2007</c:v>
                </c:pt>
                <c:pt idx="12">
                  <c:v>01/01/2008</c:v>
                </c:pt>
                <c:pt idx="13">
                  <c:v>04/01/2008</c:v>
                </c:pt>
                <c:pt idx="14">
                  <c:v>07/01/2008</c:v>
                </c:pt>
                <c:pt idx="15">
                  <c:v>10/01/2008</c:v>
                </c:pt>
                <c:pt idx="16">
                  <c:v>01/01/2009</c:v>
                </c:pt>
                <c:pt idx="17">
                  <c:v>04/01/2009</c:v>
                </c:pt>
                <c:pt idx="18">
                  <c:v>07/01/2009</c:v>
                </c:pt>
                <c:pt idx="19">
                  <c:v>10/01/2009</c:v>
                </c:pt>
                <c:pt idx="20">
                  <c:v>01/01/2010</c:v>
                </c:pt>
                <c:pt idx="21">
                  <c:v>04/01/2010</c:v>
                </c:pt>
                <c:pt idx="22">
                  <c:v>07/01/2010</c:v>
                </c:pt>
                <c:pt idx="23">
                  <c:v>10/01/2010</c:v>
                </c:pt>
                <c:pt idx="24">
                  <c:v>01/01/2011</c:v>
                </c:pt>
                <c:pt idx="25">
                  <c:v>04/01/2011</c:v>
                </c:pt>
                <c:pt idx="26">
                  <c:v>07/01/2011</c:v>
                </c:pt>
                <c:pt idx="27">
                  <c:v>10/01/2011</c:v>
                </c:pt>
                <c:pt idx="28">
                  <c:v>01/01/2012</c:v>
                </c:pt>
                <c:pt idx="29">
                  <c:v>04/01/2012</c:v>
                </c:pt>
                <c:pt idx="30">
                  <c:v>07/01/2012</c:v>
                </c:pt>
                <c:pt idx="31">
                  <c:v>10/01/2012</c:v>
                </c:pt>
                <c:pt idx="32">
                  <c:v>01/01/2013</c:v>
                </c:pt>
                <c:pt idx="33">
                  <c:v>04/01/2013</c:v>
                </c:pt>
                <c:pt idx="34">
                  <c:v>07/01/2013</c:v>
                </c:pt>
                <c:pt idx="35">
                  <c:v>10/01/2013</c:v>
                </c:pt>
                <c:pt idx="36">
                  <c:v>01/01/2014</c:v>
                </c:pt>
                <c:pt idx="37">
                  <c:v>04/01/2014</c:v>
                </c:pt>
                <c:pt idx="38">
                  <c:v>07/01/2014</c:v>
                </c:pt>
                <c:pt idx="39">
                  <c:v>10/01/2014</c:v>
                </c:pt>
                <c:pt idx="40">
                  <c:v>01/01/2015</c:v>
                </c:pt>
                <c:pt idx="41">
                  <c:v>04/01/2015</c:v>
                </c:pt>
                <c:pt idx="42">
                  <c:v>07/01/2015</c:v>
                </c:pt>
                <c:pt idx="43">
                  <c:v>10/01/2015</c:v>
                </c:pt>
                <c:pt idx="44">
                  <c:v>01/01/2016</c:v>
                </c:pt>
                <c:pt idx="45">
                  <c:v>04/01/2016</c:v>
                </c:pt>
                <c:pt idx="46">
                  <c:v>07/01/2016</c:v>
                </c:pt>
                <c:pt idx="47">
                  <c:v>10/01/2016</c:v>
                </c:pt>
                <c:pt idx="48">
                  <c:v>01/01/2017</c:v>
                </c:pt>
              </c:strCache>
            </c:strRef>
          </c:cat>
          <c:val>
            <c:numRef>
              <c:f>Sheet1!$B$2:$B$50</c:f>
              <c:numCache>
                <c:formatCode>General</c:formatCode>
                <c:ptCount val="49"/>
                <c:pt idx="0">
                  <c:v>163.82</c:v>
                </c:pt>
                <c:pt idx="1">
                  <c:v>169.43</c:v>
                </c:pt>
                <c:pt idx="2">
                  <c:v>180.14</c:v>
                </c:pt>
                <c:pt idx="3">
                  <c:v>186.46</c:v>
                </c:pt>
                <c:pt idx="4">
                  <c:v>191.24</c:v>
                </c:pt>
                <c:pt idx="5">
                  <c:v>194.95</c:v>
                </c:pt>
                <c:pt idx="6">
                  <c:v>200.78</c:v>
                </c:pt>
                <c:pt idx="7">
                  <c:v>203.63</c:v>
                </c:pt>
                <c:pt idx="8">
                  <c:v>203.1</c:v>
                </c:pt>
                <c:pt idx="9">
                  <c:v>205.6</c:v>
                </c:pt>
                <c:pt idx="10">
                  <c:v>202.91</c:v>
                </c:pt>
                <c:pt idx="11">
                  <c:v>206.57</c:v>
                </c:pt>
                <c:pt idx="12">
                  <c:v>206.0</c:v>
                </c:pt>
                <c:pt idx="13">
                  <c:v>206.67</c:v>
                </c:pt>
                <c:pt idx="14">
                  <c:v>199.56</c:v>
                </c:pt>
                <c:pt idx="15">
                  <c:v>202.7</c:v>
                </c:pt>
                <c:pt idx="16">
                  <c:v>202.34</c:v>
                </c:pt>
                <c:pt idx="17">
                  <c:v>198.84</c:v>
                </c:pt>
                <c:pt idx="18">
                  <c:v>194.23</c:v>
                </c:pt>
                <c:pt idx="19">
                  <c:v>193.75</c:v>
                </c:pt>
                <c:pt idx="20">
                  <c:v>188.77</c:v>
                </c:pt>
                <c:pt idx="21">
                  <c:v>185.57</c:v>
                </c:pt>
                <c:pt idx="22">
                  <c:v>186.68</c:v>
                </c:pt>
                <c:pt idx="23">
                  <c:v>186.59</c:v>
                </c:pt>
                <c:pt idx="24">
                  <c:v>180.08</c:v>
                </c:pt>
                <c:pt idx="25">
                  <c:v>178.97</c:v>
                </c:pt>
                <c:pt idx="26">
                  <c:v>182.16</c:v>
                </c:pt>
                <c:pt idx="27">
                  <c:v>183.08</c:v>
                </c:pt>
                <c:pt idx="28">
                  <c:v>179.43</c:v>
                </c:pt>
                <c:pt idx="29">
                  <c:v>177.37</c:v>
                </c:pt>
                <c:pt idx="30">
                  <c:v>178.58</c:v>
                </c:pt>
                <c:pt idx="31">
                  <c:v>180.22</c:v>
                </c:pt>
                <c:pt idx="32">
                  <c:v>178.5</c:v>
                </c:pt>
                <c:pt idx="33">
                  <c:v>178.49</c:v>
                </c:pt>
                <c:pt idx="34">
                  <c:v>180.52</c:v>
                </c:pt>
                <c:pt idx="35">
                  <c:v>177.77</c:v>
                </c:pt>
                <c:pt idx="36">
                  <c:v>181.54</c:v>
                </c:pt>
                <c:pt idx="37">
                  <c:v>179.65</c:v>
                </c:pt>
                <c:pt idx="38">
                  <c:v>184.42</c:v>
                </c:pt>
                <c:pt idx="39">
                  <c:v>181.32</c:v>
                </c:pt>
                <c:pt idx="40">
                  <c:v>185.41</c:v>
                </c:pt>
                <c:pt idx="41">
                  <c:v>189.63</c:v>
                </c:pt>
                <c:pt idx="42">
                  <c:v>185.26</c:v>
                </c:pt>
                <c:pt idx="43">
                  <c:v>193.87</c:v>
                </c:pt>
                <c:pt idx="44">
                  <c:v>188.08</c:v>
                </c:pt>
                <c:pt idx="45">
                  <c:v>193.04</c:v>
                </c:pt>
                <c:pt idx="46">
                  <c:v>192.69</c:v>
                </c:pt>
                <c:pt idx="47">
                  <c:v>190.09</c:v>
                </c:pt>
                <c:pt idx="48">
                  <c:v>188.66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 sz="1100"/>
            </a:pPr>
          </a:p>
        </c:txPr>
        <c:crossAx val="-2113994440"/>
        <c:crosses val="autoZero"/>
        <c:lblAlgn val="ctr"/>
        <c:lblOffset val="100"/>
        <c:noMultiLvlLbl val="0"/>
      </c:catAx>
      <c:valAx>
        <c:axId val="-2113994440"/>
        <c:scaling>
          <c:min val="0.0"/>
        </c:scaling>
        <c:delete val="0"/>
        <c:axPos val="l"/>
        <c:majorGridlines/>
        <c:numFmt formatCode="#,###" sourceLinked="0"/>
        <c:majorTickMark val="out"/>
        <c:minorTickMark val="none"/>
        <c:tickLblPos val="nextTo"/>
        <c:txPr>
          <a:bodyPr/>
          <a:lstStyle/>
          <a:p>
            <a:pPr>
              <a:defRPr b="1" sz="1100"/>
            </a:pPr>
          </a:p>
        </c:txPr>
        <c:crossAx val="-2068027336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Lynchburg</c:v>
                </c:pt>
              </c:strCache>
            </c:strRef>
          </c:tx>
          <c:spPr>
            <a:solidFill>
              <a:schemeClr val="accent5"/>
            </a:solidFill>
          </c:spPr>
          <c:cat>
            <c:strRef>
              <c:f>Sheet1!$A$2:$A$50</c:f>
              <c:strCache>
                <c:ptCount val="49"/>
                <c:pt idx="0">
                  <c:v>01/01/2005</c:v>
                </c:pt>
                <c:pt idx="1">
                  <c:v>04/01/2005</c:v>
                </c:pt>
                <c:pt idx="2">
                  <c:v>07/01/2005</c:v>
                </c:pt>
                <c:pt idx="3">
                  <c:v>10/01/2005</c:v>
                </c:pt>
                <c:pt idx="4">
                  <c:v>01/01/2006</c:v>
                </c:pt>
                <c:pt idx="5">
                  <c:v>04/01/2006</c:v>
                </c:pt>
                <c:pt idx="6">
                  <c:v>07/01/2006</c:v>
                </c:pt>
                <c:pt idx="7">
                  <c:v>10/01/2006</c:v>
                </c:pt>
                <c:pt idx="8">
                  <c:v>01/01/2007</c:v>
                </c:pt>
                <c:pt idx="9">
                  <c:v>04/01/2007</c:v>
                </c:pt>
                <c:pt idx="10">
                  <c:v>07/01/2007</c:v>
                </c:pt>
                <c:pt idx="11">
                  <c:v>10/01/2007</c:v>
                </c:pt>
                <c:pt idx="12">
                  <c:v>01/01/2008</c:v>
                </c:pt>
                <c:pt idx="13">
                  <c:v>04/01/2008</c:v>
                </c:pt>
                <c:pt idx="14">
                  <c:v>07/01/2008</c:v>
                </c:pt>
                <c:pt idx="15">
                  <c:v>10/01/2008</c:v>
                </c:pt>
                <c:pt idx="16">
                  <c:v>01/01/2009</c:v>
                </c:pt>
                <c:pt idx="17">
                  <c:v>04/01/2009</c:v>
                </c:pt>
                <c:pt idx="18">
                  <c:v>07/01/2009</c:v>
                </c:pt>
                <c:pt idx="19">
                  <c:v>10/01/2009</c:v>
                </c:pt>
                <c:pt idx="20">
                  <c:v>01/01/2010</c:v>
                </c:pt>
                <c:pt idx="21">
                  <c:v>04/01/2010</c:v>
                </c:pt>
                <c:pt idx="22">
                  <c:v>07/01/2010</c:v>
                </c:pt>
                <c:pt idx="23">
                  <c:v>10/01/2010</c:v>
                </c:pt>
                <c:pt idx="24">
                  <c:v>01/01/2011</c:v>
                </c:pt>
                <c:pt idx="25">
                  <c:v>04/01/2011</c:v>
                </c:pt>
                <c:pt idx="26">
                  <c:v>07/01/2011</c:v>
                </c:pt>
                <c:pt idx="27">
                  <c:v>10/01/2011</c:v>
                </c:pt>
                <c:pt idx="28">
                  <c:v>01/01/2012</c:v>
                </c:pt>
                <c:pt idx="29">
                  <c:v>04/01/2012</c:v>
                </c:pt>
                <c:pt idx="30">
                  <c:v>07/01/2012</c:v>
                </c:pt>
                <c:pt idx="31">
                  <c:v>10/01/2012</c:v>
                </c:pt>
                <c:pt idx="32">
                  <c:v>01/01/2013</c:v>
                </c:pt>
                <c:pt idx="33">
                  <c:v>04/01/2013</c:v>
                </c:pt>
                <c:pt idx="34">
                  <c:v>07/01/2013</c:v>
                </c:pt>
                <c:pt idx="35">
                  <c:v>10/01/2013</c:v>
                </c:pt>
                <c:pt idx="36">
                  <c:v>01/01/2014</c:v>
                </c:pt>
                <c:pt idx="37">
                  <c:v>04/01/2014</c:v>
                </c:pt>
                <c:pt idx="38">
                  <c:v>07/01/2014</c:v>
                </c:pt>
                <c:pt idx="39">
                  <c:v>10/01/2014</c:v>
                </c:pt>
                <c:pt idx="40">
                  <c:v>01/01/2015</c:v>
                </c:pt>
                <c:pt idx="41">
                  <c:v>04/01/2015</c:v>
                </c:pt>
                <c:pt idx="42">
                  <c:v>07/01/2015</c:v>
                </c:pt>
                <c:pt idx="43">
                  <c:v>10/01/2015</c:v>
                </c:pt>
                <c:pt idx="44">
                  <c:v>01/01/2016</c:v>
                </c:pt>
                <c:pt idx="45">
                  <c:v>04/01/2016</c:v>
                </c:pt>
                <c:pt idx="46">
                  <c:v>07/01/2016</c:v>
                </c:pt>
                <c:pt idx="47">
                  <c:v>10/01/2016</c:v>
                </c:pt>
                <c:pt idx="48">
                  <c:v>01/01/2017</c:v>
                </c:pt>
              </c:strCache>
            </c:strRef>
          </c:cat>
          <c:val>
            <c:numRef>
              <c:f>Sheet1!$B$2:$B$50</c:f>
              <c:numCache>
                <c:formatCode>General</c:formatCode>
                <c:ptCount val="49"/>
                <c:pt idx="0">
                  <c:v>151.35</c:v>
                </c:pt>
                <c:pt idx="1">
                  <c:v>154.61</c:v>
                </c:pt>
                <c:pt idx="2">
                  <c:v>159.57</c:v>
                </c:pt>
                <c:pt idx="3">
                  <c:v>163.6</c:v>
                </c:pt>
                <c:pt idx="4">
                  <c:v>166.64</c:v>
                </c:pt>
                <c:pt idx="5">
                  <c:v>170.91</c:v>
                </c:pt>
                <c:pt idx="6">
                  <c:v>176.59</c:v>
                </c:pt>
                <c:pt idx="7">
                  <c:v>180.26</c:v>
                </c:pt>
                <c:pt idx="8">
                  <c:v>183.55</c:v>
                </c:pt>
                <c:pt idx="9">
                  <c:v>185.37</c:v>
                </c:pt>
                <c:pt idx="10">
                  <c:v>185.08</c:v>
                </c:pt>
                <c:pt idx="11">
                  <c:v>188.37</c:v>
                </c:pt>
                <c:pt idx="12">
                  <c:v>188.63</c:v>
                </c:pt>
                <c:pt idx="13">
                  <c:v>188.36</c:v>
                </c:pt>
                <c:pt idx="14">
                  <c:v>185.48</c:v>
                </c:pt>
                <c:pt idx="15">
                  <c:v>186.8</c:v>
                </c:pt>
                <c:pt idx="16">
                  <c:v>187.94</c:v>
                </c:pt>
                <c:pt idx="17">
                  <c:v>187.25</c:v>
                </c:pt>
                <c:pt idx="18">
                  <c:v>183.11</c:v>
                </c:pt>
                <c:pt idx="19">
                  <c:v>183.41</c:v>
                </c:pt>
                <c:pt idx="20">
                  <c:v>180.38</c:v>
                </c:pt>
                <c:pt idx="21">
                  <c:v>179.3</c:v>
                </c:pt>
                <c:pt idx="22">
                  <c:v>180.45</c:v>
                </c:pt>
                <c:pt idx="23">
                  <c:v>180.24</c:v>
                </c:pt>
                <c:pt idx="24">
                  <c:v>176.57</c:v>
                </c:pt>
                <c:pt idx="25">
                  <c:v>173.74</c:v>
                </c:pt>
                <c:pt idx="26">
                  <c:v>173.91</c:v>
                </c:pt>
                <c:pt idx="27">
                  <c:v>174.63</c:v>
                </c:pt>
                <c:pt idx="28">
                  <c:v>174.37</c:v>
                </c:pt>
                <c:pt idx="29">
                  <c:v>172.24</c:v>
                </c:pt>
                <c:pt idx="30">
                  <c:v>175.12</c:v>
                </c:pt>
                <c:pt idx="31">
                  <c:v>174.46</c:v>
                </c:pt>
                <c:pt idx="32">
                  <c:v>172.99</c:v>
                </c:pt>
                <c:pt idx="33">
                  <c:v>175.64</c:v>
                </c:pt>
                <c:pt idx="34">
                  <c:v>174.77</c:v>
                </c:pt>
                <c:pt idx="35">
                  <c:v>175.88</c:v>
                </c:pt>
                <c:pt idx="36">
                  <c:v>175.23</c:v>
                </c:pt>
                <c:pt idx="37">
                  <c:v>176.17</c:v>
                </c:pt>
                <c:pt idx="38">
                  <c:v>173.22</c:v>
                </c:pt>
                <c:pt idx="39">
                  <c:v>176.24</c:v>
                </c:pt>
                <c:pt idx="40">
                  <c:v>177.24</c:v>
                </c:pt>
                <c:pt idx="41">
                  <c:v>177.58</c:v>
                </c:pt>
                <c:pt idx="42">
                  <c:v>179.88</c:v>
                </c:pt>
                <c:pt idx="43">
                  <c:v>182.82</c:v>
                </c:pt>
                <c:pt idx="44">
                  <c:v>181.24</c:v>
                </c:pt>
                <c:pt idx="45">
                  <c:v>183.69</c:v>
                </c:pt>
                <c:pt idx="46">
                  <c:v>182.94</c:v>
                </c:pt>
                <c:pt idx="47">
                  <c:v>183.76</c:v>
                </c:pt>
                <c:pt idx="48">
                  <c:v>184.68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 sz="1100"/>
            </a:pPr>
          </a:p>
        </c:txPr>
        <c:crossAx val="-2113994440"/>
        <c:crosses val="autoZero"/>
        <c:lblAlgn val="ctr"/>
        <c:lblOffset val="100"/>
        <c:noMultiLvlLbl val="0"/>
      </c:catAx>
      <c:valAx>
        <c:axId val="-2113994440"/>
        <c:scaling>
          <c:min val="0.0"/>
        </c:scaling>
        <c:delete val="0"/>
        <c:axPos val="l"/>
        <c:majorGridlines/>
        <c:numFmt formatCode="#,###" sourceLinked="0"/>
        <c:majorTickMark val="out"/>
        <c:minorTickMark val="none"/>
        <c:tickLblPos val="nextTo"/>
        <c:txPr>
          <a:bodyPr/>
          <a:lstStyle/>
          <a:p>
            <a:pPr>
              <a:defRPr b="1" sz="1100"/>
            </a:pPr>
          </a:p>
        </c:txPr>
        <c:crossAx val="-2068027336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Roanoke, VA MSA</c:v>
                </c:pt>
              </c:strCache>
            </c:strRef>
          </c:tx>
          <c:marker>
            <c:symbol val="none"/>
          </c:marker>
          <c:cat>
            <c:strRef>
              <c:f>Sheet1!$A$2:$A$151</c:f>
              <c:strCache>
                <c:ptCount val="15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</c:strCache>
            </c:strRef>
          </c:cat>
          <c:val>
            <c:numRef>
              <c:f>Sheet1!$B$2:$B$150</c:f>
              <c:numCache>
                <c:formatCode>General</c:formatCode>
                <c:ptCount val="149"/>
                <c:pt idx="0">
                  <c:v>157.7</c:v>
                </c:pt>
                <c:pt idx="1">
                  <c:v>158.3</c:v>
                </c:pt>
                <c:pt idx="2">
                  <c:v>158.0</c:v>
                </c:pt>
                <c:pt idx="3">
                  <c:v>158.4</c:v>
                </c:pt>
                <c:pt idx="4">
                  <c:v>158.4</c:v>
                </c:pt>
                <c:pt idx="5">
                  <c:v>158.3</c:v>
                </c:pt>
                <c:pt idx="6">
                  <c:v>159.5</c:v>
                </c:pt>
                <c:pt idx="7">
                  <c:v>160.0</c:v>
                </c:pt>
                <c:pt idx="8">
                  <c:v>160.5</c:v>
                </c:pt>
                <c:pt idx="9">
                  <c:v>160.2</c:v>
                </c:pt>
                <c:pt idx="10">
                  <c:v>160.7</c:v>
                </c:pt>
                <c:pt idx="11">
                  <c:v>161.1</c:v>
                </c:pt>
                <c:pt idx="12">
                  <c:v>161.8</c:v>
                </c:pt>
                <c:pt idx="13">
                  <c:v>162.1</c:v>
                </c:pt>
                <c:pt idx="14">
                  <c:v>162.3</c:v>
                </c:pt>
                <c:pt idx="15">
                  <c:v>162.2</c:v>
                </c:pt>
                <c:pt idx="16">
                  <c:v>161.7</c:v>
                </c:pt>
                <c:pt idx="17">
                  <c:v>163.0</c:v>
                </c:pt>
                <c:pt idx="18">
                  <c:v>162.8</c:v>
                </c:pt>
                <c:pt idx="19">
                  <c:v>162.5</c:v>
                </c:pt>
                <c:pt idx="20">
                  <c:v>162.6</c:v>
                </c:pt>
                <c:pt idx="21">
                  <c:v>162.8</c:v>
                </c:pt>
                <c:pt idx="22">
                  <c:v>162.9</c:v>
                </c:pt>
                <c:pt idx="23">
                  <c:v>163.1</c:v>
                </c:pt>
                <c:pt idx="24">
                  <c:v>163.6</c:v>
                </c:pt>
                <c:pt idx="25">
                  <c:v>163.1</c:v>
                </c:pt>
                <c:pt idx="26">
                  <c:v>163.7</c:v>
                </c:pt>
                <c:pt idx="27">
                  <c:v>163.5</c:v>
                </c:pt>
                <c:pt idx="28">
                  <c:v>163.3</c:v>
                </c:pt>
                <c:pt idx="29">
                  <c:v>163.5</c:v>
                </c:pt>
                <c:pt idx="30">
                  <c:v>163.8</c:v>
                </c:pt>
                <c:pt idx="31">
                  <c:v>163.4</c:v>
                </c:pt>
                <c:pt idx="32">
                  <c:v>162.6</c:v>
                </c:pt>
                <c:pt idx="33">
                  <c:v>163.1</c:v>
                </c:pt>
                <c:pt idx="34">
                  <c:v>162.8</c:v>
                </c:pt>
                <c:pt idx="35">
                  <c:v>162.7</c:v>
                </c:pt>
                <c:pt idx="36">
                  <c:v>163.2</c:v>
                </c:pt>
                <c:pt idx="37">
                  <c:v>163.3</c:v>
                </c:pt>
                <c:pt idx="38">
                  <c:v>163.1</c:v>
                </c:pt>
                <c:pt idx="39">
                  <c:v>162.5</c:v>
                </c:pt>
                <c:pt idx="40">
                  <c:v>162.2</c:v>
                </c:pt>
                <c:pt idx="41">
                  <c:v>162.0</c:v>
                </c:pt>
                <c:pt idx="42">
                  <c:v>161.8</c:v>
                </c:pt>
                <c:pt idx="43">
                  <c:v>162.3</c:v>
                </c:pt>
                <c:pt idx="44">
                  <c:v>162.1</c:v>
                </c:pt>
                <c:pt idx="45">
                  <c:v>161.8</c:v>
                </c:pt>
                <c:pt idx="46">
                  <c:v>161.2</c:v>
                </c:pt>
                <c:pt idx="47">
                  <c:v>160.5</c:v>
                </c:pt>
                <c:pt idx="48">
                  <c:v>159.1</c:v>
                </c:pt>
                <c:pt idx="49">
                  <c:v>157.9</c:v>
                </c:pt>
                <c:pt idx="50">
                  <c:v>156.7</c:v>
                </c:pt>
                <c:pt idx="51">
                  <c:v>155.7</c:v>
                </c:pt>
                <c:pt idx="52">
                  <c:v>156.1</c:v>
                </c:pt>
                <c:pt idx="53">
                  <c:v>155.8</c:v>
                </c:pt>
                <c:pt idx="54">
                  <c:v>154.6</c:v>
                </c:pt>
                <c:pt idx="55">
                  <c:v>154.3</c:v>
                </c:pt>
                <c:pt idx="56">
                  <c:v>154.4</c:v>
                </c:pt>
                <c:pt idx="57">
                  <c:v>154.4</c:v>
                </c:pt>
                <c:pt idx="58">
                  <c:v>154.5</c:v>
                </c:pt>
                <c:pt idx="59">
                  <c:v>154.3</c:v>
                </c:pt>
                <c:pt idx="60">
                  <c:v>153.7</c:v>
                </c:pt>
                <c:pt idx="61">
                  <c:v>153.4</c:v>
                </c:pt>
                <c:pt idx="62">
                  <c:v>154.4</c:v>
                </c:pt>
                <c:pt idx="63">
                  <c:v>155.8</c:v>
                </c:pt>
                <c:pt idx="64">
                  <c:v>156.5</c:v>
                </c:pt>
                <c:pt idx="65">
                  <c:v>156.3</c:v>
                </c:pt>
                <c:pt idx="66">
                  <c:v>155.6</c:v>
                </c:pt>
                <c:pt idx="67">
                  <c:v>154.7</c:v>
                </c:pt>
                <c:pt idx="68">
                  <c:v>154.3</c:v>
                </c:pt>
                <c:pt idx="69">
                  <c:v>155.6</c:v>
                </c:pt>
                <c:pt idx="70">
                  <c:v>155.2</c:v>
                </c:pt>
                <c:pt idx="71">
                  <c:v>155.2</c:v>
                </c:pt>
                <c:pt idx="72">
                  <c:v>155.1</c:v>
                </c:pt>
                <c:pt idx="73">
                  <c:v>155.5</c:v>
                </c:pt>
                <c:pt idx="74">
                  <c:v>155.4</c:v>
                </c:pt>
                <c:pt idx="75">
                  <c:v>155.8</c:v>
                </c:pt>
                <c:pt idx="76">
                  <c:v>155.2</c:v>
                </c:pt>
                <c:pt idx="77">
                  <c:v>156.1</c:v>
                </c:pt>
                <c:pt idx="78">
                  <c:v>156.1</c:v>
                </c:pt>
                <c:pt idx="79">
                  <c:v>156.9</c:v>
                </c:pt>
                <c:pt idx="80">
                  <c:v>156.7</c:v>
                </c:pt>
                <c:pt idx="81">
                  <c:v>156.2</c:v>
                </c:pt>
                <c:pt idx="82">
                  <c:v>156.4</c:v>
                </c:pt>
                <c:pt idx="83">
                  <c:v>156.3</c:v>
                </c:pt>
                <c:pt idx="84">
                  <c:v>156.9</c:v>
                </c:pt>
                <c:pt idx="85">
                  <c:v>157.0</c:v>
                </c:pt>
                <c:pt idx="86">
                  <c:v>157.5</c:v>
                </c:pt>
                <c:pt idx="87">
                  <c:v>157.1</c:v>
                </c:pt>
                <c:pt idx="88">
                  <c:v>157.5</c:v>
                </c:pt>
                <c:pt idx="89">
                  <c:v>156.9</c:v>
                </c:pt>
                <c:pt idx="90">
                  <c:v>157.6</c:v>
                </c:pt>
                <c:pt idx="91">
                  <c:v>158.3</c:v>
                </c:pt>
                <c:pt idx="92">
                  <c:v>157.9</c:v>
                </c:pt>
                <c:pt idx="93">
                  <c:v>157.9</c:v>
                </c:pt>
                <c:pt idx="94">
                  <c:v>158.2</c:v>
                </c:pt>
                <c:pt idx="95">
                  <c:v>158.3</c:v>
                </c:pt>
                <c:pt idx="96">
                  <c:v>158.2</c:v>
                </c:pt>
                <c:pt idx="97">
                  <c:v>158.9</c:v>
                </c:pt>
                <c:pt idx="98">
                  <c:v>158.8</c:v>
                </c:pt>
                <c:pt idx="99">
                  <c:v>158.6</c:v>
                </c:pt>
                <c:pt idx="100">
                  <c:v>158.5</c:v>
                </c:pt>
                <c:pt idx="101">
                  <c:v>157.9</c:v>
                </c:pt>
                <c:pt idx="102">
                  <c:v>159.0</c:v>
                </c:pt>
                <c:pt idx="103">
                  <c:v>158.9</c:v>
                </c:pt>
                <c:pt idx="104">
                  <c:v>159.2</c:v>
                </c:pt>
                <c:pt idx="105">
                  <c:v>159.3</c:v>
                </c:pt>
                <c:pt idx="106">
                  <c:v>159.4</c:v>
                </c:pt>
                <c:pt idx="107">
                  <c:v>159.4</c:v>
                </c:pt>
                <c:pt idx="108">
                  <c:v>159.9</c:v>
                </c:pt>
                <c:pt idx="109">
                  <c:v>159.5</c:v>
                </c:pt>
                <c:pt idx="110">
                  <c:v>159.8</c:v>
                </c:pt>
                <c:pt idx="111">
                  <c:v>160.2</c:v>
                </c:pt>
                <c:pt idx="112">
                  <c:v>160.3</c:v>
                </c:pt>
                <c:pt idx="113">
                  <c:v>160.3</c:v>
                </c:pt>
                <c:pt idx="114">
                  <c:v>159.9</c:v>
                </c:pt>
                <c:pt idx="115">
                  <c:v>160.0</c:v>
                </c:pt>
                <c:pt idx="116">
                  <c:v>160.5</c:v>
                </c:pt>
                <c:pt idx="117">
                  <c:v>160.1</c:v>
                </c:pt>
                <c:pt idx="118">
                  <c:v>160.5</c:v>
                </c:pt>
                <c:pt idx="119">
                  <c:v>160.5</c:v>
                </c:pt>
                <c:pt idx="120">
                  <c:v>160.3</c:v>
                </c:pt>
                <c:pt idx="121">
                  <c:v>160.5</c:v>
                </c:pt>
                <c:pt idx="122">
                  <c:v>159.8</c:v>
                </c:pt>
                <c:pt idx="123">
                  <c:v>159.3</c:v>
                </c:pt>
                <c:pt idx="124">
                  <c:v>160.1</c:v>
                </c:pt>
                <c:pt idx="125">
                  <c:v>159.4</c:v>
                </c:pt>
                <c:pt idx="126">
                  <c:v>160.4</c:v>
                </c:pt>
                <c:pt idx="127">
                  <c:v>160.9</c:v>
                </c:pt>
                <c:pt idx="128">
                  <c:v>160.4</c:v>
                </c:pt>
                <c:pt idx="129">
                  <c:v>161.2</c:v>
                </c:pt>
                <c:pt idx="130">
                  <c:v>161.1</c:v>
                </c:pt>
                <c:pt idx="131">
                  <c:v>161.1</c:v>
                </c:pt>
                <c:pt idx="132">
                  <c:v>161.4</c:v>
                </c:pt>
                <c:pt idx="133">
                  <c:v>161.3</c:v>
                </c:pt>
                <c:pt idx="134">
                  <c:v>162.1</c:v>
                </c:pt>
                <c:pt idx="135">
                  <c:v>162.3</c:v>
                </c:pt>
                <c:pt idx="136">
                  <c:v>162.2</c:v>
                </c:pt>
                <c:pt idx="137">
                  <c:v>162.3</c:v>
                </c:pt>
                <c:pt idx="138">
                  <c:v>161.8</c:v>
                </c:pt>
                <c:pt idx="139">
                  <c:v>162.2</c:v>
                </c:pt>
                <c:pt idx="140">
                  <c:v>162.4</c:v>
                </c:pt>
                <c:pt idx="141">
                  <c:v>162.9</c:v>
                </c:pt>
                <c:pt idx="142">
                  <c:v>162.1</c:v>
                </c:pt>
                <c:pt idx="143">
                  <c:v>162.4</c:v>
                </c:pt>
                <c:pt idx="144">
                  <c:v>164.2</c:v>
                </c:pt>
                <c:pt idx="145">
                  <c:v>163.3</c:v>
                </c:pt>
                <c:pt idx="146">
                  <c:v>164.1</c:v>
                </c:pt>
                <c:pt idx="147">
                  <c:v>163.1</c:v>
                </c:pt>
                <c:pt idx="148">
                  <c:v>163.1</c:v>
                </c:pt>
              </c:numCache>
            </c:numRef>
          </c:val>
          <c:smooth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Roanoke, VA MSA</c:v>
                </c:pt>
              </c:strCache>
            </c:strRef>
          </c:tx>
          <c:marker>
            <c:symbol val="none"/>
          </c:marker>
          <c:cat>
            <c:strRef>
              <c:f>Sheet1!$A$2:$A$151</c:f>
              <c:strCache>
                <c:ptCount val="15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smooth val="0"/>
        </c:ser>
        <c:marker val="1"/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low"/>
        <c:txPr>
          <a:bodyPr/>
          <a:lstStyle/>
          <a:p>
            <a:pPr>
              <a:defRPr b="1" sz="1200"/>
            </a:pPr>
          </a:p>
        </c:txPr>
        <c:crossAx val="2140495176"/>
        <c:crosses val="autoZero"/>
        <c:lblAlgn val="ctr"/>
        <c:lblOffset val="10"/>
        <c:noMultiLvlLbl val="0"/>
      </c:catAx>
      <c:valAx>
        <c:axId val="2140495176"/>
        <c:scaling>
          <c:min val="140.0"/>
        </c:scaling>
        <c:delete val="0"/>
        <c:axPos val="l"/>
        <c:majorGridlines/>
        <c:numFmt formatCode="0.00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Richmond</c:v>
                </c:pt>
              </c:strCache>
            </c:strRef>
          </c:tx>
          <c:spPr>
            <a:solidFill>
              <a:schemeClr val="accent5"/>
            </a:solidFill>
          </c:spPr>
          <c:cat>
            <c:strRef>
              <c:f>Sheet1!$A$2:$A$50</c:f>
              <c:strCache>
                <c:ptCount val="49"/>
                <c:pt idx="0">
                  <c:v>01/01/2005</c:v>
                </c:pt>
                <c:pt idx="1">
                  <c:v>04/01/2005</c:v>
                </c:pt>
                <c:pt idx="2">
                  <c:v>07/01/2005</c:v>
                </c:pt>
                <c:pt idx="3">
                  <c:v>10/01/2005</c:v>
                </c:pt>
                <c:pt idx="4">
                  <c:v>01/01/2006</c:v>
                </c:pt>
                <c:pt idx="5">
                  <c:v>04/01/2006</c:v>
                </c:pt>
                <c:pt idx="6">
                  <c:v>07/01/2006</c:v>
                </c:pt>
                <c:pt idx="7">
                  <c:v>10/01/2006</c:v>
                </c:pt>
                <c:pt idx="8">
                  <c:v>01/01/2007</c:v>
                </c:pt>
                <c:pt idx="9">
                  <c:v>04/01/2007</c:v>
                </c:pt>
                <c:pt idx="10">
                  <c:v>07/01/2007</c:v>
                </c:pt>
                <c:pt idx="11">
                  <c:v>10/01/2007</c:v>
                </c:pt>
                <c:pt idx="12">
                  <c:v>01/01/2008</c:v>
                </c:pt>
                <c:pt idx="13">
                  <c:v>04/01/2008</c:v>
                </c:pt>
                <c:pt idx="14">
                  <c:v>07/01/2008</c:v>
                </c:pt>
                <c:pt idx="15">
                  <c:v>10/01/2008</c:v>
                </c:pt>
                <c:pt idx="16">
                  <c:v>01/01/2009</c:v>
                </c:pt>
                <c:pt idx="17">
                  <c:v>04/01/2009</c:v>
                </c:pt>
                <c:pt idx="18">
                  <c:v>07/01/2009</c:v>
                </c:pt>
                <c:pt idx="19">
                  <c:v>10/01/2009</c:v>
                </c:pt>
                <c:pt idx="20">
                  <c:v>01/01/2010</c:v>
                </c:pt>
                <c:pt idx="21">
                  <c:v>04/01/2010</c:v>
                </c:pt>
                <c:pt idx="22">
                  <c:v>07/01/2010</c:v>
                </c:pt>
                <c:pt idx="23">
                  <c:v>10/01/2010</c:v>
                </c:pt>
                <c:pt idx="24">
                  <c:v>01/01/2011</c:v>
                </c:pt>
                <c:pt idx="25">
                  <c:v>04/01/2011</c:v>
                </c:pt>
                <c:pt idx="26">
                  <c:v>07/01/2011</c:v>
                </c:pt>
                <c:pt idx="27">
                  <c:v>10/01/2011</c:v>
                </c:pt>
                <c:pt idx="28">
                  <c:v>01/01/2012</c:v>
                </c:pt>
                <c:pt idx="29">
                  <c:v>04/01/2012</c:v>
                </c:pt>
                <c:pt idx="30">
                  <c:v>07/01/2012</c:v>
                </c:pt>
                <c:pt idx="31">
                  <c:v>10/01/2012</c:v>
                </c:pt>
                <c:pt idx="32">
                  <c:v>01/01/2013</c:v>
                </c:pt>
                <c:pt idx="33">
                  <c:v>04/01/2013</c:v>
                </c:pt>
                <c:pt idx="34">
                  <c:v>07/01/2013</c:v>
                </c:pt>
                <c:pt idx="35">
                  <c:v>10/01/2013</c:v>
                </c:pt>
                <c:pt idx="36">
                  <c:v>01/01/2014</c:v>
                </c:pt>
                <c:pt idx="37">
                  <c:v>04/01/2014</c:v>
                </c:pt>
                <c:pt idx="38">
                  <c:v>07/01/2014</c:v>
                </c:pt>
                <c:pt idx="39">
                  <c:v>10/01/2014</c:v>
                </c:pt>
                <c:pt idx="40">
                  <c:v>01/01/2015</c:v>
                </c:pt>
                <c:pt idx="41">
                  <c:v>04/01/2015</c:v>
                </c:pt>
                <c:pt idx="42">
                  <c:v>07/01/2015</c:v>
                </c:pt>
                <c:pt idx="43">
                  <c:v>10/01/2015</c:v>
                </c:pt>
                <c:pt idx="44">
                  <c:v>01/01/2016</c:v>
                </c:pt>
                <c:pt idx="45">
                  <c:v>04/01/2016</c:v>
                </c:pt>
                <c:pt idx="46">
                  <c:v>07/01/2016</c:v>
                </c:pt>
                <c:pt idx="47">
                  <c:v>10/01/2016</c:v>
                </c:pt>
                <c:pt idx="48">
                  <c:v>01/01/2017</c:v>
                </c:pt>
              </c:strCache>
            </c:strRef>
          </c:cat>
          <c:val>
            <c:numRef>
              <c:f>Sheet1!$B$2:$B$50</c:f>
              <c:numCache>
                <c:formatCode>General</c:formatCode>
                <c:ptCount val="49"/>
                <c:pt idx="0">
                  <c:v>173.53</c:v>
                </c:pt>
                <c:pt idx="1">
                  <c:v>181.49</c:v>
                </c:pt>
                <c:pt idx="2">
                  <c:v>189.68</c:v>
                </c:pt>
                <c:pt idx="3">
                  <c:v>195.63</c:v>
                </c:pt>
                <c:pt idx="4">
                  <c:v>201.45</c:v>
                </c:pt>
                <c:pt idx="5">
                  <c:v>207.55</c:v>
                </c:pt>
                <c:pt idx="6">
                  <c:v>210.59</c:v>
                </c:pt>
                <c:pt idx="7">
                  <c:v>214.25</c:v>
                </c:pt>
                <c:pt idx="8">
                  <c:v>216.67</c:v>
                </c:pt>
                <c:pt idx="9">
                  <c:v>219.81</c:v>
                </c:pt>
                <c:pt idx="10">
                  <c:v>218.64</c:v>
                </c:pt>
                <c:pt idx="11">
                  <c:v>219.64</c:v>
                </c:pt>
                <c:pt idx="12">
                  <c:v>219.46</c:v>
                </c:pt>
                <c:pt idx="13">
                  <c:v>216.25</c:v>
                </c:pt>
                <c:pt idx="14">
                  <c:v>212.74</c:v>
                </c:pt>
                <c:pt idx="15">
                  <c:v>211.62</c:v>
                </c:pt>
                <c:pt idx="16">
                  <c:v>210.49</c:v>
                </c:pt>
                <c:pt idx="17">
                  <c:v>205.05</c:v>
                </c:pt>
                <c:pt idx="18">
                  <c:v>199.46</c:v>
                </c:pt>
                <c:pt idx="19">
                  <c:v>197.74</c:v>
                </c:pt>
                <c:pt idx="20">
                  <c:v>194.48</c:v>
                </c:pt>
                <c:pt idx="21">
                  <c:v>190.88</c:v>
                </c:pt>
                <c:pt idx="22">
                  <c:v>191.57</c:v>
                </c:pt>
                <c:pt idx="23">
                  <c:v>190.49</c:v>
                </c:pt>
                <c:pt idx="24">
                  <c:v>184.21</c:v>
                </c:pt>
                <c:pt idx="25">
                  <c:v>180.27</c:v>
                </c:pt>
                <c:pt idx="26">
                  <c:v>179.29</c:v>
                </c:pt>
                <c:pt idx="27">
                  <c:v>180.03</c:v>
                </c:pt>
                <c:pt idx="28">
                  <c:v>178.22</c:v>
                </c:pt>
                <c:pt idx="29">
                  <c:v>176.25</c:v>
                </c:pt>
                <c:pt idx="30">
                  <c:v>178.25</c:v>
                </c:pt>
                <c:pt idx="31">
                  <c:v>178.82</c:v>
                </c:pt>
                <c:pt idx="32">
                  <c:v>178.1</c:v>
                </c:pt>
                <c:pt idx="33">
                  <c:v>179.58</c:v>
                </c:pt>
                <c:pt idx="34">
                  <c:v>181.37</c:v>
                </c:pt>
                <c:pt idx="35">
                  <c:v>181.77</c:v>
                </c:pt>
                <c:pt idx="36">
                  <c:v>182.74</c:v>
                </c:pt>
                <c:pt idx="37">
                  <c:v>187.84</c:v>
                </c:pt>
                <c:pt idx="38">
                  <c:v>187.74</c:v>
                </c:pt>
                <c:pt idx="39">
                  <c:v>188.74</c:v>
                </c:pt>
                <c:pt idx="40">
                  <c:v>189.75</c:v>
                </c:pt>
                <c:pt idx="41">
                  <c:v>193.84</c:v>
                </c:pt>
                <c:pt idx="42">
                  <c:v>194.49</c:v>
                </c:pt>
                <c:pt idx="43">
                  <c:v>198.03</c:v>
                </c:pt>
                <c:pt idx="44">
                  <c:v>196.55</c:v>
                </c:pt>
                <c:pt idx="45">
                  <c:v>201.16</c:v>
                </c:pt>
                <c:pt idx="46">
                  <c:v>204.78</c:v>
                </c:pt>
                <c:pt idx="47">
                  <c:v>206.69</c:v>
                </c:pt>
                <c:pt idx="48">
                  <c:v>209.48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 sz="1100"/>
            </a:pPr>
          </a:p>
        </c:txPr>
        <c:crossAx val="-2113994440"/>
        <c:crosses val="autoZero"/>
        <c:lblAlgn val="ctr"/>
        <c:lblOffset val="100"/>
        <c:noMultiLvlLbl val="0"/>
      </c:catAx>
      <c:valAx>
        <c:axId val="-2113994440"/>
        <c:scaling>
          <c:min val="0.0"/>
        </c:scaling>
        <c:delete val="0"/>
        <c:axPos val="l"/>
        <c:majorGridlines/>
        <c:numFmt formatCode="#,###" sourceLinked="0"/>
        <c:majorTickMark val="out"/>
        <c:minorTickMark val="none"/>
        <c:tickLblPos val="nextTo"/>
        <c:txPr>
          <a:bodyPr/>
          <a:lstStyle/>
          <a:p>
            <a:pPr>
              <a:defRPr b="1" sz="1100"/>
            </a:pPr>
          </a:p>
        </c:txPr>
        <c:crossAx val="-2068027336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Roanoke</c:v>
                </c:pt>
              </c:strCache>
            </c:strRef>
          </c:tx>
          <c:spPr>
            <a:solidFill>
              <a:schemeClr val="accent5"/>
            </a:solidFill>
          </c:spPr>
          <c:cat>
            <c:strRef>
              <c:f>Sheet1!$A$2:$A$50</c:f>
              <c:strCache>
                <c:ptCount val="49"/>
                <c:pt idx="0">
                  <c:v>01/01/2005</c:v>
                </c:pt>
                <c:pt idx="1">
                  <c:v>04/01/2005</c:v>
                </c:pt>
                <c:pt idx="2">
                  <c:v>07/01/2005</c:v>
                </c:pt>
                <c:pt idx="3">
                  <c:v>10/01/2005</c:v>
                </c:pt>
                <c:pt idx="4">
                  <c:v>01/01/2006</c:v>
                </c:pt>
                <c:pt idx="5">
                  <c:v>04/01/2006</c:v>
                </c:pt>
                <c:pt idx="6">
                  <c:v>07/01/2006</c:v>
                </c:pt>
                <c:pt idx="7">
                  <c:v>10/01/2006</c:v>
                </c:pt>
                <c:pt idx="8">
                  <c:v>01/01/2007</c:v>
                </c:pt>
                <c:pt idx="9">
                  <c:v>04/01/2007</c:v>
                </c:pt>
                <c:pt idx="10">
                  <c:v>07/01/2007</c:v>
                </c:pt>
                <c:pt idx="11">
                  <c:v>10/01/2007</c:v>
                </c:pt>
                <c:pt idx="12">
                  <c:v>01/01/2008</c:v>
                </c:pt>
                <c:pt idx="13">
                  <c:v>04/01/2008</c:v>
                </c:pt>
                <c:pt idx="14">
                  <c:v>07/01/2008</c:v>
                </c:pt>
                <c:pt idx="15">
                  <c:v>10/01/2008</c:v>
                </c:pt>
                <c:pt idx="16">
                  <c:v>01/01/2009</c:v>
                </c:pt>
                <c:pt idx="17">
                  <c:v>04/01/2009</c:v>
                </c:pt>
                <c:pt idx="18">
                  <c:v>07/01/2009</c:v>
                </c:pt>
                <c:pt idx="19">
                  <c:v>10/01/2009</c:v>
                </c:pt>
                <c:pt idx="20">
                  <c:v>01/01/2010</c:v>
                </c:pt>
                <c:pt idx="21">
                  <c:v>04/01/2010</c:v>
                </c:pt>
                <c:pt idx="22">
                  <c:v>07/01/2010</c:v>
                </c:pt>
                <c:pt idx="23">
                  <c:v>10/01/2010</c:v>
                </c:pt>
                <c:pt idx="24">
                  <c:v>01/01/2011</c:v>
                </c:pt>
                <c:pt idx="25">
                  <c:v>04/01/2011</c:v>
                </c:pt>
                <c:pt idx="26">
                  <c:v>07/01/2011</c:v>
                </c:pt>
                <c:pt idx="27">
                  <c:v>10/01/2011</c:v>
                </c:pt>
                <c:pt idx="28">
                  <c:v>01/01/2012</c:v>
                </c:pt>
                <c:pt idx="29">
                  <c:v>04/01/2012</c:v>
                </c:pt>
                <c:pt idx="30">
                  <c:v>07/01/2012</c:v>
                </c:pt>
                <c:pt idx="31">
                  <c:v>10/01/2012</c:v>
                </c:pt>
                <c:pt idx="32">
                  <c:v>01/01/2013</c:v>
                </c:pt>
                <c:pt idx="33">
                  <c:v>04/01/2013</c:v>
                </c:pt>
                <c:pt idx="34">
                  <c:v>07/01/2013</c:v>
                </c:pt>
                <c:pt idx="35">
                  <c:v>10/01/2013</c:v>
                </c:pt>
                <c:pt idx="36">
                  <c:v>01/01/2014</c:v>
                </c:pt>
                <c:pt idx="37">
                  <c:v>04/01/2014</c:v>
                </c:pt>
                <c:pt idx="38">
                  <c:v>07/01/2014</c:v>
                </c:pt>
                <c:pt idx="39">
                  <c:v>10/01/2014</c:v>
                </c:pt>
                <c:pt idx="40">
                  <c:v>01/01/2015</c:v>
                </c:pt>
                <c:pt idx="41">
                  <c:v>04/01/2015</c:v>
                </c:pt>
                <c:pt idx="42">
                  <c:v>07/01/2015</c:v>
                </c:pt>
                <c:pt idx="43">
                  <c:v>10/01/2015</c:v>
                </c:pt>
                <c:pt idx="44">
                  <c:v>01/01/2016</c:v>
                </c:pt>
                <c:pt idx="45">
                  <c:v>04/01/2016</c:v>
                </c:pt>
                <c:pt idx="46">
                  <c:v>07/01/2016</c:v>
                </c:pt>
                <c:pt idx="47">
                  <c:v>10/01/2016</c:v>
                </c:pt>
                <c:pt idx="48">
                  <c:v>01/01/2017</c:v>
                </c:pt>
              </c:strCache>
            </c:strRef>
          </c:cat>
          <c:val>
            <c:numRef>
              <c:f>Sheet1!$B$2:$B$50</c:f>
              <c:numCache>
                <c:formatCode>General</c:formatCode>
                <c:ptCount val="49"/>
                <c:pt idx="0">
                  <c:v>157.84</c:v>
                </c:pt>
                <c:pt idx="1">
                  <c:v>162.5</c:v>
                </c:pt>
                <c:pt idx="2">
                  <c:v>167.36</c:v>
                </c:pt>
                <c:pt idx="3">
                  <c:v>170.2</c:v>
                </c:pt>
                <c:pt idx="4">
                  <c:v>174.31</c:v>
                </c:pt>
                <c:pt idx="5">
                  <c:v>178.83</c:v>
                </c:pt>
                <c:pt idx="6">
                  <c:v>182.45</c:v>
                </c:pt>
                <c:pt idx="7">
                  <c:v>185.0</c:v>
                </c:pt>
                <c:pt idx="8">
                  <c:v>188.15</c:v>
                </c:pt>
                <c:pt idx="9">
                  <c:v>190.95</c:v>
                </c:pt>
                <c:pt idx="10">
                  <c:v>189.49</c:v>
                </c:pt>
                <c:pt idx="11">
                  <c:v>190.59</c:v>
                </c:pt>
                <c:pt idx="12">
                  <c:v>193.7</c:v>
                </c:pt>
                <c:pt idx="13">
                  <c:v>191.86</c:v>
                </c:pt>
                <c:pt idx="14">
                  <c:v>189.88</c:v>
                </c:pt>
                <c:pt idx="15">
                  <c:v>191.63</c:v>
                </c:pt>
                <c:pt idx="16">
                  <c:v>193.51</c:v>
                </c:pt>
                <c:pt idx="17">
                  <c:v>192.51</c:v>
                </c:pt>
                <c:pt idx="18">
                  <c:v>188.28</c:v>
                </c:pt>
                <c:pt idx="19">
                  <c:v>187.51</c:v>
                </c:pt>
                <c:pt idx="20">
                  <c:v>184.08</c:v>
                </c:pt>
                <c:pt idx="21">
                  <c:v>178.79</c:v>
                </c:pt>
                <c:pt idx="22">
                  <c:v>183.0</c:v>
                </c:pt>
                <c:pt idx="23">
                  <c:v>183.34</c:v>
                </c:pt>
                <c:pt idx="24">
                  <c:v>178.36</c:v>
                </c:pt>
                <c:pt idx="25">
                  <c:v>174.67</c:v>
                </c:pt>
                <c:pt idx="26">
                  <c:v>174.76</c:v>
                </c:pt>
                <c:pt idx="27">
                  <c:v>176.04</c:v>
                </c:pt>
                <c:pt idx="28">
                  <c:v>172.66</c:v>
                </c:pt>
                <c:pt idx="29">
                  <c:v>170.38</c:v>
                </c:pt>
                <c:pt idx="30">
                  <c:v>173.22</c:v>
                </c:pt>
                <c:pt idx="31">
                  <c:v>173.11</c:v>
                </c:pt>
                <c:pt idx="32">
                  <c:v>171.7</c:v>
                </c:pt>
                <c:pt idx="33">
                  <c:v>171.54</c:v>
                </c:pt>
                <c:pt idx="34">
                  <c:v>172.28</c:v>
                </c:pt>
                <c:pt idx="35">
                  <c:v>169.96</c:v>
                </c:pt>
                <c:pt idx="36">
                  <c:v>171.38</c:v>
                </c:pt>
                <c:pt idx="37">
                  <c:v>174.11</c:v>
                </c:pt>
                <c:pt idx="38">
                  <c:v>174.17</c:v>
                </c:pt>
                <c:pt idx="39">
                  <c:v>176.11</c:v>
                </c:pt>
                <c:pt idx="40">
                  <c:v>178.02</c:v>
                </c:pt>
                <c:pt idx="41">
                  <c:v>177.1</c:v>
                </c:pt>
                <c:pt idx="42">
                  <c:v>176.34</c:v>
                </c:pt>
                <c:pt idx="43">
                  <c:v>176.82</c:v>
                </c:pt>
                <c:pt idx="44">
                  <c:v>176.62</c:v>
                </c:pt>
                <c:pt idx="45">
                  <c:v>178.98</c:v>
                </c:pt>
                <c:pt idx="46">
                  <c:v>182.78</c:v>
                </c:pt>
                <c:pt idx="47">
                  <c:v>184.43</c:v>
                </c:pt>
                <c:pt idx="48">
                  <c:v>184.56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 sz="1100"/>
            </a:pPr>
          </a:p>
        </c:txPr>
        <c:crossAx val="-2113994440"/>
        <c:crosses val="autoZero"/>
        <c:lblAlgn val="ctr"/>
        <c:lblOffset val="100"/>
        <c:noMultiLvlLbl val="0"/>
      </c:catAx>
      <c:valAx>
        <c:axId val="-2113994440"/>
        <c:scaling>
          <c:min val="0.0"/>
        </c:scaling>
        <c:delete val="0"/>
        <c:axPos val="l"/>
        <c:majorGridlines/>
        <c:numFmt formatCode="#,###" sourceLinked="0"/>
        <c:majorTickMark val="out"/>
        <c:minorTickMark val="none"/>
        <c:tickLblPos val="nextTo"/>
        <c:txPr>
          <a:bodyPr/>
          <a:lstStyle/>
          <a:p>
            <a:pPr>
              <a:defRPr b="1" sz="1100"/>
            </a:pPr>
          </a:p>
        </c:txPr>
        <c:crossAx val="-2068027336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Staunton-Waynesboro</c:v>
                </c:pt>
              </c:strCache>
            </c:strRef>
          </c:tx>
          <c:spPr>
            <a:solidFill>
              <a:schemeClr val="accent5"/>
            </a:solidFill>
          </c:spPr>
          <c:cat>
            <c:strRef>
              <c:f>Sheet1!$A$2:$A$50</c:f>
              <c:strCache>
                <c:ptCount val="49"/>
                <c:pt idx="0">
                  <c:v>01/01/2005</c:v>
                </c:pt>
                <c:pt idx="1">
                  <c:v>04/01/2005</c:v>
                </c:pt>
                <c:pt idx="2">
                  <c:v>07/01/2005</c:v>
                </c:pt>
                <c:pt idx="3">
                  <c:v>10/01/2005</c:v>
                </c:pt>
                <c:pt idx="4">
                  <c:v>01/01/2006</c:v>
                </c:pt>
                <c:pt idx="5">
                  <c:v>04/01/2006</c:v>
                </c:pt>
                <c:pt idx="6">
                  <c:v>07/01/2006</c:v>
                </c:pt>
                <c:pt idx="7">
                  <c:v>10/01/2006</c:v>
                </c:pt>
                <c:pt idx="8">
                  <c:v>01/01/2007</c:v>
                </c:pt>
                <c:pt idx="9">
                  <c:v>04/01/2007</c:v>
                </c:pt>
                <c:pt idx="10">
                  <c:v>07/01/2007</c:v>
                </c:pt>
                <c:pt idx="11">
                  <c:v>10/01/2007</c:v>
                </c:pt>
                <c:pt idx="12">
                  <c:v>01/01/2008</c:v>
                </c:pt>
                <c:pt idx="13">
                  <c:v>04/01/2008</c:v>
                </c:pt>
                <c:pt idx="14">
                  <c:v>07/01/2008</c:v>
                </c:pt>
                <c:pt idx="15">
                  <c:v>10/01/2008</c:v>
                </c:pt>
                <c:pt idx="16">
                  <c:v>01/01/2009</c:v>
                </c:pt>
                <c:pt idx="17">
                  <c:v>04/01/2009</c:v>
                </c:pt>
                <c:pt idx="18">
                  <c:v>07/01/2009</c:v>
                </c:pt>
                <c:pt idx="19">
                  <c:v>10/01/2009</c:v>
                </c:pt>
                <c:pt idx="20">
                  <c:v>01/01/2010</c:v>
                </c:pt>
                <c:pt idx="21">
                  <c:v>04/01/2010</c:v>
                </c:pt>
                <c:pt idx="22">
                  <c:v>07/01/2010</c:v>
                </c:pt>
                <c:pt idx="23">
                  <c:v>10/01/2010</c:v>
                </c:pt>
                <c:pt idx="24">
                  <c:v>01/01/2011</c:v>
                </c:pt>
                <c:pt idx="25">
                  <c:v>04/01/2011</c:v>
                </c:pt>
                <c:pt idx="26">
                  <c:v>07/01/2011</c:v>
                </c:pt>
                <c:pt idx="27">
                  <c:v>10/01/2011</c:v>
                </c:pt>
                <c:pt idx="28">
                  <c:v>01/01/2012</c:v>
                </c:pt>
                <c:pt idx="29">
                  <c:v>04/01/2012</c:v>
                </c:pt>
                <c:pt idx="30">
                  <c:v>07/01/2012</c:v>
                </c:pt>
                <c:pt idx="31">
                  <c:v>10/01/2012</c:v>
                </c:pt>
                <c:pt idx="32">
                  <c:v>01/01/2013</c:v>
                </c:pt>
                <c:pt idx="33">
                  <c:v>04/01/2013</c:v>
                </c:pt>
                <c:pt idx="34">
                  <c:v>07/01/2013</c:v>
                </c:pt>
                <c:pt idx="35">
                  <c:v>10/01/2013</c:v>
                </c:pt>
                <c:pt idx="36">
                  <c:v>01/01/2014</c:v>
                </c:pt>
                <c:pt idx="37">
                  <c:v>04/01/2014</c:v>
                </c:pt>
                <c:pt idx="38">
                  <c:v>07/01/2014</c:v>
                </c:pt>
                <c:pt idx="39">
                  <c:v>10/01/2014</c:v>
                </c:pt>
                <c:pt idx="40">
                  <c:v>01/01/2015</c:v>
                </c:pt>
                <c:pt idx="41">
                  <c:v>04/01/2015</c:v>
                </c:pt>
                <c:pt idx="42">
                  <c:v>07/01/2015</c:v>
                </c:pt>
                <c:pt idx="43">
                  <c:v>10/01/2015</c:v>
                </c:pt>
                <c:pt idx="44">
                  <c:v>01/01/2016</c:v>
                </c:pt>
                <c:pt idx="45">
                  <c:v>04/01/2016</c:v>
                </c:pt>
                <c:pt idx="46">
                  <c:v>07/01/2016</c:v>
                </c:pt>
                <c:pt idx="47">
                  <c:v>10/01/2016</c:v>
                </c:pt>
                <c:pt idx="48">
                  <c:v>01/01/2017</c:v>
                </c:pt>
              </c:strCache>
            </c:strRef>
          </c:cat>
          <c:val>
            <c:numRef>
              <c:f>Sheet1!$B$2:$B$50</c:f>
              <c:numCache>
                <c:formatCode>General</c:formatCode>
                <c:ptCount val="49"/>
                <c:pt idx="0">
                  <c:v>160.82</c:v>
                </c:pt>
                <c:pt idx="1">
                  <c:v>173.59</c:v>
                </c:pt>
                <c:pt idx="2">
                  <c:v>179.5</c:v>
                </c:pt>
                <c:pt idx="3">
                  <c:v>187.6</c:v>
                </c:pt>
                <c:pt idx="4">
                  <c:v>195.55</c:v>
                </c:pt>
                <c:pt idx="5">
                  <c:v>198.31</c:v>
                </c:pt>
                <c:pt idx="6">
                  <c:v>203.19</c:v>
                </c:pt>
                <c:pt idx="7">
                  <c:v>204.02</c:v>
                </c:pt>
                <c:pt idx="8">
                  <c:v>208.89</c:v>
                </c:pt>
                <c:pt idx="9">
                  <c:v>207.73</c:v>
                </c:pt>
                <c:pt idx="10">
                  <c:v>207.07</c:v>
                </c:pt>
                <c:pt idx="11">
                  <c:v>210.52</c:v>
                </c:pt>
                <c:pt idx="12">
                  <c:v>208.98</c:v>
                </c:pt>
                <c:pt idx="13">
                  <c:v>207.62</c:v>
                </c:pt>
                <c:pt idx="14">
                  <c:v>205.88</c:v>
                </c:pt>
                <c:pt idx="15">
                  <c:v>204.64</c:v>
                </c:pt>
                <c:pt idx="16">
                  <c:v>205.59</c:v>
                </c:pt>
                <c:pt idx="17">
                  <c:v>200.48</c:v>
                </c:pt>
                <c:pt idx="18">
                  <c:v>196.8</c:v>
                </c:pt>
                <c:pt idx="19">
                  <c:v>197.57</c:v>
                </c:pt>
                <c:pt idx="20">
                  <c:v>191.0</c:v>
                </c:pt>
                <c:pt idx="21">
                  <c:v>190.93</c:v>
                </c:pt>
                <c:pt idx="22">
                  <c:v>190.83</c:v>
                </c:pt>
                <c:pt idx="23">
                  <c:v>188.51</c:v>
                </c:pt>
                <c:pt idx="24">
                  <c:v>184.16</c:v>
                </c:pt>
                <c:pt idx="25">
                  <c:v>180.72</c:v>
                </c:pt>
                <c:pt idx="26">
                  <c:v>181.77</c:v>
                </c:pt>
                <c:pt idx="27">
                  <c:v>181.47</c:v>
                </c:pt>
                <c:pt idx="28">
                  <c:v>177.37</c:v>
                </c:pt>
                <c:pt idx="29">
                  <c:v>180.67</c:v>
                </c:pt>
                <c:pt idx="30">
                  <c:v>180.51</c:v>
                </c:pt>
                <c:pt idx="31">
                  <c:v>180.62</c:v>
                </c:pt>
                <c:pt idx="32">
                  <c:v>181.31</c:v>
                </c:pt>
                <c:pt idx="33">
                  <c:v>180.82</c:v>
                </c:pt>
                <c:pt idx="34">
                  <c:v>180.71</c:v>
                </c:pt>
                <c:pt idx="35">
                  <c:v>175.59</c:v>
                </c:pt>
                <c:pt idx="36">
                  <c:v>178.35</c:v>
                </c:pt>
                <c:pt idx="37">
                  <c:v>183.59</c:v>
                </c:pt>
                <c:pt idx="38">
                  <c:v>187.35</c:v>
                </c:pt>
                <c:pt idx="39">
                  <c:v>184.44</c:v>
                </c:pt>
                <c:pt idx="40">
                  <c:v>183.85</c:v>
                </c:pt>
                <c:pt idx="41">
                  <c:v>186.61</c:v>
                </c:pt>
                <c:pt idx="42">
                  <c:v>185.82</c:v>
                </c:pt>
                <c:pt idx="43">
                  <c:v>183.01</c:v>
                </c:pt>
                <c:pt idx="44">
                  <c:v>182.88</c:v>
                </c:pt>
                <c:pt idx="45">
                  <c:v>191.05</c:v>
                </c:pt>
                <c:pt idx="46">
                  <c:v>193.45</c:v>
                </c:pt>
                <c:pt idx="47">
                  <c:v>196.96</c:v>
                </c:pt>
                <c:pt idx="48">
                  <c:v>193.53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 sz="1100"/>
            </a:pPr>
          </a:p>
        </c:txPr>
        <c:crossAx val="-2113994440"/>
        <c:crosses val="autoZero"/>
        <c:lblAlgn val="ctr"/>
        <c:lblOffset val="100"/>
        <c:noMultiLvlLbl val="0"/>
      </c:catAx>
      <c:valAx>
        <c:axId val="-2113994440"/>
        <c:scaling>
          <c:min val="0.0"/>
        </c:scaling>
        <c:delete val="0"/>
        <c:axPos val="l"/>
        <c:majorGridlines/>
        <c:numFmt formatCode="#,###" sourceLinked="0"/>
        <c:majorTickMark val="out"/>
        <c:minorTickMark val="none"/>
        <c:tickLblPos val="nextTo"/>
        <c:txPr>
          <a:bodyPr/>
          <a:lstStyle/>
          <a:p>
            <a:pPr>
              <a:defRPr b="1" sz="1100"/>
            </a:pPr>
          </a:p>
        </c:txPr>
        <c:crossAx val="-2068027336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3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VB-Norfolk</c:v>
                </c:pt>
              </c:strCache>
            </c:strRef>
          </c:tx>
          <c:spPr>
            <a:solidFill>
              <a:schemeClr val="accent5"/>
            </a:solidFill>
          </c:spPr>
          <c:cat>
            <c:strRef>
              <c:f>Sheet1!$A$2:$A$50</c:f>
              <c:strCache>
                <c:ptCount val="49"/>
                <c:pt idx="0">
                  <c:v>01/01/2005</c:v>
                </c:pt>
                <c:pt idx="1">
                  <c:v>04/01/2005</c:v>
                </c:pt>
                <c:pt idx="2">
                  <c:v>07/01/2005</c:v>
                </c:pt>
                <c:pt idx="3">
                  <c:v>10/01/2005</c:v>
                </c:pt>
                <c:pt idx="4">
                  <c:v>01/01/2006</c:v>
                </c:pt>
                <c:pt idx="5">
                  <c:v>04/01/2006</c:v>
                </c:pt>
                <c:pt idx="6">
                  <c:v>07/01/2006</c:v>
                </c:pt>
                <c:pt idx="7">
                  <c:v>10/01/2006</c:v>
                </c:pt>
                <c:pt idx="8">
                  <c:v>01/01/2007</c:v>
                </c:pt>
                <c:pt idx="9">
                  <c:v>04/01/2007</c:v>
                </c:pt>
                <c:pt idx="10">
                  <c:v>07/01/2007</c:v>
                </c:pt>
                <c:pt idx="11">
                  <c:v>10/01/2007</c:v>
                </c:pt>
                <c:pt idx="12">
                  <c:v>01/01/2008</c:v>
                </c:pt>
                <c:pt idx="13">
                  <c:v>04/01/2008</c:v>
                </c:pt>
                <c:pt idx="14">
                  <c:v>07/01/2008</c:v>
                </c:pt>
                <c:pt idx="15">
                  <c:v>10/01/2008</c:v>
                </c:pt>
                <c:pt idx="16">
                  <c:v>01/01/2009</c:v>
                </c:pt>
                <c:pt idx="17">
                  <c:v>04/01/2009</c:v>
                </c:pt>
                <c:pt idx="18">
                  <c:v>07/01/2009</c:v>
                </c:pt>
                <c:pt idx="19">
                  <c:v>10/01/2009</c:v>
                </c:pt>
                <c:pt idx="20">
                  <c:v>01/01/2010</c:v>
                </c:pt>
                <c:pt idx="21">
                  <c:v>04/01/2010</c:v>
                </c:pt>
                <c:pt idx="22">
                  <c:v>07/01/2010</c:v>
                </c:pt>
                <c:pt idx="23">
                  <c:v>10/01/2010</c:v>
                </c:pt>
                <c:pt idx="24">
                  <c:v>01/01/2011</c:v>
                </c:pt>
                <c:pt idx="25">
                  <c:v>04/01/2011</c:v>
                </c:pt>
                <c:pt idx="26">
                  <c:v>07/01/2011</c:v>
                </c:pt>
                <c:pt idx="27">
                  <c:v>10/01/2011</c:v>
                </c:pt>
                <c:pt idx="28">
                  <c:v>01/01/2012</c:v>
                </c:pt>
                <c:pt idx="29">
                  <c:v>04/01/2012</c:v>
                </c:pt>
                <c:pt idx="30">
                  <c:v>07/01/2012</c:v>
                </c:pt>
                <c:pt idx="31">
                  <c:v>10/01/2012</c:v>
                </c:pt>
                <c:pt idx="32">
                  <c:v>01/01/2013</c:v>
                </c:pt>
                <c:pt idx="33">
                  <c:v>04/01/2013</c:v>
                </c:pt>
                <c:pt idx="34">
                  <c:v>07/01/2013</c:v>
                </c:pt>
                <c:pt idx="35">
                  <c:v>10/01/2013</c:v>
                </c:pt>
                <c:pt idx="36">
                  <c:v>01/01/2014</c:v>
                </c:pt>
                <c:pt idx="37">
                  <c:v>04/01/2014</c:v>
                </c:pt>
                <c:pt idx="38">
                  <c:v>07/01/2014</c:v>
                </c:pt>
                <c:pt idx="39">
                  <c:v>10/01/2014</c:v>
                </c:pt>
                <c:pt idx="40">
                  <c:v>01/01/2015</c:v>
                </c:pt>
                <c:pt idx="41">
                  <c:v>04/01/2015</c:v>
                </c:pt>
                <c:pt idx="42">
                  <c:v>07/01/2015</c:v>
                </c:pt>
                <c:pt idx="43">
                  <c:v>10/01/2015</c:v>
                </c:pt>
                <c:pt idx="44">
                  <c:v>01/01/2016</c:v>
                </c:pt>
                <c:pt idx="45">
                  <c:v>04/01/2016</c:v>
                </c:pt>
                <c:pt idx="46">
                  <c:v>07/01/2016</c:v>
                </c:pt>
                <c:pt idx="47">
                  <c:v>10/01/2016</c:v>
                </c:pt>
                <c:pt idx="48">
                  <c:v>01/01/2017</c:v>
                </c:pt>
              </c:strCache>
            </c:strRef>
          </c:cat>
          <c:val>
            <c:numRef>
              <c:f>Sheet1!$B$2:$B$50</c:f>
              <c:numCache>
                <c:formatCode>General</c:formatCode>
                <c:ptCount val="49"/>
                <c:pt idx="0">
                  <c:v>195.01</c:v>
                </c:pt>
                <c:pt idx="1">
                  <c:v>209.04</c:v>
                </c:pt>
                <c:pt idx="2">
                  <c:v>220.26</c:v>
                </c:pt>
                <c:pt idx="3">
                  <c:v>228.8</c:v>
                </c:pt>
                <c:pt idx="4">
                  <c:v>236.28</c:v>
                </c:pt>
                <c:pt idx="5">
                  <c:v>242.87</c:v>
                </c:pt>
                <c:pt idx="6">
                  <c:v>246.67</c:v>
                </c:pt>
                <c:pt idx="7">
                  <c:v>250.74</c:v>
                </c:pt>
                <c:pt idx="8">
                  <c:v>252.32</c:v>
                </c:pt>
                <c:pt idx="9">
                  <c:v>254.4</c:v>
                </c:pt>
                <c:pt idx="10">
                  <c:v>253.74</c:v>
                </c:pt>
                <c:pt idx="11">
                  <c:v>253.96</c:v>
                </c:pt>
                <c:pt idx="12">
                  <c:v>253.03</c:v>
                </c:pt>
                <c:pt idx="13">
                  <c:v>248.4</c:v>
                </c:pt>
                <c:pt idx="14">
                  <c:v>244.86</c:v>
                </c:pt>
                <c:pt idx="15">
                  <c:v>242.65</c:v>
                </c:pt>
                <c:pt idx="16">
                  <c:v>241.93</c:v>
                </c:pt>
                <c:pt idx="17">
                  <c:v>236.58</c:v>
                </c:pt>
                <c:pt idx="18">
                  <c:v>231.19</c:v>
                </c:pt>
                <c:pt idx="19">
                  <c:v>228.51</c:v>
                </c:pt>
                <c:pt idx="20">
                  <c:v>225.82</c:v>
                </c:pt>
                <c:pt idx="21">
                  <c:v>223.16</c:v>
                </c:pt>
                <c:pt idx="22">
                  <c:v>225.43</c:v>
                </c:pt>
                <c:pt idx="23">
                  <c:v>222.56</c:v>
                </c:pt>
                <c:pt idx="24">
                  <c:v>216.1</c:v>
                </c:pt>
                <c:pt idx="25">
                  <c:v>210.42</c:v>
                </c:pt>
                <c:pt idx="26">
                  <c:v>209.56</c:v>
                </c:pt>
                <c:pt idx="27">
                  <c:v>210.93</c:v>
                </c:pt>
                <c:pt idx="28">
                  <c:v>207.57</c:v>
                </c:pt>
                <c:pt idx="29">
                  <c:v>205.34</c:v>
                </c:pt>
                <c:pt idx="30">
                  <c:v>207.61</c:v>
                </c:pt>
                <c:pt idx="31">
                  <c:v>208.01</c:v>
                </c:pt>
                <c:pt idx="32">
                  <c:v>206.97</c:v>
                </c:pt>
                <c:pt idx="33">
                  <c:v>207.65</c:v>
                </c:pt>
                <c:pt idx="34">
                  <c:v>206.51</c:v>
                </c:pt>
                <c:pt idx="35">
                  <c:v>205.36</c:v>
                </c:pt>
                <c:pt idx="36">
                  <c:v>207.77</c:v>
                </c:pt>
                <c:pt idx="37">
                  <c:v>209.12</c:v>
                </c:pt>
                <c:pt idx="38">
                  <c:v>211.32</c:v>
                </c:pt>
                <c:pt idx="39">
                  <c:v>214.58</c:v>
                </c:pt>
                <c:pt idx="40">
                  <c:v>215.02</c:v>
                </c:pt>
                <c:pt idx="41">
                  <c:v>215.35</c:v>
                </c:pt>
                <c:pt idx="42">
                  <c:v>215.42</c:v>
                </c:pt>
                <c:pt idx="43">
                  <c:v>219.09</c:v>
                </c:pt>
                <c:pt idx="44">
                  <c:v>215.32</c:v>
                </c:pt>
                <c:pt idx="45">
                  <c:v>220.67</c:v>
                </c:pt>
                <c:pt idx="46">
                  <c:v>223.89</c:v>
                </c:pt>
                <c:pt idx="47">
                  <c:v>223.12</c:v>
                </c:pt>
                <c:pt idx="48">
                  <c:v>221.72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 sz="1100"/>
            </a:pPr>
          </a:p>
        </c:txPr>
        <c:crossAx val="-2113994440"/>
        <c:crosses val="autoZero"/>
        <c:lblAlgn val="ctr"/>
        <c:lblOffset val="100"/>
        <c:noMultiLvlLbl val="0"/>
      </c:catAx>
      <c:valAx>
        <c:axId val="-2113994440"/>
        <c:scaling>
          <c:min val="0.0"/>
        </c:scaling>
        <c:delete val="0"/>
        <c:axPos val="l"/>
        <c:majorGridlines/>
        <c:numFmt formatCode="#,###" sourceLinked="0"/>
        <c:majorTickMark val="out"/>
        <c:minorTickMark val="none"/>
        <c:tickLblPos val="nextTo"/>
        <c:txPr>
          <a:bodyPr/>
          <a:lstStyle/>
          <a:p>
            <a:pPr>
              <a:defRPr b="1" sz="1100"/>
            </a:pPr>
          </a:p>
        </c:txPr>
        <c:crossAx val="-2068027336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4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Washington-Alexandria</c:v>
                </c:pt>
              </c:strCache>
            </c:strRef>
          </c:tx>
          <c:spPr>
            <a:solidFill>
              <a:schemeClr val="accent5"/>
            </a:solidFill>
          </c:spPr>
          <c:cat>
            <c:strRef>
              <c:f>Sheet1!$A$2:$A$50</c:f>
              <c:strCache>
                <c:ptCount val="49"/>
                <c:pt idx="0">
                  <c:v>01/01/2005</c:v>
                </c:pt>
                <c:pt idx="1">
                  <c:v>04/01/2005</c:v>
                </c:pt>
                <c:pt idx="2">
                  <c:v>07/01/2005</c:v>
                </c:pt>
                <c:pt idx="3">
                  <c:v>10/01/2005</c:v>
                </c:pt>
                <c:pt idx="4">
                  <c:v>01/01/2006</c:v>
                </c:pt>
                <c:pt idx="5">
                  <c:v>04/01/2006</c:v>
                </c:pt>
                <c:pt idx="6">
                  <c:v>07/01/2006</c:v>
                </c:pt>
                <c:pt idx="7">
                  <c:v>10/01/2006</c:v>
                </c:pt>
                <c:pt idx="8">
                  <c:v>01/01/2007</c:v>
                </c:pt>
                <c:pt idx="9">
                  <c:v>04/01/2007</c:v>
                </c:pt>
                <c:pt idx="10">
                  <c:v>07/01/2007</c:v>
                </c:pt>
                <c:pt idx="11">
                  <c:v>10/01/2007</c:v>
                </c:pt>
                <c:pt idx="12">
                  <c:v>01/01/2008</c:v>
                </c:pt>
                <c:pt idx="13">
                  <c:v>04/01/2008</c:v>
                </c:pt>
                <c:pt idx="14">
                  <c:v>07/01/2008</c:v>
                </c:pt>
                <c:pt idx="15">
                  <c:v>10/01/2008</c:v>
                </c:pt>
                <c:pt idx="16">
                  <c:v>01/01/2009</c:v>
                </c:pt>
                <c:pt idx="17">
                  <c:v>04/01/2009</c:v>
                </c:pt>
                <c:pt idx="18">
                  <c:v>07/01/2009</c:v>
                </c:pt>
                <c:pt idx="19">
                  <c:v>10/01/2009</c:v>
                </c:pt>
                <c:pt idx="20">
                  <c:v>01/01/2010</c:v>
                </c:pt>
                <c:pt idx="21">
                  <c:v>04/01/2010</c:v>
                </c:pt>
                <c:pt idx="22">
                  <c:v>07/01/2010</c:v>
                </c:pt>
                <c:pt idx="23">
                  <c:v>10/01/2010</c:v>
                </c:pt>
                <c:pt idx="24">
                  <c:v>01/01/2011</c:v>
                </c:pt>
                <c:pt idx="25">
                  <c:v>04/01/2011</c:v>
                </c:pt>
                <c:pt idx="26">
                  <c:v>07/01/2011</c:v>
                </c:pt>
                <c:pt idx="27">
                  <c:v>10/01/2011</c:v>
                </c:pt>
                <c:pt idx="28">
                  <c:v>01/01/2012</c:v>
                </c:pt>
                <c:pt idx="29">
                  <c:v>04/01/2012</c:v>
                </c:pt>
                <c:pt idx="30">
                  <c:v>07/01/2012</c:v>
                </c:pt>
                <c:pt idx="31">
                  <c:v>10/01/2012</c:v>
                </c:pt>
                <c:pt idx="32">
                  <c:v>01/01/2013</c:v>
                </c:pt>
                <c:pt idx="33">
                  <c:v>04/01/2013</c:v>
                </c:pt>
                <c:pt idx="34">
                  <c:v>07/01/2013</c:v>
                </c:pt>
                <c:pt idx="35">
                  <c:v>10/01/2013</c:v>
                </c:pt>
                <c:pt idx="36">
                  <c:v>01/01/2014</c:v>
                </c:pt>
                <c:pt idx="37">
                  <c:v>04/01/2014</c:v>
                </c:pt>
                <c:pt idx="38">
                  <c:v>07/01/2014</c:v>
                </c:pt>
                <c:pt idx="39">
                  <c:v>10/01/2014</c:v>
                </c:pt>
                <c:pt idx="40">
                  <c:v>01/01/2015</c:v>
                </c:pt>
                <c:pt idx="41">
                  <c:v>04/01/2015</c:v>
                </c:pt>
                <c:pt idx="42">
                  <c:v>07/01/2015</c:v>
                </c:pt>
                <c:pt idx="43">
                  <c:v>10/01/2015</c:v>
                </c:pt>
                <c:pt idx="44">
                  <c:v>01/01/2016</c:v>
                </c:pt>
                <c:pt idx="45">
                  <c:v>04/01/2016</c:v>
                </c:pt>
                <c:pt idx="46">
                  <c:v>07/01/2016</c:v>
                </c:pt>
                <c:pt idx="47">
                  <c:v>10/01/2016</c:v>
                </c:pt>
                <c:pt idx="48">
                  <c:v>01/01/2017</c:v>
                </c:pt>
              </c:strCache>
            </c:strRef>
          </c:cat>
          <c:val>
            <c:numRef>
              <c:f>Sheet1!$B$2:$B$50</c:f>
              <c:numCache>
                <c:formatCode>General</c:formatCode>
                <c:ptCount val="49"/>
                <c:pt idx="0">
                  <c:v>227.55</c:v>
                </c:pt>
                <c:pt idx="1">
                  <c:v>244.55</c:v>
                </c:pt>
                <c:pt idx="2">
                  <c:v>257.73</c:v>
                </c:pt>
                <c:pt idx="3">
                  <c:v>269.1</c:v>
                </c:pt>
                <c:pt idx="4">
                  <c:v>274.18</c:v>
                </c:pt>
                <c:pt idx="5">
                  <c:v>278.56</c:v>
                </c:pt>
                <c:pt idx="6">
                  <c:v>279.95</c:v>
                </c:pt>
                <c:pt idx="7">
                  <c:v>281.85</c:v>
                </c:pt>
                <c:pt idx="8">
                  <c:v>279.57</c:v>
                </c:pt>
                <c:pt idx="9">
                  <c:v>277.65</c:v>
                </c:pt>
                <c:pt idx="10">
                  <c:v>271.71</c:v>
                </c:pt>
                <c:pt idx="11">
                  <c:v>265.26</c:v>
                </c:pt>
                <c:pt idx="12">
                  <c:v>257.87</c:v>
                </c:pt>
                <c:pt idx="13">
                  <c:v>241.96</c:v>
                </c:pt>
                <c:pt idx="14">
                  <c:v>229.69</c:v>
                </c:pt>
                <c:pt idx="15">
                  <c:v>225.56</c:v>
                </c:pt>
                <c:pt idx="16">
                  <c:v>225.66</c:v>
                </c:pt>
                <c:pt idx="17">
                  <c:v>218.15</c:v>
                </c:pt>
                <c:pt idx="18">
                  <c:v>213.3</c:v>
                </c:pt>
                <c:pt idx="19">
                  <c:v>214.07</c:v>
                </c:pt>
                <c:pt idx="20">
                  <c:v>211.85</c:v>
                </c:pt>
                <c:pt idx="21">
                  <c:v>212.22</c:v>
                </c:pt>
                <c:pt idx="22">
                  <c:v>214.8</c:v>
                </c:pt>
                <c:pt idx="23">
                  <c:v>214.19</c:v>
                </c:pt>
                <c:pt idx="24">
                  <c:v>209.71</c:v>
                </c:pt>
                <c:pt idx="25">
                  <c:v>209.31</c:v>
                </c:pt>
                <c:pt idx="26">
                  <c:v>212.08</c:v>
                </c:pt>
                <c:pt idx="27">
                  <c:v>213.99</c:v>
                </c:pt>
                <c:pt idx="28">
                  <c:v>212.75</c:v>
                </c:pt>
                <c:pt idx="29">
                  <c:v>212.24</c:v>
                </c:pt>
                <c:pt idx="30">
                  <c:v>215.38</c:v>
                </c:pt>
                <c:pt idx="31">
                  <c:v>216.93</c:v>
                </c:pt>
                <c:pt idx="32">
                  <c:v>218.72</c:v>
                </c:pt>
                <c:pt idx="33">
                  <c:v>223.3</c:v>
                </c:pt>
                <c:pt idx="34">
                  <c:v>227.17</c:v>
                </c:pt>
                <c:pt idx="35">
                  <c:v>229.17</c:v>
                </c:pt>
                <c:pt idx="36">
                  <c:v>231.07</c:v>
                </c:pt>
                <c:pt idx="37">
                  <c:v>236.05</c:v>
                </c:pt>
                <c:pt idx="38">
                  <c:v>237.74</c:v>
                </c:pt>
                <c:pt idx="39">
                  <c:v>241.24</c:v>
                </c:pt>
                <c:pt idx="40">
                  <c:v>241.88</c:v>
                </c:pt>
                <c:pt idx="41">
                  <c:v>245.2</c:v>
                </c:pt>
                <c:pt idx="42">
                  <c:v>248.23</c:v>
                </c:pt>
                <c:pt idx="43">
                  <c:v>250.06</c:v>
                </c:pt>
                <c:pt idx="44">
                  <c:v>251.3</c:v>
                </c:pt>
                <c:pt idx="45">
                  <c:v>255.4</c:v>
                </c:pt>
                <c:pt idx="46">
                  <c:v>257.26</c:v>
                </c:pt>
                <c:pt idx="47">
                  <c:v>260.33</c:v>
                </c:pt>
                <c:pt idx="48">
                  <c:v>260.01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 sz="1100"/>
            </a:pPr>
          </a:p>
        </c:txPr>
        <c:crossAx val="-2113994440"/>
        <c:crosses val="autoZero"/>
        <c:lblAlgn val="ctr"/>
        <c:lblOffset val="100"/>
        <c:noMultiLvlLbl val="0"/>
      </c:catAx>
      <c:valAx>
        <c:axId val="-2113994440"/>
        <c:scaling>
          <c:min val="0.0"/>
        </c:scaling>
        <c:delete val="0"/>
        <c:axPos val="l"/>
        <c:majorGridlines/>
        <c:numFmt formatCode="#,###" sourceLinked="0"/>
        <c:majorTickMark val="out"/>
        <c:minorTickMark val="none"/>
        <c:tickLblPos val="nextTo"/>
        <c:txPr>
          <a:bodyPr/>
          <a:lstStyle/>
          <a:p>
            <a:pPr>
              <a:defRPr b="1" sz="1100"/>
            </a:pPr>
          </a:p>
        </c:txPr>
        <c:crossAx val="-2068027336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5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Winchester</c:v>
                </c:pt>
              </c:strCache>
            </c:strRef>
          </c:tx>
          <c:spPr>
            <a:solidFill>
              <a:schemeClr val="accent5"/>
            </a:solidFill>
          </c:spPr>
          <c:cat>
            <c:strRef>
              <c:f>Sheet1!$A$2:$A$50</c:f>
              <c:strCache>
                <c:ptCount val="49"/>
                <c:pt idx="0">
                  <c:v>01/01/2005</c:v>
                </c:pt>
                <c:pt idx="1">
                  <c:v>04/01/2005</c:v>
                </c:pt>
                <c:pt idx="2">
                  <c:v>07/01/2005</c:v>
                </c:pt>
                <c:pt idx="3">
                  <c:v>10/01/2005</c:v>
                </c:pt>
                <c:pt idx="4">
                  <c:v>01/01/2006</c:v>
                </c:pt>
                <c:pt idx="5">
                  <c:v>04/01/2006</c:v>
                </c:pt>
                <c:pt idx="6">
                  <c:v>07/01/2006</c:v>
                </c:pt>
                <c:pt idx="7">
                  <c:v>10/01/2006</c:v>
                </c:pt>
                <c:pt idx="8">
                  <c:v>01/01/2007</c:v>
                </c:pt>
                <c:pt idx="9">
                  <c:v>04/01/2007</c:v>
                </c:pt>
                <c:pt idx="10">
                  <c:v>07/01/2007</c:v>
                </c:pt>
                <c:pt idx="11">
                  <c:v>10/01/2007</c:v>
                </c:pt>
                <c:pt idx="12">
                  <c:v>01/01/2008</c:v>
                </c:pt>
                <c:pt idx="13">
                  <c:v>04/01/2008</c:v>
                </c:pt>
                <c:pt idx="14">
                  <c:v>07/01/2008</c:v>
                </c:pt>
                <c:pt idx="15">
                  <c:v>10/01/2008</c:v>
                </c:pt>
                <c:pt idx="16">
                  <c:v>01/01/2009</c:v>
                </c:pt>
                <c:pt idx="17">
                  <c:v>04/01/2009</c:v>
                </c:pt>
                <c:pt idx="18">
                  <c:v>07/01/2009</c:v>
                </c:pt>
                <c:pt idx="19">
                  <c:v>10/01/2009</c:v>
                </c:pt>
                <c:pt idx="20">
                  <c:v>01/01/2010</c:v>
                </c:pt>
                <c:pt idx="21">
                  <c:v>04/01/2010</c:v>
                </c:pt>
                <c:pt idx="22">
                  <c:v>07/01/2010</c:v>
                </c:pt>
                <c:pt idx="23">
                  <c:v>10/01/2010</c:v>
                </c:pt>
                <c:pt idx="24">
                  <c:v>01/01/2011</c:v>
                </c:pt>
                <c:pt idx="25">
                  <c:v>04/01/2011</c:v>
                </c:pt>
                <c:pt idx="26">
                  <c:v>07/01/2011</c:v>
                </c:pt>
                <c:pt idx="27">
                  <c:v>10/01/2011</c:v>
                </c:pt>
                <c:pt idx="28">
                  <c:v>01/01/2012</c:v>
                </c:pt>
                <c:pt idx="29">
                  <c:v>04/01/2012</c:v>
                </c:pt>
                <c:pt idx="30">
                  <c:v>07/01/2012</c:v>
                </c:pt>
                <c:pt idx="31">
                  <c:v>10/01/2012</c:v>
                </c:pt>
                <c:pt idx="32">
                  <c:v>01/01/2013</c:v>
                </c:pt>
                <c:pt idx="33">
                  <c:v>04/01/2013</c:v>
                </c:pt>
                <c:pt idx="34">
                  <c:v>07/01/2013</c:v>
                </c:pt>
                <c:pt idx="35">
                  <c:v>10/01/2013</c:v>
                </c:pt>
                <c:pt idx="36">
                  <c:v>01/01/2014</c:v>
                </c:pt>
                <c:pt idx="37">
                  <c:v>04/01/2014</c:v>
                </c:pt>
                <c:pt idx="38">
                  <c:v>07/01/2014</c:v>
                </c:pt>
                <c:pt idx="39">
                  <c:v>10/01/2014</c:v>
                </c:pt>
                <c:pt idx="40">
                  <c:v>01/01/2015</c:v>
                </c:pt>
                <c:pt idx="41">
                  <c:v>04/01/2015</c:v>
                </c:pt>
                <c:pt idx="42">
                  <c:v>07/01/2015</c:v>
                </c:pt>
                <c:pt idx="43">
                  <c:v>10/01/2015</c:v>
                </c:pt>
                <c:pt idx="44">
                  <c:v>01/01/2016</c:v>
                </c:pt>
                <c:pt idx="45">
                  <c:v>04/01/2016</c:v>
                </c:pt>
                <c:pt idx="46">
                  <c:v>07/01/2016</c:v>
                </c:pt>
                <c:pt idx="47">
                  <c:v>10/01/2016</c:v>
                </c:pt>
                <c:pt idx="48">
                  <c:v>01/01/2017</c:v>
                </c:pt>
              </c:strCache>
            </c:strRef>
          </c:cat>
          <c:val>
            <c:numRef>
              <c:f>Sheet1!$B$2:$B$50</c:f>
              <c:numCache>
                <c:formatCode>General</c:formatCode>
                <c:ptCount val="49"/>
                <c:pt idx="0">
                  <c:v>210.74</c:v>
                </c:pt>
                <c:pt idx="1">
                  <c:v>223.73</c:v>
                </c:pt>
                <c:pt idx="2">
                  <c:v>238.1</c:v>
                </c:pt>
                <c:pt idx="3">
                  <c:v>245.78</c:v>
                </c:pt>
                <c:pt idx="4">
                  <c:v>252.48</c:v>
                </c:pt>
                <c:pt idx="5">
                  <c:v>258.67</c:v>
                </c:pt>
                <c:pt idx="6">
                  <c:v>253.59</c:v>
                </c:pt>
                <c:pt idx="7">
                  <c:v>257.11</c:v>
                </c:pt>
                <c:pt idx="8">
                  <c:v>252.42</c:v>
                </c:pt>
                <c:pt idx="9">
                  <c:v>248.83</c:v>
                </c:pt>
                <c:pt idx="10">
                  <c:v>240.97</c:v>
                </c:pt>
                <c:pt idx="11">
                  <c:v>235.31</c:v>
                </c:pt>
                <c:pt idx="12">
                  <c:v>235.62</c:v>
                </c:pt>
                <c:pt idx="13">
                  <c:v>218.73</c:v>
                </c:pt>
                <c:pt idx="14">
                  <c:v>205.86</c:v>
                </c:pt>
                <c:pt idx="15">
                  <c:v>196.7</c:v>
                </c:pt>
                <c:pt idx="16">
                  <c:v>201.26</c:v>
                </c:pt>
                <c:pt idx="17">
                  <c:v>193.66</c:v>
                </c:pt>
                <c:pt idx="18">
                  <c:v>187.32</c:v>
                </c:pt>
                <c:pt idx="19">
                  <c:v>175.07</c:v>
                </c:pt>
                <c:pt idx="20">
                  <c:v>174.17</c:v>
                </c:pt>
                <c:pt idx="21">
                  <c:v>174.36</c:v>
                </c:pt>
                <c:pt idx="22">
                  <c:v>174.07</c:v>
                </c:pt>
                <c:pt idx="23">
                  <c:v>172.15</c:v>
                </c:pt>
                <c:pt idx="24">
                  <c:v>170.22</c:v>
                </c:pt>
                <c:pt idx="25">
                  <c:v>168.12</c:v>
                </c:pt>
                <c:pt idx="26">
                  <c:v>170.5</c:v>
                </c:pt>
                <c:pt idx="27">
                  <c:v>170.6</c:v>
                </c:pt>
                <c:pt idx="28">
                  <c:v>167.23</c:v>
                </c:pt>
                <c:pt idx="29">
                  <c:v>168.21</c:v>
                </c:pt>
                <c:pt idx="30">
                  <c:v>167.42</c:v>
                </c:pt>
                <c:pt idx="31">
                  <c:v>171.76</c:v>
                </c:pt>
                <c:pt idx="32">
                  <c:v>173.19</c:v>
                </c:pt>
                <c:pt idx="33">
                  <c:v>174.72</c:v>
                </c:pt>
                <c:pt idx="34">
                  <c:v>181.16</c:v>
                </c:pt>
                <c:pt idx="35">
                  <c:v>178.09</c:v>
                </c:pt>
                <c:pt idx="36">
                  <c:v>183.29</c:v>
                </c:pt>
                <c:pt idx="37">
                  <c:v>187.64</c:v>
                </c:pt>
                <c:pt idx="38">
                  <c:v>189.38</c:v>
                </c:pt>
                <c:pt idx="39">
                  <c:v>186.21</c:v>
                </c:pt>
                <c:pt idx="40">
                  <c:v>192.59</c:v>
                </c:pt>
                <c:pt idx="41">
                  <c:v>189.32</c:v>
                </c:pt>
                <c:pt idx="42">
                  <c:v>191.01</c:v>
                </c:pt>
                <c:pt idx="43">
                  <c:v>190.75</c:v>
                </c:pt>
                <c:pt idx="44">
                  <c:v>194.78</c:v>
                </c:pt>
                <c:pt idx="45">
                  <c:v>196.56</c:v>
                </c:pt>
                <c:pt idx="46">
                  <c:v>200.4</c:v>
                </c:pt>
                <c:pt idx="47">
                  <c:v>208.58</c:v>
                </c:pt>
                <c:pt idx="48">
                  <c:v>193.75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 sz="1100"/>
            </a:pPr>
          </a:p>
        </c:txPr>
        <c:crossAx val="-2113994440"/>
        <c:crosses val="autoZero"/>
        <c:lblAlgn val="ctr"/>
        <c:lblOffset val="100"/>
        <c:noMultiLvlLbl val="0"/>
      </c:catAx>
      <c:valAx>
        <c:axId val="-2113994440"/>
        <c:scaling>
          <c:min val="0.0"/>
        </c:scaling>
        <c:delete val="0"/>
        <c:axPos val="l"/>
        <c:majorGridlines/>
        <c:numFmt formatCode="#,###" sourceLinked="0"/>
        <c:majorTickMark val="out"/>
        <c:minorTickMark val="none"/>
        <c:tickLblPos val="nextTo"/>
        <c:txPr>
          <a:bodyPr/>
          <a:lstStyle/>
          <a:p>
            <a:pPr>
              <a:defRPr b="1" sz="1100"/>
            </a:pPr>
          </a:p>
        </c:txPr>
        <c:crossAx val="-2068027336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6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VA</c:v>
                </c:pt>
              </c:strCache>
            </c:strRef>
          </c:tx>
          <c:spPr>
            <a:solidFill>
              <a:schemeClr val="accent5"/>
            </a:solidFill>
          </c:spPr>
          <c:cat>
            <c:strRef>
              <c:f>Sheet1!$A$2:$A$50</c:f>
              <c:strCache>
                <c:ptCount val="49"/>
                <c:pt idx="0">
                  <c:v>01/01/2005</c:v>
                </c:pt>
                <c:pt idx="1">
                  <c:v>04/01/2005</c:v>
                </c:pt>
                <c:pt idx="2">
                  <c:v>07/01/2005</c:v>
                </c:pt>
                <c:pt idx="3">
                  <c:v>10/01/2005</c:v>
                </c:pt>
                <c:pt idx="4">
                  <c:v>01/01/2006</c:v>
                </c:pt>
                <c:pt idx="5">
                  <c:v>04/01/2006</c:v>
                </c:pt>
                <c:pt idx="6">
                  <c:v>07/01/2006</c:v>
                </c:pt>
                <c:pt idx="7">
                  <c:v>10/01/2006</c:v>
                </c:pt>
                <c:pt idx="8">
                  <c:v>01/01/2007</c:v>
                </c:pt>
                <c:pt idx="9">
                  <c:v>04/01/2007</c:v>
                </c:pt>
                <c:pt idx="10">
                  <c:v>07/01/2007</c:v>
                </c:pt>
                <c:pt idx="11">
                  <c:v>10/01/2007</c:v>
                </c:pt>
                <c:pt idx="12">
                  <c:v>01/01/2008</c:v>
                </c:pt>
                <c:pt idx="13">
                  <c:v>04/01/2008</c:v>
                </c:pt>
                <c:pt idx="14">
                  <c:v>07/01/2008</c:v>
                </c:pt>
                <c:pt idx="15">
                  <c:v>10/01/2008</c:v>
                </c:pt>
                <c:pt idx="16">
                  <c:v>01/01/2009</c:v>
                </c:pt>
                <c:pt idx="17">
                  <c:v>04/01/2009</c:v>
                </c:pt>
                <c:pt idx="18">
                  <c:v>07/01/2009</c:v>
                </c:pt>
                <c:pt idx="19">
                  <c:v>10/01/2009</c:v>
                </c:pt>
                <c:pt idx="20">
                  <c:v>01/01/2010</c:v>
                </c:pt>
                <c:pt idx="21">
                  <c:v>04/01/2010</c:v>
                </c:pt>
                <c:pt idx="22">
                  <c:v>07/01/2010</c:v>
                </c:pt>
                <c:pt idx="23">
                  <c:v>10/01/2010</c:v>
                </c:pt>
                <c:pt idx="24">
                  <c:v>01/01/2011</c:v>
                </c:pt>
                <c:pt idx="25">
                  <c:v>04/01/2011</c:v>
                </c:pt>
                <c:pt idx="26">
                  <c:v>07/01/2011</c:v>
                </c:pt>
                <c:pt idx="27">
                  <c:v>10/01/2011</c:v>
                </c:pt>
                <c:pt idx="28">
                  <c:v>01/01/2012</c:v>
                </c:pt>
                <c:pt idx="29">
                  <c:v>04/01/2012</c:v>
                </c:pt>
                <c:pt idx="30">
                  <c:v>07/01/2012</c:v>
                </c:pt>
                <c:pt idx="31">
                  <c:v>10/01/2012</c:v>
                </c:pt>
                <c:pt idx="32">
                  <c:v>01/01/2013</c:v>
                </c:pt>
                <c:pt idx="33">
                  <c:v>04/01/2013</c:v>
                </c:pt>
                <c:pt idx="34">
                  <c:v>07/01/2013</c:v>
                </c:pt>
                <c:pt idx="35">
                  <c:v>10/01/2013</c:v>
                </c:pt>
                <c:pt idx="36">
                  <c:v>01/01/2014</c:v>
                </c:pt>
                <c:pt idx="37">
                  <c:v>04/01/2014</c:v>
                </c:pt>
                <c:pt idx="38">
                  <c:v>07/01/2014</c:v>
                </c:pt>
                <c:pt idx="39">
                  <c:v>10/01/2014</c:v>
                </c:pt>
                <c:pt idx="40">
                  <c:v>01/01/2015</c:v>
                </c:pt>
                <c:pt idx="41">
                  <c:v>04/01/2015</c:v>
                </c:pt>
                <c:pt idx="42">
                  <c:v>07/01/2015</c:v>
                </c:pt>
                <c:pt idx="43">
                  <c:v>10/01/2015</c:v>
                </c:pt>
                <c:pt idx="44">
                  <c:v>01/01/2016</c:v>
                </c:pt>
                <c:pt idx="45">
                  <c:v>04/01/2016</c:v>
                </c:pt>
                <c:pt idx="46">
                  <c:v>07/01/2016</c:v>
                </c:pt>
                <c:pt idx="47">
                  <c:v>10/01/2016</c:v>
                </c:pt>
                <c:pt idx="48">
                  <c:v>01/01/2017</c:v>
                </c:pt>
              </c:strCache>
            </c:strRef>
          </c:cat>
          <c:val>
            <c:numRef>
              <c:f>Sheet1!$B$2:$B$50</c:f>
              <c:numCache>
                <c:formatCode>General</c:formatCode>
                <c:ptCount val="49"/>
                <c:pt idx="0">
                  <c:v>198.55162105</c:v>
                </c:pt>
                <c:pt idx="1">
                  <c:v>209.875779599</c:v>
                </c:pt>
                <c:pt idx="2">
                  <c:v>219.8288748</c:v>
                </c:pt>
                <c:pt idx="3">
                  <c:v>225.962579248</c:v>
                </c:pt>
                <c:pt idx="4">
                  <c:v>231.189113963</c:v>
                </c:pt>
                <c:pt idx="5">
                  <c:v>235.410545848</c:v>
                </c:pt>
                <c:pt idx="6">
                  <c:v>236.92077728</c:v>
                </c:pt>
                <c:pt idx="7">
                  <c:v>240.235039431</c:v>
                </c:pt>
                <c:pt idx="8">
                  <c:v>241.131900418</c:v>
                </c:pt>
                <c:pt idx="9">
                  <c:v>241.693727127</c:v>
                </c:pt>
                <c:pt idx="10">
                  <c:v>238.802123602</c:v>
                </c:pt>
                <c:pt idx="11">
                  <c:v>238.121746302</c:v>
                </c:pt>
                <c:pt idx="12">
                  <c:v>236.905314159</c:v>
                </c:pt>
                <c:pt idx="13">
                  <c:v>230.29740735</c:v>
                </c:pt>
                <c:pt idx="14">
                  <c:v>223.98329983</c:v>
                </c:pt>
                <c:pt idx="15">
                  <c:v>222.210195351</c:v>
                </c:pt>
                <c:pt idx="16">
                  <c:v>223.101901964</c:v>
                </c:pt>
                <c:pt idx="17">
                  <c:v>217.46301737</c:v>
                </c:pt>
                <c:pt idx="18">
                  <c:v>212.437503221</c:v>
                </c:pt>
                <c:pt idx="19">
                  <c:v>210.886036802</c:v>
                </c:pt>
                <c:pt idx="20">
                  <c:v>208.009896397</c:v>
                </c:pt>
                <c:pt idx="21">
                  <c:v>206.74192052</c:v>
                </c:pt>
                <c:pt idx="22">
                  <c:v>208.88613989</c:v>
                </c:pt>
                <c:pt idx="23">
                  <c:v>207.721251482</c:v>
                </c:pt>
                <c:pt idx="24">
                  <c:v>202.907066646</c:v>
                </c:pt>
                <c:pt idx="25">
                  <c:v>200.649451059</c:v>
                </c:pt>
                <c:pt idx="26">
                  <c:v>202.242152466</c:v>
                </c:pt>
                <c:pt idx="27">
                  <c:v>203.644142055</c:v>
                </c:pt>
                <c:pt idx="28">
                  <c:v>201.453533323</c:v>
                </c:pt>
                <c:pt idx="29">
                  <c:v>200.11855059</c:v>
                </c:pt>
                <c:pt idx="30">
                  <c:v>202.685428586</c:v>
                </c:pt>
                <c:pt idx="31">
                  <c:v>203.535900211</c:v>
                </c:pt>
                <c:pt idx="32">
                  <c:v>203.26787279</c:v>
                </c:pt>
                <c:pt idx="33">
                  <c:v>205.51517963</c:v>
                </c:pt>
                <c:pt idx="34">
                  <c:v>205.912066388</c:v>
                </c:pt>
                <c:pt idx="35">
                  <c:v>206.051234472</c:v>
                </c:pt>
                <c:pt idx="36">
                  <c:v>207.185196639</c:v>
                </c:pt>
                <c:pt idx="37">
                  <c:v>210.746868718</c:v>
                </c:pt>
                <c:pt idx="38">
                  <c:v>211.855059018</c:v>
                </c:pt>
                <c:pt idx="39">
                  <c:v>213.870419051</c:v>
                </c:pt>
                <c:pt idx="40">
                  <c:v>214.643575073</c:v>
                </c:pt>
                <c:pt idx="41">
                  <c:v>216.736250709</c:v>
                </c:pt>
                <c:pt idx="42">
                  <c:v>217.627957322</c:v>
                </c:pt>
                <c:pt idx="43">
                  <c:v>219.390753054</c:v>
                </c:pt>
                <c:pt idx="44">
                  <c:v>219.004175043</c:v>
                </c:pt>
                <c:pt idx="45">
                  <c:v>223.246224421</c:v>
                </c:pt>
                <c:pt idx="46">
                  <c:v>225.143033864</c:v>
                </c:pt>
                <c:pt idx="47">
                  <c:v>226.529560332</c:v>
                </c:pt>
                <c:pt idx="48">
                  <c:v>225.369826298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 sz="1100"/>
            </a:pPr>
          </a:p>
        </c:txPr>
        <c:crossAx val="-2113994440"/>
        <c:crosses val="autoZero"/>
        <c:lblAlgn val="ctr"/>
        <c:lblOffset val="100"/>
        <c:noMultiLvlLbl val="0"/>
      </c:catAx>
      <c:valAx>
        <c:axId val="-2113994440"/>
        <c:scaling>
          <c:min val="0.0"/>
        </c:scaling>
        <c:delete val="0"/>
        <c:axPos val="l"/>
        <c:majorGridlines/>
        <c:numFmt formatCode="#,###" sourceLinked="0"/>
        <c:majorTickMark val="out"/>
        <c:minorTickMark val="none"/>
        <c:tickLblPos val="nextTo"/>
        <c:txPr>
          <a:bodyPr/>
          <a:lstStyle/>
          <a:p>
            <a:pPr>
              <a:defRPr b="1" sz="1100"/>
            </a:pPr>
          </a:p>
        </c:txPr>
        <c:crossAx val="-2068027336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7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Blacksburg-Christiansburg-Radford, VA Metropolitan Statistical Area</c:v>
                </c:pt>
              </c:strCache>
            </c:strRef>
          </c:tx>
          <c:marker>
            <c:symbol val="none"/>
          </c:marker>
          <c:cat>
            <c:strRef>
              <c:f>Sheet1!$A$2:$A$147</c:f>
              <c:strCache>
                <c:ptCount val="146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</c:strCache>
            </c:strRef>
          </c:cat>
          <c:val>
            <c:numRef>
              <c:f>Sheet1!$B$2:$B$147</c:f>
              <c:numCache>
                <c:formatCode>General</c:formatCode>
                <c:ptCount val="146"/>
                <c:pt idx="0">
                  <c:v>100.1508</c:v>
                </c:pt>
                <c:pt idx="1">
                  <c:v>105.9452</c:v>
                </c:pt>
                <c:pt idx="2">
                  <c:v>116.652</c:v>
                </c:pt>
                <c:pt idx="3">
                  <c:v>122.4008</c:v>
                </c:pt>
                <c:pt idx="4">
                  <c:v>118.3818</c:v>
                </c:pt>
                <c:pt idx="5">
                  <c:v>122.63</c:v>
                </c:pt>
                <c:pt idx="6">
                  <c:v>122.6347</c:v>
                </c:pt>
                <c:pt idx="7">
                  <c:v>124.9729</c:v>
                </c:pt>
                <c:pt idx="8">
                  <c:v>124.6387</c:v>
                </c:pt>
                <c:pt idx="9">
                  <c:v>119.9018</c:v>
                </c:pt>
                <c:pt idx="10">
                  <c:v>122.9008</c:v>
                </c:pt>
                <c:pt idx="11">
                  <c:v>145.4155</c:v>
                </c:pt>
                <c:pt idx="12">
                  <c:v>104.4759</c:v>
                </c:pt>
                <c:pt idx="13">
                  <c:v>115.005</c:v>
                </c:pt>
                <c:pt idx="14">
                  <c:v>134.2618</c:v>
                </c:pt>
                <c:pt idx="15">
                  <c:v>169.4514</c:v>
                </c:pt>
                <c:pt idx="16">
                  <c:v>123.6752</c:v>
                </c:pt>
                <c:pt idx="17">
                  <c:v>134.9054</c:v>
                </c:pt>
                <c:pt idx="18">
                  <c:v>121.6689</c:v>
                </c:pt>
                <c:pt idx="19">
                  <c:v>139.0435</c:v>
                </c:pt>
                <c:pt idx="20">
                  <c:v>133.3361</c:v>
                </c:pt>
                <c:pt idx="21">
                  <c:v>129.87</c:v>
                </c:pt>
                <c:pt idx="22">
                  <c:v>126.3541</c:v>
                </c:pt>
                <c:pt idx="23">
                  <c:v>164.0404</c:v>
                </c:pt>
                <c:pt idx="24">
                  <c:v>119.0728</c:v>
                </c:pt>
                <c:pt idx="25">
                  <c:v>123.7124</c:v>
                </c:pt>
                <c:pt idx="26">
                  <c:v>131.5854</c:v>
                </c:pt>
                <c:pt idx="27">
                  <c:v>136.8903</c:v>
                </c:pt>
                <c:pt idx="28">
                  <c:v>133.5348</c:v>
                </c:pt>
                <c:pt idx="29">
                  <c:v>146.9355</c:v>
                </c:pt>
                <c:pt idx="30">
                  <c:v>123.6398</c:v>
                </c:pt>
                <c:pt idx="31">
                  <c:v>141.6802</c:v>
                </c:pt>
                <c:pt idx="32">
                  <c:v>149.4198</c:v>
                </c:pt>
                <c:pt idx="33">
                  <c:v>135.5938</c:v>
                </c:pt>
                <c:pt idx="34">
                  <c:v>135.0867</c:v>
                </c:pt>
                <c:pt idx="35">
                  <c:v>162.7003</c:v>
                </c:pt>
                <c:pt idx="36">
                  <c:v>116.3873</c:v>
                </c:pt>
                <c:pt idx="37">
                  <c:v>121.9269</c:v>
                </c:pt>
                <c:pt idx="38">
                  <c:v>141.0055</c:v>
                </c:pt>
                <c:pt idx="39">
                  <c:v>136.1841</c:v>
                </c:pt>
                <c:pt idx="40">
                  <c:v>147.5722</c:v>
                </c:pt>
                <c:pt idx="41">
                  <c:v>148.1074</c:v>
                </c:pt>
                <c:pt idx="42">
                  <c:v>136.0204</c:v>
                </c:pt>
                <c:pt idx="43">
                  <c:v>144.3624</c:v>
                </c:pt>
                <c:pt idx="44">
                  <c:v>152.0663</c:v>
                </c:pt>
                <c:pt idx="45">
                  <c:v>138.54</c:v>
                </c:pt>
                <c:pt idx="46">
                  <c:v>133.6964</c:v>
                </c:pt>
                <c:pt idx="47">
                  <c:v>161.8649</c:v>
                </c:pt>
                <c:pt idx="48">
                  <c:v>114.84</c:v>
                </c:pt>
                <c:pt idx="49">
                  <c:v>115.1222</c:v>
                </c:pt>
                <c:pt idx="50">
                  <c:v>129.0332</c:v>
                </c:pt>
                <c:pt idx="51">
                  <c:v>132.0431</c:v>
                </c:pt>
                <c:pt idx="52">
                  <c:v>131.6535</c:v>
                </c:pt>
                <c:pt idx="53">
                  <c:v>146.6875</c:v>
                </c:pt>
                <c:pt idx="54">
                  <c:v>132.2791</c:v>
                </c:pt>
                <c:pt idx="55">
                  <c:v>135.0818</c:v>
                </c:pt>
                <c:pt idx="56">
                  <c:v>135.7647</c:v>
                </c:pt>
                <c:pt idx="57">
                  <c:v>131.7679</c:v>
                </c:pt>
                <c:pt idx="58">
                  <c:v>119.4178</c:v>
                </c:pt>
                <c:pt idx="59">
                  <c:v>149.9939</c:v>
                </c:pt>
                <c:pt idx="60">
                  <c:v>98.9012</c:v>
                </c:pt>
                <c:pt idx="61">
                  <c:v>101.2945</c:v>
                </c:pt>
                <c:pt idx="62">
                  <c:v>129.6507</c:v>
                </c:pt>
                <c:pt idx="63">
                  <c:v>134.2141</c:v>
                </c:pt>
                <c:pt idx="64">
                  <c:v>133.9802</c:v>
                </c:pt>
                <c:pt idx="65">
                  <c:v>134.5495</c:v>
                </c:pt>
                <c:pt idx="66">
                  <c:v>137.2509</c:v>
                </c:pt>
                <c:pt idx="67">
                  <c:v>143.252</c:v>
                </c:pt>
                <c:pt idx="68">
                  <c:v>142.9195</c:v>
                </c:pt>
                <c:pt idx="69">
                  <c:v>126.5311</c:v>
                </c:pt>
                <c:pt idx="70">
                  <c:v>130.5923</c:v>
                </c:pt>
                <c:pt idx="71">
                  <c:v>158.9385</c:v>
                </c:pt>
                <c:pt idx="72">
                  <c:v>120.8318</c:v>
                </c:pt>
                <c:pt idx="73">
                  <c:v>122.0988</c:v>
                </c:pt>
                <c:pt idx="74">
                  <c:v>132.8837</c:v>
                </c:pt>
                <c:pt idx="75">
                  <c:v>141.5502</c:v>
                </c:pt>
                <c:pt idx="76">
                  <c:v>145.2067</c:v>
                </c:pt>
                <c:pt idx="77">
                  <c:v>133.3304</c:v>
                </c:pt>
                <c:pt idx="78">
                  <c:v>137.2098</c:v>
                </c:pt>
                <c:pt idx="79">
                  <c:v>144.1543</c:v>
                </c:pt>
                <c:pt idx="80">
                  <c:v>146.9447</c:v>
                </c:pt>
                <c:pt idx="81">
                  <c:v>144.5448</c:v>
                </c:pt>
                <c:pt idx="82">
                  <c:v>138.888</c:v>
                </c:pt>
                <c:pt idx="83">
                  <c:v>173.9564</c:v>
                </c:pt>
                <c:pt idx="84">
                  <c:v>133.4651</c:v>
                </c:pt>
                <c:pt idx="85">
                  <c:v>134.681</c:v>
                </c:pt>
                <c:pt idx="86">
                  <c:v>154.1696</c:v>
                </c:pt>
                <c:pt idx="87">
                  <c:v>140.339</c:v>
                </c:pt>
                <c:pt idx="88">
                  <c:v>143.5436</c:v>
                </c:pt>
                <c:pt idx="89">
                  <c:v>154.5891</c:v>
                </c:pt>
                <c:pt idx="90">
                  <c:v>146.9545</c:v>
                </c:pt>
                <c:pt idx="91">
                  <c:v>136.0658</c:v>
                </c:pt>
                <c:pt idx="92">
                  <c:v>157.6955</c:v>
                </c:pt>
                <c:pt idx="93">
                  <c:v>139.7064</c:v>
                </c:pt>
                <c:pt idx="94">
                  <c:v>157.6767</c:v>
                </c:pt>
                <c:pt idx="95">
                  <c:v>178.0308</c:v>
                </c:pt>
                <c:pt idx="96">
                  <c:v>125.5168</c:v>
                </c:pt>
                <c:pt idx="97">
                  <c:v>134.876</c:v>
                </c:pt>
                <c:pt idx="98">
                  <c:v>167.1794</c:v>
                </c:pt>
                <c:pt idx="99">
                  <c:v>146.7863</c:v>
                </c:pt>
                <c:pt idx="100">
                  <c:v>146.5697</c:v>
                </c:pt>
                <c:pt idx="101">
                  <c:v>150.3527</c:v>
                </c:pt>
                <c:pt idx="102">
                  <c:v>145.5835</c:v>
                </c:pt>
                <c:pt idx="103">
                  <c:v>154.6114</c:v>
                </c:pt>
                <c:pt idx="104">
                  <c:v>148.7825</c:v>
                </c:pt>
                <c:pt idx="105">
                  <c:v>159.0725</c:v>
                </c:pt>
                <c:pt idx="106">
                  <c:v>148.9057</c:v>
                </c:pt>
                <c:pt idx="107">
                  <c:v>164.2844</c:v>
                </c:pt>
                <c:pt idx="108">
                  <c:v>143.4318</c:v>
                </c:pt>
                <c:pt idx="109">
                  <c:v>129.7261</c:v>
                </c:pt>
                <c:pt idx="110">
                  <c:v>153.6574</c:v>
                </c:pt>
                <c:pt idx="111">
                  <c:v>151.6628</c:v>
                </c:pt>
                <c:pt idx="112">
                  <c:v>157.7928</c:v>
                </c:pt>
                <c:pt idx="113">
                  <c:v>152.2353</c:v>
                </c:pt>
                <c:pt idx="114">
                  <c:v>170.5415</c:v>
                </c:pt>
                <c:pt idx="115">
                  <c:v>162.1788</c:v>
                </c:pt>
                <c:pt idx="116">
                  <c:v>167.2371</c:v>
                </c:pt>
                <c:pt idx="117">
                  <c:v>160.5541</c:v>
                </c:pt>
                <c:pt idx="118">
                  <c:v>156.8119</c:v>
                </c:pt>
                <c:pt idx="119">
                  <c:v>191.1459</c:v>
                </c:pt>
                <c:pt idx="120">
                  <c:v>131.1372</c:v>
                </c:pt>
                <c:pt idx="121">
                  <c:v>140.4485</c:v>
                </c:pt>
                <c:pt idx="122">
                  <c:v>151.5303</c:v>
                </c:pt>
                <c:pt idx="123">
                  <c:v>159.1189</c:v>
                </c:pt>
                <c:pt idx="124">
                  <c:v>169.9969</c:v>
                </c:pt>
                <c:pt idx="125">
                  <c:v>158.871</c:v>
                </c:pt>
                <c:pt idx="126">
                  <c:v>159.469</c:v>
                </c:pt>
                <c:pt idx="127">
                  <c:v>169.752</c:v>
                </c:pt>
                <c:pt idx="128">
                  <c:v>171.5697</c:v>
                </c:pt>
                <c:pt idx="129">
                  <c:v>162.761</c:v>
                </c:pt>
                <c:pt idx="130">
                  <c:v>171.6015</c:v>
                </c:pt>
                <c:pt idx="131">
                  <c:v>201.5304</c:v>
                </c:pt>
                <c:pt idx="132">
                  <c:v>136.541</c:v>
                </c:pt>
                <c:pt idx="133">
                  <c:v>142.528</c:v>
                </c:pt>
                <c:pt idx="134">
                  <c:v>170.5896</c:v>
                </c:pt>
                <c:pt idx="135">
                  <c:v>161.2867</c:v>
                </c:pt>
                <c:pt idx="136">
                  <c:v>166.8238</c:v>
                </c:pt>
                <c:pt idx="137">
                  <c:v>162.2772</c:v>
                </c:pt>
                <c:pt idx="138">
                  <c:v>156.1557</c:v>
                </c:pt>
                <c:pt idx="139">
                  <c:v>167.6638</c:v>
                </c:pt>
                <c:pt idx="140">
                  <c:v>179.6129</c:v>
                </c:pt>
                <c:pt idx="141">
                  <c:v>168.0647</c:v>
                </c:pt>
                <c:pt idx="142">
                  <c:v>163.9091</c:v>
                </c:pt>
                <c:pt idx="143">
                  <c:v>196.8311</c:v>
                </c:pt>
                <c:pt idx="144">
                  <c:v>134.6079</c:v>
                </c:pt>
                <c:pt idx="145">
                  <c:v>143.2577</c:v>
                </c:pt>
              </c:numCache>
            </c:numRef>
          </c:val>
          <c:smooth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Blacksburg-Christiansburg-Radford, VA Metropolitan Statistical Area</c:v>
                </c:pt>
              </c:strCache>
            </c:strRef>
          </c:tx>
          <c:marker>
            <c:symbol val="none"/>
          </c:marker>
          <c:cat>
            <c:strRef>
              <c:f>Sheet1!$A$2:$A$147</c:f>
              <c:strCache>
                <c:ptCount val="146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smooth val="0"/>
        </c:ser>
        <c:marker val="1"/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40495176"/>
        <c:crosses val="autoZero"/>
        <c:lblAlgn val="ctr"/>
        <c:lblOffset val="100"/>
        <c:noMultiLvlLbl val="0"/>
      </c:catAx>
      <c:valAx>
        <c:axId val="2140495176"/>
        <c:scaling>
          <c:min val="80.0"/>
        </c:scaling>
        <c:delete val="0"/>
        <c:axPos val="l"/>
        <c:majorGridlines/>
        <c:numFmt formatCode="&quot;$&quot;#,##0.00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8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Charlottesville, VA Metropolitan Statistical Area</c:v>
                </c:pt>
              </c:strCache>
            </c:strRef>
          </c:tx>
          <c:marker>
            <c:symbol val="none"/>
          </c:marker>
          <c:cat>
            <c:strRef>
              <c:f>Sheet1!$A$2:$A$147</c:f>
              <c:strCache>
                <c:ptCount val="146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</c:strCache>
            </c:strRef>
          </c:cat>
          <c:val>
            <c:numRef>
              <c:f>Sheet1!$B$2:$B$147</c:f>
              <c:numCache>
                <c:formatCode>General</c:formatCode>
                <c:ptCount val="146"/>
                <c:pt idx="0">
                  <c:v>177.8063</c:v>
                </c:pt>
                <c:pt idx="1">
                  <c:v>181.603</c:v>
                </c:pt>
                <c:pt idx="2">
                  <c:v>206.1918</c:v>
                </c:pt>
                <c:pt idx="3">
                  <c:v>199.5117</c:v>
                </c:pt>
                <c:pt idx="4">
                  <c:v>204.0573</c:v>
                </c:pt>
                <c:pt idx="5">
                  <c:v>216.98</c:v>
                </c:pt>
                <c:pt idx="6">
                  <c:v>204.7903</c:v>
                </c:pt>
                <c:pt idx="7">
                  <c:v>204.1714</c:v>
                </c:pt>
                <c:pt idx="8">
                  <c:v>212.8954</c:v>
                </c:pt>
                <c:pt idx="9">
                  <c:v>268.3205</c:v>
                </c:pt>
                <c:pt idx="10">
                  <c:v>207.3994</c:v>
                </c:pt>
                <c:pt idx="11">
                  <c:v>268.2506</c:v>
                </c:pt>
                <c:pt idx="12">
                  <c:v>154.5238</c:v>
                </c:pt>
                <c:pt idx="13">
                  <c:v>192.8623</c:v>
                </c:pt>
                <c:pt idx="14">
                  <c:v>219.3501</c:v>
                </c:pt>
                <c:pt idx="15">
                  <c:v>215.3542</c:v>
                </c:pt>
                <c:pt idx="16">
                  <c:v>225.9007</c:v>
                </c:pt>
                <c:pt idx="17">
                  <c:v>233.0035</c:v>
                </c:pt>
                <c:pt idx="18">
                  <c:v>212.7572</c:v>
                </c:pt>
                <c:pt idx="19">
                  <c:v>224.9751</c:v>
                </c:pt>
                <c:pt idx="20">
                  <c:v>231.0748</c:v>
                </c:pt>
                <c:pt idx="21">
                  <c:v>222.6207</c:v>
                </c:pt>
                <c:pt idx="22">
                  <c:v>224.8713</c:v>
                </c:pt>
                <c:pt idx="23">
                  <c:v>272.8203</c:v>
                </c:pt>
                <c:pt idx="24">
                  <c:v>201.3708</c:v>
                </c:pt>
                <c:pt idx="25">
                  <c:v>200.0134</c:v>
                </c:pt>
                <c:pt idx="26">
                  <c:v>234.1978</c:v>
                </c:pt>
                <c:pt idx="27">
                  <c:v>212.774</c:v>
                </c:pt>
                <c:pt idx="28">
                  <c:v>238.8285</c:v>
                </c:pt>
                <c:pt idx="29">
                  <c:v>233.6312</c:v>
                </c:pt>
                <c:pt idx="30">
                  <c:v>226.3543</c:v>
                </c:pt>
                <c:pt idx="31">
                  <c:v>227.5591</c:v>
                </c:pt>
                <c:pt idx="32">
                  <c:v>227.5159</c:v>
                </c:pt>
                <c:pt idx="33">
                  <c:v>228.0115</c:v>
                </c:pt>
                <c:pt idx="34">
                  <c:v>219.3534</c:v>
                </c:pt>
                <c:pt idx="35">
                  <c:v>264.9957</c:v>
                </c:pt>
                <c:pt idx="36">
                  <c:v>201.174</c:v>
                </c:pt>
                <c:pt idx="37">
                  <c:v>207.5303</c:v>
                </c:pt>
                <c:pt idx="38">
                  <c:v>221.5649</c:v>
                </c:pt>
                <c:pt idx="39">
                  <c:v>215.1651</c:v>
                </c:pt>
                <c:pt idx="40">
                  <c:v>226.0278</c:v>
                </c:pt>
                <c:pt idx="41">
                  <c:v>228.8306</c:v>
                </c:pt>
                <c:pt idx="42">
                  <c:v>211.4312</c:v>
                </c:pt>
                <c:pt idx="43">
                  <c:v>220.1788</c:v>
                </c:pt>
                <c:pt idx="44">
                  <c:v>216.9588</c:v>
                </c:pt>
                <c:pt idx="45">
                  <c:v>220.2252</c:v>
                </c:pt>
                <c:pt idx="46">
                  <c:v>208.9682</c:v>
                </c:pt>
                <c:pt idx="47">
                  <c:v>261.5154</c:v>
                </c:pt>
                <c:pt idx="48">
                  <c:v>180.7378</c:v>
                </c:pt>
                <c:pt idx="49">
                  <c:v>181.3866</c:v>
                </c:pt>
                <c:pt idx="50">
                  <c:v>192.7013</c:v>
                </c:pt>
                <c:pt idx="51">
                  <c:v>203.2575</c:v>
                </c:pt>
                <c:pt idx="52">
                  <c:v>203.6654</c:v>
                </c:pt>
                <c:pt idx="53">
                  <c:v>220.5979</c:v>
                </c:pt>
                <c:pt idx="54">
                  <c:v>202.0269</c:v>
                </c:pt>
                <c:pt idx="55">
                  <c:v>200.7778</c:v>
                </c:pt>
                <c:pt idx="56">
                  <c:v>221.4987</c:v>
                </c:pt>
                <c:pt idx="57">
                  <c:v>269.903</c:v>
                </c:pt>
                <c:pt idx="58">
                  <c:v>203.4855</c:v>
                </c:pt>
                <c:pt idx="59">
                  <c:v>247.9759</c:v>
                </c:pt>
                <c:pt idx="60">
                  <c:v>179.6879</c:v>
                </c:pt>
                <c:pt idx="61">
                  <c:v>170.0869</c:v>
                </c:pt>
                <c:pt idx="62">
                  <c:v>264.4042</c:v>
                </c:pt>
                <c:pt idx="63">
                  <c:v>212.7012</c:v>
                </c:pt>
                <c:pt idx="64">
                  <c:v>211.5735</c:v>
                </c:pt>
                <c:pt idx="65">
                  <c:v>241.2385</c:v>
                </c:pt>
                <c:pt idx="66">
                  <c:v>210.2556</c:v>
                </c:pt>
                <c:pt idx="67">
                  <c:v>208.4799</c:v>
                </c:pt>
                <c:pt idx="68">
                  <c:v>227.2375</c:v>
                </c:pt>
                <c:pt idx="69">
                  <c:v>219.7654</c:v>
                </c:pt>
                <c:pt idx="70">
                  <c:v>211.0202</c:v>
                </c:pt>
                <c:pt idx="71">
                  <c:v>265.7778</c:v>
                </c:pt>
                <c:pt idx="72">
                  <c:v>190.7728</c:v>
                </c:pt>
                <c:pt idx="73">
                  <c:v>190.4827</c:v>
                </c:pt>
                <c:pt idx="74">
                  <c:v>214.8211</c:v>
                </c:pt>
                <c:pt idx="75">
                  <c:v>216.2152</c:v>
                </c:pt>
                <c:pt idx="76">
                  <c:v>222.4005</c:v>
                </c:pt>
                <c:pt idx="77">
                  <c:v>221.1548</c:v>
                </c:pt>
                <c:pt idx="78">
                  <c:v>209.2956</c:v>
                </c:pt>
                <c:pt idx="79">
                  <c:v>225.8432</c:v>
                </c:pt>
                <c:pt idx="80">
                  <c:v>225.3255</c:v>
                </c:pt>
                <c:pt idx="81">
                  <c:v>222.0155</c:v>
                </c:pt>
                <c:pt idx="82">
                  <c:v>220.7595</c:v>
                </c:pt>
                <c:pt idx="83">
                  <c:v>272.6627</c:v>
                </c:pt>
                <c:pt idx="84">
                  <c:v>183.7095</c:v>
                </c:pt>
                <c:pt idx="85">
                  <c:v>203.0506</c:v>
                </c:pt>
                <c:pt idx="86">
                  <c:v>237.9363</c:v>
                </c:pt>
                <c:pt idx="87">
                  <c:v>215.7546</c:v>
                </c:pt>
                <c:pt idx="88">
                  <c:v>225.7535</c:v>
                </c:pt>
                <c:pt idx="89">
                  <c:v>234.3297</c:v>
                </c:pt>
                <c:pt idx="90">
                  <c:v>216.3135</c:v>
                </c:pt>
                <c:pt idx="91">
                  <c:v>236.0874</c:v>
                </c:pt>
                <c:pt idx="92">
                  <c:v>234.0435</c:v>
                </c:pt>
                <c:pt idx="93">
                  <c:v>221.5927</c:v>
                </c:pt>
                <c:pt idx="94">
                  <c:v>247.1861</c:v>
                </c:pt>
                <c:pt idx="95">
                  <c:v>280.7655</c:v>
                </c:pt>
                <c:pt idx="96">
                  <c:v>197.7421</c:v>
                </c:pt>
                <c:pt idx="97">
                  <c:v>206.8286</c:v>
                </c:pt>
                <c:pt idx="98">
                  <c:v>216.9491</c:v>
                </c:pt>
                <c:pt idx="99">
                  <c:v>229.7451</c:v>
                </c:pt>
                <c:pt idx="100">
                  <c:v>235.0433</c:v>
                </c:pt>
                <c:pt idx="101">
                  <c:v>248.1948</c:v>
                </c:pt>
                <c:pt idx="102">
                  <c:v>228.1424</c:v>
                </c:pt>
                <c:pt idx="103">
                  <c:v>241.2403</c:v>
                </c:pt>
                <c:pt idx="104">
                  <c:v>240.8993</c:v>
                </c:pt>
                <c:pt idx="105">
                  <c:v>262.2927</c:v>
                </c:pt>
                <c:pt idx="106">
                  <c:v>244.116</c:v>
                </c:pt>
                <c:pt idx="107">
                  <c:v>273.6447</c:v>
                </c:pt>
                <c:pt idx="108">
                  <c:v>223.0735</c:v>
                </c:pt>
                <c:pt idx="109">
                  <c:v>216.0685</c:v>
                </c:pt>
                <c:pt idx="110">
                  <c:v>240.0338</c:v>
                </c:pt>
                <c:pt idx="111">
                  <c:v>250.2389</c:v>
                </c:pt>
                <c:pt idx="112">
                  <c:v>253.8208</c:v>
                </c:pt>
                <c:pt idx="113">
                  <c:v>245.7913</c:v>
                </c:pt>
                <c:pt idx="114">
                  <c:v>243.2761</c:v>
                </c:pt>
                <c:pt idx="115">
                  <c:v>246.9425</c:v>
                </c:pt>
                <c:pt idx="116">
                  <c:v>259.529</c:v>
                </c:pt>
                <c:pt idx="117">
                  <c:v>262.2583</c:v>
                </c:pt>
                <c:pt idx="118">
                  <c:v>249.9211</c:v>
                </c:pt>
                <c:pt idx="119">
                  <c:v>314.1812</c:v>
                </c:pt>
                <c:pt idx="120">
                  <c:v>219.0473</c:v>
                </c:pt>
                <c:pt idx="121">
                  <c:v>219.0971</c:v>
                </c:pt>
                <c:pt idx="122">
                  <c:v>251.3345</c:v>
                </c:pt>
                <c:pt idx="123">
                  <c:v>253.4701</c:v>
                </c:pt>
                <c:pt idx="124">
                  <c:v>264.6037</c:v>
                </c:pt>
                <c:pt idx="125">
                  <c:v>261.6848</c:v>
                </c:pt>
                <c:pt idx="126">
                  <c:v>245.5727</c:v>
                </c:pt>
                <c:pt idx="127">
                  <c:v>266.708</c:v>
                </c:pt>
                <c:pt idx="128">
                  <c:v>274.5305</c:v>
                </c:pt>
                <c:pt idx="129">
                  <c:v>267.4337</c:v>
                </c:pt>
                <c:pt idx="130">
                  <c:v>260.1266</c:v>
                </c:pt>
                <c:pt idx="131">
                  <c:v>308.4837</c:v>
                </c:pt>
                <c:pt idx="132">
                  <c:v>227.3943</c:v>
                </c:pt>
                <c:pt idx="133">
                  <c:v>239.0475</c:v>
                </c:pt>
                <c:pt idx="134">
                  <c:v>273.9109</c:v>
                </c:pt>
                <c:pt idx="135">
                  <c:v>263.2273</c:v>
                </c:pt>
                <c:pt idx="136">
                  <c:v>267.233</c:v>
                </c:pt>
                <c:pt idx="137">
                  <c:v>291.9933</c:v>
                </c:pt>
                <c:pt idx="138">
                  <c:v>265.7891</c:v>
                </c:pt>
                <c:pt idx="139">
                  <c:v>278.5012</c:v>
                </c:pt>
                <c:pt idx="140">
                  <c:v>299.8798</c:v>
                </c:pt>
                <c:pt idx="141">
                  <c:v>291.1487</c:v>
                </c:pt>
                <c:pt idx="142">
                  <c:v>270.9199</c:v>
                </c:pt>
                <c:pt idx="143">
                  <c:v>326.2176</c:v>
                </c:pt>
                <c:pt idx="144">
                  <c:v>238.5962</c:v>
                </c:pt>
                <c:pt idx="145">
                  <c:v>238.6257</c:v>
                </c:pt>
              </c:numCache>
            </c:numRef>
          </c:val>
          <c:smooth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Charlottesville, VA Metropolitan Statistical Area</c:v>
                </c:pt>
              </c:strCache>
            </c:strRef>
          </c:tx>
          <c:marker>
            <c:symbol val="none"/>
          </c:marker>
          <c:cat>
            <c:strRef>
              <c:f>Sheet1!$A$2:$A$147</c:f>
              <c:strCache>
                <c:ptCount val="146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smooth val="0"/>
        </c:ser>
        <c:marker val="1"/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40495176"/>
        <c:crosses val="autoZero"/>
        <c:lblAlgn val="ctr"/>
        <c:lblOffset val="100"/>
        <c:noMultiLvlLbl val="0"/>
      </c:catAx>
      <c:valAx>
        <c:axId val="2140495176"/>
        <c:scaling>
          <c:min val="100.0"/>
        </c:scaling>
        <c:delete val="0"/>
        <c:axPos val="l"/>
        <c:majorGridlines/>
        <c:numFmt formatCode="&quot;$&quot;#,##0.00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9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Harrisonburg, VA Metropolitan Statistical Area</c:v>
                </c:pt>
              </c:strCache>
            </c:strRef>
          </c:tx>
          <c:marker>
            <c:symbol val="none"/>
          </c:marker>
          <c:cat>
            <c:strRef>
              <c:f>Sheet1!$A$2:$A$147</c:f>
              <c:strCache>
                <c:ptCount val="146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</c:strCache>
            </c:strRef>
          </c:cat>
          <c:val>
            <c:numRef>
              <c:f>Sheet1!$B$2:$B$147</c:f>
              <c:numCache>
                <c:formatCode>General</c:formatCode>
                <c:ptCount val="146"/>
                <c:pt idx="0">
                  <c:v>119.9576</c:v>
                </c:pt>
                <c:pt idx="1">
                  <c:v>113.4161</c:v>
                </c:pt>
                <c:pt idx="2">
                  <c:v>129.1996</c:v>
                </c:pt>
                <c:pt idx="3">
                  <c:v>126.5002</c:v>
                </c:pt>
                <c:pt idx="4">
                  <c:v>132.1553</c:v>
                </c:pt>
                <c:pt idx="5">
                  <c:v>138.6532</c:v>
                </c:pt>
                <c:pt idx="6">
                  <c:v>127.262</c:v>
                </c:pt>
                <c:pt idx="7">
                  <c:v>134.8885</c:v>
                </c:pt>
                <c:pt idx="8">
                  <c:v>137.5245</c:v>
                </c:pt>
                <c:pt idx="9">
                  <c:v>124.3768</c:v>
                </c:pt>
                <c:pt idx="10">
                  <c:v>137.8652</c:v>
                </c:pt>
                <c:pt idx="11">
                  <c:v>159.038</c:v>
                </c:pt>
                <c:pt idx="12">
                  <c:v>119.7057</c:v>
                </c:pt>
                <c:pt idx="13">
                  <c:v>119.8155</c:v>
                </c:pt>
                <c:pt idx="14">
                  <c:v>140.2877</c:v>
                </c:pt>
                <c:pt idx="15">
                  <c:v>145.4237</c:v>
                </c:pt>
                <c:pt idx="16">
                  <c:v>139.2888</c:v>
                </c:pt>
                <c:pt idx="17">
                  <c:v>147.8586</c:v>
                </c:pt>
                <c:pt idx="18">
                  <c:v>135.0819</c:v>
                </c:pt>
                <c:pt idx="19">
                  <c:v>148.0374</c:v>
                </c:pt>
                <c:pt idx="20">
                  <c:v>140.7954</c:v>
                </c:pt>
                <c:pt idx="21">
                  <c:v>140.5154</c:v>
                </c:pt>
                <c:pt idx="22">
                  <c:v>139.7122</c:v>
                </c:pt>
                <c:pt idx="23">
                  <c:v>162.9122</c:v>
                </c:pt>
                <c:pt idx="24">
                  <c:v>123.7406</c:v>
                </c:pt>
                <c:pt idx="25">
                  <c:v>120.4985</c:v>
                </c:pt>
                <c:pt idx="26">
                  <c:v>142.1614</c:v>
                </c:pt>
                <c:pt idx="27">
                  <c:v>136.7135</c:v>
                </c:pt>
                <c:pt idx="28">
                  <c:v>139.3741</c:v>
                </c:pt>
                <c:pt idx="29">
                  <c:v>149.606</c:v>
                </c:pt>
                <c:pt idx="30">
                  <c:v>141.0864</c:v>
                </c:pt>
                <c:pt idx="31">
                  <c:v>151.6943</c:v>
                </c:pt>
                <c:pt idx="32">
                  <c:v>138.9338</c:v>
                </c:pt>
                <c:pt idx="33">
                  <c:v>141.4923</c:v>
                </c:pt>
                <c:pt idx="34">
                  <c:v>142.0371</c:v>
                </c:pt>
                <c:pt idx="35">
                  <c:v>161.1047</c:v>
                </c:pt>
                <c:pt idx="36">
                  <c:v>132.1769</c:v>
                </c:pt>
                <c:pt idx="37">
                  <c:v>124.0469</c:v>
                </c:pt>
                <c:pt idx="38">
                  <c:v>142.2276</c:v>
                </c:pt>
                <c:pt idx="39">
                  <c:v>145.9279</c:v>
                </c:pt>
                <c:pt idx="40">
                  <c:v>144.6718</c:v>
                </c:pt>
                <c:pt idx="41">
                  <c:v>147.9589</c:v>
                </c:pt>
                <c:pt idx="42">
                  <c:v>146.4126</c:v>
                </c:pt>
                <c:pt idx="43">
                  <c:v>147.8526</c:v>
                </c:pt>
                <c:pt idx="44">
                  <c:v>150.631</c:v>
                </c:pt>
                <c:pt idx="45">
                  <c:v>141.9954</c:v>
                </c:pt>
                <c:pt idx="46">
                  <c:v>126.6162</c:v>
                </c:pt>
                <c:pt idx="47">
                  <c:v>156.5414</c:v>
                </c:pt>
                <c:pt idx="48">
                  <c:v>120.3885</c:v>
                </c:pt>
                <c:pt idx="49">
                  <c:v>113.2753</c:v>
                </c:pt>
                <c:pt idx="50">
                  <c:v>129.0457</c:v>
                </c:pt>
                <c:pt idx="51">
                  <c:v>130.374</c:v>
                </c:pt>
                <c:pt idx="52">
                  <c:v>127.1201</c:v>
                </c:pt>
                <c:pt idx="53">
                  <c:v>131.6472</c:v>
                </c:pt>
                <c:pt idx="54">
                  <c:v>125.8252</c:v>
                </c:pt>
                <c:pt idx="55">
                  <c:v>133.787</c:v>
                </c:pt>
                <c:pt idx="56">
                  <c:v>128.4086</c:v>
                </c:pt>
                <c:pt idx="57">
                  <c:v>127.2379</c:v>
                </c:pt>
                <c:pt idx="58">
                  <c:v>120.5219</c:v>
                </c:pt>
                <c:pt idx="59">
                  <c:v>143.7653</c:v>
                </c:pt>
                <c:pt idx="60">
                  <c:v>106.3403</c:v>
                </c:pt>
                <c:pt idx="61">
                  <c:v>102.2827</c:v>
                </c:pt>
                <c:pt idx="62">
                  <c:v>133.3686</c:v>
                </c:pt>
                <c:pt idx="63">
                  <c:v>132.592</c:v>
                </c:pt>
                <c:pt idx="64">
                  <c:v>130.1069</c:v>
                </c:pt>
                <c:pt idx="65">
                  <c:v>137.3864</c:v>
                </c:pt>
                <c:pt idx="66">
                  <c:v>125.7768</c:v>
                </c:pt>
                <c:pt idx="67">
                  <c:v>134.6039</c:v>
                </c:pt>
                <c:pt idx="68">
                  <c:v>139.1736</c:v>
                </c:pt>
                <c:pt idx="69">
                  <c:v>135.9813</c:v>
                </c:pt>
                <c:pt idx="70">
                  <c:v>125.7009</c:v>
                </c:pt>
                <c:pt idx="71">
                  <c:v>158.0501</c:v>
                </c:pt>
                <c:pt idx="72">
                  <c:v>124.5227</c:v>
                </c:pt>
                <c:pt idx="73">
                  <c:v>125.8524</c:v>
                </c:pt>
                <c:pt idx="74">
                  <c:v>134.3879</c:v>
                </c:pt>
                <c:pt idx="75">
                  <c:v>136.3977</c:v>
                </c:pt>
                <c:pt idx="76">
                  <c:v>137.1493</c:v>
                </c:pt>
                <c:pt idx="77">
                  <c:v>162.2981</c:v>
                </c:pt>
                <c:pt idx="78">
                  <c:v>121.1027</c:v>
                </c:pt>
                <c:pt idx="79">
                  <c:v>142.5598</c:v>
                </c:pt>
                <c:pt idx="80">
                  <c:v>134.6051</c:v>
                </c:pt>
                <c:pt idx="81">
                  <c:v>143.9806</c:v>
                </c:pt>
                <c:pt idx="82">
                  <c:v>136.8469</c:v>
                </c:pt>
                <c:pt idx="83">
                  <c:v>140.614</c:v>
                </c:pt>
                <c:pt idx="84">
                  <c:v>122.3071</c:v>
                </c:pt>
                <c:pt idx="85">
                  <c:v>127.0732</c:v>
                </c:pt>
                <c:pt idx="86">
                  <c:v>144.0055</c:v>
                </c:pt>
                <c:pt idx="87">
                  <c:v>132.9349</c:v>
                </c:pt>
                <c:pt idx="88">
                  <c:v>150.7869</c:v>
                </c:pt>
                <c:pt idx="89">
                  <c:v>143.7246</c:v>
                </c:pt>
                <c:pt idx="90">
                  <c:v>140.1087</c:v>
                </c:pt>
                <c:pt idx="91">
                  <c:v>146.8858</c:v>
                </c:pt>
                <c:pt idx="92">
                  <c:v>146.6721</c:v>
                </c:pt>
                <c:pt idx="93">
                  <c:v>133.6484</c:v>
                </c:pt>
                <c:pt idx="94">
                  <c:v>145.3292</c:v>
                </c:pt>
                <c:pt idx="95">
                  <c:v>157.4825</c:v>
                </c:pt>
                <c:pt idx="96">
                  <c:v>125.7737</c:v>
                </c:pt>
                <c:pt idx="97">
                  <c:v>127.8211</c:v>
                </c:pt>
                <c:pt idx="98">
                  <c:v>151.053</c:v>
                </c:pt>
                <c:pt idx="99">
                  <c:v>148.6631</c:v>
                </c:pt>
                <c:pt idx="100">
                  <c:v>142.1632</c:v>
                </c:pt>
                <c:pt idx="101">
                  <c:v>144.1607</c:v>
                </c:pt>
                <c:pt idx="102">
                  <c:v>143.4403</c:v>
                </c:pt>
                <c:pt idx="103">
                  <c:v>155.4375</c:v>
                </c:pt>
                <c:pt idx="104">
                  <c:v>148.3656</c:v>
                </c:pt>
                <c:pt idx="105">
                  <c:v>155.017</c:v>
                </c:pt>
                <c:pt idx="106">
                  <c:v>147.3413</c:v>
                </c:pt>
                <c:pt idx="107">
                  <c:v>165.9345</c:v>
                </c:pt>
                <c:pt idx="108">
                  <c:v>129.3081</c:v>
                </c:pt>
                <c:pt idx="109">
                  <c:v>137.7042</c:v>
                </c:pt>
                <c:pt idx="110">
                  <c:v>149.3014</c:v>
                </c:pt>
                <c:pt idx="111">
                  <c:v>156.0436</c:v>
                </c:pt>
                <c:pt idx="112">
                  <c:v>162.122</c:v>
                </c:pt>
                <c:pt idx="113">
                  <c:v>146.9254</c:v>
                </c:pt>
                <c:pt idx="114">
                  <c:v>149.5448</c:v>
                </c:pt>
                <c:pt idx="115">
                  <c:v>159.4166</c:v>
                </c:pt>
                <c:pt idx="116">
                  <c:v>176.7375</c:v>
                </c:pt>
                <c:pt idx="117">
                  <c:v>155.6677</c:v>
                </c:pt>
                <c:pt idx="118">
                  <c:v>153.7465</c:v>
                </c:pt>
                <c:pt idx="119">
                  <c:v>189.4307</c:v>
                </c:pt>
                <c:pt idx="120">
                  <c:v>130.5172</c:v>
                </c:pt>
                <c:pt idx="121">
                  <c:v>133.0309</c:v>
                </c:pt>
                <c:pt idx="122">
                  <c:v>151.2287</c:v>
                </c:pt>
                <c:pt idx="123">
                  <c:v>160.3239</c:v>
                </c:pt>
                <c:pt idx="124">
                  <c:v>160.9791</c:v>
                </c:pt>
                <c:pt idx="125">
                  <c:v>160.7548</c:v>
                </c:pt>
                <c:pt idx="126">
                  <c:v>154.2697</c:v>
                </c:pt>
                <c:pt idx="127">
                  <c:v>167.1138</c:v>
                </c:pt>
                <c:pt idx="128">
                  <c:v>170.1776</c:v>
                </c:pt>
                <c:pt idx="129">
                  <c:v>165.1303</c:v>
                </c:pt>
                <c:pt idx="130">
                  <c:v>165.8975</c:v>
                </c:pt>
                <c:pt idx="131">
                  <c:v>196.1641</c:v>
                </c:pt>
                <c:pt idx="132">
                  <c:v>143.0105</c:v>
                </c:pt>
                <c:pt idx="133">
                  <c:v>147.3167</c:v>
                </c:pt>
                <c:pt idx="134">
                  <c:v>174.5418</c:v>
                </c:pt>
                <c:pt idx="135">
                  <c:v>159.4999</c:v>
                </c:pt>
                <c:pt idx="136">
                  <c:v>164.3519</c:v>
                </c:pt>
                <c:pt idx="137">
                  <c:v>169.0944</c:v>
                </c:pt>
                <c:pt idx="138">
                  <c:v>159.2162</c:v>
                </c:pt>
                <c:pt idx="139">
                  <c:v>170.8475</c:v>
                </c:pt>
                <c:pt idx="140">
                  <c:v>170.1294</c:v>
                </c:pt>
                <c:pt idx="141">
                  <c:v>171.5101</c:v>
                </c:pt>
                <c:pt idx="142">
                  <c:v>170.9494</c:v>
                </c:pt>
                <c:pt idx="143">
                  <c:v>199.8657</c:v>
                </c:pt>
                <c:pt idx="144">
                  <c:v>148.6349</c:v>
                </c:pt>
                <c:pt idx="145">
                  <c:v>151.567</c:v>
                </c:pt>
              </c:numCache>
            </c:numRef>
          </c:val>
          <c:smooth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Harrisonburg, VA Metropolitan Statistical Area</c:v>
                </c:pt>
              </c:strCache>
            </c:strRef>
          </c:tx>
          <c:marker>
            <c:symbol val="none"/>
          </c:marker>
          <c:cat>
            <c:strRef>
              <c:f>Sheet1!$A$2:$A$147</c:f>
              <c:strCache>
                <c:ptCount val="146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smooth val="0"/>
        </c:ser>
        <c:marker val="1"/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40495176"/>
        <c:crosses val="autoZero"/>
        <c:lblAlgn val="ctr"/>
        <c:lblOffset val="100"/>
        <c:noMultiLvlLbl val="0"/>
      </c:catAx>
      <c:valAx>
        <c:axId val="2140495176"/>
        <c:scaling>
          <c:min val="80.0"/>
        </c:scaling>
        <c:delete val="0"/>
        <c:axPos val="l"/>
        <c:majorGridlines/>
        <c:numFmt formatCode="&quot;$&quot;#,##0.00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Virginia</c:v>
                </c:pt>
              </c:strCache>
            </c:strRef>
          </c:tx>
          <c:marker>
            <c:symbol val="none"/>
          </c:marker>
          <c:cat>
            <c:strRef>
              <c:f>Sheet1!$A$2:$A$151</c:f>
              <c:strCache>
                <c:ptCount val="15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</c:strCache>
            </c:strRef>
          </c:cat>
          <c:val>
            <c:numRef>
              <c:f>Sheet1!$B$2:$B$150</c:f>
              <c:numCache>
                <c:formatCode>General</c:formatCode>
                <c:ptCount val="149"/>
                <c:pt idx="0">
                  <c:v>3630.3</c:v>
                </c:pt>
                <c:pt idx="1">
                  <c:v>3640.7</c:v>
                </c:pt>
                <c:pt idx="2">
                  <c:v>3638.3</c:v>
                </c:pt>
                <c:pt idx="3">
                  <c:v>3650.5</c:v>
                </c:pt>
                <c:pt idx="4">
                  <c:v>3656.6</c:v>
                </c:pt>
                <c:pt idx="5">
                  <c:v>3658.3</c:v>
                </c:pt>
                <c:pt idx="6">
                  <c:v>3673.8</c:v>
                </c:pt>
                <c:pt idx="7">
                  <c:v>3681.3</c:v>
                </c:pt>
                <c:pt idx="8">
                  <c:v>3698.4</c:v>
                </c:pt>
                <c:pt idx="9">
                  <c:v>3687.2</c:v>
                </c:pt>
                <c:pt idx="10">
                  <c:v>3694.8</c:v>
                </c:pt>
                <c:pt idx="11">
                  <c:v>3699.3</c:v>
                </c:pt>
                <c:pt idx="12">
                  <c:v>3713.3</c:v>
                </c:pt>
                <c:pt idx="13">
                  <c:v>3717.8</c:v>
                </c:pt>
                <c:pt idx="14">
                  <c:v>3727.5</c:v>
                </c:pt>
                <c:pt idx="15">
                  <c:v>3724.8</c:v>
                </c:pt>
                <c:pt idx="16">
                  <c:v>3730.6</c:v>
                </c:pt>
                <c:pt idx="17">
                  <c:v>3736.8</c:v>
                </c:pt>
                <c:pt idx="18">
                  <c:v>3737.8</c:v>
                </c:pt>
                <c:pt idx="19">
                  <c:v>3740.4</c:v>
                </c:pt>
                <c:pt idx="20">
                  <c:v>3736.6</c:v>
                </c:pt>
                <c:pt idx="21">
                  <c:v>3737.7</c:v>
                </c:pt>
                <c:pt idx="22">
                  <c:v>3741.9</c:v>
                </c:pt>
                <c:pt idx="23">
                  <c:v>3748.0</c:v>
                </c:pt>
                <c:pt idx="24">
                  <c:v>3762.7</c:v>
                </c:pt>
                <c:pt idx="25">
                  <c:v>3761.8</c:v>
                </c:pt>
                <c:pt idx="26">
                  <c:v>3767.8</c:v>
                </c:pt>
                <c:pt idx="27">
                  <c:v>3766.2</c:v>
                </c:pt>
                <c:pt idx="28">
                  <c:v>3766.2</c:v>
                </c:pt>
                <c:pt idx="29">
                  <c:v>3770.9</c:v>
                </c:pt>
                <c:pt idx="30">
                  <c:v>3773.0</c:v>
                </c:pt>
                <c:pt idx="31">
                  <c:v>3767.0</c:v>
                </c:pt>
                <c:pt idx="32">
                  <c:v>3771.0</c:v>
                </c:pt>
                <c:pt idx="33">
                  <c:v>3771.4</c:v>
                </c:pt>
                <c:pt idx="34">
                  <c:v>3776.1</c:v>
                </c:pt>
                <c:pt idx="35">
                  <c:v>3777.0</c:v>
                </c:pt>
                <c:pt idx="36">
                  <c:v>3786.5</c:v>
                </c:pt>
                <c:pt idx="37">
                  <c:v>3787.7</c:v>
                </c:pt>
                <c:pt idx="38">
                  <c:v>3784.2</c:v>
                </c:pt>
                <c:pt idx="39">
                  <c:v>3788.7</c:v>
                </c:pt>
                <c:pt idx="40">
                  <c:v>3784.0</c:v>
                </c:pt>
                <c:pt idx="41">
                  <c:v>3780.2</c:v>
                </c:pt>
                <c:pt idx="42">
                  <c:v>3778.0</c:v>
                </c:pt>
                <c:pt idx="43">
                  <c:v>3777.2</c:v>
                </c:pt>
                <c:pt idx="44">
                  <c:v>3766.6</c:v>
                </c:pt>
                <c:pt idx="45">
                  <c:v>3758.0</c:v>
                </c:pt>
                <c:pt idx="46">
                  <c:v>3743.9</c:v>
                </c:pt>
                <c:pt idx="47">
                  <c:v>3733.1</c:v>
                </c:pt>
                <c:pt idx="48">
                  <c:v>3706.3</c:v>
                </c:pt>
                <c:pt idx="49">
                  <c:v>3687.0</c:v>
                </c:pt>
                <c:pt idx="50">
                  <c:v>3670.4</c:v>
                </c:pt>
                <c:pt idx="51">
                  <c:v>3649.7</c:v>
                </c:pt>
                <c:pt idx="52">
                  <c:v>3657.4</c:v>
                </c:pt>
                <c:pt idx="53">
                  <c:v>3652.2</c:v>
                </c:pt>
                <c:pt idx="54">
                  <c:v>3635.8</c:v>
                </c:pt>
                <c:pt idx="55">
                  <c:v>3632.6</c:v>
                </c:pt>
                <c:pt idx="56">
                  <c:v>3626.3</c:v>
                </c:pt>
                <c:pt idx="57">
                  <c:v>3624.1</c:v>
                </c:pt>
                <c:pt idx="58">
                  <c:v>3628.0</c:v>
                </c:pt>
                <c:pt idx="59">
                  <c:v>3624.3</c:v>
                </c:pt>
                <c:pt idx="60">
                  <c:v>3615.5</c:v>
                </c:pt>
                <c:pt idx="61">
                  <c:v>3596.1</c:v>
                </c:pt>
                <c:pt idx="62">
                  <c:v>3616.4</c:v>
                </c:pt>
                <c:pt idx="63">
                  <c:v>3639.9</c:v>
                </c:pt>
                <c:pt idx="64">
                  <c:v>3663.5</c:v>
                </c:pt>
                <c:pt idx="65">
                  <c:v>3662.7</c:v>
                </c:pt>
                <c:pt idx="66">
                  <c:v>3660.7</c:v>
                </c:pt>
                <c:pt idx="67">
                  <c:v>3654.1</c:v>
                </c:pt>
                <c:pt idx="68">
                  <c:v>3656.7</c:v>
                </c:pt>
                <c:pt idx="69">
                  <c:v>3664.1</c:v>
                </c:pt>
                <c:pt idx="70">
                  <c:v>3662.4</c:v>
                </c:pt>
                <c:pt idx="71">
                  <c:v>3666.8</c:v>
                </c:pt>
                <c:pt idx="72">
                  <c:v>3672.7</c:v>
                </c:pt>
                <c:pt idx="73">
                  <c:v>3678.5</c:v>
                </c:pt>
                <c:pt idx="74">
                  <c:v>3683.2</c:v>
                </c:pt>
                <c:pt idx="75">
                  <c:v>3685.8</c:v>
                </c:pt>
                <c:pt idx="76">
                  <c:v>3682.9</c:v>
                </c:pt>
                <c:pt idx="77">
                  <c:v>3683.6</c:v>
                </c:pt>
                <c:pt idx="78">
                  <c:v>3699.5</c:v>
                </c:pt>
                <c:pt idx="79">
                  <c:v>3696.3</c:v>
                </c:pt>
                <c:pt idx="80">
                  <c:v>3709.0</c:v>
                </c:pt>
                <c:pt idx="81">
                  <c:v>3704.7</c:v>
                </c:pt>
                <c:pt idx="82">
                  <c:v>3709.3</c:v>
                </c:pt>
                <c:pt idx="83">
                  <c:v>3709.2</c:v>
                </c:pt>
                <c:pt idx="84">
                  <c:v>3720.1</c:v>
                </c:pt>
                <c:pt idx="85">
                  <c:v>3725.4</c:v>
                </c:pt>
                <c:pt idx="86">
                  <c:v>3732.2</c:v>
                </c:pt>
                <c:pt idx="87">
                  <c:v>3728.0</c:v>
                </c:pt>
                <c:pt idx="88">
                  <c:v>3723.5</c:v>
                </c:pt>
                <c:pt idx="89">
                  <c:v>3727.1</c:v>
                </c:pt>
                <c:pt idx="90">
                  <c:v>3722.6</c:v>
                </c:pt>
                <c:pt idx="91">
                  <c:v>3733.5</c:v>
                </c:pt>
                <c:pt idx="92">
                  <c:v>3743.4</c:v>
                </c:pt>
                <c:pt idx="93">
                  <c:v>3754.5</c:v>
                </c:pt>
                <c:pt idx="94">
                  <c:v>3755.0</c:v>
                </c:pt>
                <c:pt idx="95">
                  <c:v>3761.2</c:v>
                </c:pt>
                <c:pt idx="96">
                  <c:v>3760.8</c:v>
                </c:pt>
                <c:pt idx="97">
                  <c:v>3769.4</c:v>
                </c:pt>
                <c:pt idx="98">
                  <c:v>3769.7</c:v>
                </c:pt>
                <c:pt idx="99">
                  <c:v>3763.1</c:v>
                </c:pt>
                <c:pt idx="100">
                  <c:v>3757.6</c:v>
                </c:pt>
                <c:pt idx="101">
                  <c:v>3756.5</c:v>
                </c:pt>
                <c:pt idx="102">
                  <c:v>3760.1</c:v>
                </c:pt>
                <c:pt idx="103">
                  <c:v>3761.7</c:v>
                </c:pt>
                <c:pt idx="104">
                  <c:v>3763.6</c:v>
                </c:pt>
                <c:pt idx="105">
                  <c:v>3758.5</c:v>
                </c:pt>
                <c:pt idx="106">
                  <c:v>3765.4</c:v>
                </c:pt>
                <c:pt idx="107">
                  <c:v>3762.7</c:v>
                </c:pt>
                <c:pt idx="108">
                  <c:v>3766.1</c:v>
                </c:pt>
                <c:pt idx="109">
                  <c:v>3761.1</c:v>
                </c:pt>
                <c:pt idx="110">
                  <c:v>3766.5</c:v>
                </c:pt>
                <c:pt idx="111">
                  <c:v>3782.7</c:v>
                </c:pt>
                <c:pt idx="112">
                  <c:v>3788.0</c:v>
                </c:pt>
                <c:pt idx="113">
                  <c:v>3786.3</c:v>
                </c:pt>
                <c:pt idx="114">
                  <c:v>3786.4</c:v>
                </c:pt>
                <c:pt idx="115">
                  <c:v>3788.8</c:v>
                </c:pt>
                <c:pt idx="116">
                  <c:v>3792.1</c:v>
                </c:pt>
                <c:pt idx="117">
                  <c:v>3790.0</c:v>
                </c:pt>
                <c:pt idx="118">
                  <c:v>3794.1</c:v>
                </c:pt>
                <c:pt idx="119">
                  <c:v>3796.5</c:v>
                </c:pt>
                <c:pt idx="120">
                  <c:v>3814.7</c:v>
                </c:pt>
                <c:pt idx="121">
                  <c:v>3818.3</c:v>
                </c:pt>
                <c:pt idx="122">
                  <c:v>3811.1</c:v>
                </c:pt>
                <c:pt idx="123">
                  <c:v>3831.0</c:v>
                </c:pt>
                <c:pt idx="124">
                  <c:v>3843.1</c:v>
                </c:pt>
                <c:pt idx="125">
                  <c:v>3849.8</c:v>
                </c:pt>
                <c:pt idx="126">
                  <c:v>3875.3</c:v>
                </c:pt>
                <c:pt idx="127">
                  <c:v>3878.7</c:v>
                </c:pt>
                <c:pt idx="128">
                  <c:v>3881.3</c:v>
                </c:pt>
                <c:pt idx="129">
                  <c:v>3893.4</c:v>
                </c:pt>
                <c:pt idx="130">
                  <c:v>3899.9</c:v>
                </c:pt>
                <c:pt idx="131">
                  <c:v>3902.8</c:v>
                </c:pt>
                <c:pt idx="132">
                  <c:v>3894.2</c:v>
                </c:pt>
                <c:pt idx="133">
                  <c:v>3904.2</c:v>
                </c:pt>
                <c:pt idx="134">
                  <c:v>3909.5</c:v>
                </c:pt>
                <c:pt idx="135">
                  <c:v>3910.9</c:v>
                </c:pt>
                <c:pt idx="136">
                  <c:v>3907.1</c:v>
                </c:pt>
                <c:pt idx="137">
                  <c:v>3911.9</c:v>
                </c:pt>
                <c:pt idx="138">
                  <c:v>3915.6</c:v>
                </c:pt>
                <c:pt idx="139">
                  <c:v>3922.5</c:v>
                </c:pt>
                <c:pt idx="140">
                  <c:v>3928.7</c:v>
                </c:pt>
                <c:pt idx="141">
                  <c:v>3939.4</c:v>
                </c:pt>
                <c:pt idx="142">
                  <c:v>3932.8</c:v>
                </c:pt>
                <c:pt idx="143">
                  <c:v>3936.3</c:v>
                </c:pt>
                <c:pt idx="144">
                  <c:v>3946.3</c:v>
                </c:pt>
                <c:pt idx="145">
                  <c:v>3960.3</c:v>
                </c:pt>
                <c:pt idx="146">
                  <c:v>3955.3</c:v>
                </c:pt>
                <c:pt idx="147">
                  <c:v>3953.6</c:v>
                </c:pt>
                <c:pt idx="148">
                  <c:v>3951.5</c:v>
                </c:pt>
              </c:numCache>
            </c:numRef>
          </c:val>
          <c:smooth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Virginia</c:v>
                </c:pt>
              </c:strCache>
            </c:strRef>
          </c:tx>
          <c:marker>
            <c:symbol val="none"/>
          </c:marker>
          <c:cat>
            <c:strRef>
              <c:f>Sheet1!$A$2:$A$151</c:f>
              <c:strCache>
                <c:ptCount val="15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smooth val="0"/>
        </c:ser>
        <c:marker val="1"/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low"/>
        <c:txPr>
          <a:bodyPr/>
          <a:lstStyle/>
          <a:p>
            <a:pPr>
              <a:defRPr b="1" sz="1200"/>
            </a:pPr>
          </a:p>
        </c:txPr>
        <c:crossAx val="2140495176"/>
        <c:crosses val="autoZero"/>
        <c:lblAlgn val="ctr"/>
        <c:lblOffset val="10"/>
        <c:noMultiLvlLbl val="0"/>
      </c:catAx>
      <c:valAx>
        <c:axId val="2140495176"/>
        <c:scaling>
          <c:min val="2500.0"/>
        </c:scaling>
        <c:delete val="0"/>
        <c:axPos val="l"/>
        <c:majorGridlines/>
        <c:numFmt formatCode="0.00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0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Lynchburg, VA Metropolitan Statistical Area</c:v>
                </c:pt>
              </c:strCache>
            </c:strRef>
          </c:tx>
          <c:marker>
            <c:symbol val="none"/>
          </c:marker>
          <c:cat>
            <c:strRef>
              <c:f>Sheet1!$A$2:$A$147</c:f>
              <c:strCache>
                <c:ptCount val="146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</c:strCache>
            </c:strRef>
          </c:cat>
          <c:val>
            <c:numRef>
              <c:f>Sheet1!$B$2:$B$147</c:f>
              <c:numCache>
                <c:formatCode>General</c:formatCode>
                <c:ptCount val="146"/>
                <c:pt idx="0">
                  <c:v>162.074</c:v>
                </c:pt>
                <c:pt idx="1">
                  <c:v>166.4775</c:v>
                </c:pt>
                <c:pt idx="2">
                  <c:v>202.0092</c:v>
                </c:pt>
                <c:pt idx="3">
                  <c:v>184.921</c:v>
                </c:pt>
                <c:pt idx="4">
                  <c:v>185.476</c:v>
                </c:pt>
                <c:pt idx="5">
                  <c:v>202.8711</c:v>
                </c:pt>
                <c:pt idx="6">
                  <c:v>187.5278</c:v>
                </c:pt>
                <c:pt idx="7">
                  <c:v>187.6123</c:v>
                </c:pt>
                <c:pt idx="8">
                  <c:v>190.2905</c:v>
                </c:pt>
                <c:pt idx="9">
                  <c:v>203.769</c:v>
                </c:pt>
                <c:pt idx="10">
                  <c:v>191.7031</c:v>
                </c:pt>
                <c:pt idx="11">
                  <c:v>256.3352</c:v>
                </c:pt>
                <c:pt idx="12">
                  <c:v>175.1621</c:v>
                </c:pt>
                <c:pt idx="13">
                  <c:v>180.7081</c:v>
                </c:pt>
                <c:pt idx="14">
                  <c:v>216.0098</c:v>
                </c:pt>
                <c:pt idx="15">
                  <c:v>208.3354</c:v>
                </c:pt>
                <c:pt idx="16">
                  <c:v>228.3024</c:v>
                </c:pt>
                <c:pt idx="17">
                  <c:v>225.5773</c:v>
                </c:pt>
                <c:pt idx="18">
                  <c:v>217.1478</c:v>
                </c:pt>
                <c:pt idx="19">
                  <c:v>217.8238</c:v>
                </c:pt>
                <c:pt idx="20">
                  <c:v>223.502</c:v>
                </c:pt>
                <c:pt idx="21">
                  <c:v>213.6116</c:v>
                </c:pt>
                <c:pt idx="22">
                  <c:v>214.7762</c:v>
                </c:pt>
                <c:pt idx="23">
                  <c:v>271.5349</c:v>
                </c:pt>
                <c:pt idx="24">
                  <c:v>188.7287</c:v>
                </c:pt>
                <c:pt idx="25">
                  <c:v>194.5517</c:v>
                </c:pt>
                <c:pt idx="26">
                  <c:v>226.8721</c:v>
                </c:pt>
                <c:pt idx="27">
                  <c:v>207.5383</c:v>
                </c:pt>
                <c:pt idx="28">
                  <c:v>221.6089</c:v>
                </c:pt>
                <c:pt idx="29">
                  <c:v>233.8713</c:v>
                </c:pt>
                <c:pt idx="30">
                  <c:v>205.1261</c:v>
                </c:pt>
                <c:pt idx="31">
                  <c:v>223.0003</c:v>
                </c:pt>
                <c:pt idx="32">
                  <c:v>219.4412</c:v>
                </c:pt>
                <c:pt idx="33">
                  <c:v>212.4307</c:v>
                </c:pt>
                <c:pt idx="34">
                  <c:v>217.5546</c:v>
                </c:pt>
                <c:pt idx="35">
                  <c:v>283.2511</c:v>
                </c:pt>
                <c:pt idx="36">
                  <c:v>198.3584</c:v>
                </c:pt>
                <c:pt idx="37">
                  <c:v>214.2449</c:v>
                </c:pt>
                <c:pt idx="38">
                  <c:v>229.5657</c:v>
                </c:pt>
                <c:pt idx="39">
                  <c:v>225.3351</c:v>
                </c:pt>
                <c:pt idx="40">
                  <c:v>242.1409</c:v>
                </c:pt>
                <c:pt idx="41">
                  <c:v>240.391</c:v>
                </c:pt>
                <c:pt idx="42">
                  <c:v>240.4621</c:v>
                </c:pt>
                <c:pt idx="43">
                  <c:v>204.6686</c:v>
                </c:pt>
                <c:pt idx="44">
                  <c:v>223.3416</c:v>
                </c:pt>
                <c:pt idx="45">
                  <c:v>218.9609</c:v>
                </c:pt>
                <c:pt idx="46">
                  <c:v>199.5482</c:v>
                </c:pt>
                <c:pt idx="47">
                  <c:v>276.5264</c:v>
                </c:pt>
                <c:pt idx="48">
                  <c:v>183.8324</c:v>
                </c:pt>
                <c:pt idx="49">
                  <c:v>177.0463</c:v>
                </c:pt>
                <c:pt idx="50">
                  <c:v>227.9292</c:v>
                </c:pt>
                <c:pt idx="51">
                  <c:v>203.0314</c:v>
                </c:pt>
                <c:pt idx="52">
                  <c:v>202.0278</c:v>
                </c:pt>
                <c:pt idx="53">
                  <c:v>209.1934</c:v>
                </c:pt>
                <c:pt idx="54">
                  <c:v>198.6827</c:v>
                </c:pt>
                <c:pt idx="55">
                  <c:v>187.7853</c:v>
                </c:pt>
                <c:pt idx="56">
                  <c:v>212.3132</c:v>
                </c:pt>
                <c:pt idx="57">
                  <c:v>208.7389</c:v>
                </c:pt>
                <c:pt idx="58">
                  <c:v>196.3</c:v>
                </c:pt>
                <c:pt idx="59">
                  <c:v>245.1644</c:v>
                </c:pt>
                <c:pt idx="60">
                  <c:v>165.8881</c:v>
                </c:pt>
                <c:pt idx="61">
                  <c:v>172.1845</c:v>
                </c:pt>
                <c:pt idx="62">
                  <c:v>241.1994</c:v>
                </c:pt>
                <c:pt idx="63">
                  <c:v>218.7434</c:v>
                </c:pt>
                <c:pt idx="64">
                  <c:v>221.9047</c:v>
                </c:pt>
                <c:pt idx="65">
                  <c:v>217.8539</c:v>
                </c:pt>
                <c:pt idx="66">
                  <c:v>202.8245</c:v>
                </c:pt>
                <c:pt idx="67">
                  <c:v>210.9968</c:v>
                </c:pt>
                <c:pt idx="68">
                  <c:v>219.6921</c:v>
                </c:pt>
                <c:pt idx="69">
                  <c:v>203.6665</c:v>
                </c:pt>
                <c:pt idx="70">
                  <c:v>209.4284</c:v>
                </c:pt>
                <c:pt idx="71">
                  <c:v>275.3791</c:v>
                </c:pt>
                <c:pt idx="72">
                  <c:v>189.2694</c:v>
                </c:pt>
                <c:pt idx="73">
                  <c:v>184.954</c:v>
                </c:pt>
                <c:pt idx="74">
                  <c:v>201.7046</c:v>
                </c:pt>
                <c:pt idx="75">
                  <c:v>215.2214</c:v>
                </c:pt>
                <c:pt idx="76">
                  <c:v>220.1297</c:v>
                </c:pt>
                <c:pt idx="77">
                  <c:v>227.4052</c:v>
                </c:pt>
                <c:pt idx="78">
                  <c:v>202.3068</c:v>
                </c:pt>
                <c:pt idx="79">
                  <c:v>214.6512</c:v>
                </c:pt>
                <c:pt idx="80">
                  <c:v>217.2559</c:v>
                </c:pt>
                <c:pt idx="81">
                  <c:v>209.1152</c:v>
                </c:pt>
                <c:pt idx="82">
                  <c:v>215.2197</c:v>
                </c:pt>
                <c:pt idx="83">
                  <c:v>293.6787</c:v>
                </c:pt>
                <c:pt idx="84">
                  <c:v>177.4552</c:v>
                </c:pt>
                <c:pt idx="85">
                  <c:v>211.4214</c:v>
                </c:pt>
                <c:pt idx="86">
                  <c:v>214.1072</c:v>
                </c:pt>
                <c:pt idx="87">
                  <c:v>207.8589</c:v>
                </c:pt>
                <c:pt idx="88">
                  <c:v>214.8834</c:v>
                </c:pt>
                <c:pt idx="89">
                  <c:v>224.6313</c:v>
                </c:pt>
                <c:pt idx="90">
                  <c:v>206.8229</c:v>
                </c:pt>
                <c:pt idx="91">
                  <c:v>227.1303</c:v>
                </c:pt>
                <c:pt idx="92">
                  <c:v>226.6151</c:v>
                </c:pt>
                <c:pt idx="93">
                  <c:v>205.6921</c:v>
                </c:pt>
                <c:pt idx="94">
                  <c:v>231.7933</c:v>
                </c:pt>
                <c:pt idx="95">
                  <c:v>278.2791</c:v>
                </c:pt>
                <c:pt idx="96">
                  <c:v>200.3824</c:v>
                </c:pt>
                <c:pt idx="97">
                  <c:v>213.7196</c:v>
                </c:pt>
                <c:pt idx="98">
                  <c:v>224.2867</c:v>
                </c:pt>
                <c:pt idx="99">
                  <c:v>226.7449</c:v>
                </c:pt>
                <c:pt idx="100">
                  <c:v>225.2221</c:v>
                </c:pt>
                <c:pt idx="101">
                  <c:v>228.4324</c:v>
                </c:pt>
                <c:pt idx="102">
                  <c:v>216.5418</c:v>
                </c:pt>
                <c:pt idx="103">
                  <c:v>216.494</c:v>
                </c:pt>
                <c:pt idx="104">
                  <c:v>217.455</c:v>
                </c:pt>
                <c:pt idx="105">
                  <c:v>226.7438</c:v>
                </c:pt>
                <c:pt idx="106">
                  <c:v>224.4289</c:v>
                </c:pt>
                <c:pt idx="107">
                  <c:v>258.4402</c:v>
                </c:pt>
                <c:pt idx="108">
                  <c:v>213.8641</c:v>
                </c:pt>
                <c:pt idx="109">
                  <c:v>215.3896</c:v>
                </c:pt>
                <c:pt idx="110">
                  <c:v>235.0642</c:v>
                </c:pt>
                <c:pt idx="111">
                  <c:v>241.6041</c:v>
                </c:pt>
                <c:pt idx="112">
                  <c:v>232.3528</c:v>
                </c:pt>
                <c:pt idx="113">
                  <c:v>234.081</c:v>
                </c:pt>
                <c:pt idx="114">
                  <c:v>226.4791</c:v>
                </c:pt>
                <c:pt idx="115">
                  <c:v>268.7504</c:v>
                </c:pt>
                <c:pt idx="116">
                  <c:v>239.8729</c:v>
                </c:pt>
                <c:pt idx="117">
                  <c:v>230.2109</c:v>
                </c:pt>
                <c:pt idx="118">
                  <c:v>232.5004</c:v>
                </c:pt>
                <c:pt idx="119">
                  <c:v>304.8153</c:v>
                </c:pt>
                <c:pt idx="120">
                  <c:v>203.8804</c:v>
                </c:pt>
                <c:pt idx="121">
                  <c:v>211.0185</c:v>
                </c:pt>
                <c:pt idx="122">
                  <c:v>248.0221</c:v>
                </c:pt>
                <c:pt idx="123">
                  <c:v>253.0835</c:v>
                </c:pt>
                <c:pt idx="124">
                  <c:v>248.2006</c:v>
                </c:pt>
                <c:pt idx="125">
                  <c:v>251.5002</c:v>
                </c:pt>
                <c:pt idx="126">
                  <c:v>243.8303</c:v>
                </c:pt>
                <c:pt idx="127">
                  <c:v>242.3995</c:v>
                </c:pt>
                <c:pt idx="128">
                  <c:v>251.7759</c:v>
                </c:pt>
                <c:pt idx="129">
                  <c:v>243.6519</c:v>
                </c:pt>
                <c:pt idx="130">
                  <c:v>242.8947</c:v>
                </c:pt>
                <c:pt idx="131">
                  <c:v>304.3503</c:v>
                </c:pt>
                <c:pt idx="132">
                  <c:v>213.2597</c:v>
                </c:pt>
                <c:pt idx="133">
                  <c:v>225.1386</c:v>
                </c:pt>
                <c:pt idx="134">
                  <c:v>266.3364</c:v>
                </c:pt>
                <c:pt idx="135">
                  <c:v>243.0278</c:v>
                </c:pt>
                <c:pt idx="136">
                  <c:v>250.0523</c:v>
                </c:pt>
                <c:pt idx="137">
                  <c:v>270.5758</c:v>
                </c:pt>
                <c:pt idx="138">
                  <c:v>237.6958</c:v>
                </c:pt>
                <c:pt idx="139">
                  <c:v>256.4356</c:v>
                </c:pt>
                <c:pt idx="140">
                  <c:v>254.1862</c:v>
                </c:pt>
                <c:pt idx="141">
                  <c:v>251.5018</c:v>
                </c:pt>
                <c:pt idx="142">
                  <c:v>253.5146</c:v>
                </c:pt>
                <c:pt idx="143">
                  <c:v>320.4558</c:v>
                </c:pt>
                <c:pt idx="144">
                  <c:v>215.2631</c:v>
                </c:pt>
                <c:pt idx="145">
                  <c:v>227.8393</c:v>
                </c:pt>
              </c:numCache>
            </c:numRef>
          </c:val>
          <c:smooth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Lynchburg, VA Metropolitan Statistical Area</c:v>
                </c:pt>
              </c:strCache>
            </c:strRef>
          </c:tx>
          <c:marker>
            <c:symbol val="none"/>
          </c:marker>
          <c:cat>
            <c:strRef>
              <c:f>Sheet1!$A$2:$A$147</c:f>
              <c:strCache>
                <c:ptCount val="146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smooth val="0"/>
        </c:ser>
        <c:marker val="1"/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40495176"/>
        <c:crosses val="autoZero"/>
        <c:lblAlgn val="ctr"/>
        <c:lblOffset val="100"/>
        <c:noMultiLvlLbl val="0"/>
      </c:catAx>
      <c:valAx>
        <c:axId val="2140495176"/>
        <c:scaling>
          <c:min val="100.0"/>
        </c:scaling>
        <c:delete val="0"/>
        <c:axPos val="l"/>
        <c:majorGridlines/>
        <c:numFmt formatCode="&quot;$&quot;#,##0.00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Richmond, VA Metropolitan Statistical Area</c:v>
                </c:pt>
              </c:strCache>
            </c:strRef>
          </c:tx>
          <c:marker>
            <c:symbol val="none"/>
          </c:marker>
          <c:cat>
            <c:strRef>
              <c:f>Sheet1!$A$2:$A$147</c:f>
              <c:strCache>
                <c:ptCount val="146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</c:strCache>
            </c:strRef>
          </c:cat>
          <c:val>
            <c:numRef>
              <c:f>Sheet1!$B$2:$B$147</c:f>
              <c:numCache>
                <c:formatCode>General</c:formatCode>
                <c:ptCount val="146"/>
                <c:pt idx="0">
                  <c:v>1093.4079</c:v>
                </c:pt>
                <c:pt idx="1">
                  <c:v>1142.7509</c:v>
                </c:pt>
                <c:pt idx="2">
                  <c:v>1288.7472</c:v>
                </c:pt>
                <c:pt idx="3">
                  <c:v>1284.4984</c:v>
                </c:pt>
                <c:pt idx="4">
                  <c:v>1294.9241</c:v>
                </c:pt>
                <c:pt idx="5">
                  <c:v>1361.0122</c:v>
                </c:pt>
                <c:pt idx="6">
                  <c:v>1225.4916</c:v>
                </c:pt>
                <c:pt idx="7">
                  <c:v>1197.6663</c:v>
                </c:pt>
                <c:pt idx="8">
                  <c:v>1330.3917</c:v>
                </c:pt>
                <c:pt idx="9">
                  <c:v>1350.1238</c:v>
                </c:pt>
                <c:pt idx="10">
                  <c:v>1288.0065</c:v>
                </c:pt>
                <c:pt idx="11">
                  <c:v>1622.7317</c:v>
                </c:pt>
                <c:pt idx="12">
                  <c:v>1200.4003</c:v>
                </c:pt>
                <c:pt idx="13">
                  <c:v>1210.4404</c:v>
                </c:pt>
                <c:pt idx="14">
                  <c:v>1450.8906</c:v>
                </c:pt>
                <c:pt idx="15">
                  <c:v>1378.7763</c:v>
                </c:pt>
                <c:pt idx="16">
                  <c:v>1416.1195</c:v>
                </c:pt>
                <c:pt idx="17">
                  <c:v>1511.2537</c:v>
                </c:pt>
                <c:pt idx="18">
                  <c:v>1300.0398</c:v>
                </c:pt>
                <c:pt idx="19">
                  <c:v>1375.4291</c:v>
                </c:pt>
                <c:pt idx="20">
                  <c:v>1383.8166</c:v>
                </c:pt>
                <c:pt idx="21">
                  <c:v>1367.5581</c:v>
                </c:pt>
                <c:pt idx="22">
                  <c:v>1386.8403</c:v>
                </c:pt>
                <c:pt idx="23">
                  <c:v>1695.9361</c:v>
                </c:pt>
                <c:pt idx="24">
                  <c:v>1300.6514</c:v>
                </c:pt>
                <c:pt idx="25">
                  <c:v>1352.1738</c:v>
                </c:pt>
                <c:pt idx="26">
                  <c:v>1487.2647</c:v>
                </c:pt>
                <c:pt idx="27">
                  <c:v>1397.2381</c:v>
                </c:pt>
                <c:pt idx="28">
                  <c:v>1466.8801</c:v>
                </c:pt>
                <c:pt idx="29">
                  <c:v>1533.2632</c:v>
                </c:pt>
                <c:pt idx="30">
                  <c:v>1358.3076</c:v>
                </c:pt>
                <c:pt idx="31">
                  <c:v>1465.3901</c:v>
                </c:pt>
                <c:pt idx="32">
                  <c:v>1393.4319</c:v>
                </c:pt>
                <c:pt idx="33">
                  <c:v>1444.8676</c:v>
                </c:pt>
                <c:pt idx="34">
                  <c:v>1491.4033</c:v>
                </c:pt>
                <c:pt idx="35">
                  <c:v>1764.6136</c:v>
                </c:pt>
                <c:pt idx="36">
                  <c:v>1259.346</c:v>
                </c:pt>
                <c:pt idx="37">
                  <c:v>1309.6492</c:v>
                </c:pt>
                <c:pt idx="38">
                  <c:v>1456.4574</c:v>
                </c:pt>
                <c:pt idx="39">
                  <c:v>1359.2791</c:v>
                </c:pt>
                <c:pt idx="40">
                  <c:v>1443.6379</c:v>
                </c:pt>
                <c:pt idx="41">
                  <c:v>1521.8684</c:v>
                </c:pt>
                <c:pt idx="42">
                  <c:v>1464.3308</c:v>
                </c:pt>
                <c:pt idx="43">
                  <c:v>1379.138</c:v>
                </c:pt>
                <c:pt idx="44">
                  <c:v>1439.844</c:v>
                </c:pt>
                <c:pt idx="45">
                  <c:v>1415.2449</c:v>
                </c:pt>
                <c:pt idx="46">
                  <c:v>1303.4315</c:v>
                </c:pt>
                <c:pt idx="47">
                  <c:v>1717.9911</c:v>
                </c:pt>
                <c:pt idx="48">
                  <c:v>1194.416</c:v>
                </c:pt>
                <c:pt idx="49">
                  <c:v>1189.6574</c:v>
                </c:pt>
                <c:pt idx="50">
                  <c:v>1315.8104</c:v>
                </c:pt>
                <c:pt idx="51">
                  <c:v>1330.8407</c:v>
                </c:pt>
                <c:pt idx="52">
                  <c:v>1291.6685</c:v>
                </c:pt>
                <c:pt idx="53">
                  <c:v>1575.2046</c:v>
                </c:pt>
                <c:pt idx="54">
                  <c:v>1323.0354</c:v>
                </c:pt>
                <c:pt idx="55">
                  <c:v>1252.7171</c:v>
                </c:pt>
                <c:pt idx="56">
                  <c:v>1324.5698</c:v>
                </c:pt>
                <c:pt idx="57">
                  <c:v>1353.2161</c:v>
                </c:pt>
                <c:pt idx="58">
                  <c:v>1324.7022</c:v>
                </c:pt>
                <c:pt idx="59">
                  <c:v>1592.0657</c:v>
                </c:pt>
                <c:pt idx="60">
                  <c:v>1182.5703</c:v>
                </c:pt>
                <c:pt idx="61">
                  <c:v>1074.5536</c:v>
                </c:pt>
                <c:pt idx="62">
                  <c:v>1428.8696</c:v>
                </c:pt>
                <c:pt idx="63">
                  <c:v>1220.6237</c:v>
                </c:pt>
                <c:pt idx="64">
                  <c:v>1330.3854</c:v>
                </c:pt>
                <c:pt idx="65">
                  <c:v>1401.399</c:v>
                </c:pt>
                <c:pt idx="66">
                  <c:v>1271.2976</c:v>
                </c:pt>
                <c:pt idx="67">
                  <c:v>1254.663</c:v>
                </c:pt>
                <c:pt idx="68">
                  <c:v>1369.9043</c:v>
                </c:pt>
                <c:pt idx="69">
                  <c:v>1360.421</c:v>
                </c:pt>
                <c:pt idx="70">
                  <c:v>1342.2548</c:v>
                </c:pt>
                <c:pt idx="71">
                  <c:v>1682.7355</c:v>
                </c:pt>
                <c:pt idx="72">
                  <c:v>1236.7049</c:v>
                </c:pt>
                <c:pt idx="73">
                  <c:v>1232.8076</c:v>
                </c:pt>
                <c:pt idx="74">
                  <c:v>1391.4929</c:v>
                </c:pt>
                <c:pt idx="75">
                  <c:v>1392.4608</c:v>
                </c:pt>
                <c:pt idx="76">
                  <c:v>1373.841</c:v>
                </c:pt>
                <c:pt idx="77">
                  <c:v>1465.2903</c:v>
                </c:pt>
                <c:pt idx="78">
                  <c:v>1322.5523</c:v>
                </c:pt>
                <c:pt idx="79">
                  <c:v>1344.3247</c:v>
                </c:pt>
                <c:pt idx="80">
                  <c:v>1377.6403</c:v>
                </c:pt>
                <c:pt idx="81">
                  <c:v>1384.6454</c:v>
                </c:pt>
                <c:pt idx="82">
                  <c:v>1427.2299</c:v>
                </c:pt>
                <c:pt idx="83">
                  <c:v>1728.1433</c:v>
                </c:pt>
                <c:pt idx="84">
                  <c:v>1250.1298</c:v>
                </c:pt>
                <c:pt idx="85">
                  <c:v>1349.5775</c:v>
                </c:pt>
                <c:pt idx="86">
                  <c:v>1547.4611</c:v>
                </c:pt>
                <c:pt idx="87">
                  <c:v>1422.6908</c:v>
                </c:pt>
                <c:pt idx="88">
                  <c:v>1453.0752</c:v>
                </c:pt>
                <c:pt idx="89">
                  <c:v>1522.958</c:v>
                </c:pt>
                <c:pt idx="90">
                  <c:v>1413.4406</c:v>
                </c:pt>
                <c:pt idx="91">
                  <c:v>1458.7407</c:v>
                </c:pt>
                <c:pt idx="92">
                  <c:v>1462.1513</c:v>
                </c:pt>
                <c:pt idx="93">
                  <c:v>1330.5745</c:v>
                </c:pt>
                <c:pt idx="94">
                  <c:v>1488.1394</c:v>
                </c:pt>
                <c:pt idx="95">
                  <c:v>1779.5371</c:v>
                </c:pt>
                <c:pt idx="96">
                  <c:v>1274.4425</c:v>
                </c:pt>
                <c:pt idx="97">
                  <c:v>1285.8149</c:v>
                </c:pt>
                <c:pt idx="98">
                  <c:v>1506.8215</c:v>
                </c:pt>
                <c:pt idx="99">
                  <c:v>1486.8465</c:v>
                </c:pt>
                <c:pt idx="100">
                  <c:v>1466.8652</c:v>
                </c:pt>
                <c:pt idx="101">
                  <c:v>1524.5604</c:v>
                </c:pt>
                <c:pt idx="102">
                  <c:v>1375.5917</c:v>
                </c:pt>
                <c:pt idx="103">
                  <c:v>1403.7363</c:v>
                </c:pt>
                <c:pt idx="104">
                  <c:v>1438.1329</c:v>
                </c:pt>
                <c:pt idx="105">
                  <c:v>1543.9831</c:v>
                </c:pt>
                <c:pt idx="106">
                  <c:v>1443.9272</c:v>
                </c:pt>
                <c:pt idx="107">
                  <c:v>1707.4433</c:v>
                </c:pt>
                <c:pt idx="108">
                  <c:v>1358.5081</c:v>
                </c:pt>
                <c:pt idx="109">
                  <c:v>1386.7494</c:v>
                </c:pt>
                <c:pt idx="110">
                  <c:v>1523.6428</c:v>
                </c:pt>
                <c:pt idx="111">
                  <c:v>1554.7715</c:v>
                </c:pt>
                <c:pt idx="112">
                  <c:v>1546.3247</c:v>
                </c:pt>
                <c:pt idx="113">
                  <c:v>1560.024</c:v>
                </c:pt>
                <c:pt idx="114">
                  <c:v>1512.0043</c:v>
                </c:pt>
                <c:pt idx="115">
                  <c:v>1500.8591</c:v>
                </c:pt>
                <c:pt idx="116">
                  <c:v>1555.0124</c:v>
                </c:pt>
                <c:pt idx="117">
                  <c:v>1566.4408</c:v>
                </c:pt>
                <c:pt idx="118">
                  <c:v>1514.0694</c:v>
                </c:pt>
                <c:pt idx="119">
                  <c:v>1769.5463</c:v>
                </c:pt>
                <c:pt idx="120">
                  <c:v>1380.3539</c:v>
                </c:pt>
                <c:pt idx="121">
                  <c:v>1388.0335</c:v>
                </c:pt>
                <c:pt idx="122">
                  <c:v>1582.054</c:v>
                </c:pt>
                <c:pt idx="123">
                  <c:v>1639.8853</c:v>
                </c:pt>
                <c:pt idx="124">
                  <c:v>1622.7933</c:v>
                </c:pt>
                <c:pt idx="125">
                  <c:v>1717.975</c:v>
                </c:pt>
                <c:pt idx="126">
                  <c:v>1573.738</c:v>
                </c:pt>
                <c:pt idx="127">
                  <c:v>1568.4757</c:v>
                </c:pt>
                <c:pt idx="128">
                  <c:v>1628.971</c:v>
                </c:pt>
                <c:pt idx="129">
                  <c:v>1572.4585</c:v>
                </c:pt>
                <c:pt idx="130">
                  <c:v>1580.3787</c:v>
                </c:pt>
                <c:pt idx="131">
                  <c:v>1994.1003</c:v>
                </c:pt>
                <c:pt idx="132">
                  <c:v>1368.5241</c:v>
                </c:pt>
                <c:pt idx="133">
                  <c:v>1458.5065</c:v>
                </c:pt>
                <c:pt idx="134">
                  <c:v>1729.8393</c:v>
                </c:pt>
                <c:pt idx="135">
                  <c:v>1545.8728</c:v>
                </c:pt>
                <c:pt idx="136">
                  <c:v>1580.9397</c:v>
                </c:pt>
                <c:pt idx="137">
                  <c:v>1708.0026</c:v>
                </c:pt>
                <c:pt idx="138">
                  <c:v>1572.0218</c:v>
                </c:pt>
                <c:pt idx="139">
                  <c:v>1623.5636</c:v>
                </c:pt>
                <c:pt idx="140">
                  <c:v>1657.6602</c:v>
                </c:pt>
                <c:pt idx="141">
                  <c:v>1643.9644</c:v>
                </c:pt>
                <c:pt idx="142">
                  <c:v>1660.1687</c:v>
                </c:pt>
                <c:pt idx="143">
                  <c:v>2029.0058</c:v>
                </c:pt>
                <c:pt idx="144">
                  <c:v>1426.0785</c:v>
                </c:pt>
                <c:pt idx="145">
                  <c:v>1476.0762</c:v>
                </c:pt>
              </c:numCache>
            </c:numRef>
          </c:val>
          <c:smooth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Richmond, VA Metropolitan Statistical Area</c:v>
                </c:pt>
              </c:strCache>
            </c:strRef>
          </c:tx>
          <c:marker>
            <c:symbol val="none"/>
          </c:marker>
          <c:cat>
            <c:strRef>
              <c:f>Sheet1!$A$2:$A$147</c:f>
              <c:strCache>
                <c:ptCount val="146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smooth val="0"/>
        </c:ser>
        <c:marker val="1"/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40495176"/>
        <c:crosses val="autoZero"/>
        <c:lblAlgn val="ctr"/>
        <c:lblOffset val="100"/>
        <c:noMultiLvlLbl val="0"/>
      </c:catAx>
      <c:valAx>
        <c:axId val="2140495176"/>
        <c:scaling>
          <c:min val="800.0"/>
        </c:scaling>
        <c:delete val="0"/>
        <c:axPos val="l"/>
        <c:majorGridlines/>
        <c:numFmt formatCode="&quot;$&quot;#,##0.00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2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Roanoke, VA Metropolitan Statistical Area</c:v>
                </c:pt>
              </c:strCache>
            </c:strRef>
          </c:tx>
          <c:marker>
            <c:symbol val="none"/>
          </c:marker>
          <c:cat>
            <c:strRef>
              <c:f>Sheet1!$A$2:$A$147</c:f>
              <c:strCache>
                <c:ptCount val="146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</c:strCache>
            </c:strRef>
          </c:cat>
          <c:val>
            <c:numRef>
              <c:f>Sheet1!$B$2:$B$147</c:f>
              <c:numCache>
                <c:formatCode>General</c:formatCode>
                <c:ptCount val="146"/>
                <c:pt idx="0">
                  <c:v>284.6692</c:v>
                </c:pt>
                <c:pt idx="1">
                  <c:v>284.2725</c:v>
                </c:pt>
                <c:pt idx="2">
                  <c:v>328.71</c:v>
                </c:pt>
                <c:pt idx="3">
                  <c:v>344.7503</c:v>
                </c:pt>
                <c:pt idx="4">
                  <c:v>342.4562</c:v>
                </c:pt>
                <c:pt idx="5">
                  <c:v>369.0934</c:v>
                </c:pt>
                <c:pt idx="6">
                  <c:v>339.6535</c:v>
                </c:pt>
                <c:pt idx="7">
                  <c:v>333.822</c:v>
                </c:pt>
                <c:pt idx="8">
                  <c:v>340.767</c:v>
                </c:pt>
                <c:pt idx="9">
                  <c:v>324.8977</c:v>
                </c:pt>
                <c:pt idx="10">
                  <c:v>341.9517</c:v>
                </c:pt>
                <c:pt idx="11">
                  <c:v>428.457</c:v>
                </c:pt>
                <c:pt idx="12">
                  <c:v>296.4671</c:v>
                </c:pt>
                <c:pt idx="13">
                  <c:v>314.0958</c:v>
                </c:pt>
                <c:pt idx="14">
                  <c:v>362.1134</c:v>
                </c:pt>
                <c:pt idx="15">
                  <c:v>357.8123</c:v>
                </c:pt>
                <c:pt idx="16">
                  <c:v>363.0802</c:v>
                </c:pt>
                <c:pt idx="17">
                  <c:v>368.4221</c:v>
                </c:pt>
                <c:pt idx="18">
                  <c:v>351.9214</c:v>
                </c:pt>
                <c:pt idx="19">
                  <c:v>367.0189</c:v>
                </c:pt>
                <c:pt idx="20">
                  <c:v>357.5039</c:v>
                </c:pt>
                <c:pt idx="21">
                  <c:v>373.4709</c:v>
                </c:pt>
                <c:pt idx="22">
                  <c:v>371.6798</c:v>
                </c:pt>
                <c:pt idx="23">
                  <c:v>453.9344</c:v>
                </c:pt>
                <c:pt idx="24">
                  <c:v>327.2567</c:v>
                </c:pt>
                <c:pt idx="25">
                  <c:v>316.3851</c:v>
                </c:pt>
                <c:pt idx="26">
                  <c:v>378.4501</c:v>
                </c:pt>
                <c:pt idx="27">
                  <c:v>358.7514</c:v>
                </c:pt>
                <c:pt idx="28">
                  <c:v>377.6332</c:v>
                </c:pt>
                <c:pt idx="29">
                  <c:v>388.1494</c:v>
                </c:pt>
                <c:pt idx="30">
                  <c:v>351.2431</c:v>
                </c:pt>
                <c:pt idx="31">
                  <c:v>363.1009</c:v>
                </c:pt>
                <c:pt idx="32">
                  <c:v>363.6871</c:v>
                </c:pt>
                <c:pt idx="33">
                  <c:v>351.9889</c:v>
                </c:pt>
                <c:pt idx="34">
                  <c:v>356.1049</c:v>
                </c:pt>
                <c:pt idx="35">
                  <c:v>442.4428</c:v>
                </c:pt>
                <c:pt idx="36">
                  <c:v>317.481</c:v>
                </c:pt>
                <c:pt idx="37">
                  <c:v>326.9195</c:v>
                </c:pt>
                <c:pt idx="38">
                  <c:v>364.6588</c:v>
                </c:pt>
                <c:pt idx="39">
                  <c:v>359.6812</c:v>
                </c:pt>
                <c:pt idx="40">
                  <c:v>378.5279</c:v>
                </c:pt>
                <c:pt idx="41">
                  <c:v>389.777</c:v>
                </c:pt>
                <c:pt idx="42">
                  <c:v>368.5575</c:v>
                </c:pt>
                <c:pt idx="43">
                  <c:v>362.8678</c:v>
                </c:pt>
                <c:pt idx="44">
                  <c:v>369.75</c:v>
                </c:pt>
                <c:pt idx="45">
                  <c:v>363.8057</c:v>
                </c:pt>
                <c:pt idx="46">
                  <c:v>343.6374</c:v>
                </c:pt>
                <c:pt idx="47">
                  <c:v>448.7204</c:v>
                </c:pt>
                <c:pt idx="48">
                  <c:v>287.7537</c:v>
                </c:pt>
                <c:pt idx="49">
                  <c:v>292.7122</c:v>
                </c:pt>
                <c:pt idx="50">
                  <c:v>329.9487</c:v>
                </c:pt>
                <c:pt idx="51">
                  <c:v>326.9199</c:v>
                </c:pt>
                <c:pt idx="52">
                  <c:v>321.3897</c:v>
                </c:pt>
                <c:pt idx="53">
                  <c:v>347.4237</c:v>
                </c:pt>
                <c:pt idx="54">
                  <c:v>324.9002</c:v>
                </c:pt>
                <c:pt idx="55">
                  <c:v>308.108</c:v>
                </c:pt>
                <c:pt idx="56">
                  <c:v>335.5213</c:v>
                </c:pt>
                <c:pt idx="57">
                  <c:v>326.7882</c:v>
                </c:pt>
                <c:pt idx="58">
                  <c:v>316.7325</c:v>
                </c:pt>
                <c:pt idx="59">
                  <c:v>402.6056</c:v>
                </c:pt>
                <c:pt idx="60">
                  <c:v>264.458</c:v>
                </c:pt>
                <c:pt idx="61">
                  <c:v>269.8978</c:v>
                </c:pt>
                <c:pt idx="62">
                  <c:v>325.4872</c:v>
                </c:pt>
                <c:pt idx="63">
                  <c:v>329.3095</c:v>
                </c:pt>
                <c:pt idx="64">
                  <c:v>332.7525</c:v>
                </c:pt>
                <c:pt idx="65">
                  <c:v>338.0316</c:v>
                </c:pt>
                <c:pt idx="66">
                  <c:v>316.036</c:v>
                </c:pt>
                <c:pt idx="67">
                  <c:v>313.8072</c:v>
                </c:pt>
                <c:pt idx="68">
                  <c:v>344.1576</c:v>
                </c:pt>
                <c:pt idx="69">
                  <c:v>328.1527</c:v>
                </c:pt>
                <c:pt idx="70">
                  <c:v>332.0143</c:v>
                </c:pt>
                <c:pt idx="71">
                  <c:v>420.9393</c:v>
                </c:pt>
                <c:pt idx="72">
                  <c:v>291.7418</c:v>
                </c:pt>
                <c:pt idx="73">
                  <c:v>301.1931</c:v>
                </c:pt>
                <c:pt idx="74">
                  <c:v>331.0332</c:v>
                </c:pt>
                <c:pt idx="75">
                  <c:v>342.6227</c:v>
                </c:pt>
                <c:pt idx="76">
                  <c:v>363.1859</c:v>
                </c:pt>
                <c:pt idx="77">
                  <c:v>342.6251</c:v>
                </c:pt>
                <c:pt idx="78">
                  <c:v>326.0846</c:v>
                </c:pt>
                <c:pt idx="79">
                  <c:v>352.8059</c:v>
                </c:pt>
                <c:pt idx="80">
                  <c:v>336.4949</c:v>
                </c:pt>
                <c:pt idx="81">
                  <c:v>331.7193</c:v>
                </c:pt>
                <c:pt idx="82">
                  <c:v>347.9079</c:v>
                </c:pt>
                <c:pt idx="83">
                  <c:v>436.1278</c:v>
                </c:pt>
                <c:pt idx="84">
                  <c:v>301.7961</c:v>
                </c:pt>
                <c:pt idx="85">
                  <c:v>320.7137</c:v>
                </c:pt>
                <c:pt idx="86">
                  <c:v>373.1335</c:v>
                </c:pt>
                <c:pt idx="87">
                  <c:v>334.3633</c:v>
                </c:pt>
                <c:pt idx="88">
                  <c:v>356.5801</c:v>
                </c:pt>
                <c:pt idx="89">
                  <c:v>370.8545</c:v>
                </c:pt>
                <c:pt idx="90">
                  <c:v>341.6435</c:v>
                </c:pt>
                <c:pt idx="91">
                  <c:v>377.2138</c:v>
                </c:pt>
                <c:pt idx="92">
                  <c:v>350.4257</c:v>
                </c:pt>
                <c:pt idx="93">
                  <c:v>336.5024</c:v>
                </c:pt>
                <c:pt idx="94">
                  <c:v>364.9717</c:v>
                </c:pt>
                <c:pt idx="95">
                  <c:v>439.7971</c:v>
                </c:pt>
                <c:pt idx="96">
                  <c:v>310.9185</c:v>
                </c:pt>
                <c:pt idx="97">
                  <c:v>317.8285</c:v>
                </c:pt>
                <c:pt idx="98">
                  <c:v>350.3258</c:v>
                </c:pt>
                <c:pt idx="99">
                  <c:v>363.1318</c:v>
                </c:pt>
                <c:pt idx="100">
                  <c:v>361.4676</c:v>
                </c:pt>
                <c:pt idx="101">
                  <c:v>380.1584</c:v>
                </c:pt>
                <c:pt idx="102">
                  <c:v>340.8055</c:v>
                </c:pt>
                <c:pt idx="103">
                  <c:v>350.5062</c:v>
                </c:pt>
                <c:pt idx="104">
                  <c:v>351.9952</c:v>
                </c:pt>
                <c:pt idx="105">
                  <c:v>385.526</c:v>
                </c:pt>
                <c:pt idx="106">
                  <c:v>359.1257</c:v>
                </c:pt>
                <c:pt idx="107">
                  <c:v>392.1995</c:v>
                </c:pt>
                <c:pt idx="108">
                  <c:v>376.2074</c:v>
                </c:pt>
                <c:pt idx="109">
                  <c:v>315.0256</c:v>
                </c:pt>
                <c:pt idx="110">
                  <c:v>363.4205</c:v>
                </c:pt>
                <c:pt idx="111">
                  <c:v>375.1296</c:v>
                </c:pt>
                <c:pt idx="112">
                  <c:v>370.2556</c:v>
                </c:pt>
                <c:pt idx="113">
                  <c:v>373.3707</c:v>
                </c:pt>
                <c:pt idx="114">
                  <c:v>372.2416</c:v>
                </c:pt>
                <c:pt idx="115">
                  <c:v>359.4002</c:v>
                </c:pt>
                <c:pt idx="116">
                  <c:v>377.7667</c:v>
                </c:pt>
                <c:pt idx="117">
                  <c:v>392.9836</c:v>
                </c:pt>
                <c:pt idx="118">
                  <c:v>370.5743</c:v>
                </c:pt>
                <c:pt idx="119">
                  <c:v>477.1316</c:v>
                </c:pt>
                <c:pt idx="120">
                  <c:v>320.9327</c:v>
                </c:pt>
                <c:pt idx="121">
                  <c:v>322.6302</c:v>
                </c:pt>
                <c:pt idx="122">
                  <c:v>397.0565</c:v>
                </c:pt>
                <c:pt idx="123">
                  <c:v>385.1842</c:v>
                </c:pt>
                <c:pt idx="124">
                  <c:v>396.5482</c:v>
                </c:pt>
                <c:pt idx="125">
                  <c:v>404.8591</c:v>
                </c:pt>
                <c:pt idx="126">
                  <c:v>387.5181</c:v>
                </c:pt>
                <c:pt idx="127">
                  <c:v>376.739</c:v>
                </c:pt>
                <c:pt idx="128">
                  <c:v>386.176</c:v>
                </c:pt>
                <c:pt idx="129">
                  <c:v>375.8074</c:v>
                </c:pt>
                <c:pt idx="130">
                  <c:v>377.7865</c:v>
                </c:pt>
                <c:pt idx="131">
                  <c:v>493.7777</c:v>
                </c:pt>
                <c:pt idx="132">
                  <c:v>330.4072</c:v>
                </c:pt>
                <c:pt idx="133">
                  <c:v>344.5609</c:v>
                </c:pt>
                <c:pt idx="134">
                  <c:v>395.3929</c:v>
                </c:pt>
                <c:pt idx="135">
                  <c:v>375.5829</c:v>
                </c:pt>
                <c:pt idx="136">
                  <c:v>385.7776</c:v>
                </c:pt>
                <c:pt idx="137">
                  <c:v>407.8175</c:v>
                </c:pt>
                <c:pt idx="138">
                  <c:v>376.7334</c:v>
                </c:pt>
                <c:pt idx="139">
                  <c:v>380.8347</c:v>
                </c:pt>
                <c:pt idx="140">
                  <c:v>385.0216</c:v>
                </c:pt>
                <c:pt idx="141">
                  <c:v>380.3398</c:v>
                </c:pt>
                <c:pt idx="142">
                  <c:v>385.2617</c:v>
                </c:pt>
                <c:pt idx="143">
                  <c:v>492.1663</c:v>
                </c:pt>
                <c:pt idx="144">
                  <c:v>325.5111</c:v>
                </c:pt>
                <c:pt idx="145">
                  <c:v>351.3939</c:v>
                </c:pt>
              </c:numCache>
            </c:numRef>
          </c:val>
          <c:smooth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Roanoke, VA Metropolitan Statistical Area</c:v>
                </c:pt>
              </c:strCache>
            </c:strRef>
          </c:tx>
          <c:marker>
            <c:symbol val="none"/>
          </c:marker>
          <c:cat>
            <c:strRef>
              <c:f>Sheet1!$A$2:$A$147</c:f>
              <c:strCache>
                <c:ptCount val="146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smooth val="0"/>
        </c:ser>
        <c:marker val="1"/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40495176"/>
        <c:crosses val="autoZero"/>
        <c:lblAlgn val="ctr"/>
        <c:lblOffset val="100"/>
        <c:noMultiLvlLbl val="0"/>
      </c:catAx>
      <c:valAx>
        <c:axId val="2140495176"/>
        <c:scaling>
          <c:min val="200.0"/>
        </c:scaling>
        <c:delete val="0"/>
        <c:axPos val="l"/>
        <c:majorGridlines/>
        <c:numFmt formatCode="&quot;$&quot;#,##0.00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3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Staunton-Waynesboro, VA Metropolitan Statistical Area</c:v>
                </c:pt>
              </c:strCache>
            </c:strRef>
          </c:tx>
          <c:marker>
            <c:symbol val="none"/>
          </c:marker>
          <c:cat>
            <c:strRef>
              <c:f>Sheet1!$A$2:$A$147</c:f>
              <c:strCache>
                <c:ptCount val="146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</c:strCache>
            </c:strRef>
          </c:cat>
          <c:val>
            <c:numRef>
              <c:f>Sheet1!$B$2:$B$147</c:f>
              <c:numCache>
                <c:formatCode>General</c:formatCode>
                <c:ptCount val="146"/>
                <c:pt idx="0">
                  <c:v>79.5456</c:v>
                </c:pt>
                <c:pt idx="1">
                  <c:v>83.4159</c:v>
                </c:pt>
                <c:pt idx="2">
                  <c:v>97.6384</c:v>
                </c:pt>
                <c:pt idx="3">
                  <c:v>101.5175</c:v>
                </c:pt>
                <c:pt idx="4">
                  <c:v>104.616</c:v>
                </c:pt>
                <c:pt idx="5">
                  <c:v>107.2166</c:v>
                </c:pt>
                <c:pt idx="6">
                  <c:v>96.9147</c:v>
                </c:pt>
                <c:pt idx="7">
                  <c:v>98.0811</c:v>
                </c:pt>
                <c:pt idx="8">
                  <c:v>101.961</c:v>
                </c:pt>
                <c:pt idx="9">
                  <c:v>125.0306</c:v>
                </c:pt>
                <c:pt idx="10">
                  <c:v>103.1633</c:v>
                </c:pt>
                <c:pt idx="11">
                  <c:v>122.9226</c:v>
                </c:pt>
                <c:pt idx="12">
                  <c:v>89.6413</c:v>
                </c:pt>
                <c:pt idx="13">
                  <c:v>90.6646</c:v>
                </c:pt>
                <c:pt idx="14">
                  <c:v>107.4817</c:v>
                </c:pt>
                <c:pt idx="15">
                  <c:v>104.9359</c:v>
                </c:pt>
                <c:pt idx="16">
                  <c:v>109.9269</c:v>
                </c:pt>
                <c:pt idx="17">
                  <c:v>117.8376</c:v>
                </c:pt>
                <c:pt idx="18">
                  <c:v>103.4091</c:v>
                </c:pt>
                <c:pt idx="19">
                  <c:v>105.698</c:v>
                </c:pt>
                <c:pt idx="20">
                  <c:v>106.8106</c:v>
                </c:pt>
                <c:pt idx="21">
                  <c:v>107.0962</c:v>
                </c:pt>
                <c:pt idx="22">
                  <c:v>105.6559</c:v>
                </c:pt>
                <c:pt idx="23">
                  <c:v>129.1911</c:v>
                </c:pt>
                <c:pt idx="24">
                  <c:v>94.7072</c:v>
                </c:pt>
                <c:pt idx="25">
                  <c:v>92.1939</c:v>
                </c:pt>
                <c:pt idx="26">
                  <c:v>114.9927</c:v>
                </c:pt>
                <c:pt idx="27">
                  <c:v>109.2535</c:v>
                </c:pt>
                <c:pt idx="28">
                  <c:v>112.19</c:v>
                </c:pt>
                <c:pt idx="29">
                  <c:v>115.8135</c:v>
                </c:pt>
                <c:pt idx="30">
                  <c:v>108.3309</c:v>
                </c:pt>
                <c:pt idx="31">
                  <c:v>111.9949</c:v>
                </c:pt>
                <c:pt idx="32">
                  <c:v>112.573</c:v>
                </c:pt>
                <c:pt idx="33">
                  <c:v>116.1862</c:v>
                </c:pt>
                <c:pt idx="34">
                  <c:v>115.0551</c:v>
                </c:pt>
                <c:pt idx="35">
                  <c:v>137.9495</c:v>
                </c:pt>
                <c:pt idx="36">
                  <c:v>94.3696</c:v>
                </c:pt>
                <c:pt idx="37">
                  <c:v>96.2235</c:v>
                </c:pt>
                <c:pt idx="38">
                  <c:v>112.3087</c:v>
                </c:pt>
                <c:pt idx="39">
                  <c:v>102.4821</c:v>
                </c:pt>
                <c:pt idx="40">
                  <c:v>113.6061</c:v>
                </c:pt>
                <c:pt idx="41">
                  <c:v>137.0326</c:v>
                </c:pt>
                <c:pt idx="42">
                  <c:v>110.6378</c:v>
                </c:pt>
                <c:pt idx="43">
                  <c:v>106.5838</c:v>
                </c:pt>
                <c:pt idx="44">
                  <c:v>110.2645</c:v>
                </c:pt>
                <c:pt idx="45">
                  <c:v>108.9886</c:v>
                </c:pt>
                <c:pt idx="46">
                  <c:v>102.0466</c:v>
                </c:pt>
                <c:pt idx="47">
                  <c:v>128.6547</c:v>
                </c:pt>
                <c:pt idx="48">
                  <c:v>88.7026</c:v>
                </c:pt>
                <c:pt idx="49">
                  <c:v>89.107</c:v>
                </c:pt>
                <c:pt idx="50">
                  <c:v>103.5324</c:v>
                </c:pt>
                <c:pt idx="51">
                  <c:v>101.0152</c:v>
                </c:pt>
                <c:pt idx="52">
                  <c:v>103.3385</c:v>
                </c:pt>
                <c:pt idx="53">
                  <c:v>115.2167</c:v>
                </c:pt>
                <c:pt idx="54">
                  <c:v>99.5787</c:v>
                </c:pt>
                <c:pt idx="55">
                  <c:v>98.1268</c:v>
                </c:pt>
                <c:pt idx="56">
                  <c:v>101.0159</c:v>
                </c:pt>
                <c:pt idx="57">
                  <c:v>98.7925</c:v>
                </c:pt>
                <c:pt idx="58">
                  <c:v>95.6227</c:v>
                </c:pt>
                <c:pt idx="59">
                  <c:v>126.5678</c:v>
                </c:pt>
                <c:pt idx="60">
                  <c:v>87.9949</c:v>
                </c:pt>
                <c:pt idx="61">
                  <c:v>88.2836</c:v>
                </c:pt>
                <c:pt idx="62">
                  <c:v>111.1327</c:v>
                </c:pt>
                <c:pt idx="63">
                  <c:v>102.8977</c:v>
                </c:pt>
                <c:pt idx="64">
                  <c:v>103.2635</c:v>
                </c:pt>
                <c:pt idx="65">
                  <c:v>105.4972</c:v>
                </c:pt>
                <c:pt idx="66">
                  <c:v>97.5391</c:v>
                </c:pt>
                <c:pt idx="67">
                  <c:v>97.4238</c:v>
                </c:pt>
                <c:pt idx="68">
                  <c:v>106.0901</c:v>
                </c:pt>
                <c:pt idx="69">
                  <c:v>100.9981</c:v>
                </c:pt>
                <c:pt idx="70">
                  <c:v>101.6432</c:v>
                </c:pt>
                <c:pt idx="71">
                  <c:v>125.3695</c:v>
                </c:pt>
                <c:pt idx="72">
                  <c:v>88.3274</c:v>
                </c:pt>
                <c:pt idx="73">
                  <c:v>90.3123</c:v>
                </c:pt>
                <c:pt idx="74">
                  <c:v>103.5075</c:v>
                </c:pt>
                <c:pt idx="75">
                  <c:v>108.6196</c:v>
                </c:pt>
                <c:pt idx="76">
                  <c:v>107.973</c:v>
                </c:pt>
                <c:pt idx="77">
                  <c:v>111.6635</c:v>
                </c:pt>
                <c:pt idx="78">
                  <c:v>109.4396</c:v>
                </c:pt>
                <c:pt idx="79">
                  <c:v>109.3734</c:v>
                </c:pt>
                <c:pt idx="80">
                  <c:v>107.8282</c:v>
                </c:pt>
                <c:pt idx="81">
                  <c:v>101.5371</c:v>
                </c:pt>
                <c:pt idx="82">
                  <c:v>109.1345</c:v>
                </c:pt>
                <c:pt idx="83">
                  <c:v>135.3193</c:v>
                </c:pt>
                <c:pt idx="84">
                  <c:v>89.1479</c:v>
                </c:pt>
                <c:pt idx="85">
                  <c:v>96.9688</c:v>
                </c:pt>
                <c:pt idx="86">
                  <c:v>113.2712</c:v>
                </c:pt>
                <c:pt idx="87">
                  <c:v>102.4114</c:v>
                </c:pt>
                <c:pt idx="88">
                  <c:v>113.0227</c:v>
                </c:pt>
                <c:pt idx="89">
                  <c:v>113.438</c:v>
                </c:pt>
                <c:pt idx="90">
                  <c:v>105.5898</c:v>
                </c:pt>
                <c:pt idx="91">
                  <c:v>111.8783</c:v>
                </c:pt>
                <c:pt idx="92">
                  <c:v>109.8194</c:v>
                </c:pt>
                <c:pt idx="93">
                  <c:v>102.3039</c:v>
                </c:pt>
                <c:pt idx="94">
                  <c:v>114.5591</c:v>
                </c:pt>
                <c:pt idx="95">
                  <c:v>126.1911</c:v>
                </c:pt>
                <c:pt idx="96">
                  <c:v>94.1454</c:v>
                </c:pt>
                <c:pt idx="97">
                  <c:v>97.3905</c:v>
                </c:pt>
                <c:pt idx="98">
                  <c:v>115.7633</c:v>
                </c:pt>
                <c:pt idx="99">
                  <c:v>124.8366</c:v>
                </c:pt>
                <c:pt idx="100">
                  <c:v>115.0434</c:v>
                </c:pt>
                <c:pt idx="101">
                  <c:v>122.7709</c:v>
                </c:pt>
                <c:pt idx="102">
                  <c:v>111.8211</c:v>
                </c:pt>
                <c:pt idx="103">
                  <c:v>105.4735</c:v>
                </c:pt>
                <c:pt idx="104">
                  <c:v>113.6762</c:v>
                </c:pt>
                <c:pt idx="105">
                  <c:v>119.9259</c:v>
                </c:pt>
                <c:pt idx="106">
                  <c:v>114.6796</c:v>
                </c:pt>
                <c:pt idx="107">
                  <c:v>124.0954</c:v>
                </c:pt>
                <c:pt idx="108">
                  <c:v>98.2563</c:v>
                </c:pt>
                <c:pt idx="109">
                  <c:v>100.1232</c:v>
                </c:pt>
                <c:pt idx="110">
                  <c:v>108.7389</c:v>
                </c:pt>
                <c:pt idx="111">
                  <c:v>115.7485</c:v>
                </c:pt>
                <c:pt idx="112">
                  <c:v>119.8906</c:v>
                </c:pt>
                <c:pt idx="113">
                  <c:v>121.417</c:v>
                </c:pt>
                <c:pt idx="114">
                  <c:v>114.5465</c:v>
                </c:pt>
                <c:pt idx="115">
                  <c:v>119.0358</c:v>
                </c:pt>
                <c:pt idx="116">
                  <c:v>117.5431</c:v>
                </c:pt>
                <c:pt idx="117">
                  <c:v>126.2226</c:v>
                </c:pt>
                <c:pt idx="118">
                  <c:v>126.5286</c:v>
                </c:pt>
                <c:pt idx="119">
                  <c:v>145.4433</c:v>
                </c:pt>
                <c:pt idx="120">
                  <c:v>103.8116</c:v>
                </c:pt>
                <c:pt idx="121">
                  <c:v>102.0792</c:v>
                </c:pt>
                <c:pt idx="122">
                  <c:v>119.6137</c:v>
                </c:pt>
                <c:pt idx="123">
                  <c:v>121.4336</c:v>
                </c:pt>
                <c:pt idx="124">
                  <c:v>128.2381</c:v>
                </c:pt>
                <c:pt idx="125">
                  <c:v>131.3557</c:v>
                </c:pt>
                <c:pt idx="126">
                  <c:v>122.577</c:v>
                </c:pt>
                <c:pt idx="127">
                  <c:v>122.2433</c:v>
                </c:pt>
                <c:pt idx="128">
                  <c:v>136.3143</c:v>
                </c:pt>
                <c:pt idx="129">
                  <c:v>130.1397</c:v>
                </c:pt>
                <c:pt idx="130">
                  <c:v>116.7716</c:v>
                </c:pt>
                <c:pt idx="131">
                  <c:v>145.5817</c:v>
                </c:pt>
                <c:pt idx="132">
                  <c:v>105.6495</c:v>
                </c:pt>
                <c:pt idx="133">
                  <c:v>108.2734</c:v>
                </c:pt>
                <c:pt idx="134">
                  <c:v>134.9772</c:v>
                </c:pt>
                <c:pt idx="135">
                  <c:v>123.3374</c:v>
                </c:pt>
                <c:pt idx="136">
                  <c:v>124.2445</c:v>
                </c:pt>
                <c:pt idx="137">
                  <c:v>133.5214</c:v>
                </c:pt>
                <c:pt idx="138">
                  <c:v>121.2534</c:v>
                </c:pt>
                <c:pt idx="139">
                  <c:v>120.7419</c:v>
                </c:pt>
                <c:pt idx="140">
                  <c:v>128.9914</c:v>
                </c:pt>
                <c:pt idx="141">
                  <c:v>125.8709</c:v>
                </c:pt>
                <c:pt idx="142">
                  <c:v>126.8388</c:v>
                </c:pt>
                <c:pt idx="143">
                  <c:v>149.7286</c:v>
                </c:pt>
                <c:pt idx="144">
                  <c:v>106.027</c:v>
                </c:pt>
                <c:pt idx="145">
                  <c:v>105.877</c:v>
                </c:pt>
              </c:numCache>
            </c:numRef>
          </c:val>
          <c:smooth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Staunton-Waynesboro, VA Metropolitan Statistical Area</c:v>
                </c:pt>
              </c:strCache>
            </c:strRef>
          </c:tx>
          <c:marker>
            <c:symbol val="none"/>
          </c:marker>
          <c:cat>
            <c:strRef>
              <c:f>Sheet1!$A$2:$A$147</c:f>
              <c:strCache>
                <c:ptCount val="146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smooth val="0"/>
        </c:ser>
        <c:marker val="1"/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40495176"/>
        <c:crosses val="autoZero"/>
        <c:lblAlgn val="ctr"/>
        <c:lblOffset val="100"/>
        <c:noMultiLvlLbl val="0"/>
      </c:catAx>
      <c:valAx>
        <c:axId val="2140495176"/>
        <c:scaling>
          <c:min val="60.0"/>
        </c:scaling>
        <c:delete val="0"/>
        <c:axPos val="l"/>
        <c:majorGridlines/>
        <c:numFmt formatCode="&quot;$&quot;#,##0.00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4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Virginia</c:v>
                </c:pt>
              </c:strCache>
            </c:strRef>
          </c:tx>
          <c:marker>
            <c:symbol val="none"/>
          </c:marker>
          <c:cat>
            <c:strRef>
              <c:f>Sheet1!$A$2:$A$147</c:f>
              <c:strCache>
                <c:ptCount val="146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</c:strCache>
            </c:strRef>
          </c:cat>
          <c:val>
            <c:numRef>
              <c:f>Sheet1!$B$2:$B$147</c:f>
              <c:numCache>
                <c:formatCode>General</c:formatCode>
                <c:ptCount val="146"/>
                <c:pt idx="0">
                  <c:v>6833.7997</c:v>
                </c:pt>
                <c:pt idx="1">
                  <c:v>6950.4414</c:v>
                </c:pt>
                <c:pt idx="2">
                  <c:v>8000.9951</c:v>
                </c:pt>
                <c:pt idx="3">
                  <c:v>8049.8695</c:v>
                </c:pt>
                <c:pt idx="4">
                  <c:v>8060.1558</c:v>
                </c:pt>
                <c:pt idx="5">
                  <c:v>8652.4212</c:v>
                </c:pt>
                <c:pt idx="6">
                  <c:v>8094.841</c:v>
                </c:pt>
                <c:pt idx="7">
                  <c:v>7805.3176</c:v>
                </c:pt>
                <c:pt idx="8">
                  <c:v>8240.0656</c:v>
                </c:pt>
                <c:pt idx="9">
                  <c:v>8540.6448</c:v>
                </c:pt>
                <c:pt idx="10">
                  <c:v>8071.8638</c:v>
                </c:pt>
                <c:pt idx="11">
                  <c:v>10391.9422</c:v>
                </c:pt>
                <c:pt idx="12">
                  <c:v>7182.0882</c:v>
                </c:pt>
                <c:pt idx="13">
                  <c:v>7394.5439</c:v>
                </c:pt>
                <c:pt idx="14">
                  <c:v>8676.5929</c:v>
                </c:pt>
                <c:pt idx="15">
                  <c:v>8585.6905</c:v>
                </c:pt>
                <c:pt idx="16">
                  <c:v>8638.155</c:v>
                </c:pt>
                <c:pt idx="17">
                  <c:v>9185.2412</c:v>
                </c:pt>
                <c:pt idx="18">
                  <c:v>8284.3535</c:v>
                </c:pt>
                <c:pt idx="19">
                  <c:v>8681.541</c:v>
                </c:pt>
                <c:pt idx="20">
                  <c:v>8621.0769</c:v>
                </c:pt>
                <c:pt idx="21">
                  <c:v>8494.6007</c:v>
                </c:pt>
                <c:pt idx="22">
                  <c:v>8556.6875</c:v>
                </c:pt>
                <c:pt idx="23">
                  <c:v>10553.8361</c:v>
                </c:pt>
                <c:pt idx="24">
                  <c:v>7713.7072</c:v>
                </c:pt>
                <c:pt idx="25">
                  <c:v>7807.1952</c:v>
                </c:pt>
                <c:pt idx="26">
                  <c:v>8895.4561</c:v>
                </c:pt>
                <c:pt idx="27">
                  <c:v>8585.6927</c:v>
                </c:pt>
                <c:pt idx="28">
                  <c:v>9045.2834</c:v>
                </c:pt>
                <c:pt idx="29">
                  <c:v>9298.5333</c:v>
                </c:pt>
                <c:pt idx="30">
                  <c:v>8638.2482</c:v>
                </c:pt>
                <c:pt idx="31">
                  <c:v>8849.158</c:v>
                </c:pt>
                <c:pt idx="32">
                  <c:v>8557.4021</c:v>
                </c:pt>
                <c:pt idx="33">
                  <c:v>9027.7091</c:v>
                </c:pt>
                <c:pt idx="34">
                  <c:v>8686.615</c:v>
                </c:pt>
                <c:pt idx="35">
                  <c:v>10571.6675</c:v>
                </c:pt>
                <c:pt idx="36">
                  <c:v>7599.3755</c:v>
                </c:pt>
                <c:pt idx="37">
                  <c:v>7691.6885</c:v>
                </c:pt>
                <c:pt idx="38">
                  <c:v>8727.9803</c:v>
                </c:pt>
                <c:pt idx="39">
                  <c:v>8537.5752</c:v>
                </c:pt>
                <c:pt idx="40">
                  <c:v>8786.4313</c:v>
                </c:pt>
                <c:pt idx="41">
                  <c:v>9382.0412</c:v>
                </c:pt>
                <c:pt idx="42">
                  <c:v>8711.9058</c:v>
                </c:pt>
                <c:pt idx="43">
                  <c:v>8514.1162</c:v>
                </c:pt>
                <c:pt idx="44">
                  <c:v>8622.0515</c:v>
                </c:pt>
                <c:pt idx="45">
                  <c:v>8526.6564</c:v>
                </c:pt>
                <c:pt idx="46">
                  <c:v>7961.6309</c:v>
                </c:pt>
                <c:pt idx="47">
                  <c:v>10220.055</c:v>
                </c:pt>
                <c:pt idx="48">
                  <c:v>7307.0478</c:v>
                </c:pt>
                <c:pt idx="49">
                  <c:v>7027.6595</c:v>
                </c:pt>
                <c:pt idx="50">
                  <c:v>7977.9253</c:v>
                </c:pt>
                <c:pt idx="51">
                  <c:v>8056.112</c:v>
                </c:pt>
                <c:pt idx="52">
                  <c:v>8045.7217</c:v>
                </c:pt>
                <c:pt idx="53">
                  <c:v>8886.7042</c:v>
                </c:pt>
                <c:pt idx="54">
                  <c:v>8223.3959</c:v>
                </c:pt>
                <c:pt idx="55">
                  <c:v>7892.0536</c:v>
                </c:pt>
                <c:pt idx="56">
                  <c:v>8333.066</c:v>
                </c:pt>
                <c:pt idx="57">
                  <c:v>8155.7673</c:v>
                </c:pt>
                <c:pt idx="58">
                  <c:v>8302.1443</c:v>
                </c:pt>
                <c:pt idx="59">
                  <c:v>9751.8688</c:v>
                </c:pt>
                <c:pt idx="60">
                  <c:v>6982.8012</c:v>
                </c:pt>
                <c:pt idx="61">
                  <c:v>6634.8707</c:v>
                </c:pt>
                <c:pt idx="62">
                  <c:v>8591.3735</c:v>
                </c:pt>
                <c:pt idx="63">
                  <c:v>8159.0093</c:v>
                </c:pt>
                <c:pt idx="64">
                  <c:v>8303.5605</c:v>
                </c:pt>
                <c:pt idx="65">
                  <c:v>8718.7573</c:v>
                </c:pt>
                <c:pt idx="66">
                  <c:v>8255.1043</c:v>
                </c:pt>
                <c:pt idx="67">
                  <c:v>8135.4444</c:v>
                </c:pt>
                <c:pt idx="68">
                  <c:v>8694.0858</c:v>
                </c:pt>
                <c:pt idx="69">
                  <c:v>8303.1897</c:v>
                </c:pt>
                <c:pt idx="70">
                  <c:v>8234.2664</c:v>
                </c:pt>
                <c:pt idx="71">
                  <c:v>10269.5881</c:v>
                </c:pt>
                <c:pt idx="72">
                  <c:v>7464.1844</c:v>
                </c:pt>
                <c:pt idx="73">
                  <c:v>7494.1174</c:v>
                </c:pt>
                <c:pt idx="74">
                  <c:v>8449.5493</c:v>
                </c:pt>
                <c:pt idx="75">
                  <c:v>8698.5262</c:v>
                </c:pt>
                <c:pt idx="76">
                  <c:v>8540.6955</c:v>
                </c:pt>
                <c:pt idx="77">
                  <c:v>9213.5494</c:v>
                </c:pt>
                <c:pt idx="78">
                  <c:v>8420.0356</c:v>
                </c:pt>
                <c:pt idx="79">
                  <c:v>8707.7879</c:v>
                </c:pt>
                <c:pt idx="80">
                  <c:v>8713.2092</c:v>
                </c:pt>
                <c:pt idx="81">
                  <c:v>8665.3096</c:v>
                </c:pt>
                <c:pt idx="82">
                  <c:v>8699.8062</c:v>
                </c:pt>
                <c:pt idx="83">
                  <c:v>10531.3522</c:v>
                </c:pt>
                <c:pt idx="84">
                  <c:v>7692.2127</c:v>
                </c:pt>
                <c:pt idx="85">
                  <c:v>8059.758</c:v>
                </c:pt>
                <c:pt idx="86">
                  <c:v>9300.9772</c:v>
                </c:pt>
                <c:pt idx="87">
                  <c:v>8707.4205</c:v>
                </c:pt>
                <c:pt idx="88">
                  <c:v>9227.666</c:v>
                </c:pt>
                <c:pt idx="89">
                  <c:v>9571.739</c:v>
                </c:pt>
                <c:pt idx="90">
                  <c:v>9015.223</c:v>
                </c:pt>
                <c:pt idx="91">
                  <c:v>9198.308</c:v>
                </c:pt>
                <c:pt idx="92">
                  <c:v>9012.0871</c:v>
                </c:pt>
                <c:pt idx="93">
                  <c:v>8424.2722</c:v>
                </c:pt>
                <c:pt idx="94">
                  <c:v>9113.9984</c:v>
                </c:pt>
                <c:pt idx="95">
                  <c:v>10742.6421</c:v>
                </c:pt>
                <c:pt idx="96">
                  <c:v>8037.6392</c:v>
                </c:pt>
                <c:pt idx="97">
                  <c:v>8152.1983</c:v>
                </c:pt>
                <c:pt idx="98">
                  <c:v>9223.0779</c:v>
                </c:pt>
                <c:pt idx="99">
                  <c:v>9255.3822</c:v>
                </c:pt>
                <c:pt idx="100">
                  <c:v>9243.6992</c:v>
                </c:pt>
                <c:pt idx="101">
                  <c:v>9711.4277</c:v>
                </c:pt>
                <c:pt idx="102">
                  <c:v>8978.9825</c:v>
                </c:pt>
                <c:pt idx="103">
                  <c:v>9042.9025</c:v>
                </c:pt>
                <c:pt idx="104">
                  <c:v>8940.6482</c:v>
                </c:pt>
                <c:pt idx="105">
                  <c:v>9655.609</c:v>
                </c:pt>
                <c:pt idx="106">
                  <c:v>8949.274</c:v>
                </c:pt>
                <c:pt idx="107">
                  <c:v>10138.4261</c:v>
                </c:pt>
                <c:pt idx="108">
                  <c:v>8119.7494</c:v>
                </c:pt>
                <c:pt idx="109">
                  <c:v>8091.6394</c:v>
                </c:pt>
                <c:pt idx="110">
                  <c:v>9320.7955</c:v>
                </c:pt>
                <c:pt idx="111">
                  <c:v>9286.1402</c:v>
                </c:pt>
                <c:pt idx="112">
                  <c:v>9634.1065</c:v>
                </c:pt>
                <c:pt idx="113">
                  <c:v>9761.8031</c:v>
                </c:pt>
                <c:pt idx="114">
                  <c:v>9391.4532</c:v>
                </c:pt>
                <c:pt idx="115">
                  <c:v>9488.4588</c:v>
                </c:pt>
                <c:pt idx="116">
                  <c:v>9624.6821</c:v>
                </c:pt>
                <c:pt idx="117">
                  <c:v>9766.4199</c:v>
                </c:pt>
                <c:pt idx="118">
                  <c:v>9463.6015</c:v>
                </c:pt>
                <c:pt idx="119">
                  <c:v>11170.6364</c:v>
                </c:pt>
                <c:pt idx="120">
                  <c:v>8311.5661</c:v>
                </c:pt>
                <c:pt idx="121">
                  <c:v>8204.3204</c:v>
                </c:pt>
                <c:pt idx="122">
                  <c:v>9805.5674</c:v>
                </c:pt>
                <c:pt idx="123">
                  <c:v>9710.2804</c:v>
                </c:pt>
                <c:pt idx="124">
                  <c:v>10052.7553</c:v>
                </c:pt>
                <c:pt idx="125">
                  <c:v>10343.0548</c:v>
                </c:pt>
                <c:pt idx="126">
                  <c:v>9816.5027</c:v>
                </c:pt>
                <c:pt idx="127">
                  <c:v>9781.5827</c:v>
                </c:pt>
                <c:pt idx="128">
                  <c:v>10064.3142</c:v>
                </c:pt>
                <c:pt idx="129">
                  <c:v>10377.9216</c:v>
                </c:pt>
                <c:pt idx="130">
                  <c:v>9587.9771</c:v>
                </c:pt>
                <c:pt idx="131">
                  <c:v>11905.2844</c:v>
                </c:pt>
                <c:pt idx="132">
                  <c:v>8211.7925</c:v>
                </c:pt>
                <c:pt idx="133">
                  <c:v>8766.9475</c:v>
                </c:pt>
                <c:pt idx="134">
                  <c:v>10312.9428</c:v>
                </c:pt>
                <c:pt idx="135">
                  <c:v>9649.2946</c:v>
                </c:pt>
                <c:pt idx="136">
                  <c:v>9908.4148</c:v>
                </c:pt>
                <c:pt idx="137">
                  <c:v>10693.3368</c:v>
                </c:pt>
                <c:pt idx="138">
                  <c:v>9924.5902</c:v>
                </c:pt>
                <c:pt idx="139">
                  <c:v>10084.1437</c:v>
                </c:pt>
                <c:pt idx="140">
                  <c:v>10117.3002</c:v>
                </c:pt>
                <c:pt idx="141">
                  <c:v>10265.109</c:v>
                </c:pt>
                <c:pt idx="142">
                  <c:v>10077.74</c:v>
                </c:pt>
                <c:pt idx="143">
                  <c:v>12214.1874</c:v>
                </c:pt>
                <c:pt idx="144">
                  <c:v>8695.2366</c:v>
                </c:pt>
                <c:pt idx="145">
                  <c:v>8889.7947</c:v>
                </c:pt>
              </c:numCache>
            </c:numRef>
          </c:val>
          <c:smooth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Virginia</c:v>
                </c:pt>
              </c:strCache>
            </c:strRef>
          </c:tx>
          <c:marker>
            <c:symbol val="none"/>
          </c:marker>
          <c:cat>
            <c:strRef>
              <c:f>Sheet1!$A$2:$A$147</c:f>
              <c:strCache>
                <c:ptCount val="146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smooth val="0"/>
        </c:ser>
        <c:marker val="1"/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40495176"/>
        <c:crosses val="autoZero"/>
        <c:lblAlgn val="ctr"/>
        <c:lblOffset val="100"/>
        <c:noMultiLvlLbl val="0"/>
      </c:catAx>
      <c:valAx>
        <c:axId val="2140495176"/>
        <c:scaling>
          <c:min val="4000.0"/>
        </c:scaling>
        <c:delete val="0"/>
        <c:axPos val="l"/>
        <c:majorGridlines/>
        <c:numFmt formatCode="&quot;$&quot;#,##0.00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5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Virginia Beach-Norfolk-Newport News, VA-NC Metropolitan Statistical Area</c:v>
                </c:pt>
              </c:strCache>
            </c:strRef>
          </c:tx>
          <c:marker>
            <c:symbol val="none"/>
          </c:marker>
          <c:cat>
            <c:strRef>
              <c:f>Sheet1!$A$2:$A$147</c:f>
              <c:strCache>
                <c:ptCount val="146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</c:strCache>
            </c:strRef>
          </c:cat>
          <c:val>
            <c:numRef>
              <c:f>Sheet1!$B$2:$B$147</c:f>
              <c:numCache>
                <c:formatCode>General</c:formatCode>
                <c:ptCount val="146"/>
                <c:pt idx="0">
                  <c:v>1294.9352</c:v>
                </c:pt>
                <c:pt idx="1">
                  <c:v>1342.0127</c:v>
                </c:pt>
                <c:pt idx="2">
                  <c:v>1537.7419</c:v>
                </c:pt>
                <c:pt idx="3">
                  <c:v>1562.8412</c:v>
                </c:pt>
                <c:pt idx="4">
                  <c:v>1572.8377</c:v>
                </c:pt>
                <c:pt idx="5">
                  <c:v>1687.1298</c:v>
                </c:pt>
                <c:pt idx="6">
                  <c:v>1606.4417</c:v>
                </c:pt>
                <c:pt idx="7">
                  <c:v>1611.5307</c:v>
                </c:pt>
                <c:pt idx="8">
                  <c:v>1579.3938</c:v>
                </c:pt>
                <c:pt idx="9">
                  <c:v>1531.2671</c:v>
                </c:pt>
                <c:pt idx="10">
                  <c:v>1513.6888</c:v>
                </c:pt>
                <c:pt idx="11">
                  <c:v>1956.3363</c:v>
                </c:pt>
                <c:pt idx="12">
                  <c:v>1329.2261</c:v>
                </c:pt>
                <c:pt idx="13">
                  <c:v>1443.2391</c:v>
                </c:pt>
                <c:pt idx="14">
                  <c:v>1676.3656</c:v>
                </c:pt>
                <c:pt idx="15">
                  <c:v>1631.5776</c:v>
                </c:pt>
                <c:pt idx="16">
                  <c:v>1654.5131</c:v>
                </c:pt>
                <c:pt idx="17">
                  <c:v>1804.4624</c:v>
                </c:pt>
                <c:pt idx="18">
                  <c:v>1679.1722</c:v>
                </c:pt>
                <c:pt idx="19">
                  <c:v>1712.3459</c:v>
                </c:pt>
                <c:pt idx="20">
                  <c:v>1660.7565</c:v>
                </c:pt>
                <c:pt idx="21">
                  <c:v>1646.8899</c:v>
                </c:pt>
                <c:pt idx="22">
                  <c:v>1638.0357</c:v>
                </c:pt>
                <c:pt idx="23">
                  <c:v>1981.5476</c:v>
                </c:pt>
                <c:pt idx="24">
                  <c:v>1459.8396</c:v>
                </c:pt>
                <c:pt idx="25">
                  <c:v>1599.3473</c:v>
                </c:pt>
                <c:pt idx="26">
                  <c:v>1739.6418</c:v>
                </c:pt>
                <c:pt idx="27">
                  <c:v>1634.0002</c:v>
                </c:pt>
                <c:pt idx="28">
                  <c:v>1711.7531</c:v>
                </c:pt>
                <c:pt idx="29">
                  <c:v>1868.0364</c:v>
                </c:pt>
                <c:pt idx="30">
                  <c:v>1777.0654</c:v>
                </c:pt>
                <c:pt idx="31">
                  <c:v>1771.5526</c:v>
                </c:pt>
                <c:pt idx="32">
                  <c:v>1669.8975</c:v>
                </c:pt>
                <c:pt idx="33">
                  <c:v>1664.7239</c:v>
                </c:pt>
                <c:pt idx="34">
                  <c:v>1662.1942</c:v>
                </c:pt>
                <c:pt idx="35">
                  <c:v>1966.7607</c:v>
                </c:pt>
                <c:pt idx="36">
                  <c:v>1412.3433</c:v>
                </c:pt>
                <c:pt idx="37">
                  <c:v>1501.1955</c:v>
                </c:pt>
                <c:pt idx="38">
                  <c:v>1655.0019</c:v>
                </c:pt>
                <c:pt idx="39">
                  <c:v>1637.9995</c:v>
                </c:pt>
                <c:pt idx="40">
                  <c:v>1679.7297</c:v>
                </c:pt>
                <c:pt idx="41">
                  <c:v>1826.4434</c:v>
                </c:pt>
                <c:pt idx="42">
                  <c:v>1715.7412</c:v>
                </c:pt>
                <c:pt idx="43">
                  <c:v>1700.2342</c:v>
                </c:pt>
                <c:pt idx="44">
                  <c:v>1636.3031</c:v>
                </c:pt>
                <c:pt idx="45">
                  <c:v>1533.7236</c:v>
                </c:pt>
                <c:pt idx="46">
                  <c:v>1479.8514</c:v>
                </c:pt>
                <c:pt idx="47">
                  <c:v>1939.4028</c:v>
                </c:pt>
                <c:pt idx="48">
                  <c:v>1371.8671</c:v>
                </c:pt>
                <c:pt idx="49">
                  <c:v>1358.2377</c:v>
                </c:pt>
                <c:pt idx="50">
                  <c:v>1532.5316</c:v>
                </c:pt>
                <c:pt idx="51">
                  <c:v>1581.9209</c:v>
                </c:pt>
                <c:pt idx="52">
                  <c:v>1558.9612</c:v>
                </c:pt>
                <c:pt idx="53">
                  <c:v>1672.405</c:v>
                </c:pt>
                <c:pt idx="54">
                  <c:v>1641.1179</c:v>
                </c:pt>
                <c:pt idx="55">
                  <c:v>1555.9835</c:v>
                </c:pt>
                <c:pt idx="56">
                  <c:v>1554.2271</c:v>
                </c:pt>
                <c:pt idx="57">
                  <c:v>1499.7748</c:v>
                </c:pt>
                <c:pt idx="58">
                  <c:v>1505.8434</c:v>
                </c:pt>
                <c:pt idx="59">
                  <c:v>1902.5385</c:v>
                </c:pt>
                <c:pt idx="60">
                  <c:v>1276.9154</c:v>
                </c:pt>
                <c:pt idx="61">
                  <c:v>1329.8315</c:v>
                </c:pt>
                <c:pt idx="62">
                  <c:v>1605.7104</c:v>
                </c:pt>
                <c:pt idx="63">
                  <c:v>1536.1333</c:v>
                </c:pt>
                <c:pt idx="64">
                  <c:v>1571.3306</c:v>
                </c:pt>
                <c:pt idx="65">
                  <c:v>1666.7102</c:v>
                </c:pt>
                <c:pt idx="66">
                  <c:v>1633.1821</c:v>
                </c:pt>
                <c:pt idx="67">
                  <c:v>1579.402</c:v>
                </c:pt>
                <c:pt idx="68">
                  <c:v>1620.9429</c:v>
                </c:pt>
                <c:pt idx="69">
                  <c:v>1501.6909</c:v>
                </c:pt>
                <c:pt idx="70">
                  <c:v>1516.4747</c:v>
                </c:pt>
                <c:pt idx="71">
                  <c:v>1872.0488</c:v>
                </c:pt>
                <c:pt idx="72">
                  <c:v>1358.4288</c:v>
                </c:pt>
                <c:pt idx="73">
                  <c:v>1409.5651</c:v>
                </c:pt>
                <c:pt idx="74">
                  <c:v>1586.8577</c:v>
                </c:pt>
                <c:pt idx="75">
                  <c:v>1625.2707</c:v>
                </c:pt>
                <c:pt idx="76">
                  <c:v>1584.4261</c:v>
                </c:pt>
                <c:pt idx="77">
                  <c:v>1737.6568</c:v>
                </c:pt>
                <c:pt idx="78">
                  <c:v>1654.6425</c:v>
                </c:pt>
                <c:pt idx="79">
                  <c:v>1661.9327</c:v>
                </c:pt>
                <c:pt idx="80">
                  <c:v>1602.4898</c:v>
                </c:pt>
                <c:pt idx="81">
                  <c:v>1567.4752</c:v>
                </c:pt>
                <c:pt idx="82">
                  <c:v>1609.1804</c:v>
                </c:pt>
                <c:pt idx="83">
                  <c:v>1908.4514</c:v>
                </c:pt>
                <c:pt idx="84">
                  <c:v>1393.0735</c:v>
                </c:pt>
                <c:pt idx="85">
                  <c:v>1534.8614</c:v>
                </c:pt>
                <c:pt idx="86">
                  <c:v>1719.1412</c:v>
                </c:pt>
                <c:pt idx="87">
                  <c:v>1621.6094</c:v>
                </c:pt>
                <c:pt idx="88">
                  <c:v>1585.7072</c:v>
                </c:pt>
                <c:pt idx="89">
                  <c:v>1781.3168</c:v>
                </c:pt>
                <c:pt idx="90">
                  <c:v>1748.5045</c:v>
                </c:pt>
                <c:pt idx="91">
                  <c:v>1693.7258</c:v>
                </c:pt>
                <c:pt idx="92">
                  <c:v>1647.9047</c:v>
                </c:pt>
                <c:pt idx="93">
                  <c:v>1460.0861</c:v>
                </c:pt>
                <c:pt idx="94">
                  <c:v>1663.9779</c:v>
                </c:pt>
                <c:pt idx="95">
                  <c:v>1956.948</c:v>
                </c:pt>
                <c:pt idx="96">
                  <c:v>1425.7311</c:v>
                </c:pt>
                <c:pt idx="97">
                  <c:v>1478.4223</c:v>
                </c:pt>
                <c:pt idx="98">
                  <c:v>1708.9281</c:v>
                </c:pt>
                <c:pt idx="99">
                  <c:v>1746.061</c:v>
                </c:pt>
                <c:pt idx="100">
                  <c:v>1749.9718</c:v>
                </c:pt>
                <c:pt idx="101">
                  <c:v>1882.2481</c:v>
                </c:pt>
                <c:pt idx="102">
                  <c:v>1735.3027</c:v>
                </c:pt>
                <c:pt idx="103">
                  <c:v>1726.3019</c:v>
                </c:pt>
                <c:pt idx="104">
                  <c:v>1647.5358</c:v>
                </c:pt>
                <c:pt idx="105">
                  <c:v>1719.4015</c:v>
                </c:pt>
                <c:pt idx="106">
                  <c:v>1593.9218</c:v>
                </c:pt>
                <c:pt idx="107">
                  <c:v>1914.1899</c:v>
                </c:pt>
                <c:pt idx="108">
                  <c:v>1432.0127</c:v>
                </c:pt>
                <c:pt idx="109">
                  <c:v>1559.7866</c:v>
                </c:pt>
                <c:pt idx="110">
                  <c:v>1700.7998</c:v>
                </c:pt>
                <c:pt idx="111">
                  <c:v>1700.5958</c:v>
                </c:pt>
                <c:pt idx="112">
                  <c:v>1779.9711</c:v>
                </c:pt>
                <c:pt idx="113">
                  <c:v>1864.9389</c:v>
                </c:pt>
                <c:pt idx="114">
                  <c:v>1843.302</c:v>
                </c:pt>
                <c:pt idx="115">
                  <c:v>1813.8272</c:v>
                </c:pt>
                <c:pt idx="116">
                  <c:v>1738.516</c:v>
                </c:pt>
                <c:pt idx="117">
                  <c:v>1754.6155</c:v>
                </c:pt>
                <c:pt idx="118">
                  <c:v>1689.0387</c:v>
                </c:pt>
                <c:pt idx="119">
                  <c:v>2052.7965</c:v>
                </c:pt>
                <c:pt idx="120">
                  <c:v>1513.7273</c:v>
                </c:pt>
                <c:pt idx="121">
                  <c:v>1532.8807</c:v>
                </c:pt>
                <c:pt idx="122">
                  <c:v>1797.1976</c:v>
                </c:pt>
                <c:pt idx="123">
                  <c:v>1792.968</c:v>
                </c:pt>
                <c:pt idx="124">
                  <c:v>1858.295</c:v>
                </c:pt>
                <c:pt idx="125">
                  <c:v>1926.2687</c:v>
                </c:pt>
                <c:pt idx="126">
                  <c:v>1891.595</c:v>
                </c:pt>
                <c:pt idx="127">
                  <c:v>1888.0198</c:v>
                </c:pt>
                <c:pt idx="128">
                  <c:v>1869.2051</c:v>
                </c:pt>
                <c:pt idx="129">
                  <c:v>1757.0633</c:v>
                </c:pt>
                <c:pt idx="130">
                  <c:v>1745.7483</c:v>
                </c:pt>
                <c:pt idx="131">
                  <c:v>2172.451</c:v>
                </c:pt>
                <c:pt idx="132">
                  <c:v>1496.5568</c:v>
                </c:pt>
                <c:pt idx="133">
                  <c:v>1634.3128</c:v>
                </c:pt>
                <c:pt idx="134">
                  <c:v>1910.4319</c:v>
                </c:pt>
                <c:pt idx="135">
                  <c:v>1777.1204</c:v>
                </c:pt>
                <c:pt idx="136">
                  <c:v>1827.9991</c:v>
                </c:pt>
                <c:pt idx="137">
                  <c:v>1989.5762</c:v>
                </c:pt>
                <c:pt idx="138">
                  <c:v>1909.9896</c:v>
                </c:pt>
                <c:pt idx="139">
                  <c:v>1906.2739</c:v>
                </c:pt>
                <c:pt idx="140">
                  <c:v>1856.7783</c:v>
                </c:pt>
                <c:pt idx="141">
                  <c:v>1803.6256</c:v>
                </c:pt>
                <c:pt idx="142">
                  <c:v>1827.1371</c:v>
                </c:pt>
                <c:pt idx="143">
                  <c:v>2203.0671</c:v>
                </c:pt>
                <c:pt idx="144">
                  <c:v>1533.456</c:v>
                </c:pt>
                <c:pt idx="145">
                  <c:v>1621.7278</c:v>
                </c:pt>
              </c:numCache>
            </c:numRef>
          </c:val>
          <c:smooth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Virginia Beach-Norfolk-Newport News, VA-NC Metropolitan Statistical Area</c:v>
                </c:pt>
              </c:strCache>
            </c:strRef>
          </c:tx>
          <c:marker>
            <c:symbol val="none"/>
          </c:marker>
          <c:cat>
            <c:strRef>
              <c:f>Sheet1!$A$2:$A$147</c:f>
              <c:strCache>
                <c:ptCount val="146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smooth val="0"/>
        </c:ser>
        <c:marker val="1"/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40495176"/>
        <c:crosses val="autoZero"/>
        <c:lblAlgn val="ctr"/>
        <c:lblOffset val="100"/>
        <c:noMultiLvlLbl val="0"/>
      </c:catAx>
      <c:valAx>
        <c:axId val="2140495176"/>
        <c:scaling>
          <c:min val="1000.0"/>
        </c:scaling>
        <c:delete val="0"/>
        <c:axPos val="l"/>
        <c:majorGridlines/>
        <c:numFmt formatCode="&quot;$&quot;#,##0.00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6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Washington-Arlington-Alexandria, DC-VA-MD-WV Metropolitan Statistical Area</c:v>
                </c:pt>
              </c:strCache>
            </c:strRef>
          </c:tx>
          <c:marker>
            <c:symbol val="none"/>
          </c:marker>
          <c:cat>
            <c:strRef>
              <c:f>Sheet1!$A$2:$A$147</c:f>
              <c:strCache>
                <c:ptCount val="146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</c:strCache>
            </c:strRef>
          </c:cat>
          <c:val>
            <c:numRef>
              <c:f>Sheet1!$B$2:$B$147</c:f>
              <c:numCache>
                <c:formatCode>General</c:formatCode>
                <c:ptCount val="146"/>
                <c:pt idx="0">
                  <c:v>2683.2476</c:v>
                </c:pt>
                <c:pt idx="1">
                  <c:v>2702.805</c:v>
                </c:pt>
                <c:pt idx="2">
                  <c:v>3136.3776</c:v>
                </c:pt>
                <c:pt idx="3">
                  <c:v>3161.5236</c:v>
                </c:pt>
                <c:pt idx="4">
                  <c:v>3135.7023</c:v>
                </c:pt>
                <c:pt idx="5">
                  <c:v>3404.0215</c:v>
                </c:pt>
                <c:pt idx="6">
                  <c:v>3168.9967</c:v>
                </c:pt>
                <c:pt idx="7">
                  <c:v>2957.8298</c:v>
                </c:pt>
                <c:pt idx="8">
                  <c:v>3232.4469</c:v>
                </c:pt>
                <c:pt idx="9">
                  <c:v>3573.1302</c:v>
                </c:pt>
                <c:pt idx="10">
                  <c:v>3202.2897</c:v>
                </c:pt>
                <c:pt idx="11">
                  <c:v>4255.6079</c:v>
                </c:pt>
                <c:pt idx="12">
                  <c:v>2843.0194</c:v>
                </c:pt>
                <c:pt idx="13">
                  <c:v>2847.3709</c:v>
                </c:pt>
                <c:pt idx="14">
                  <c:v>3335.8167</c:v>
                </c:pt>
                <c:pt idx="15">
                  <c:v>3368.456</c:v>
                </c:pt>
                <c:pt idx="16">
                  <c:v>3366.2211</c:v>
                </c:pt>
                <c:pt idx="17">
                  <c:v>3521.2608</c:v>
                </c:pt>
                <c:pt idx="18">
                  <c:v>3170.3912</c:v>
                </c:pt>
                <c:pt idx="19">
                  <c:v>3335.2935</c:v>
                </c:pt>
                <c:pt idx="20">
                  <c:v>3350.734</c:v>
                </c:pt>
                <c:pt idx="21">
                  <c:v>3289.9171</c:v>
                </c:pt>
                <c:pt idx="22">
                  <c:v>3323.3997</c:v>
                </c:pt>
                <c:pt idx="23">
                  <c:v>4219.9215</c:v>
                </c:pt>
                <c:pt idx="24">
                  <c:v>2987.3812</c:v>
                </c:pt>
                <c:pt idx="25">
                  <c:v>2906.5915</c:v>
                </c:pt>
                <c:pt idx="26">
                  <c:v>3410.4269</c:v>
                </c:pt>
                <c:pt idx="27">
                  <c:v>3340.3125</c:v>
                </c:pt>
                <c:pt idx="28">
                  <c:v>3589.69</c:v>
                </c:pt>
                <c:pt idx="29">
                  <c:v>3488.279</c:v>
                </c:pt>
                <c:pt idx="30">
                  <c:v>3327.1295</c:v>
                </c:pt>
                <c:pt idx="31">
                  <c:v>3291.4687</c:v>
                </c:pt>
                <c:pt idx="32">
                  <c:v>3241.599</c:v>
                </c:pt>
                <c:pt idx="33">
                  <c:v>3673.9517</c:v>
                </c:pt>
                <c:pt idx="34">
                  <c:v>3316.6975</c:v>
                </c:pt>
                <c:pt idx="35">
                  <c:v>4147.7701</c:v>
                </c:pt>
                <c:pt idx="36">
                  <c:v>2955.793</c:v>
                </c:pt>
                <c:pt idx="37">
                  <c:v>2871.6234</c:v>
                </c:pt>
                <c:pt idx="38">
                  <c:v>3351.7608</c:v>
                </c:pt>
                <c:pt idx="39">
                  <c:v>3333.4561</c:v>
                </c:pt>
                <c:pt idx="40">
                  <c:v>3357.7982</c:v>
                </c:pt>
                <c:pt idx="41">
                  <c:v>3582.3395</c:v>
                </c:pt>
                <c:pt idx="42">
                  <c:v>3238.5754</c:v>
                </c:pt>
                <c:pt idx="43">
                  <c:v>3197.1915</c:v>
                </c:pt>
                <c:pt idx="44">
                  <c:v>3256.2157</c:v>
                </c:pt>
                <c:pt idx="45">
                  <c:v>3376.1198</c:v>
                </c:pt>
                <c:pt idx="46">
                  <c:v>3094.4406</c:v>
                </c:pt>
                <c:pt idx="47">
                  <c:v>3941.5937</c:v>
                </c:pt>
                <c:pt idx="48">
                  <c:v>2888.4381</c:v>
                </c:pt>
                <c:pt idx="49">
                  <c:v>2646.8062</c:v>
                </c:pt>
                <c:pt idx="50">
                  <c:v>3031.2917</c:v>
                </c:pt>
                <c:pt idx="51">
                  <c:v>3083.9741</c:v>
                </c:pt>
                <c:pt idx="52">
                  <c:v>3125.0381</c:v>
                </c:pt>
                <c:pt idx="53">
                  <c:v>3394.1888</c:v>
                </c:pt>
                <c:pt idx="54">
                  <c:v>3173.5447</c:v>
                </c:pt>
                <c:pt idx="55">
                  <c:v>3057.8343</c:v>
                </c:pt>
                <c:pt idx="56">
                  <c:v>3289.4024</c:v>
                </c:pt>
                <c:pt idx="57">
                  <c:v>3177.5109</c:v>
                </c:pt>
                <c:pt idx="58">
                  <c:v>3454.9263</c:v>
                </c:pt>
                <c:pt idx="59">
                  <c:v>3763.8324</c:v>
                </c:pt>
                <c:pt idx="60">
                  <c:v>2776.5054</c:v>
                </c:pt>
                <c:pt idx="61">
                  <c:v>2504.9109</c:v>
                </c:pt>
                <c:pt idx="62">
                  <c:v>3298.2115</c:v>
                </c:pt>
                <c:pt idx="63">
                  <c:v>3258.4049</c:v>
                </c:pt>
                <c:pt idx="64">
                  <c:v>3232.6485</c:v>
                </c:pt>
                <c:pt idx="65">
                  <c:v>3412.0624</c:v>
                </c:pt>
                <c:pt idx="66">
                  <c:v>3239.0107</c:v>
                </c:pt>
                <c:pt idx="67">
                  <c:v>3187.6704</c:v>
                </c:pt>
                <c:pt idx="68">
                  <c:v>3456.104</c:v>
                </c:pt>
                <c:pt idx="69">
                  <c:v>3341.8458</c:v>
                </c:pt>
                <c:pt idx="70">
                  <c:v>3280.615</c:v>
                </c:pt>
                <c:pt idx="71">
                  <c:v>4139.7359</c:v>
                </c:pt>
                <c:pt idx="72">
                  <c:v>2989.5919</c:v>
                </c:pt>
                <c:pt idx="73">
                  <c:v>2910.811</c:v>
                </c:pt>
                <c:pt idx="74">
                  <c:v>3364.1794</c:v>
                </c:pt>
                <c:pt idx="75">
                  <c:v>3463.8151</c:v>
                </c:pt>
                <c:pt idx="76">
                  <c:v>3353.7476</c:v>
                </c:pt>
                <c:pt idx="77">
                  <c:v>3703.9767</c:v>
                </c:pt>
                <c:pt idx="78">
                  <c:v>3307.8897</c:v>
                </c:pt>
                <c:pt idx="79">
                  <c:v>3459.17</c:v>
                </c:pt>
                <c:pt idx="80">
                  <c:v>3494.805</c:v>
                </c:pt>
                <c:pt idx="81">
                  <c:v>3521.6818</c:v>
                </c:pt>
                <c:pt idx="82">
                  <c:v>3424.3776</c:v>
                </c:pt>
                <c:pt idx="83">
                  <c:v>4183.409</c:v>
                </c:pt>
                <c:pt idx="84">
                  <c:v>3120.0197</c:v>
                </c:pt>
                <c:pt idx="85">
                  <c:v>3078.3633</c:v>
                </c:pt>
                <c:pt idx="86">
                  <c:v>3687.0964</c:v>
                </c:pt>
                <c:pt idx="87">
                  <c:v>3477.991</c:v>
                </c:pt>
                <c:pt idx="88">
                  <c:v>3858.3788</c:v>
                </c:pt>
                <c:pt idx="89">
                  <c:v>3820.2869</c:v>
                </c:pt>
                <c:pt idx="90">
                  <c:v>3551.6074</c:v>
                </c:pt>
                <c:pt idx="91">
                  <c:v>3646.8088</c:v>
                </c:pt>
                <c:pt idx="92">
                  <c:v>3567.8431</c:v>
                </c:pt>
                <c:pt idx="93">
                  <c:v>3478.2713</c:v>
                </c:pt>
                <c:pt idx="94">
                  <c:v>3596.2169</c:v>
                </c:pt>
                <c:pt idx="95">
                  <c:v>4321.5103</c:v>
                </c:pt>
                <c:pt idx="96">
                  <c:v>3372.788</c:v>
                </c:pt>
                <c:pt idx="97">
                  <c:v>3302.9215</c:v>
                </c:pt>
                <c:pt idx="98">
                  <c:v>3678.7808</c:v>
                </c:pt>
                <c:pt idx="99">
                  <c:v>3732.8861</c:v>
                </c:pt>
                <c:pt idx="100">
                  <c:v>3735.52</c:v>
                </c:pt>
                <c:pt idx="101">
                  <c:v>3899.1092</c:v>
                </c:pt>
                <c:pt idx="102">
                  <c:v>3548.4844</c:v>
                </c:pt>
                <c:pt idx="103">
                  <c:v>3569.4221</c:v>
                </c:pt>
                <c:pt idx="104">
                  <c:v>3557.2394</c:v>
                </c:pt>
                <c:pt idx="105">
                  <c:v>3996.7584</c:v>
                </c:pt>
                <c:pt idx="106">
                  <c:v>3605.3736</c:v>
                </c:pt>
                <c:pt idx="107">
                  <c:v>3938.7006</c:v>
                </c:pt>
                <c:pt idx="108">
                  <c:v>3248.0431</c:v>
                </c:pt>
                <c:pt idx="109">
                  <c:v>3074.7309</c:v>
                </c:pt>
                <c:pt idx="110">
                  <c:v>3664.2988</c:v>
                </c:pt>
                <c:pt idx="111">
                  <c:v>3665.4193</c:v>
                </c:pt>
                <c:pt idx="112">
                  <c:v>3862.7395</c:v>
                </c:pt>
                <c:pt idx="113">
                  <c:v>3786.0485</c:v>
                </c:pt>
                <c:pt idx="114">
                  <c:v>3634.0683</c:v>
                </c:pt>
                <c:pt idx="115">
                  <c:v>3746.6328</c:v>
                </c:pt>
                <c:pt idx="116">
                  <c:v>3832.2707</c:v>
                </c:pt>
                <c:pt idx="117">
                  <c:v>3962.5431</c:v>
                </c:pt>
                <c:pt idx="118">
                  <c:v>3880.0856</c:v>
                </c:pt>
                <c:pt idx="119">
                  <c:v>4425.7098</c:v>
                </c:pt>
                <c:pt idx="120">
                  <c:v>3318.9798</c:v>
                </c:pt>
                <c:pt idx="121">
                  <c:v>3173.7781</c:v>
                </c:pt>
                <c:pt idx="122">
                  <c:v>3844.9613</c:v>
                </c:pt>
                <c:pt idx="123">
                  <c:v>3809.7502</c:v>
                </c:pt>
                <c:pt idx="124">
                  <c:v>4017.8549</c:v>
                </c:pt>
                <c:pt idx="125">
                  <c:v>4129.7287</c:v>
                </c:pt>
                <c:pt idx="126">
                  <c:v>3873.7268</c:v>
                </c:pt>
                <c:pt idx="127">
                  <c:v>3824.3885</c:v>
                </c:pt>
                <c:pt idx="128">
                  <c:v>4001.9037</c:v>
                </c:pt>
                <c:pt idx="129">
                  <c:v>4347.8527</c:v>
                </c:pt>
                <c:pt idx="130">
                  <c:v>3796.0474</c:v>
                </c:pt>
                <c:pt idx="131">
                  <c:v>4742.5575</c:v>
                </c:pt>
                <c:pt idx="132">
                  <c:v>3249.4067</c:v>
                </c:pt>
                <c:pt idx="133">
                  <c:v>3437.3044</c:v>
                </c:pt>
                <c:pt idx="134">
                  <c:v>4028.4362</c:v>
                </c:pt>
                <c:pt idx="135">
                  <c:v>3868.5148</c:v>
                </c:pt>
                <c:pt idx="136">
                  <c:v>3977.9185</c:v>
                </c:pt>
                <c:pt idx="137">
                  <c:v>4297.5644</c:v>
                </c:pt>
                <c:pt idx="138">
                  <c:v>3936.7304</c:v>
                </c:pt>
                <c:pt idx="139">
                  <c:v>3987.6937</c:v>
                </c:pt>
                <c:pt idx="140">
                  <c:v>3918.2437</c:v>
                </c:pt>
                <c:pt idx="141">
                  <c:v>4219.9235</c:v>
                </c:pt>
                <c:pt idx="142">
                  <c:v>3988.3916</c:v>
                </c:pt>
                <c:pt idx="143">
                  <c:v>4881.5337</c:v>
                </c:pt>
                <c:pt idx="144">
                  <c:v>3488.478</c:v>
                </c:pt>
                <c:pt idx="145">
                  <c:v>3525.8346</c:v>
                </c:pt>
              </c:numCache>
            </c:numRef>
          </c:val>
          <c:smooth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Washington-Arlington-Alexandria, DC-VA-MD-WV Metropolitan Statistical Area</c:v>
                </c:pt>
              </c:strCache>
            </c:strRef>
          </c:tx>
          <c:marker>
            <c:symbol val="none"/>
          </c:marker>
          <c:cat>
            <c:strRef>
              <c:f>Sheet1!$A$2:$A$147</c:f>
              <c:strCache>
                <c:ptCount val="146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smooth val="0"/>
        </c:ser>
        <c:marker val="1"/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40495176"/>
        <c:crosses val="autoZero"/>
        <c:lblAlgn val="ctr"/>
        <c:lblOffset val="100"/>
        <c:noMultiLvlLbl val="0"/>
      </c:catAx>
      <c:valAx>
        <c:axId val="2140495176"/>
        <c:scaling>
          <c:min val="2000.0"/>
        </c:scaling>
        <c:delete val="0"/>
        <c:axPos val="l"/>
        <c:majorGridlines/>
        <c:numFmt formatCode="&quot;$&quot;#,##0.00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7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Winchester, VA-WV Metropolitan Statistical Area</c:v>
                </c:pt>
              </c:strCache>
            </c:strRef>
          </c:tx>
          <c:marker>
            <c:symbol val="none"/>
          </c:marker>
          <c:cat>
            <c:strRef>
              <c:f>Sheet1!$A$2:$A$147</c:f>
              <c:strCache>
                <c:ptCount val="146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</c:strCache>
            </c:strRef>
          </c:cat>
          <c:val>
            <c:numRef>
              <c:f>Sheet1!$B$2:$B$147</c:f>
              <c:numCache>
                <c:formatCode>General</c:formatCode>
                <c:ptCount val="146"/>
                <c:pt idx="0">
                  <c:v>131.0409</c:v>
                </c:pt>
                <c:pt idx="1">
                  <c:v>136.8307</c:v>
                </c:pt>
                <c:pt idx="2">
                  <c:v>154.84</c:v>
                </c:pt>
                <c:pt idx="3">
                  <c:v>162.2746</c:v>
                </c:pt>
                <c:pt idx="4">
                  <c:v>162.4391</c:v>
                </c:pt>
                <c:pt idx="5">
                  <c:v>174.6756</c:v>
                </c:pt>
                <c:pt idx="6">
                  <c:v>185.8588</c:v>
                </c:pt>
                <c:pt idx="7">
                  <c:v>157.2684</c:v>
                </c:pt>
                <c:pt idx="8">
                  <c:v>157.3052</c:v>
                </c:pt>
                <c:pt idx="9">
                  <c:v>168.9607</c:v>
                </c:pt>
                <c:pt idx="10">
                  <c:v>165.8666</c:v>
                </c:pt>
                <c:pt idx="11">
                  <c:v>242.231</c:v>
                </c:pt>
                <c:pt idx="12">
                  <c:v>146.2724</c:v>
                </c:pt>
                <c:pt idx="13">
                  <c:v>141.1768</c:v>
                </c:pt>
                <c:pt idx="14">
                  <c:v>175.0074</c:v>
                </c:pt>
                <c:pt idx="15">
                  <c:v>168.6326</c:v>
                </c:pt>
                <c:pt idx="16">
                  <c:v>176.545</c:v>
                </c:pt>
                <c:pt idx="17">
                  <c:v>179.6916</c:v>
                </c:pt>
                <c:pt idx="18">
                  <c:v>163.2984</c:v>
                </c:pt>
                <c:pt idx="19">
                  <c:v>180.3669</c:v>
                </c:pt>
                <c:pt idx="20">
                  <c:v>164.9173</c:v>
                </c:pt>
                <c:pt idx="21">
                  <c:v>163.0696</c:v>
                </c:pt>
                <c:pt idx="22">
                  <c:v>173.5031</c:v>
                </c:pt>
                <c:pt idx="23">
                  <c:v>213.1593</c:v>
                </c:pt>
                <c:pt idx="24">
                  <c:v>146.9265</c:v>
                </c:pt>
                <c:pt idx="25">
                  <c:v>136.1719</c:v>
                </c:pt>
                <c:pt idx="26">
                  <c:v>161.7635</c:v>
                </c:pt>
                <c:pt idx="27">
                  <c:v>163.5538</c:v>
                </c:pt>
                <c:pt idx="28">
                  <c:v>165.2854</c:v>
                </c:pt>
                <c:pt idx="29">
                  <c:v>179.9328</c:v>
                </c:pt>
                <c:pt idx="30">
                  <c:v>162.429</c:v>
                </c:pt>
                <c:pt idx="31">
                  <c:v>170.4352</c:v>
                </c:pt>
                <c:pt idx="32">
                  <c:v>159.1062</c:v>
                </c:pt>
                <c:pt idx="33">
                  <c:v>165.0213</c:v>
                </c:pt>
                <c:pt idx="34">
                  <c:v>158.5084</c:v>
                </c:pt>
                <c:pt idx="35">
                  <c:v>191.2576</c:v>
                </c:pt>
                <c:pt idx="36">
                  <c:v>137.9648</c:v>
                </c:pt>
                <c:pt idx="37">
                  <c:v>139.4056</c:v>
                </c:pt>
                <c:pt idx="38">
                  <c:v>166.0338</c:v>
                </c:pt>
                <c:pt idx="39">
                  <c:v>157.5251</c:v>
                </c:pt>
                <c:pt idx="40">
                  <c:v>156.0725</c:v>
                </c:pt>
                <c:pt idx="41">
                  <c:v>166.7028</c:v>
                </c:pt>
                <c:pt idx="42">
                  <c:v>153.9074</c:v>
                </c:pt>
                <c:pt idx="43">
                  <c:v>157.5811</c:v>
                </c:pt>
                <c:pt idx="44">
                  <c:v>146.9311</c:v>
                </c:pt>
                <c:pt idx="45">
                  <c:v>150.6075</c:v>
                </c:pt>
                <c:pt idx="46">
                  <c:v>134.7967</c:v>
                </c:pt>
                <c:pt idx="47">
                  <c:v>167.0098</c:v>
                </c:pt>
                <c:pt idx="48">
                  <c:v>116.0354</c:v>
                </c:pt>
                <c:pt idx="49">
                  <c:v>117.8903</c:v>
                </c:pt>
                <c:pt idx="50">
                  <c:v>133.3245</c:v>
                </c:pt>
                <c:pt idx="51">
                  <c:v>133.2606</c:v>
                </c:pt>
                <c:pt idx="52">
                  <c:v>134.8131</c:v>
                </c:pt>
                <c:pt idx="53">
                  <c:v>147.5064</c:v>
                </c:pt>
                <c:pt idx="54">
                  <c:v>140.6304</c:v>
                </c:pt>
                <c:pt idx="55">
                  <c:v>140.8948</c:v>
                </c:pt>
                <c:pt idx="56">
                  <c:v>145.9645</c:v>
                </c:pt>
                <c:pt idx="57">
                  <c:v>136.6848</c:v>
                </c:pt>
                <c:pt idx="58">
                  <c:v>129.5035</c:v>
                </c:pt>
                <c:pt idx="59">
                  <c:v>159.6873</c:v>
                </c:pt>
                <c:pt idx="60">
                  <c:v>111.8865</c:v>
                </c:pt>
                <c:pt idx="61">
                  <c:v>96.9819</c:v>
                </c:pt>
                <c:pt idx="62">
                  <c:v>148.4873</c:v>
                </c:pt>
                <c:pt idx="63">
                  <c:v>142.8468</c:v>
                </c:pt>
                <c:pt idx="64">
                  <c:v>138.211</c:v>
                </c:pt>
                <c:pt idx="65">
                  <c:v>142.8626</c:v>
                </c:pt>
                <c:pt idx="66">
                  <c:v>139.9059</c:v>
                </c:pt>
                <c:pt idx="67">
                  <c:v>145.0135</c:v>
                </c:pt>
                <c:pt idx="68">
                  <c:v>148.8725</c:v>
                </c:pt>
                <c:pt idx="69">
                  <c:v>147.7211</c:v>
                </c:pt>
                <c:pt idx="70">
                  <c:v>154.0793</c:v>
                </c:pt>
                <c:pt idx="71">
                  <c:v>186.1878</c:v>
                </c:pt>
                <c:pt idx="72">
                  <c:v>122.0929</c:v>
                </c:pt>
                <c:pt idx="73">
                  <c:v>131.6311</c:v>
                </c:pt>
                <c:pt idx="74">
                  <c:v>149.9168</c:v>
                </c:pt>
                <c:pt idx="75">
                  <c:v>153.2369</c:v>
                </c:pt>
                <c:pt idx="76">
                  <c:v>151.0174</c:v>
                </c:pt>
                <c:pt idx="77">
                  <c:v>168.0491</c:v>
                </c:pt>
                <c:pt idx="78">
                  <c:v>154.6121</c:v>
                </c:pt>
                <c:pt idx="79">
                  <c:v>162.7649</c:v>
                </c:pt>
                <c:pt idx="80">
                  <c:v>166.0135</c:v>
                </c:pt>
                <c:pt idx="81">
                  <c:v>150.2483</c:v>
                </c:pt>
                <c:pt idx="82">
                  <c:v>163.2703</c:v>
                </c:pt>
                <c:pt idx="83">
                  <c:v>194.5226</c:v>
                </c:pt>
                <c:pt idx="84">
                  <c:v>133.0809</c:v>
                </c:pt>
                <c:pt idx="85">
                  <c:v>142.7566</c:v>
                </c:pt>
                <c:pt idx="86">
                  <c:v>165.8591</c:v>
                </c:pt>
                <c:pt idx="87">
                  <c:v>152.2755</c:v>
                </c:pt>
                <c:pt idx="88">
                  <c:v>163.8713</c:v>
                </c:pt>
                <c:pt idx="89">
                  <c:v>170.4356</c:v>
                </c:pt>
                <c:pt idx="90">
                  <c:v>158.2334</c:v>
                </c:pt>
                <c:pt idx="91">
                  <c:v>172.9281</c:v>
                </c:pt>
                <c:pt idx="92">
                  <c:v>167.9706</c:v>
                </c:pt>
                <c:pt idx="93">
                  <c:v>156.6103</c:v>
                </c:pt>
                <c:pt idx="94">
                  <c:v>180.7907</c:v>
                </c:pt>
                <c:pt idx="95">
                  <c:v>195.9755</c:v>
                </c:pt>
                <c:pt idx="96">
                  <c:v>148.4105</c:v>
                </c:pt>
                <c:pt idx="97">
                  <c:v>148.0611</c:v>
                </c:pt>
                <c:pt idx="98">
                  <c:v>159.9561</c:v>
                </c:pt>
                <c:pt idx="99">
                  <c:v>165.4014</c:v>
                </c:pt>
                <c:pt idx="100">
                  <c:v>170.8671</c:v>
                </c:pt>
                <c:pt idx="101">
                  <c:v>171.2829</c:v>
                </c:pt>
                <c:pt idx="102">
                  <c:v>167.7419</c:v>
                </c:pt>
                <c:pt idx="103">
                  <c:v>171.1644</c:v>
                </c:pt>
                <c:pt idx="104">
                  <c:v>166.4833</c:v>
                </c:pt>
                <c:pt idx="105">
                  <c:v>167.4585</c:v>
                </c:pt>
                <c:pt idx="106">
                  <c:v>176.2258</c:v>
                </c:pt>
                <c:pt idx="107">
                  <c:v>196.0856</c:v>
                </c:pt>
                <c:pt idx="108">
                  <c:v>141.9743</c:v>
                </c:pt>
                <c:pt idx="109">
                  <c:v>147.7544</c:v>
                </c:pt>
                <c:pt idx="110">
                  <c:v>169.268</c:v>
                </c:pt>
                <c:pt idx="111">
                  <c:v>174.4095</c:v>
                </c:pt>
                <c:pt idx="112">
                  <c:v>181.5229</c:v>
                </c:pt>
                <c:pt idx="113">
                  <c:v>183.5517</c:v>
                </c:pt>
                <c:pt idx="114">
                  <c:v>175.563</c:v>
                </c:pt>
                <c:pt idx="115">
                  <c:v>180.0175</c:v>
                </c:pt>
                <c:pt idx="116">
                  <c:v>176.566</c:v>
                </c:pt>
                <c:pt idx="117">
                  <c:v>178.6235</c:v>
                </c:pt>
                <c:pt idx="118">
                  <c:v>185.4445</c:v>
                </c:pt>
                <c:pt idx="119">
                  <c:v>210.7667</c:v>
                </c:pt>
                <c:pt idx="120">
                  <c:v>152.2987</c:v>
                </c:pt>
                <c:pt idx="121">
                  <c:v>146.3635</c:v>
                </c:pt>
                <c:pt idx="122">
                  <c:v>172.3903</c:v>
                </c:pt>
                <c:pt idx="123">
                  <c:v>177.213</c:v>
                </c:pt>
                <c:pt idx="124">
                  <c:v>187.7326</c:v>
                </c:pt>
                <c:pt idx="125">
                  <c:v>186.0557</c:v>
                </c:pt>
                <c:pt idx="126">
                  <c:v>182.2073</c:v>
                </c:pt>
                <c:pt idx="127">
                  <c:v>183.2868</c:v>
                </c:pt>
                <c:pt idx="128">
                  <c:v>185.8533</c:v>
                </c:pt>
                <c:pt idx="129">
                  <c:v>183.3916</c:v>
                </c:pt>
                <c:pt idx="130">
                  <c:v>195.4112</c:v>
                </c:pt>
                <c:pt idx="131">
                  <c:v>221.832</c:v>
                </c:pt>
                <c:pt idx="132">
                  <c:v>156.1983</c:v>
                </c:pt>
                <c:pt idx="133">
                  <c:v>163.8612</c:v>
                </c:pt>
                <c:pt idx="134">
                  <c:v>187.9099</c:v>
                </c:pt>
                <c:pt idx="135">
                  <c:v>184.1805</c:v>
                </c:pt>
                <c:pt idx="136">
                  <c:v>183.9542</c:v>
                </c:pt>
                <c:pt idx="137">
                  <c:v>200.5212</c:v>
                </c:pt>
                <c:pt idx="138">
                  <c:v>183.2227</c:v>
                </c:pt>
                <c:pt idx="139">
                  <c:v>199.6448</c:v>
                </c:pt>
                <c:pt idx="140">
                  <c:v>192.8868</c:v>
                </c:pt>
                <c:pt idx="141">
                  <c:v>194.3994</c:v>
                </c:pt>
                <c:pt idx="142">
                  <c:v>202.2658</c:v>
                </c:pt>
                <c:pt idx="143">
                  <c:v>225.9383</c:v>
                </c:pt>
                <c:pt idx="144">
                  <c:v>166.2435</c:v>
                </c:pt>
                <c:pt idx="145">
                  <c:v>170.7516</c:v>
                </c:pt>
              </c:numCache>
            </c:numRef>
          </c:val>
          <c:smooth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Winchester, VA-WV Metropolitan Statistical Area</c:v>
                </c:pt>
              </c:strCache>
            </c:strRef>
          </c:tx>
          <c:marker>
            <c:symbol val="none"/>
          </c:marker>
          <c:cat>
            <c:strRef>
              <c:f>Sheet1!$A$2:$A$147</c:f>
              <c:strCache>
                <c:ptCount val="146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smooth val="0"/>
        </c:ser>
        <c:marker val="1"/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40495176"/>
        <c:crosses val="autoZero"/>
        <c:lblAlgn val="ctr"/>
        <c:lblOffset val="100"/>
        <c:noMultiLvlLbl val="0"/>
      </c:catAx>
      <c:valAx>
        <c:axId val="2140495176"/>
        <c:scaling>
          <c:min val="50.0"/>
        </c:scaling>
        <c:delete val="0"/>
        <c:axPos val="l"/>
        <c:majorGridlines/>
        <c:numFmt formatCode="&quot;$&quot;#,##0.00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8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Blacksburg-Christiansburg-Radford, VA Metropolitan Statistical Area</c:v>
                </c:pt>
              </c:strCache>
            </c:strRef>
          </c:tx>
          <c:marker>
            <c:symbol val="none"/>
          </c:marker>
          <c:cat>
            <c:strRef>
              <c:f>Sheet1!$A$2:$A$123</c:f>
              <c:strCache>
                <c:ptCount val="122"/>
                <c:pt idx="0">
                  <c:v>03/01/2007</c:v>
                </c:pt>
                <c:pt idx="1">
                  <c:v>04/01/2007</c:v>
                </c:pt>
                <c:pt idx="2">
                  <c:v>05/01/2007</c:v>
                </c:pt>
                <c:pt idx="3">
                  <c:v>06/01/2007</c:v>
                </c:pt>
                <c:pt idx="4">
                  <c:v>07/01/2007</c:v>
                </c:pt>
                <c:pt idx="5">
                  <c:v>08/01/2007</c:v>
                </c:pt>
                <c:pt idx="6">
                  <c:v>09/01/2007</c:v>
                </c:pt>
                <c:pt idx="7">
                  <c:v>10/01/2007</c:v>
                </c:pt>
                <c:pt idx="8">
                  <c:v>11/01/2007</c:v>
                </c:pt>
                <c:pt idx="9">
                  <c:v>12/01/2007</c:v>
                </c:pt>
                <c:pt idx="10">
                  <c:v>01/01/2008</c:v>
                </c:pt>
                <c:pt idx="11">
                  <c:v>02/01/2008</c:v>
                </c:pt>
                <c:pt idx="12">
                  <c:v>03/01/2008</c:v>
                </c:pt>
                <c:pt idx="13">
                  <c:v>04/01/2008</c:v>
                </c:pt>
                <c:pt idx="14">
                  <c:v>05/01/2008</c:v>
                </c:pt>
                <c:pt idx="15">
                  <c:v>06/01/2008</c:v>
                </c:pt>
                <c:pt idx="16">
                  <c:v>07/01/2008</c:v>
                </c:pt>
                <c:pt idx="17">
                  <c:v>08/01/2008</c:v>
                </c:pt>
                <c:pt idx="18">
                  <c:v>09/01/2008</c:v>
                </c:pt>
                <c:pt idx="19">
                  <c:v>10/01/2008</c:v>
                </c:pt>
                <c:pt idx="20">
                  <c:v>11/01/2008</c:v>
                </c:pt>
                <c:pt idx="21">
                  <c:v>12/01/2008</c:v>
                </c:pt>
                <c:pt idx="22">
                  <c:v>01/01/2009</c:v>
                </c:pt>
                <c:pt idx="23">
                  <c:v>02/01/2009</c:v>
                </c:pt>
                <c:pt idx="24">
                  <c:v>03/01/2009</c:v>
                </c:pt>
                <c:pt idx="25">
                  <c:v>04/01/2009</c:v>
                </c:pt>
                <c:pt idx="26">
                  <c:v>05/01/2009</c:v>
                </c:pt>
                <c:pt idx="27">
                  <c:v>06/01/2009</c:v>
                </c:pt>
                <c:pt idx="28">
                  <c:v>07/01/2009</c:v>
                </c:pt>
                <c:pt idx="29">
                  <c:v>08/01/2009</c:v>
                </c:pt>
                <c:pt idx="30">
                  <c:v>09/01/2009</c:v>
                </c:pt>
                <c:pt idx="31">
                  <c:v>10/01/2009</c:v>
                </c:pt>
                <c:pt idx="32">
                  <c:v>11/01/2009</c:v>
                </c:pt>
                <c:pt idx="33">
                  <c:v>12/01/2009</c:v>
                </c:pt>
                <c:pt idx="34">
                  <c:v>01/01/2010</c:v>
                </c:pt>
                <c:pt idx="35">
                  <c:v>02/01/2010</c:v>
                </c:pt>
                <c:pt idx="36">
                  <c:v>03/01/2010</c:v>
                </c:pt>
                <c:pt idx="37">
                  <c:v>04/01/2010</c:v>
                </c:pt>
                <c:pt idx="38">
                  <c:v>05/01/2010</c:v>
                </c:pt>
                <c:pt idx="39">
                  <c:v>06/01/2010</c:v>
                </c:pt>
                <c:pt idx="40">
                  <c:v>07/01/2010</c:v>
                </c:pt>
                <c:pt idx="41">
                  <c:v>08/01/2010</c:v>
                </c:pt>
                <c:pt idx="42">
                  <c:v>09/01/2010</c:v>
                </c:pt>
                <c:pt idx="43">
                  <c:v>10/01/2010</c:v>
                </c:pt>
                <c:pt idx="44">
                  <c:v>11/01/2010</c:v>
                </c:pt>
                <c:pt idx="45">
                  <c:v>12/01/2010</c:v>
                </c:pt>
                <c:pt idx="46">
                  <c:v>01/01/2011</c:v>
                </c:pt>
                <c:pt idx="47">
                  <c:v>02/01/2011</c:v>
                </c:pt>
                <c:pt idx="48">
                  <c:v>03/01/2011</c:v>
                </c:pt>
                <c:pt idx="49">
                  <c:v>04/01/2011</c:v>
                </c:pt>
                <c:pt idx="50">
                  <c:v>05/01/2011</c:v>
                </c:pt>
                <c:pt idx="51">
                  <c:v>06/01/2011</c:v>
                </c:pt>
                <c:pt idx="52">
                  <c:v>07/01/2011</c:v>
                </c:pt>
                <c:pt idx="53">
                  <c:v>08/01/2011</c:v>
                </c:pt>
                <c:pt idx="54">
                  <c:v>09/01/2011</c:v>
                </c:pt>
                <c:pt idx="55">
                  <c:v>10/01/2011</c:v>
                </c:pt>
                <c:pt idx="56">
                  <c:v>11/01/2011</c:v>
                </c:pt>
                <c:pt idx="57">
                  <c:v>12/01/2011</c:v>
                </c:pt>
                <c:pt idx="58">
                  <c:v>01/01/2012</c:v>
                </c:pt>
                <c:pt idx="59">
                  <c:v>02/01/2012</c:v>
                </c:pt>
                <c:pt idx="60">
                  <c:v>03/01/2012</c:v>
                </c:pt>
                <c:pt idx="61">
                  <c:v>04/01/2012</c:v>
                </c:pt>
                <c:pt idx="62">
                  <c:v>05/01/2012</c:v>
                </c:pt>
                <c:pt idx="63">
                  <c:v>06/01/2012</c:v>
                </c:pt>
                <c:pt idx="64">
                  <c:v>07/01/2012</c:v>
                </c:pt>
                <c:pt idx="65">
                  <c:v>08/01/2012</c:v>
                </c:pt>
                <c:pt idx="66">
                  <c:v>09/01/2012</c:v>
                </c:pt>
                <c:pt idx="67">
                  <c:v>10/01/2012</c:v>
                </c:pt>
                <c:pt idx="68">
                  <c:v>11/01/2012</c:v>
                </c:pt>
                <c:pt idx="69">
                  <c:v>12/01/2012</c:v>
                </c:pt>
                <c:pt idx="70">
                  <c:v>01/01/2013</c:v>
                </c:pt>
                <c:pt idx="71">
                  <c:v>02/01/2013</c:v>
                </c:pt>
                <c:pt idx="72">
                  <c:v>03/01/2013</c:v>
                </c:pt>
                <c:pt idx="73">
                  <c:v>04/01/2013</c:v>
                </c:pt>
                <c:pt idx="74">
                  <c:v>05/01/2013</c:v>
                </c:pt>
                <c:pt idx="75">
                  <c:v>06/01/2013</c:v>
                </c:pt>
                <c:pt idx="76">
                  <c:v>07/01/2013</c:v>
                </c:pt>
                <c:pt idx="77">
                  <c:v>08/01/2013</c:v>
                </c:pt>
                <c:pt idx="78">
                  <c:v>09/01/2013</c:v>
                </c:pt>
                <c:pt idx="79">
                  <c:v>10/01/2013</c:v>
                </c:pt>
                <c:pt idx="80">
                  <c:v>11/01/2013</c:v>
                </c:pt>
                <c:pt idx="81">
                  <c:v>12/01/2013</c:v>
                </c:pt>
                <c:pt idx="82">
                  <c:v>01/01/2014</c:v>
                </c:pt>
                <c:pt idx="83">
                  <c:v>02/01/2014</c:v>
                </c:pt>
                <c:pt idx="84">
                  <c:v>03/01/2014</c:v>
                </c:pt>
                <c:pt idx="85">
                  <c:v>04/01/2014</c:v>
                </c:pt>
                <c:pt idx="86">
                  <c:v>05/01/2014</c:v>
                </c:pt>
                <c:pt idx="87">
                  <c:v>06/01/2014</c:v>
                </c:pt>
                <c:pt idx="88">
                  <c:v>07/01/2014</c:v>
                </c:pt>
                <c:pt idx="89">
                  <c:v>08/01/2014</c:v>
                </c:pt>
                <c:pt idx="90">
                  <c:v>09/01/2014</c:v>
                </c:pt>
                <c:pt idx="91">
                  <c:v>10/01/2014</c:v>
                </c:pt>
                <c:pt idx="92">
                  <c:v>11/01/2014</c:v>
                </c:pt>
                <c:pt idx="93">
                  <c:v>12/01/2014</c:v>
                </c:pt>
                <c:pt idx="94">
                  <c:v>01/01/2015</c:v>
                </c:pt>
                <c:pt idx="95">
                  <c:v>02/01/2015</c:v>
                </c:pt>
                <c:pt idx="96">
                  <c:v>03/01/2015</c:v>
                </c:pt>
                <c:pt idx="97">
                  <c:v>04/01/2015</c:v>
                </c:pt>
                <c:pt idx="98">
                  <c:v>05/01/2015</c:v>
                </c:pt>
                <c:pt idx="99">
                  <c:v>06/01/2015</c:v>
                </c:pt>
                <c:pt idx="100">
                  <c:v>07/01/2015</c:v>
                </c:pt>
                <c:pt idx="101">
                  <c:v>08/01/2015</c:v>
                </c:pt>
                <c:pt idx="102">
                  <c:v>09/01/2015</c:v>
                </c:pt>
                <c:pt idx="103">
                  <c:v>10/01/2015</c:v>
                </c:pt>
                <c:pt idx="104">
                  <c:v>11/01/2015</c:v>
                </c:pt>
                <c:pt idx="105">
                  <c:v>12/01/2015</c:v>
                </c:pt>
                <c:pt idx="106">
                  <c:v>01/01/2016</c:v>
                </c:pt>
                <c:pt idx="107">
                  <c:v>02/01/2016</c:v>
                </c:pt>
                <c:pt idx="108">
                  <c:v>03/01/2016</c:v>
                </c:pt>
                <c:pt idx="109">
                  <c:v>04/01/2016</c:v>
                </c:pt>
                <c:pt idx="110">
                  <c:v>05/01/2016</c:v>
                </c:pt>
                <c:pt idx="111">
                  <c:v>06/01/2016</c:v>
                </c:pt>
                <c:pt idx="112">
                  <c:v>07/01/2016</c:v>
                </c:pt>
                <c:pt idx="113">
                  <c:v>08/01/2016</c:v>
                </c:pt>
                <c:pt idx="114">
                  <c:v>09/01/2016</c:v>
                </c:pt>
                <c:pt idx="115">
                  <c:v>10/01/2016</c:v>
                </c:pt>
                <c:pt idx="116">
                  <c:v>11/01/2016</c:v>
                </c:pt>
                <c:pt idx="117">
                  <c:v>12/01/2016</c:v>
                </c:pt>
                <c:pt idx="118">
                  <c:v>01/01/2017</c:v>
                </c:pt>
                <c:pt idx="119">
                  <c:v>02/01/2017</c:v>
                </c:pt>
                <c:pt idx="120">
                  <c:v>03/01/2017</c:v>
                </c:pt>
                <c:pt idx="121">
                  <c:v>04/01/2017</c:v>
                </c:pt>
              </c:strCache>
            </c:strRef>
          </c:cat>
          <c:val>
            <c:numRef>
              <c:f>Sheet1!$B$2:$B$123</c:f>
              <c:numCache>
                <c:formatCode>General</c:formatCode>
                <c:ptCount val="122"/>
                <c:pt idx="0">
                  <c:v>254.0</c:v>
                </c:pt>
                <c:pt idx="1">
                  <c:v>285.0</c:v>
                </c:pt>
                <c:pt idx="2">
                  <c:v>292.0</c:v>
                </c:pt>
                <c:pt idx="3">
                  <c:v>204.0</c:v>
                </c:pt>
                <c:pt idx="4">
                  <c:v>303.0</c:v>
                </c:pt>
                <c:pt idx="5">
                  <c:v>503.0</c:v>
                </c:pt>
                <c:pt idx="6">
                  <c:v>145.0</c:v>
                </c:pt>
                <c:pt idx="7">
                  <c:v>228.0</c:v>
                </c:pt>
                <c:pt idx="8">
                  <c:v>316.0</c:v>
                </c:pt>
                <c:pt idx="9">
                  <c:v>266.0</c:v>
                </c:pt>
                <c:pt idx="10">
                  <c:v>498.0</c:v>
                </c:pt>
                <c:pt idx="11">
                  <c:v>338.0</c:v>
                </c:pt>
                <c:pt idx="12">
                  <c:v>878.0</c:v>
                </c:pt>
                <c:pt idx="13">
                  <c:v>264.0</c:v>
                </c:pt>
                <c:pt idx="14">
                  <c:v>568.0</c:v>
                </c:pt>
                <c:pt idx="15">
                  <c:v>367.0</c:v>
                </c:pt>
                <c:pt idx="16">
                  <c:v>885.0</c:v>
                </c:pt>
                <c:pt idx="17">
                  <c:v>535.0</c:v>
                </c:pt>
                <c:pt idx="18">
                  <c:v>412.0</c:v>
                </c:pt>
                <c:pt idx="19">
                  <c:v>510.0</c:v>
                </c:pt>
                <c:pt idx="20">
                  <c:v>673.0</c:v>
                </c:pt>
                <c:pt idx="21">
                  <c:v>1431.0</c:v>
                </c:pt>
                <c:pt idx="22">
                  <c:v>1498.0</c:v>
                </c:pt>
                <c:pt idx="23">
                  <c:v>990.0</c:v>
                </c:pt>
                <c:pt idx="24">
                  <c:v>1436.0</c:v>
                </c:pt>
                <c:pt idx="25">
                  <c:v>842.0</c:v>
                </c:pt>
                <c:pt idx="26">
                  <c:v>821.0</c:v>
                </c:pt>
                <c:pt idx="27">
                  <c:v>836.0</c:v>
                </c:pt>
                <c:pt idx="28">
                  <c:v>1160.0</c:v>
                </c:pt>
                <c:pt idx="29">
                  <c:v>733.0</c:v>
                </c:pt>
                <c:pt idx="30">
                  <c:v>679.0</c:v>
                </c:pt>
                <c:pt idx="31">
                  <c:v>948.0</c:v>
                </c:pt>
                <c:pt idx="32">
                  <c:v>811.0</c:v>
                </c:pt>
                <c:pt idx="33">
                  <c:v>1318.0</c:v>
                </c:pt>
                <c:pt idx="34">
                  <c:v>1504.0</c:v>
                </c:pt>
                <c:pt idx="35">
                  <c:v>876.0</c:v>
                </c:pt>
                <c:pt idx="36">
                  <c:v>1169.0</c:v>
                </c:pt>
                <c:pt idx="37">
                  <c:v>661.0</c:v>
                </c:pt>
                <c:pt idx="38">
                  <c:v>795.0</c:v>
                </c:pt>
                <c:pt idx="39">
                  <c:v>522.0</c:v>
                </c:pt>
                <c:pt idx="40">
                  <c:v>881.0</c:v>
                </c:pt>
                <c:pt idx="41">
                  <c:v>971.0</c:v>
                </c:pt>
                <c:pt idx="42">
                  <c:v>606.0</c:v>
                </c:pt>
                <c:pt idx="43">
                  <c:v>646.0</c:v>
                </c:pt>
                <c:pt idx="44">
                  <c:v>622.0</c:v>
                </c:pt>
                <c:pt idx="45">
                  <c:v>878.0</c:v>
                </c:pt>
                <c:pt idx="46">
                  <c:v>1163.0</c:v>
                </c:pt>
                <c:pt idx="47">
                  <c:v>565.0</c:v>
                </c:pt>
                <c:pt idx="48">
                  <c:v>589.0</c:v>
                </c:pt>
                <c:pt idx="49">
                  <c:v>463.0</c:v>
                </c:pt>
                <c:pt idx="50">
                  <c:v>569.0</c:v>
                </c:pt>
                <c:pt idx="51">
                  <c:v>633.0</c:v>
                </c:pt>
                <c:pt idx="52">
                  <c:v>549.0</c:v>
                </c:pt>
                <c:pt idx="53">
                  <c:v>524.0</c:v>
                </c:pt>
                <c:pt idx="54">
                  <c:v>416.0</c:v>
                </c:pt>
                <c:pt idx="55">
                  <c:v>460.0</c:v>
                </c:pt>
                <c:pt idx="56">
                  <c:v>537.0</c:v>
                </c:pt>
                <c:pt idx="57">
                  <c:v>704.0</c:v>
                </c:pt>
                <c:pt idx="58">
                  <c:v>1531.0</c:v>
                </c:pt>
                <c:pt idx="59">
                  <c:v>487.0</c:v>
                </c:pt>
                <c:pt idx="60">
                  <c:v>595.0</c:v>
                </c:pt>
                <c:pt idx="61">
                  <c:v>453.0</c:v>
                </c:pt>
                <c:pt idx="62">
                  <c:v>518.0</c:v>
                </c:pt>
                <c:pt idx="63">
                  <c:v>471.0</c:v>
                </c:pt>
                <c:pt idx="64">
                  <c:v>637.0</c:v>
                </c:pt>
                <c:pt idx="65">
                  <c:v>500.0</c:v>
                </c:pt>
                <c:pt idx="66">
                  <c:v>470.0</c:v>
                </c:pt>
                <c:pt idx="67">
                  <c:v>398.0</c:v>
                </c:pt>
                <c:pt idx="68">
                  <c:v>498.0</c:v>
                </c:pt>
                <c:pt idx="69">
                  <c:v>1140.0</c:v>
                </c:pt>
                <c:pt idx="70">
                  <c:v>847.0</c:v>
                </c:pt>
                <c:pt idx="71">
                  <c:v>361.0</c:v>
                </c:pt>
                <c:pt idx="72">
                  <c:v>492.0</c:v>
                </c:pt>
                <c:pt idx="73">
                  <c:v>389.0</c:v>
                </c:pt>
                <c:pt idx="74">
                  <c:v>347.0</c:v>
                </c:pt>
                <c:pt idx="75">
                  <c:v>324.0</c:v>
                </c:pt>
                <c:pt idx="76">
                  <c:v>486.0</c:v>
                </c:pt>
                <c:pt idx="77">
                  <c:v>411.0</c:v>
                </c:pt>
                <c:pt idx="78">
                  <c:v>260.0</c:v>
                </c:pt>
                <c:pt idx="79">
                  <c:v>301.0</c:v>
                </c:pt>
                <c:pt idx="80">
                  <c:v>294.0</c:v>
                </c:pt>
                <c:pt idx="81">
                  <c:v>624.0</c:v>
                </c:pt>
                <c:pt idx="82">
                  <c:v>480.0</c:v>
                </c:pt>
                <c:pt idx="83">
                  <c:v>291.0</c:v>
                </c:pt>
                <c:pt idx="84">
                  <c:v>223.0</c:v>
                </c:pt>
                <c:pt idx="85">
                  <c:v>205.0</c:v>
                </c:pt>
                <c:pt idx="86">
                  <c:v>221.0</c:v>
                </c:pt>
                <c:pt idx="87">
                  <c:v>247.0</c:v>
                </c:pt>
                <c:pt idx="88">
                  <c:v>452.0</c:v>
                </c:pt>
                <c:pt idx="89">
                  <c:v>284.0</c:v>
                </c:pt>
                <c:pt idx="90">
                  <c:v>209.0</c:v>
                </c:pt>
                <c:pt idx="91">
                  <c:v>186.0</c:v>
                </c:pt>
                <c:pt idx="92">
                  <c:v>190.0</c:v>
                </c:pt>
                <c:pt idx="93">
                  <c:v>431.0</c:v>
                </c:pt>
                <c:pt idx="94">
                  <c:v>331.0</c:v>
                </c:pt>
                <c:pt idx="95">
                  <c:v>225.0</c:v>
                </c:pt>
                <c:pt idx="96">
                  <c:v>185.0</c:v>
                </c:pt>
                <c:pt idx="97">
                  <c:v>199.0</c:v>
                </c:pt>
                <c:pt idx="98">
                  <c:v>190.0</c:v>
                </c:pt>
                <c:pt idx="99">
                  <c:v>238.0</c:v>
                </c:pt>
                <c:pt idx="100">
                  <c:v>405.0</c:v>
                </c:pt>
                <c:pt idx="101">
                  <c:v>244.0</c:v>
                </c:pt>
                <c:pt idx="102">
                  <c:v>159.0</c:v>
                </c:pt>
                <c:pt idx="103">
                  <c:v>196.0</c:v>
                </c:pt>
                <c:pt idx="104">
                  <c:v>202.0</c:v>
                </c:pt>
                <c:pt idx="105">
                  <c:v>1441.0</c:v>
                </c:pt>
                <c:pt idx="106">
                  <c:v>376.0</c:v>
                </c:pt>
                <c:pt idx="107">
                  <c:v>319.0</c:v>
                </c:pt>
                <c:pt idx="108">
                  <c:v>217.0</c:v>
                </c:pt>
                <c:pt idx="109">
                  <c:v>218.0</c:v>
                </c:pt>
                <c:pt idx="110">
                  <c:v>174.0</c:v>
                </c:pt>
                <c:pt idx="111">
                  <c:v>324.0</c:v>
                </c:pt>
                <c:pt idx="112">
                  <c:v>233.0</c:v>
                </c:pt>
                <c:pt idx="113">
                  <c:v>308.0</c:v>
                </c:pt>
                <c:pt idx="114">
                  <c:v>186.0</c:v>
                </c:pt>
                <c:pt idx="115">
                  <c:v>178.0</c:v>
                </c:pt>
                <c:pt idx="116">
                  <c:v>212.0</c:v>
                </c:pt>
                <c:pt idx="117">
                  <c:v>333.0</c:v>
                </c:pt>
                <c:pt idx="118">
                  <c:v>916.0</c:v>
                </c:pt>
                <c:pt idx="119">
                  <c:v>216.0</c:v>
                </c:pt>
                <c:pt idx="120">
                  <c:v>184.0</c:v>
                </c:pt>
                <c:pt idx="121">
                  <c:v>161.0</c:v>
                </c:pt>
              </c:numCache>
            </c:numRef>
          </c:val>
          <c:smooth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Blacksburg-Christiansburg-Radford, VA Metropolitan Statistical Area</c:v>
                </c:pt>
              </c:strCache>
            </c:strRef>
          </c:tx>
          <c:marker>
            <c:symbol val="none"/>
          </c:marker>
          <c:cat>
            <c:strRef>
              <c:f>Sheet1!$A$2:$A$123</c:f>
              <c:strCache>
                <c:ptCount val="122"/>
                <c:pt idx="0">
                  <c:v>03/01/2007</c:v>
                </c:pt>
                <c:pt idx="1">
                  <c:v>04/01/2007</c:v>
                </c:pt>
                <c:pt idx="2">
                  <c:v>05/01/2007</c:v>
                </c:pt>
                <c:pt idx="3">
                  <c:v>06/01/2007</c:v>
                </c:pt>
                <c:pt idx="4">
                  <c:v>07/01/2007</c:v>
                </c:pt>
                <c:pt idx="5">
                  <c:v>08/01/2007</c:v>
                </c:pt>
                <c:pt idx="6">
                  <c:v>09/01/2007</c:v>
                </c:pt>
                <c:pt idx="7">
                  <c:v>10/01/2007</c:v>
                </c:pt>
                <c:pt idx="8">
                  <c:v>11/01/2007</c:v>
                </c:pt>
                <c:pt idx="9">
                  <c:v>12/01/2007</c:v>
                </c:pt>
                <c:pt idx="10">
                  <c:v>01/01/2008</c:v>
                </c:pt>
                <c:pt idx="11">
                  <c:v>02/01/2008</c:v>
                </c:pt>
                <c:pt idx="12">
                  <c:v>03/01/2008</c:v>
                </c:pt>
                <c:pt idx="13">
                  <c:v>04/01/2008</c:v>
                </c:pt>
                <c:pt idx="14">
                  <c:v>05/01/2008</c:v>
                </c:pt>
                <c:pt idx="15">
                  <c:v>06/01/2008</c:v>
                </c:pt>
                <c:pt idx="16">
                  <c:v>07/01/2008</c:v>
                </c:pt>
                <c:pt idx="17">
                  <c:v>08/01/2008</c:v>
                </c:pt>
                <c:pt idx="18">
                  <c:v>09/01/2008</c:v>
                </c:pt>
                <c:pt idx="19">
                  <c:v>10/01/2008</c:v>
                </c:pt>
                <c:pt idx="20">
                  <c:v>11/01/2008</c:v>
                </c:pt>
                <c:pt idx="21">
                  <c:v>12/01/2008</c:v>
                </c:pt>
                <c:pt idx="22">
                  <c:v>01/01/2009</c:v>
                </c:pt>
                <c:pt idx="23">
                  <c:v>02/01/2009</c:v>
                </c:pt>
                <c:pt idx="24">
                  <c:v>03/01/2009</c:v>
                </c:pt>
                <c:pt idx="25">
                  <c:v>04/01/2009</c:v>
                </c:pt>
                <c:pt idx="26">
                  <c:v>05/01/2009</c:v>
                </c:pt>
                <c:pt idx="27">
                  <c:v>06/01/2009</c:v>
                </c:pt>
                <c:pt idx="28">
                  <c:v>07/01/2009</c:v>
                </c:pt>
                <c:pt idx="29">
                  <c:v>08/01/2009</c:v>
                </c:pt>
                <c:pt idx="30">
                  <c:v>09/01/2009</c:v>
                </c:pt>
                <c:pt idx="31">
                  <c:v>10/01/2009</c:v>
                </c:pt>
                <c:pt idx="32">
                  <c:v>11/01/2009</c:v>
                </c:pt>
                <c:pt idx="33">
                  <c:v>12/01/2009</c:v>
                </c:pt>
                <c:pt idx="34">
                  <c:v>01/01/2010</c:v>
                </c:pt>
                <c:pt idx="35">
                  <c:v>02/01/2010</c:v>
                </c:pt>
                <c:pt idx="36">
                  <c:v>03/01/2010</c:v>
                </c:pt>
                <c:pt idx="37">
                  <c:v>04/01/2010</c:v>
                </c:pt>
                <c:pt idx="38">
                  <c:v>05/01/2010</c:v>
                </c:pt>
                <c:pt idx="39">
                  <c:v>06/01/2010</c:v>
                </c:pt>
                <c:pt idx="40">
                  <c:v>07/01/2010</c:v>
                </c:pt>
                <c:pt idx="41">
                  <c:v>08/01/2010</c:v>
                </c:pt>
                <c:pt idx="42">
                  <c:v>09/01/2010</c:v>
                </c:pt>
                <c:pt idx="43">
                  <c:v>10/01/2010</c:v>
                </c:pt>
                <c:pt idx="44">
                  <c:v>11/01/2010</c:v>
                </c:pt>
                <c:pt idx="45">
                  <c:v>12/01/2010</c:v>
                </c:pt>
                <c:pt idx="46">
                  <c:v>01/01/2011</c:v>
                </c:pt>
                <c:pt idx="47">
                  <c:v>02/01/2011</c:v>
                </c:pt>
                <c:pt idx="48">
                  <c:v>03/01/2011</c:v>
                </c:pt>
                <c:pt idx="49">
                  <c:v>04/01/2011</c:v>
                </c:pt>
                <c:pt idx="50">
                  <c:v>05/01/2011</c:v>
                </c:pt>
                <c:pt idx="51">
                  <c:v>06/01/2011</c:v>
                </c:pt>
                <c:pt idx="52">
                  <c:v>07/01/2011</c:v>
                </c:pt>
                <c:pt idx="53">
                  <c:v>08/01/2011</c:v>
                </c:pt>
                <c:pt idx="54">
                  <c:v>09/01/2011</c:v>
                </c:pt>
                <c:pt idx="55">
                  <c:v>10/01/2011</c:v>
                </c:pt>
                <c:pt idx="56">
                  <c:v>11/01/2011</c:v>
                </c:pt>
                <c:pt idx="57">
                  <c:v>12/01/2011</c:v>
                </c:pt>
                <c:pt idx="58">
                  <c:v>01/01/2012</c:v>
                </c:pt>
                <c:pt idx="59">
                  <c:v>02/01/2012</c:v>
                </c:pt>
                <c:pt idx="60">
                  <c:v>03/01/2012</c:v>
                </c:pt>
                <c:pt idx="61">
                  <c:v>04/01/2012</c:v>
                </c:pt>
                <c:pt idx="62">
                  <c:v>05/01/2012</c:v>
                </c:pt>
                <c:pt idx="63">
                  <c:v>06/01/2012</c:v>
                </c:pt>
                <c:pt idx="64">
                  <c:v>07/01/2012</c:v>
                </c:pt>
                <c:pt idx="65">
                  <c:v>08/01/2012</c:v>
                </c:pt>
                <c:pt idx="66">
                  <c:v>09/01/2012</c:v>
                </c:pt>
                <c:pt idx="67">
                  <c:v>10/01/2012</c:v>
                </c:pt>
                <c:pt idx="68">
                  <c:v>11/01/2012</c:v>
                </c:pt>
                <c:pt idx="69">
                  <c:v>12/01/2012</c:v>
                </c:pt>
                <c:pt idx="70">
                  <c:v>01/01/2013</c:v>
                </c:pt>
                <c:pt idx="71">
                  <c:v>02/01/2013</c:v>
                </c:pt>
                <c:pt idx="72">
                  <c:v>03/01/2013</c:v>
                </c:pt>
                <c:pt idx="73">
                  <c:v>04/01/2013</c:v>
                </c:pt>
                <c:pt idx="74">
                  <c:v>05/01/2013</c:v>
                </c:pt>
                <c:pt idx="75">
                  <c:v>06/01/2013</c:v>
                </c:pt>
                <c:pt idx="76">
                  <c:v>07/01/2013</c:v>
                </c:pt>
                <c:pt idx="77">
                  <c:v>08/01/2013</c:v>
                </c:pt>
                <c:pt idx="78">
                  <c:v>09/01/2013</c:v>
                </c:pt>
                <c:pt idx="79">
                  <c:v>10/01/2013</c:v>
                </c:pt>
                <c:pt idx="80">
                  <c:v>11/01/2013</c:v>
                </c:pt>
                <c:pt idx="81">
                  <c:v>12/01/2013</c:v>
                </c:pt>
                <c:pt idx="82">
                  <c:v>01/01/2014</c:v>
                </c:pt>
                <c:pt idx="83">
                  <c:v>02/01/2014</c:v>
                </c:pt>
                <c:pt idx="84">
                  <c:v>03/01/2014</c:v>
                </c:pt>
                <c:pt idx="85">
                  <c:v>04/01/2014</c:v>
                </c:pt>
                <c:pt idx="86">
                  <c:v>05/01/2014</c:v>
                </c:pt>
                <c:pt idx="87">
                  <c:v>06/01/2014</c:v>
                </c:pt>
                <c:pt idx="88">
                  <c:v>07/01/2014</c:v>
                </c:pt>
                <c:pt idx="89">
                  <c:v>08/01/2014</c:v>
                </c:pt>
                <c:pt idx="90">
                  <c:v>09/01/2014</c:v>
                </c:pt>
                <c:pt idx="91">
                  <c:v>10/01/2014</c:v>
                </c:pt>
                <c:pt idx="92">
                  <c:v>11/01/2014</c:v>
                </c:pt>
                <c:pt idx="93">
                  <c:v>12/01/2014</c:v>
                </c:pt>
                <c:pt idx="94">
                  <c:v>01/01/2015</c:v>
                </c:pt>
                <c:pt idx="95">
                  <c:v>02/01/2015</c:v>
                </c:pt>
                <c:pt idx="96">
                  <c:v>03/01/2015</c:v>
                </c:pt>
                <c:pt idx="97">
                  <c:v>04/01/2015</c:v>
                </c:pt>
                <c:pt idx="98">
                  <c:v>05/01/2015</c:v>
                </c:pt>
                <c:pt idx="99">
                  <c:v>06/01/2015</c:v>
                </c:pt>
                <c:pt idx="100">
                  <c:v>07/01/2015</c:v>
                </c:pt>
                <c:pt idx="101">
                  <c:v>08/01/2015</c:v>
                </c:pt>
                <c:pt idx="102">
                  <c:v>09/01/2015</c:v>
                </c:pt>
                <c:pt idx="103">
                  <c:v>10/01/2015</c:v>
                </c:pt>
                <c:pt idx="104">
                  <c:v>11/01/2015</c:v>
                </c:pt>
                <c:pt idx="105">
                  <c:v>12/01/2015</c:v>
                </c:pt>
                <c:pt idx="106">
                  <c:v>01/01/2016</c:v>
                </c:pt>
                <c:pt idx="107">
                  <c:v>02/01/2016</c:v>
                </c:pt>
                <c:pt idx="108">
                  <c:v>03/01/2016</c:v>
                </c:pt>
                <c:pt idx="109">
                  <c:v>04/01/2016</c:v>
                </c:pt>
                <c:pt idx="110">
                  <c:v>05/01/2016</c:v>
                </c:pt>
                <c:pt idx="111">
                  <c:v>06/01/2016</c:v>
                </c:pt>
                <c:pt idx="112">
                  <c:v>07/01/2016</c:v>
                </c:pt>
                <c:pt idx="113">
                  <c:v>08/01/2016</c:v>
                </c:pt>
                <c:pt idx="114">
                  <c:v>09/01/2016</c:v>
                </c:pt>
                <c:pt idx="115">
                  <c:v>10/01/2016</c:v>
                </c:pt>
                <c:pt idx="116">
                  <c:v>11/01/2016</c:v>
                </c:pt>
                <c:pt idx="117">
                  <c:v>12/01/2016</c:v>
                </c:pt>
                <c:pt idx="118">
                  <c:v>01/01/2017</c:v>
                </c:pt>
                <c:pt idx="119">
                  <c:v>02/01/2017</c:v>
                </c:pt>
                <c:pt idx="120">
                  <c:v>03/01/2017</c:v>
                </c:pt>
                <c:pt idx="121">
                  <c:v>04/01/2017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smooth val="0"/>
        </c:ser>
        <c:marker val="1"/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40495176"/>
        <c:crosses val="autoZero"/>
        <c:lblAlgn val="ctr"/>
        <c:lblOffset val="100"/>
        <c:noMultiLvlLbl val="0"/>
      </c:catAx>
      <c:valAx>
        <c:axId val="2140495176"/>
        <c:scaling>
          <c:min val="0.0"/>
        </c:scaling>
        <c:delete val="0"/>
        <c:axPos val="l"/>
        <c:majorGridlines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9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Charlottesville, VA Metropolitan Statistical Area</c:v>
                </c:pt>
              </c:strCache>
            </c:strRef>
          </c:tx>
          <c:marker>
            <c:symbol val="none"/>
          </c:marker>
          <c:cat>
            <c:strRef>
              <c:f>Sheet1!$A$2:$A$123</c:f>
              <c:strCache>
                <c:ptCount val="122"/>
                <c:pt idx="0">
                  <c:v>03/01/2007</c:v>
                </c:pt>
                <c:pt idx="1">
                  <c:v>04/01/2007</c:v>
                </c:pt>
                <c:pt idx="2">
                  <c:v>05/01/2007</c:v>
                </c:pt>
                <c:pt idx="3">
                  <c:v>06/01/2007</c:v>
                </c:pt>
                <c:pt idx="4">
                  <c:v>07/01/2007</c:v>
                </c:pt>
                <c:pt idx="5">
                  <c:v>08/01/2007</c:v>
                </c:pt>
                <c:pt idx="6">
                  <c:v>09/01/2007</c:v>
                </c:pt>
                <c:pt idx="7">
                  <c:v>10/01/2007</c:v>
                </c:pt>
                <c:pt idx="8">
                  <c:v>11/01/2007</c:v>
                </c:pt>
                <c:pt idx="9">
                  <c:v>12/01/2007</c:v>
                </c:pt>
                <c:pt idx="10">
                  <c:v>01/01/2008</c:v>
                </c:pt>
                <c:pt idx="11">
                  <c:v>02/01/2008</c:v>
                </c:pt>
                <c:pt idx="12">
                  <c:v>03/01/2008</c:v>
                </c:pt>
                <c:pt idx="13">
                  <c:v>04/01/2008</c:v>
                </c:pt>
                <c:pt idx="14">
                  <c:v>05/01/2008</c:v>
                </c:pt>
                <c:pt idx="15">
                  <c:v>06/01/2008</c:v>
                </c:pt>
                <c:pt idx="16">
                  <c:v>07/01/2008</c:v>
                </c:pt>
                <c:pt idx="17">
                  <c:v>08/01/2008</c:v>
                </c:pt>
                <c:pt idx="18">
                  <c:v>09/01/2008</c:v>
                </c:pt>
                <c:pt idx="19">
                  <c:v>10/01/2008</c:v>
                </c:pt>
                <c:pt idx="20">
                  <c:v>11/01/2008</c:v>
                </c:pt>
                <c:pt idx="21">
                  <c:v>12/01/2008</c:v>
                </c:pt>
                <c:pt idx="22">
                  <c:v>01/01/2009</c:v>
                </c:pt>
                <c:pt idx="23">
                  <c:v>02/01/2009</c:v>
                </c:pt>
                <c:pt idx="24">
                  <c:v>03/01/2009</c:v>
                </c:pt>
                <c:pt idx="25">
                  <c:v>04/01/2009</c:v>
                </c:pt>
                <c:pt idx="26">
                  <c:v>05/01/2009</c:v>
                </c:pt>
                <c:pt idx="27">
                  <c:v>06/01/2009</c:v>
                </c:pt>
                <c:pt idx="28">
                  <c:v>07/01/2009</c:v>
                </c:pt>
                <c:pt idx="29">
                  <c:v>08/01/2009</c:v>
                </c:pt>
                <c:pt idx="30">
                  <c:v>09/01/2009</c:v>
                </c:pt>
                <c:pt idx="31">
                  <c:v>10/01/2009</c:v>
                </c:pt>
                <c:pt idx="32">
                  <c:v>11/01/2009</c:v>
                </c:pt>
                <c:pt idx="33">
                  <c:v>12/01/2009</c:v>
                </c:pt>
                <c:pt idx="34">
                  <c:v>01/01/2010</c:v>
                </c:pt>
                <c:pt idx="35">
                  <c:v>02/01/2010</c:v>
                </c:pt>
                <c:pt idx="36">
                  <c:v>03/01/2010</c:v>
                </c:pt>
                <c:pt idx="37">
                  <c:v>04/01/2010</c:v>
                </c:pt>
                <c:pt idx="38">
                  <c:v>05/01/2010</c:v>
                </c:pt>
                <c:pt idx="39">
                  <c:v>06/01/2010</c:v>
                </c:pt>
                <c:pt idx="40">
                  <c:v>07/01/2010</c:v>
                </c:pt>
                <c:pt idx="41">
                  <c:v>08/01/2010</c:v>
                </c:pt>
                <c:pt idx="42">
                  <c:v>09/01/2010</c:v>
                </c:pt>
                <c:pt idx="43">
                  <c:v>10/01/2010</c:v>
                </c:pt>
                <c:pt idx="44">
                  <c:v>11/01/2010</c:v>
                </c:pt>
                <c:pt idx="45">
                  <c:v>12/01/2010</c:v>
                </c:pt>
                <c:pt idx="46">
                  <c:v>01/01/2011</c:v>
                </c:pt>
                <c:pt idx="47">
                  <c:v>02/01/2011</c:v>
                </c:pt>
                <c:pt idx="48">
                  <c:v>03/01/2011</c:v>
                </c:pt>
                <c:pt idx="49">
                  <c:v>04/01/2011</c:v>
                </c:pt>
                <c:pt idx="50">
                  <c:v>05/01/2011</c:v>
                </c:pt>
                <c:pt idx="51">
                  <c:v>06/01/2011</c:v>
                </c:pt>
                <c:pt idx="52">
                  <c:v>07/01/2011</c:v>
                </c:pt>
                <c:pt idx="53">
                  <c:v>08/01/2011</c:v>
                </c:pt>
                <c:pt idx="54">
                  <c:v>09/01/2011</c:v>
                </c:pt>
                <c:pt idx="55">
                  <c:v>10/01/2011</c:v>
                </c:pt>
                <c:pt idx="56">
                  <c:v>11/01/2011</c:v>
                </c:pt>
                <c:pt idx="57">
                  <c:v>12/01/2011</c:v>
                </c:pt>
                <c:pt idx="58">
                  <c:v>01/01/2012</c:v>
                </c:pt>
                <c:pt idx="59">
                  <c:v>02/01/2012</c:v>
                </c:pt>
                <c:pt idx="60">
                  <c:v>03/01/2012</c:v>
                </c:pt>
                <c:pt idx="61">
                  <c:v>04/01/2012</c:v>
                </c:pt>
                <c:pt idx="62">
                  <c:v>05/01/2012</c:v>
                </c:pt>
                <c:pt idx="63">
                  <c:v>06/01/2012</c:v>
                </c:pt>
                <c:pt idx="64">
                  <c:v>07/01/2012</c:v>
                </c:pt>
                <c:pt idx="65">
                  <c:v>08/01/2012</c:v>
                </c:pt>
                <c:pt idx="66">
                  <c:v>09/01/2012</c:v>
                </c:pt>
                <c:pt idx="67">
                  <c:v>10/01/2012</c:v>
                </c:pt>
                <c:pt idx="68">
                  <c:v>11/01/2012</c:v>
                </c:pt>
                <c:pt idx="69">
                  <c:v>12/01/2012</c:v>
                </c:pt>
                <c:pt idx="70">
                  <c:v>01/01/2013</c:v>
                </c:pt>
                <c:pt idx="71">
                  <c:v>02/01/2013</c:v>
                </c:pt>
                <c:pt idx="72">
                  <c:v>03/01/2013</c:v>
                </c:pt>
                <c:pt idx="73">
                  <c:v>04/01/2013</c:v>
                </c:pt>
                <c:pt idx="74">
                  <c:v>05/01/2013</c:v>
                </c:pt>
                <c:pt idx="75">
                  <c:v>06/01/2013</c:v>
                </c:pt>
                <c:pt idx="76">
                  <c:v>07/01/2013</c:v>
                </c:pt>
                <c:pt idx="77">
                  <c:v>08/01/2013</c:v>
                </c:pt>
                <c:pt idx="78">
                  <c:v>09/01/2013</c:v>
                </c:pt>
                <c:pt idx="79">
                  <c:v>10/01/2013</c:v>
                </c:pt>
                <c:pt idx="80">
                  <c:v>11/01/2013</c:v>
                </c:pt>
                <c:pt idx="81">
                  <c:v>12/01/2013</c:v>
                </c:pt>
                <c:pt idx="82">
                  <c:v>01/01/2014</c:v>
                </c:pt>
                <c:pt idx="83">
                  <c:v>02/01/2014</c:v>
                </c:pt>
                <c:pt idx="84">
                  <c:v>03/01/2014</c:v>
                </c:pt>
                <c:pt idx="85">
                  <c:v>04/01/2014</c:v>
                </c:pt>
                <c:pt idx="86">
                  <c:v>05/01/2014</c:v>
                </c:pt>
                <c:pt idx="87">
                  <c:v>06/01/2014</c:v>
                </c:pt>
                <c:pt idx="88">
                  <c:v>07/01/2014</c:v>
                </c:pt>
                <c:pt idx="89">
                  <c:v>08/01/2014</c:v>
                </c:pt>
                <c:pt idx="90">
                  <c:v>09/01/2014</c:v>
                </c:pt>
                <c:pt idx="91">
                  <c:v>10/01/2014</c:v>
                </c:pt>
                <c:pt idx="92">
                  <c:v>11/01/2014</c:v>
                </c:pt>
                <c:pt idx="93">
                  <c:v>12/01/2014</c:v>
                </c:pt>
                <c:pt idx="94">
                  <c:v>01/01/2015</c:v>
                </c:pt>
                <c:pt idx="95">
                  <c:v>02/01/2015</c:v>
                </c:pt>
                <c:pt idx="96">
                  <c:v>03/01/2015</c:v>
                </c:pt>
                <c:pt idx="97">
                  <c:v>04/01/2015</c:v>
                </c:pt>
                <c:pt idx="98">
                  <c:v>05/01/2015</c:v>
                </c:pt>
                <c:pt idx="99">
                  <c:v>06/01/2015</c:v>
                </c:pt>
                <c:pt idx="100">
                  <c:v>07/01/2015</c:v>
                </c:pt>
                <c:pt idx="101">
                  <c:v>08/01/2015</c:v>
                </c:pt>
                <c:pt idx="102">
                  <c:v>09/01/2015</c:v>
                </c:pt>
                <c:pt idx="103">
                  <c:v>10/01/2015</c:v>
                </c:pt>
                <c:pt idx="104">
                  <c:v>11/01/2015</c:v>
                </c:pt>
                <c:pt idx="105">
                  <c:v>12/01/2015</c:v>
                </c:pt>
                <c:pt idx="106">
                  <c:v>01/01/2016</c:v>
                </c:pt>
                <c:pt idx="107">
                  <c:v>02/01/2016</c:v>
                </c:pt>
                <c:pt idx="108">
                  <c:v>03/01/2016</c:v>
                </c:pt>
                <c:pt idx="109">
                  <c:v>04/01/2016</c:v>
                </c:pt>
                <c:pt idx="110">
                  <c:v>05/01/2016</c:v>
                </c:pt>
                <c:pt idx="111">
                  <c:v>06/01/2016</c:v>
                </c:pt>
                <c:pt idx="112">
                  <c:v>07/01/2016</c:v>
                </c:pt>
                <c:pt idx="113">
                  <c:v>08/01/2016</c:v>
                </c:pt>
                <c:pt idx="114">
                  <c:v>09/01/2016</c:v>
                </c:pt>
                <c:pt idx="115">
                  <c:v>10/01/2016</c:v>
                </c:pt>
                <c:pt idx="116">
                  <c:v>11/01/2016</c:v>
                </c:pt>
                <c:pt idx="117">
                  <c:v>12/01/2016</c:v>
                </c:pt>
                <c:pt idx="118">
                  <c:v>01/01/2017</c:v>
                </c:pt>
                <c:pt idx="119">
                  <c:v>02/01/2017</c:v>
                </c:pt>
                <c:pt idx="120">
                  <c:v>03/01/2017</c:v>
                </c:pt>
                <c:pt idx="121">
                  <c:v>04/01/2017</c:v>
                </c:pt>
              </c:strCache>
            </c:strRef>
          </c:cat>
          <c:val>
            <c:numRef>
              <c:f>Sheet1!$B$2:$B$123</c:f>
              <c:numCache>
                <c:formatCode>General</c:formatCode>
                <c:ptCount val="122"/>
                <c:pt idx="0">
                  <c:v>194.0</c:v>
                </c:pt>
                <c:pt idx="1">
                  <c:v>185.0</c:v>
                </c:pt>
                <c:pt idx="2">
                  <c:v>264.0</c:v>
                </c:pt>
                <c:pt idx="3">
                  <c:v>193.0</c:v>
                </c:pt>
                <c:pt idx="4">
                  <c:v>212.0</c:v>
                </c:pt>
                <c:pt idx="5">
                  <c:v>211.0</c:v>
                </c:pt>
                <c:pt idx="6">
                  <c:v>171.0</c:v>
                </c:pt>
                <c:pt idx="7">
                  <c:v>233.0</c:v>
                </c:pt>
                <c:pt idx="8">
                  <c:v>360.0</c:v>
                </c:pt>
                <c:pt idx="9">
                  <c:v>298.0</c:v>
                </c:pt>
                <c:pt idx="10">
                  <c:v>355.0</c:v>
                </c:pt>
                <c:pt idx="11">
                  <c:v>264.0</c:v>
                </c:pt>
                <c:pt idx="12">
                  <c:v>253.0</c:v>
                </c:pt>
                <c:pt idx="13">
                  <c:v>206.0</c:v>
                </c:pt>
                <c:pt idx="14">
                  <c:v>293.0</c:v>
                </c:pt>
                <c:pt idx="15">
                  <c:v>291.0</c:v>
                </c:pt>
                <c:pt idx="16">
                  <c:v>475.0</c:v>
                </c:pt>
                <c:pt idx="17">
                  <c:v>419.0</c:v>
                </c:pt>
                <c:pt idx="18">
                  <c:v>374.0</c:v>
                </c:pt>
                <c:pt idx="19">
                  <c:v>603.0</c:v>
                </c:pt>
                <c:pt idx="20">
                  <c:v>543.0</c:v>
                </c:pt>
                <c:pt idx="21">
                  <c:v>834.0</c:v>
                </c:pt>
                <c:pt idx="22">
                  <c:v>939.0</c:v>
                </c:pt>
                <c:pt idx="23">
                  <c:v>892.0</c:v>
                </c:pt>
                <c:pt idx="24">
                  <c:v>874.0</c:v>
                </c:pt>
                <c:pt idx="25">
                  <c:v>624.0</c:v>
                </c:pt>
                <c:pt idx="26">
                  <c:v>710.0</c:v>
                </c:pt>
                <c:pt idx="27">
                  <c:v>688.0</c:v>
                </c:pt>
                <c:pt idx="28">
                  <c:v>740.0</c:v>
                </c:pt>
                <c:pt idx="29">
                  <c:v>734.0</c:v>
                </c:pt>
                <c:pt idx="30">
                  <c:v>637.0</c:v>
                </c:pt>
                <c:pt idx="31">
                  <c:v>829.0</c:v>
                </c:pt>
                <c:pt idx="32">
                  <c:v>754.0</c:v>
                </c:pt>
                <c:pt idx="33">
                  <c:v>985.0</c:v>
                </c:pt>
                <c:pt idx="34">
                  <c:v>1053.0</c:v>
                </c:pt>
                <c:pt idx="35">
                  <c:v>844.0</c:v>
                </c:pt>
                <c:pt idx="36">
                  <c:v>903.0</c:v>
                </c:pt>
                <c:pt idx="37">
                  <c:v>628.0</c:v>
                </c:pt>
                <c:pt idx="38">
                  <c:v>687.0</c:v>
                </c:pt>
                <c:pt idx="39">
                  <c:v>569.0</c:v>
                </c:pt>
                <c:pt idx="40">
                  <c:v>585.0</c:v>
                </c:pt>
                <c:pt idx="41">
                  <c:v>892.0</c:v>
                </c:pt>
                <c:pt idx="42">
                  <c:v>629.0</c:v>
                </c:pt>
                <c:pt idx="43">
                  <c:v>633.0</c:v>
                </c:pt>
                <c:pt idx="44">
                  <c:v>618.0</c:v>
                </c:pt>
                <c:pt idx="45">
                  <c:v>842.0</c:v>
                </c:pt>
                <c:pt idx="46">
                  <c:v>799.0</c:v>
                </c:pt>
                <c:pt idx="47">
                  <c:v>648.0</c:v>
                </c:pt>
                <c:pt idx="48">
                  <c:v>658.0</c:v>
                </c:pt>
                <c:pt idx="49">
                  <c:v>511.0</c:v>
                </c:pt>
                <c:pt idx="50">
                  <c:v>609.0</c:v>
                </c:pt>
                <c:pt idx="51">
                  <c:v>587.0</c:v>
                </c:pt>
                <c:pt idx="52">
                  <c:v>568.0</c:v>
                </c:pt>
                <c:pt idx="53">
                  <c:v>554.0</c:v>
                </c:pt>
                <c:pt idx="54">
                  <c:v>486.0</c:v>
                </c:pt>
                <c:pt idx="55">
                  <c:v>497.0</c:v>
                </c:pt>
                <c:pt idx="56">
                  <c:v>502.0</c:v>
                </c:pt>
                <c:pt idx="57">
                  <c:v>755.0</c:v>
                </c:pt>
                <c:pt idx="58">
                  <c:v>730.0</c:v>
                </c:pt>
                <c:pt idx="59">
                  <c:v>564.0</c:v>
                </c:pt>
                <c:pt idx="60">
                  <c:v>492.0</c:v>
                </c:pt>
                <c:pt idx="61">
                  <c:v>414.0</c:v>
                </c:pt>
                <c:pt idx="62">
                  <c:v>535.0</c:v>
                </c:pt>
                <c:pt idx="63">
                  <c:v>452.0</c:v>
                </c:pt>
                <c:pt idx="64">
                  <c:v>494.0</c:v>
                </c:pt>
                <c:pt idx="65">
                  <c:v>388.0</c:v>
                </c:pt>
                <c:pt idx="66">
                  <c:v>386.0</c:v>
                </c:pt>
                <c:pt idx="67">
                  <c:v>389.0</c:v>
                </c:pt>
                <c:pt idx="68">
                  <c:v>398.0</c:v>
                </c:pt>
                <c:pt idx="69">
                  <c:v>563.0</c:v>
                </c:pt>
                <c:pt idx="70">
                  <c:v>562.0</c:v>
                </c:pt>
                <c:pt idx="71">
                  <c:v>354.0</c:v>
                </c:pt>
                <c:pt idx="72">
                  <c:v>367.0</c:v>
                </c:pt>
                <c:pt idx="73">
                  <c:v>299.0</c:v>
                </c:pt>
                <c:pt idx="74">
                  <c:v>426.0</c:v>
                </c:pt>
                <c:pt idx="75">
                  <c:v>326.0</c:v>
                </c:pt>
                <c:pt idx="76">
                  <c:v>345.0</c:v>
                </c:pt>
                <c:pt idx="77">
                  <c:v>300.0</c:v>
                </c:pt>
                <c:pt idx="78">
                  <c:v>286.0</c:v>
                </c:pt>
                <c:pt idx="79">
                  <c:v>444.0</c:v>
                </c:pt>
                <c:pt idx="80">
                  <c:v>292.0</c:v>
                </c:pt>
                <c:pt idx="81">
                  <c:v>395.0</c:v>
                </c:pt>
                <c:pt idx="82">
                  <c:v>467.0</c:v>
                </c:pt>
                <c:pt idx="83">
                  <c:v>267.0</c:v>
                </c:pt>
                <c:pt idx="84">
                  <c:v>247.0</c:v>
                </c:pt>
                <c:pt idx="85">
                  <c:v>238.0</c:v>
                </c:pt>
                <c:pt idx="86">
                  <c:v>336.0</c:v>
                </c:pt>
                <c:pt idx="87">
                  <c:v>324.0</c:v>
                </c:pt>
                <c:pt idx="88">
                  <c:v>265.0</c:v>
                </c:pt>
                <c:pt idx="89">
                  <c:v>237.0</c:v>
                </c:pt>
                <c:pt idx="90">
                  <c:v>207.0</c:v>
                </c:pt>
                <c:pt idx="91">
                  <c:v>257.0</c:v>
                </c:pt>
                <c:pt idx="92">
                  <c:v>216.0</c:v>
                </c:pt>
                <c:pt idx="93">
                  <c:v>355.0</c:v>
                </c:pt>
                <c:pt idx="94">
                  <c:v>353.0</c:v>
                </c:pt>
                <c:pt idx="95">
                  <c:v>216.0</c:v>
                </c:pt>
                <c:pt idx="96">
                  <c:v>211.0</c:v>
                </c:pt>
                <c:pt idx="97">
                  <c:v>167.0</c:v>
                </c:pt>
                <c:pt idx="98">
                  <c:v>274.0</c:v>
                </c:pt>
                <c:pt idx="99">
                  <c:v>269.0</c:v>
                </c:pt>
                <c:pt idx="100">
                  <c:v>203.0</c:v>
                </c:pt>
                <c:pt idx="101">
                  <c:v>171.0</c:v>
                </c:pt>
                <c:pt idx="102">
                  <c:v>195.0</c:v>
                </c:pt>
                <c:pt idx="103">
                  <c:v>229.0</c:v>
                </c:pt>
                <c:pt idx="104">
                  <c:v>220.0</c:v>
                </c:pt>
                <c:pt idx="105">
                  <c:v>314.0</c:v>
                </c:pt>
                <c:pt idx="106">
                  <c:v>283.0</c:v>
                </c:pt>
                <c:pt idx="107">
                  <c:v>191.0</c:v>
                </c:pt>
                <c:pt idx="108">
                  <c:v>182.0</c:v>
                </c:pt>
                <c:pt idx="109">
                  <c:v>147.0</c:v>
                </c:pt>
                <c:pt idx="110">
                  <c:v>269.0</c:v>
                </c:pt>
                <c:pt idx="111">
                  <c:v>222.0</c:v>
                </c:pt>
                <c:pt idx="112">
                  <c:v>166.0</c:v>
                </c:pt>
                <c:pt idx="113">
                  <c:v>162.0</c:v>
                </c:pt>
                <c:pt idx="114">
                  <c:v>159.0</c:v>
                </c:pt>
                <c:pt idx="115">
                  <c:v>180.0</c:v>
                </c:pt>
                <c:pt idx="116">
                  <c:v>200.0</c:v>
                </c:pt>
                <c:pt idx="117">
                  <c:v>270.0</c:v>
                </c:pt>
                <c:pt idx="118">
                  <c:v>283.0</c:v>
                </c:pt>
                <c:pt idx="119">
                  <c:v>179.0</c:v>
                </c:pt>
                <c:pt idx="120">
                  <c:v>162.0</c:v>
                </c:pt>
                <c:pt idx="121">
                  <c:v>159.0</c:v>
                </c:pt>
              </c:numCache>
            </c:numRef>
          </c:val>
          <c:smooth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Charlottesville, VA Metropolitan Statistical Area</c:v>
                </c:pt>
              </c:strCache>
            </c:strRef>
          </c:tx>
          <c:marker>
            <c:symbol val="none"/>
          </c:marker>
          <c:cat>
            <c:strRef>
              <c:f>Sheet1!$A$2:$A$123</c:f>
              <c:strCache>
                <c:ptCount val="122"/>
                <c:pt idx="0">
                  <c:v>03/01/2007</c:v>
                </c:pt>
                <c:pt idx="1">
                  <c:v>04/01/2007</c:v>
                </c:pt>
                <c:pt idx="2">
                  <c:v>05/01/2007</c:v>
                </c:pt>
                <c:pt idx="3">
                  <c:v>06/01/2007</c:v>
                </c:pt>
                <c:pt idx="4">
                  <c:v>07/01/2007</c:v>
                </c:pt>
                <c:pt idx="5">
                  <c:v>08/01/2007</c:v>
                </c:pt>
                <c:pt idx="6">
                  <c:v>09/01/2007</c:v>
                </c:pt>
                <c:pt idx="7">
                  <c:v>10/01/2007</c:v>
                </c:pt>
                <c:pt idx="8">
                  <c:v>11/01/2007</c:v>
                </c:pt>
                <c:pt idx="9">
                  <c:v>12/01/2007</c:v>
                </c:pt>
                <c:pt idx="10">
                  <c:v>01/01/2008</c:v>
                </c:pt>
                <c:pt idx="11">
                  <c:v>02/01/2008</c:v>
                </c:pt>
                <c:pt idx="12">
                  <c:v>03/01/2008</c:v>
                </c:pt>
                <c:pt idx="13">
                  <c:v>04/01/2008</c:v>
                </c:pt>
                <c:pt idx="14">
                  <c:v>05/01/2008</c:v>
                </c:pt>
                <c:pt idx="15">
                  <c:v>06/01/2008</c:v>
                </c:pt>
                <c:pt idx="16">
                  <c:v>07/01/2008</c:v>
                </c:pt>
                <c:pt idx="17">
                  <c:v>08/01/2008</c:v>
                </c:pt>
                <c:pt idx="18">
                  <c:v>09/01/2008</c:v>
                </c:pt>
                <c:pt idx="19">
                  <c:v>10/01/2008</c:v>
                </c:pt>
                <c:pt idx="20">
                  <c:v>11/01/2008</c:v>
                </c:pt>
                <c:pt idx="21">
                  <c:v>12/01/2008</c:v>
                </c:pt>
                <c:pt idx="22">
                  <c:v>01/01/2009</c:v>
                </c:pt>
                <c:pt idx="23">
                  <c:v>02/01/2009</c:v>
                </c:pt>
                <c:pt idx="24">
                  <c:v>03/01/2009</c:v>
                </c:pt>
                <c:pt idx="25">
                  <c:v>04/01/2009</c:v>
                </c:pt>
                <c:pt idx="26">
                  <c:v>05/01/2009</c:v>
                </c:pt>
                <c:pt idx="27">
                  <c:v>06/01/2009</c:v>
                </c:pt>
                <c:pt idx="28">
                  <c:v>07/01/2009</c:v>
                </c:pt>
                <c:pt idx="29">
                  <c:v>08/01/2009</c:v>
                </c:pt>
                <c:pt idx="30">
                  <c:v>09/01/2009</c:v>
                </c:pt>
                <c:pt idx="31">
                  <c:v>10/01/2009</c:v>
                </c:pt>
                <c:pt idx="32">
                  <c:v>11/01/2009</c:v>
                </c:pt>
                <c:pt idx="33">
                  <c:v>12/01/2009</c:v>
                </c:pt>
                <c:pt idx="34">
                  <c:v>01/01/2010</c:v>
                </c:pt>
                <c:pt idx="35">
                  <c:v>02/01/2010</c:v>
                </c:pt>
                <c:pt idx="36">
                  <c:v>03/01/2010</c:v>
                </c:pt>
                <c:pt idx="37">
                  <c:v>04/01/2010</c:v>
                </c:pt>
                <c:pt idx="38">
                  <c:v>05/01/2010</c:v>
                </c:pt>
                <c:pt idx="39">
                  <c:v>06/01/2010</c:v>
                </c:pt>
                <c:pt idx="40">
                  <c:v>07/01/2010</c:v>
                </c:pt>
                <c:pt idx="41">
                  <c:v>08/01/2010</c:v>
                </c:pt>
                <c:pt idx="42">
                  <c:v>09/01/2010</c:v>
                </c:pt>
                <c:pt idx="43">
                  <c:v>10/01/2010</c:v>
                </c:pt>
                <c:pt idx="44">
                  <c:v>11/01/2010</c:v>
                </c:pt>
                <c:pt idx="45">
                  <c:v>12/01/2010</c:v>
                </c:pt>
                <c:pt idx="46">
                  <c:v>01/01/2011</c:v>
                </c:pt>
                <c:pt idx="47">
                  <c:v>02/01/2011</c:v>
                </c:pt>
                <c:pt idx="48">
                  <c:v>03/01/2011</c:v>
                </c:pt>
                <c:pt idx="49">
                  <c:v>04/01/2011</c:v>
                </c:pt>
                <c:pt idx="50">
                  <c:v>05/01/2011</c:v>
                </c:pt>
                <c:pt idx="51">
                  <c:v>06/01/2011</c:v>
                </c:pt>
                <c:pt idx="52">
                  <c:v>07/01/2011</c:v>
                </c:pt>
                <c:pt idx="53">
                  <c:v>08/01/2011</c:v>
                </c:pt>
                <c:pt idx="54">
                  <c:v>09/01/2011</c:v>
                </c:pt>
                <c:pt idx="55">
                  <c:v>10/01/2011</c:v>
                </c:pt>
                <c:pt idx="56">
                  <c:v>11/01/2011</c:v>
                </c:pt>
                <c:pt idx="57">
                  <c:v>12/01/2011</c:v>
                </c:pt>
                <c:pt idx="58">
                  <c:v>01/01/2012</c:v>
                </c:pt>
                <c:pt idx="59">
                  <c:v>02/01/2012</c:v>
                </c:pt>
                <c:pt idx="60">
                  <c:v>03/01/2012</c:v>
                </c:pt>
                <c:pt idx="61">
                  <c:v>04/01/2012</c:v>
                </c:pt>
                <c:pt idx="62">
                  <c:v>05/01/2012</c:v>
                </c:pt>
                <c:pt idx="63">
                  <c:v>06/01/2012</c:v>
                </c:pt>
                <c:pt idx="64">
                  <c:v>07/01/2012</c:v>
                </c:pt>
                <c:pt idx="65">
                  <c:v>08/01/2012</c:v>
                </c:pt>
                <c:pt idx="66">
                  <c:v>09/01/2012</c:v>
                </c:pt>
                <c:pt idx="67">
                  <c:v>10/01/2012</c:v>
                </c:pt>
                <c:pt idx="68">
                  <c:v>11/01/2012</c:v>
                </c:pt>
                <c:pt idx="69">
                  <c:v>12/01/2012</c:v>
                </c:pt>
                <c:pt idx="70">
                  <c:v>01/01/2013</c:v>
                </c:pt>
                <c:pt idx="71">
                  <c:v>02/01/2013</c:v>
                </c:pt>
                <c:pt idx="72">
                  <c:v>03/01/2013</c:v>
                </c:pt>
                <c:pt idx="73">
                  <c:v>04/01/2013</c:v>
                </c:pt>
                <c:pt idx="74">
                  <c:v>05/01/2013</c:v>
                </c:pt>
                <c:pt idx="75">
                  <c:v>06/01/2013</c:v>
                </c:pt>
                <c:pt idx="76">
                  <c:v>07/01/2013</c:v>
                </c:pt>
                <c:pt idx="77">
                  <c:v>08/01/2013</c:v>
                </c:pt>
                <c:pt idx="78">
                  <c:v>09/01/2013</c:v>
                </c:pt>
                <c:pt idx="79">
                  <c:v>10/01/2013</c:v>
                </c:pt>
                <c:pt idx="80">
                  <c:v>11/01/2013</c:v>
                </c:pt>
                <c:pt idx="81">
                  <c:v>12/01/2013</c:v>
                </c:pt>
                <c:pt idx="82">
                  <c:v>01/01/2014</c:v>
                </c:pt>
                <c:pt idx="83">
                  <c:v>02/01/2014</c:v>
                </c:pt>
                <c:pt idx="84">
                  <c:v>03/01/2014</c:v>
                </c:pt>
                <c:pt idx="85">
                  <c:v>04/01/2014</c:v>
                </c:pt>
                <c:pt idx="86">
                  <c:v>05/01/2014</c:v>
                </c:pt>
                <c:pt idx="87">
                  <c:v>06/01/2014</c:v>
                </c:pt>
                <c:pt idx="88">
                  <c:v>07/01/2014</c:v>
                </c:pt>
                <c:pt idx="89">
                  <c:v>08/01/2014</c:v>
                </c:pt>
                <c:pt idx="90">
                  <c:v>09/01/2014</c:v>
                </c:pt>
                <c:pt idx="91">
                  <c:v>10/01/2014</c:v>
                </c:pt>
                <c:pt idx="92">
                  <c:v>11/01/2014</c:v>
                </c:pt>
                <c:pt idx="93">
                  <c:v>12/01/2014</c:v>
                </c:pt>
                <c:pt idx="94">
                  <c:v>01/01/2015</c:v>
                </c:pt>
                <c:pt idx="95">
                  <c:v>02/01/2015</c:v>
                </c:pt>
                <c:pt idx="96">
                  <c:v>03/01/2015</c:v>
                </c:pt>
                <c:pt idx="97">
                  <c:v>04/01/2015</c:v>
                </c:pt>
                <c:pt idx="98">
                  <c:v>05/01/2015</c:v>
                </c:pt>
                <c:pt idx="99">
                  <c:v>06/01/2015</c:v>
                </c:pt>
                <c:pt idx="100">
                  <c:v>07/01/2015</c:v>
                </c:pt>
                <c:pt idx="101">
                  <c:v>08/01/2015</c:v>
                </c:pt>
                <c:pt idx="102">
                  <c:v>09/01/2015</c:v>
                </c:pt>
                <c:pt idx="103">
                  <c:v>10/01/2015</c:v>
                </c:pt>
                <c:pt idx="104">
                  <c:v>11/01/2015</c:v>
                </c:pt>
                <c:pt idx="105">
                  <c:v>12/01/2015</c:v>
                </c:pt>
                <c:pt idx="106">
                  <c:v>01/01/2016</c:v>
                </c:pt>
                <c:pt idx="107">
                  <c:v>02/01/2016</c:v>
                </c:pt>
                <c:pt idx="108">
                  <c:v>03/01/2016</c:v>
                </c:pt>
                <c:pt idx="109">
                  <c:v>04/01/2016</c:v>
                </c:pt>
                <c:pt idx="110">
                  <c:v>05/01/2016</c:v>
                </c:pt>
                <c:pt idx="111">
                  <c:v>06/01/2016</c:v>
                </c:pt>
                <c:pt idx="112">
                  <c:v>07/01/2016</c:v>
                </c:pt>
                <c:pt idx="113">
                  <c:v>08/01/2016</c:v>
                </c:pt>
                <c:pt idx="114">
                  <c:v>09/01/2016</c:v>
                </c:pt>
                <c:pt idx="115">
                  <c:v>10/01/2016</c:v>
                </c:pt>
                <c:pt idx="116">
                  <c:v>11/01/2016</c:v>
                </c:pt>
                <c:pt idx="117">
                  <c:v>12/01/2016</c:v>
                </c:pt>
                <c:pt idx="118">
                  <c:v>01/01/2017</c:v>
                </c:pt>
                <c:pt idx="119">
                  <c:v>02/01/2017</c:v>
                </c:pt>
                <c:pt idx="120">
                  <c:v>03/01/2017</c:v>
                </c:pt>
                <c:pt idx="121">
                  <c:v>04/01/2017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smooth val="0"/>
        </c:ser>
        <c:marker val="1"/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40495176"/>
        <c:crosses val="autoZero"/>
        <c:lblAlgn val="ctr"/>
        <c:lblOffset val="100"/>
        <c:noMultiLvlLbl val="0"/>
      </c:catAx>
      <c:valAx>
        <c:axId val="2140495176"/>
        <c:scaling>
          <c:min val="0.0"/>
        </c:scaling>
        <c:delete val="0"/>
        <c:axPos val="l"/>
        <c:majorGridlines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Virginia Beach-Norfolk-Newport News, VA-NC MSA</c:v>
                </c:pt>
              </c:strCache>
            </c:strRef>
          </c:tx>
          <c:marker>
            <c:symbol val="none"/>
          </c:marker>
          <c:cat>
            <c:strRef>
              <c:f>Sheet1!$A$2:$A$151</c:f>
              <c:strCache>
                <c:ptCount val="15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</c:strCache>
            </c:strRef>
          </c:cat>
          <c:val>
            <c:numRef>
              <c:f>Sheet1!$B$2:$B$150</c:f>
              <c:numCache>
                <c:formatCode>General</c:formatCode>
                <c:ptCount val="149"/>
                <c:pt idx="0">
                  <c:v>755.5</c:v>
                </c:pt>
                <c:pt idx="1">
                  <c:v>756.3</c:v>
                </c:pt>
                <c:pt idx="2">
                  <c:v>757.4</c:v>
                </c:pt>
                <c:pt idx="3">
                  <c:v>760.4</c:v>
                </c:pt>
                <c:pt idx="4">
                  <c:v>761.4</c:v>
                </c:pt>
                <c:pt idx="5">
                  <c:v>762.3</c:v>
                </c:pt>
                <c:pt idx="6">
                  <c:v>764.0</c:v>
                </c:pt>
                <c:pt idx="7">
                  <c:v>765.9</c:v>
                </c:pt>
                <c:pt idx="8">
                  <c:v>767.3</c:v>
                </c:pt>
                <c:pt idx="9">
                  <c:v>758.1</c:v>
                </c:pt>
                <c:pt idx="10">
                  <c:v>760.8</c:v>
                </c:pt>
                <c:pt idx="11">
                  <c:v>761.6</c:v>
                </c:pt>
                <c:pt idx="12">
                  <c:v>765.3</c:v>
                </c:pt>
                <c:pt idx="13">
                  <c:v>765.4</c:v>
                </c:pt>
                <c:pt idx="14">
                  <c:v>767.2</c:v>
                </c:pt>
                <c:pt idx="15">
                  <c:v>768.2</c:v>
                </c:pt>
                <c:pt idx="16">
                  <c:v>767.1</c:v>
                </c:pt>
                <c:pt idx="17">
                  <c:v>768.3</c:v>
                </c:pt>
                <c:pt idx="18">
                  <c:v>767.5</c:v>
                </c:pt>
                <c:pt idx="19">
                  <c:v>767.3</c:v>
                </c:pt>
                <c:pt idx="20">
                  <c:v>764.4</c:v>
                </c:pt>
                <c:pt idx="21">
                  <c:v>766.6</c:v>
                </c:pt>
                <c:pt idx="22">
                  <c:v>768.9</c:v>
                </c:pt>
                <c:pt idx="23">
                  <c:v>771.4</c:v>
                </c:pt>
                <c:pt idx="24">
                  <c:v>775.6</c:v>
                </c:pt>
                <c:pt idx="25">
                  <c:v>774.8</c:v>
                </c:pt>
                <c:pt idx="26">
                  <c:v>775.7</c:v>
                </c:pt>
                <c:pt idx="27">
                  <c:v>775.1</c:v>
                </c:pt>
                <c:pt idx="28">
                  <c:v>774.6</c:v>
                </c:pt>
                <c:pt idx="29">
                  <c:v>774.1</c:v>
                </c:pt>
                <c:pt idx="30">
                  <c:v>781.6</c:v>
                </c:pt>
                <c:pt idx="31">
                  <c:v>778.9</c:v>
                </c:pt>
                <c:pt idx="32">
                  <c:v>778.6</c:v>
                </c:pt>
                <c:pt idx="33">
                  <c:v>770.6</c:v>
                </c:pt>
                <c:pt idx="34">
                  <c:v>772.7</c:v>
                </c:pt>
                <c:pt idx="35">
                  <c:v>772.5</c:v>
                </c:pt>
                <c:pt idx="36">
                  <c:v>771.4</c:v>
                </c:pt>
                <c:pt idx="37">
                  <c:v>772.5</c:v>
                </c:pt>
                <c:pt idx="38">
                  <c:v>771.9</c:v>
                </c:pt>
                <c:pt idx="39">
                  <c:v>769.3</c:v>
                </c:pt>
                <c:pt idx="40">
                  <c:v>771.0</c:v>
                </c:pt>
                <c:pt idx="41">
                  <c:v>771.0</c:v>
                </c:pt>
                <c:pt idx="42">
                  <c:v>770.8</c:v>
                </c:pt>
                <c:pt idx="43">
                  <c:v>769.7</c:v>
                </c:pt>
                <c:pt idx="44">
                  <c:v>766.2</c:v>
                </c:pt>
                <c:pt idx="45">
                  <c:v>762.1</c:v>
                </c:pt>
                <c:pt idx="46">
                  <c:v>758.4</c:v>
                </c:pt>
                <c:pt idx="47">
                  <c:v>755.0</c:v>
                </c:pt>
                <c:pt idx="48">
                  <c:v>753.6</c:v>
                </c:pt>
                <c:pt idx="49">
                  <c:v>750.6</c:v>
                </c:pt>
                <c:pt idx="50">
                  <c:v>747.2</c:v>
                </c:pt>
                <c:pt idx="51">
                  <c:v>742.5</c:v>
                </c:pt>
                <c:pt idx="52">
                  <c:v>743.7</c:v>
                </c:pt>
                <c:pt idx="53">
                  <c:v>742.8</c:v>
                </c:pt>
                <c:pt idx="54">
                  <c:v>738.3</c:v>
                </c:pt>
                <c:pt idx="55">
                  <c:v>737.9</c:v>
                </c:pt>
                <c:pt idx="56">
                  <c:v>737.2</c:v>
                </c:pt>
                <c:pt idx="57">
                  <c:v>739.7</c:v>
                </c:pt>
                <c:pt idx="58">
                  <c:v>737.1</c:v>
                </c:pt>
                <c:pt idx="59">
                  <c:v>736.7</c:v>
                </c:pt>
                <c:pt idx="60">
                  <c:v>736.0</c:v>
                </c:pt>
                <c:pt idx="61">
                  <c:v>733.8</c:v>
                </c:pt>
                <c:pt idx="62">
                  <c:v>735.1</c:v>
                </c:pt>
                <c:pt idx="63">
                  <c:v>737.6</c:v>
                </c:pt>
                <c:pt idx="64">
                  <c:v>739.5</c:v>
                </c:pt>
                <c:pt idx="65">
                  <c:v>738.6</c:v>
                </c:pt>
                <c:pt idx="66">
                  <c:v>737.7</c:v>
                </c:pt>
                <c:pt idx="67">
                  <c:v>737.2</c:v>
                </c:pt>
                <c:pt idx="68">
                  <c:v>736.9</c:v>
                </c:pt>
                <c:pt idx="69">
                  <c:v>737.9</c:v>
                </c:pt>
                <c:pt idx="70">
                  <c:v>737.1</c:v>
                </c:pt>
                <c:pt idx="71">
                  <c:v>737.4</c:v>
                </c:pt>
                <c:pt idx="72">
                  <c:v>736.8</c:v>
                </c:pt>
                <c:pt idx="73">
                  <c:v>735.8</c:v>
                </c:pt>
                <c:pt idx="74">
                  <c:v>737.9</c:v>
                </c:pt>
                <c:pt idx="75">
                  <c:v>739.2</c:v>
                </c:pt>
                <c:pt idx="76">
                  <c:v>739.3</c:v>
                </c:pt>
                <c:pt idx="77">
                  <c:v>739.9</c:v>
                </c:pt>
                <c:pt idx="78">
                  <c:v>742.4</c:v>
                </c:pt>
                <c:pt idx="79">
                  <c:v>741.9</c:v>
                </c:pt>
                <c:pt idx="80">
                  <c:v>742.8</c:v>
                </c:pt>
                <c:pt idx="81">
                  <c:v>741.2</c:v>
                </c:pt>
                <c:pt idx="82">
                  <c:v>741.5</c:v>
                </c:pt>
                <c:pt idx="83">
                  <c:v>742.2</c:v>
                </c:pt>
                <c:pt idx="84">
                  <c:v>743.9</c:v>
                </c:pt>
                <c:pt idx="85">
                  <c:v>745.1</c:v>
                </c:pt>
                <c:pt idx="86">
                  <c:v>745.3</c:v>
                </c:pt>
                <c:pt idx="87">
                  <c:v>744.9</c:v>
                </c:pt>
                <c:pt idx="88">
                  <c:v>743.6</c:v>
                </c:pt>
                <c:pt idx="89">
                  <c:v>744.1</c:v>
                </c:pt>
                <c:pt idx="90">
                  <c:v>744.5</c:v>
                </c:pt>
                <c:pt idx="91">
                  <c:v>745.4</c:v>
                </c:pt>
                <c:pt idx="92">
                  <c:v>747.5</c:v>
                </c:pt>
                <c:pt idx="93">
                  <c:v>751.2</c:v>
                </c:pt>
                <c:pt idx="94">
                  <c:v>752.6</c:v>
                </c:pt>
                <c:pt idx="95">
                  <c:v>753.3</c:v>
                </c:pt>
                <c:pt idx="96">
                  <c:v>755.3</c:v>
                </c:pt>
                <c:pt idx="97">
                  <c:v>755.9</c:v>
                </c:pt>
                <c:pt idx="98">
                  <c:v>756.1</c:v>
                </c:pt>
                <c:pt idx="99">
                  <c:v>755.6</c:v>
                </c:pt>
                <c:pt idx="100">
                  <c:v>755.5</c:v>
                </c:pt>
                <c:pt idx="101">
                  <c:v>756.5</c:v>
                </c:pt>
                <c:pt idx="102">
                  <c:v>757.3</c:v>
                </c:pt>
                <c:pt idx="103">
                  <c:v>757.5</c:v>
                </c:pt>
                <c:pt idx="104">
                  <c:v>757.2</c:v>
                </c:pt>
                <c:pt idx="105">
                  <c:v>756.4</c:v>
                </c:pt>
                <c:pt idx="106">
                  <c:v>757.3</c:v>
                </c:pt>
                <c:pt idx="107">
                  <c:v>757.7</c:v>
                </c:pt>
                <c:pt idx="108">
                  <c:v>756.5</c:v>
                </c:pt>
                <c:pt idx="109">
                  <c:v>755.8</c:v>
                </c:pt>
                <c:pt idx="110">
                  <c:v>756.7</c:v>
                </c:pt>
                <c:pt idx="111">
                  <c:v>758.8</c:v>
                </c:pt>
                <c:pt idx="112">
                  <c:v>760.1</c:v>
                </c:pt>
                <c:pt idx="113">
                  <c:v>759.7</c:v>
                </c:pt>
                <c:pt idx="114">
                  <c:v>758.8</c:v>
                </c:pt>
                <c:pt idx="115">
                  <c:v>759.4</c:v>
                </c:pt>
                <c:pt idx="116">
                  <c:v>759.3</c:v>
                </c:pt>
                <c:pt idx="117">
                  <c:v>758.1</c:v>
                </c:pt>
                <c:pt idx="118">
                  <c:v>758.3</c:v>
                </c:pt>
                <c:pt idx="119">
                  <c:v>758.7</c:v>
                </c:pt>
                <c:pt idx="120">
                  <c:v>762.0</c:v>
                </c:pt>
                <c:pt idx="121">
                  <c:v>762.3</c:v>
                </c:pt>
                <c:pt idx="122">
                  <c:v>760.4</c:v>
                </c:pt>
                <c:pt idx="123">
                  <c:v>762.8</c:v>
                </c:pt>
                <c:pt idx="124">
                  <c:v>764.9</c:v>
                </c:pt>
                <c:pt idx="125">
                  <c:v>765.7</c:v>
                </c:pt>
                <c:pt idx="126">
                  <c:v>769.7</c:v>
                </c:pt>
                <c:pt idx="127">
                  <c:v>769.2</c:v>
                </c:pt>
                <c:pt idx="128">
                  <c:v>769.9</c:v>
                </c:pt>
                <c:pt idx="129">
                  <c:v>771.7</c:v>
                </c:pt>
                <c:pt idx="130">
                  <c:v>772.2</c:v>
                </c:pt>
                <c:pt idx="131">
                  <c:v>772.2</c:v>
                </c:pt>
                <c:pt idx="132">
                  <c:v>769.8</c:v>
                </c:pt>
                <c:pt idx="133">
                  <c:v>771.3</c:v>
                </c:pt>
                <c:pt idx="134">
                  <c:v>771.6</c:v>
                </c:pt>
                <c:pt idx="135">
                  <c:v>772.0</c:v>
                </c:pt>
                <c:pt idx="136">
                  <c:v>771.0</c:v>
                </c:pt>
                <c:pt idx="137">
                  <c:v>771.7</c:v>
                </c:pt>
                <c:pt idx="138">
                  <c:v>771.8</c:v>
                </c:pt>
                <c:pt idx="139">
                  <c:v>772.1</c:v>
                </c:pt>
                <c:pt idx="140">
                  <c:v>773.2</c:v>
                </c:pt>
                <c:pt idx="141">
                  <c:v>775.3</c:v>
                </c:pt>
                <c:pt idx="142">
                  <c:v>770.9</c:v>
                </c:pt>
                <c:pt idx="143">
                  <c:v>771.7</c:v>
                </c:pt>
                <c:pt idx="144">
                  <c:v>776.6</c:v>
                </c:pt>
                <c:pt idx="145">
                  <c:v>777.4</c:v>
                </c:pt>
                <c:pt idx="146">
                  <c:v>772.9</c:v>
                </c:pt>
                <c:pt idx="147">
                  <c:v>770.4</c:v>
                </c:pt>
                <c:pt idx="148">
                  <c:v>769.1</c:v>
                </c:pt>
              </c:numCache>
            </c:numRef>
          </c:val>
          <c:smooth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Virginia Beach-Norfolk-Newport News, VA-NC MSA</c:v>
                </c:pt>
              </c:strCache>
            </c:strRef>
          </c:tx>
          <c:marker>
            <c:symbol val="none"/>
          </c:marker>
          <c:cat>
            <c:strRef>
              <c:f>Sheet1!$A$2:$A$151</c:f>
              <c:strCache>
                <c:ptCount val="15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smooth val="0"/>
        </c:ser>
        <c:marker val="1"/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low"/>
        <c:txPr>
          <a:bodyPr/>
          <a:lstStyle/>
          <a:p>
            <a:pPr>
              <a:defRPr b="1" sz="1200"/>
            </a:pPr>
          </a:p>
        </c:txPr>
        <c:crossAx val="2140495176"/>
        <c:crosses val="autoZero"/>
        <c:lblAlgn val="ctr"/>
        <c:lblOffset val="10"/>
        <c:noMultiLvlLbl val="0"/>
      </c:catAx>
      <c:valAx>
        <c:axId val="2140495176"/>
        <c:scaling>
          <c:min val="700.0"/>
        </c:scaling>
        <c:delete val="0"/>
        <c:axPos val="l"/>
        <c:majorGridlines/>
        <c:numFmt formatCode="0.00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0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Harrisonburg, VA Metropolitan Statistical Area</c:v>
                </c:pt>
              </c:strCache>
            </c:strRef>
          </c:tx>
          <c:marker>
            <c:symbol val="none"/>
          </c:marker>
          <c:cat>
            <c:strRef>
              <c:f>Sheet1!$A$2:$A$123</c:f>
              <c:strCache>
                <c:ptCount val="122"/>
                <c:pt idx="0">
                  <c:v>03/01/2007</c:v>
                </c:pt>
                <c:pt idx="1">
                  <c:v>04/01/2007</c:v>
                </c:pt>
                <c:pt idx="2">
                  <c:v>05/01/2007</c:v>
                </c:pt>
                <c:pt idx="3">
                  <c:v>06/01/2007</c:v>
                </c:pt>
                <c:pt idx="4">
                  <c:v>07/01/2007</c:v>
                </c:pt>
                <c:pt idx="5">
                  <c:v>08/01/2007</c:v>
                </c:pt>
                <c:pt idx="6">
                  <c:v>09/01/2007</c:v>
                </c:pt>
                <c:pt idx="7">
                  <c:v>10/01/2007</c:v>
                </c:pt>
                <c:pt idx="8">
                  <c:v>11/01/2007</c:v>
                </c:pt>
                <c:pt idx="9">
                  <c:v>12/01/2007</c:v>
                </c:pt>
                <c:pt idx="10">
                  <c:v>01/01/2008</c:v>
                </c:pt>
                <c:pt idx="11">
                  <c:v>02/01/2008</c:v>
                </c:pt>
                <c:pt idx="12">
                  <c:v>03/01/2008</c:v>
                </c:pt>
                <c:pt idx="13">
                  <c:v>04/01/2008</c:v>
                </c:pt>
                <c:pt idx="14">
                  <c:v>05/01/2008</c:v>
                </c:pt>
                <c:pt idx="15">
                  <c:v>06/01/2008</c:v>
                </c:pt>
                <c:pt idx="16">
                  <c:v>07/01/2008</c:v>
                </c:pt>
                <c:pt idx="17">
                  <c:v>08/01/2008</c:v>
                </c:pt>
                <c:pt idx="18">
                  <c:v>09/01/2008</c:v>
                </c:pt>
                <c:pt idx="19">
                  <c:v>10/01/2008</c:v>
                </c:pt>
                <c:pt idx="20">
                  <c:v>11/01/2008</c:v>
                </c:pt>
                <c:pt idx="21">
                  <c:v>12/01/2008</c:v>
                </c:pt>
                <c:pt idx="22">
                  <c:v>01/01/2009</c:v>
                </c:pt>
                <c:pt idx="23">
                  <c:v>02/01/2009</c:v>
                </c:pt>
                <c:pt idx="24">
                  <c:v>03/01/2009</c:v>
                </c:pt>
                <c:pt idx="25">
                  <c:v>04/01/2009</c:v>
                </c:pt>
                <c:pt idx="26">
                  <c:v>05/01/2009</c:v>
                </c:pt>
                <c:pt idx="27">
                  <c:v>06/01/2009</c:v>
                </c:pt>
                <c:pt idx="28">
                  <c:v>07/01/2009</c:v>
                </c:pt>
                <c:pt idx="29">
                  <c:v>08/01/2009</c:v>
                </c:pt>
                <c:pt idx="30">
                  <c:v>09/01/2009</c:v>
                </c:pt>
                <c:pt idx="31">
                  <c:v>10/01/2009</c:v>
                </c:pt>
                <c:pt idx="32">
                  <c:v>11/01/2009</c:v>
                </c:pt>
                <c:pt idx="33">
                  <c:v>12/01/2009</c:v>
                </c:pt>
                <c:pt idx="34">
                  <c:v>01/01/2010</c:v>
                </c:pt>
                <c:pt idx="35">
                  <c:v>02/01/2010</c:v>
                </c:pt>
                <c:pt idx="36">
                  <c:v>03/01/2010</c:v>
                </c:pt>
                <c:pt idx="37">
                  <c:v>04/01/2010</c:v>
                </c:pt>
                <c:pt idx="38">
                  <c:v>05/01/2010</c:v>
                </c:pt>
                <c:pt idx="39">
                  <c:v>06/01/2010</c:v>
                </c:pt>
                <c:pt idx="40">
                  <c:v>07/01/2010</c:v>
                </c:pt>
                <c:pt idx="41">
                  <c:v>08/01/2010</c:v>
                </c:pt>
                <c:pt idx="42">
                  <c:v>09/01/2010</c:v>
                </c:pt>
                <c:pt idx="43">
                  <c:v>10/01/2010</c:v>
                </c:pt>
                <c:pt idx="44">
                  <c:v>11/01/2010</c:v>
                </c:pt>
                <c:pt idx="45">
                  <c:v>12/01/2010</c:v>
                </c:pt>
                <c:pt idx="46">
                  <c:v>01/01/2011</c:v>
                </c:pt>
                <c:pt idx="47">
                  <c:v>02/01/2011</c:v>
                </c:pt>
                <c:pt idx="48">
                  <c:v>03/01/2011</c:v>
                </c:pt>
                <c:pt idx="49">
                  <c:v>04/01/2011</c:v>
                </c:pt>
                <c:pt idx="50">
                  <c:v>05/01/2011</c:v>
                </c:pt>
                <c:pt idx="51">
                  <c:v>06/01/2011</c:v>
                </c:pt>
                <c:pt idx="52">
                  <c:v>07/01/2011</c:v>
                </c:pt>
                <c:pt idx="53">
                  <c:v>08/01/2011</c:v>
                </c:pt>
                <c:pt idx="54">
                  <c:v>09/01/2011</c:v>
                </c:pt>
                <c:pt idx="55">
                  <c:v>10/01/2011</c:v>
                </c:pt>
                <c:pt idx="56">
                  <c:v>11/01/2011</c:v>
                </c:pt>
                <c:pt idx="57">
                  <c:v>12/01/2011</c:v>
                </c:pt>
                <c:pt idx="58">
                  <c:v>01/01/2012</c:v>
                </c:pt>
                <c:pt idx="59">
                  <c:v>02/01/2012</c:v>
                </c:pt>
                <c:pt idx="60">
                  <c:v>03/01/2012</c:v>
                </c:pt>
                <c:pt idx="61">
                  <c:v>04/01/2012</c:v>
                </c:pt>
                <c:pt idx="62">
                  <c:v>05/01/2012</c:v>
                </c:pt>
                <c:pt idx="63">
                  <c:v>06/01/2012</c:v>
                </c:pt>
                <c:pt idx="64">
                  <c:v>07/01/2012</c:v>
                </c:pt>
                <c:pt idx="65">
                  <c:v>08/01/2012</c:v>
                </c:pt>
                <c:pt idx="66">
                  <c:v>09/01/2012</c:v>
                </c:pt>
                <c:pt idx="67">
                  <c:v>10/01/2012</c:v>
                </c:pt>
                <c:pt idx="68">
                  <c:v>11/01/2012</c:v>
                </c:pt>
                <c:pt idx="69">
                  <c:v>12/01/2012</c:v>
                </c:pt>
                <c:pt idx="70">
                  <c:v>01/01/2013</c:v>
                </c:pt>
                <c:pt idx="71">
                  <c:v>02/01/2013</c:v>
                </c:pt>
                <c:pt idx="72">
                  <c:v>03/01/2013</c:v>
                </c:pt>
                <c:pt idx="73">
                  <c:v>04/01/2013</c:v>
                </c:pt>
                <c:pt idx="74">
                  <c:v>05/01/2013</c:v>
                </c:pt>
                <c:pt idx="75">
                  <c:v>06/01/2013</c:v>
                </c:pt>
                <c:pt idx="76">
                  <c:v>07/01/2013</c:v>
                </c:pt>
                <c:pt idx="77">
                  <c:v>08/01/2013</c:v>
                </c:pt>
                <c:pt idx="78">
                  <c:v>09/01/2013</c:v>
                </c:pt>
                <c:pt idx="79">
                  <c:v>10/01/2013</c:v>
                </c:pt>
                <c:pt idx="80">
                  <c:v>11/01/2013</c:v>
                </c:pt>
                <c:pt idx="81">
                  <c:v>12/01/2013</c:v>
                </c:pt>
                <c:pt idx="82">
                  <c:v>01/01/2014</c:v>
                </c:pt>
                <c:pt idx="83">
                  <c:v>02/01/2014</c:v>
                </c:pt>
                <c:pt idx="84">
                  <c:v>03/01/2014</c:v>
                </c:pt>
                <c:pt idx="85">
                  <c:v>04/01/2014</c:v>
                </c:pt>
                <c:pt idx="86">
                  <c:v>05/01/2014</c:v>
                </c:pt>
                <c:pt idx="87">
                  <c:v>06/01/2014</c:v>
                </c:pt>
                <c:pt idx="88">
                  <c:v>07/01/2014</c:v>
                </c:pt>
                <c:pt idx="89">
                  <c:v>08/01/2014</c:v>
                </c:pt>
                <c:pt idx="90">
                  <c:v>09/01/2014</c:v>
                </c:pt>
                <c:pt idx="91">
                  <c:v>10/01/2014</c:v>
                </c:pt>
                <c:pt idx="92">
                  <c:v>11/01/2014</c:v>
                </c:pt>
                <c:pt idx="93">
                  <c:v>12/01/2014</c:v>
                </c:pt>
                <c:pt idx="94">
                  <c:v>01/01/2015</c:v>
                </c:pt>
                <c:pt idx="95">
                  <c:v>02/01/2015</c:v>
                </c:pt>
                <c:pt idx="96">
                  <c:v>03/01/2015</c:v>
                </c:pt>
                <c:pt idx="97">
                  <c:v>04/01/2015</c:v>
                </c:pt>
                <c:pt idx="98">
                  <c:v>05/01/2015</c:v>
                </c:pt>
                <c:pt idx="99">
                  <c:v>06/01/2015</c:v>
                </c:pt>
                <c:pt idx="100">
                  <c:v>07/01/2015</c:v>
                </c:pt>
                <c:pt idx="101">
                  <c:v>08/01/2015</c:v>
                </c:pt>
                <c:pt idx="102">
                  <c:v>09/01/2015</c:v>
                </c:pt>
                <c:pt idx="103">
                  <c:v>10/01/2015</c:v>
                </c:pt>
                <c:pt idx="104">
                  <c:v>11/01/2015</c:v>
                </c:pt>
                <c:pt idx="105">
                  <c:v>12/01/2015</c:v>
                </c:pt>
                <c:pt idx="106">
                  <c:v>01/01/2016</c:v>
                </c:pt>
                <c:pt idx="107">
                  <c:v>02/01/2016</c:v>
                </c:pt>
                <c:pt idx="108">
                  <c:v>03/01/2016</c:v>
                </c:pt>
                <c:pt idx="109">
                  <c:v>04/01/2016</c:v>
                </c:pt>
                <c:pt idx="110">
                  <c:v>05/01/2016</c:v>
                </c:pt>
                <c:pt idx="111">
                  <c:v>06/01/2016</c:v>
                </c:pt>
                <c:pt idx="112">
                  <c:v>07/01/2016</c:v>
                </c:pt>
                <c:pt idx="113">
                  <c:v>08/01/2016</c:v>
                </c:pt>
                <c:pt idx="114">
                  <c:v>09/01/2016</c:v>
                </c:pt>
                <c:pt idx="115">
                  <c:v>10/01/2016</c:v>
                </c:pt>
                <c:pt idx="116">
                  <c:v>11/01/2016</c:v>
                </c:pt>
                <c:pt idx="117">
                  <c:v>12/01/2016</c:v>
                </c:pt>
                <c:pt idx="118">
                  <c:v>01/01/2017</c:v>
                </c:pt>
                <c:pt idx="119">
                  <c:v>02/01/2017</c:v>
                </c:pt>
                <c:pt idx="120">
                  <c:v>03/01/2017</c:v>
                </c:pt>
                <c:pt idx="121">
                  <c:v>04/01/2017</c:v>
                </c:pt>
              </c:strCache>
            </c:strRef>
          </c:cat>
          <c:val>
            <c:numRef>
              <c:f>Sheet1!$B$2:$B$123</c:f>
              <c:numCache>
                <c:formatCode>General</c:formatCode>
                <c:ptCount val="122"/>
                <c:pt idx="0">
                  <c:v>219.0</c:v>
                </c:pt>
                <c:pt idx="1">
                  <c:v>130.0</c:v>
                </c:pt>
                <c:pt idx="2">
                  <c:v>146.0</c:v>
                </c:pt>
                <c:pt idx="3">
                  <c:v>100.0</c:v>
                </c:pt>
                <c:pt idx="4">
                  <c:v>170.0</c:v>
                </c:pt>
                <c:pt idx="5">
                  <c:v>123.0</c:v>
                </c:pt>
                <c:pt idx="6">
                  <c:v>102.0</c:v>
                </c:pt>
                <c:pt idx="7">
                  <c:v>186.0</c:v>
                </c:pt>
                <c:pt idx="8">
                  <c:v>160.0</c:v>
                </c:pt>
                <c:pt idx="9">
                  <c:v>208.0</c:v>
                </c:pt>
                <c:pt idx="10">
                  <c:v>258.0</c:v>
                </c:pt>
                <c:pt idx="11">
                  <c:v>231.0</c:v>
                </c:pt>
                <c:pt idx="12">
                  <c:v>201.0</c:v>
                </c:pt>
                <c:pt idx="13">
                  <c:v>225.0</c:v>
                </c:pt>
                <c:pt idx="14">
                  <c:v>208.0</c:v>
                </c:pt>
                <c:pt idx="15">
                  <c:v>188.0</c:v>
                </c:pt>
                <c:pt idx="16">
                  <c:v>267.0</c:v>
                </c:pt>
                <c:pt idx="17">
                  <c:v>255.0</c:v>
                </c:pt>
                <c:pt idx="18">
                  <c:v>239.0</c:v>
                </c:pt>
                <c:pt idx="19">
                  <c:v>316.0</c:v>
                </c:pt>
                <c:pt idx="20">
                  <c:v>409.0</c:v>
                </c:pt>
                <c:pt idx="21">
                  <c:v>654.0</c:v>
                </c:pt>
                <c:pt idx="22">
                  <c:v>686.0</c:v>
                </c:pt>
                <c:pt idx="23">
                  <c:v>647.0</c:v>
                </c:pt>
                <c:pt idx="24">
                  <c:v>580.0</c:v>
                </c:pt>
                <c:pt idx="25">
                  <c:v>369.0</c:v>
                </c:pt>
                <c:pt idx="26">
                  <c:v>404.0</c:v>
                </c:pt>
                <c:pt idx="27">
                  <c:v>455.0</c:v>
                </c:pt>
                <c:pt idx="28">
                  <c:v>351.0</c:v>
                </c:pt>
                <c:pt idx="29">
                  <c:v>383.0</c:v>
                </c:pt>
                <c:pt idx="30">
                  <c:v>405.0</c:v>
                </c:pt>
                <c:pt idx="31">
                  <c:v>520.0</c:v>
                </c:pt>
                <c:pt idx="32">
                  <c:v>488.0</c:v>
                </c:pt>
                <c:pt idx="33">
                  <c:v>827.0</c:v>
                </c:pt>
                <c:pt idx="34">
                  <c:v>690.0</c:v>
                </c:pt>
                <c:pt idx="35">
                  <c:v>745.0</c:v>
                </c:pt>
                <c:pt idx="36">
                  <c:v>568.0</c:v>
                </c:pt>
                <c:pt idx="37">
                  <c:v>434.0</c:v>
                </c:pt>
                <c:pt idx="38">
                  <c:v>401.0</c:v>
                </c:pt>
                <c:pt idx="39">
                  <c:v>348.0</c:v>
                </c:pt>
                <c:pt idx="40">
                  <c:v>343.0</c:v>
                </c:pt>
                <c:pt idx="41">
                  <c:v>548.0</c:v>
                </c:pt>
                <c:pt idx="42">
                  <c:v>425.0</c:v>
                </c:pt>
                <c:pt idx="43">
                  <c:v>386.0</c:v>
                </c:pt>
                <c:pt idx="44">
                  <c:v>538.0</c:v>
                </c:pt>
                <c:pt idx="45">
                  <c:v>486.0</c:v>
                </c:pt>
                <c:pt idx="46">
                  <c:v>604.0</c:v>
                </c:pt>
                <c:pt idx="47">
                  <c:v>405.0</c:v>
                </c:pt>
                <c:pt idx="48">
                  <c:v>483.0</c:v>
                </c:pt>
                <c:pt idx="49">
                  <c:v>362.0</c:v>
                </c:pt>
                <c:pt idx="50">
                  <c:v>411.0</c:v>
                </c:pt>
                <c:pt idx="51">
                  <c:v>375.0</c:v>
                </c:pt>
                <c:pt idx="52">
                  <c:v>352.0</c:v>
                </c:pt>
                <c:pt idx="53">
                  <c:v>394.0</c:v>
                </c:pt>
                <c:pt idx="54">
                  <c:v>315.0</c:v>
                </c:pt>
                <c:pt idx="55">
                  <c:v>313.0</c:v>
                </c:pt>
                <c:pt idx="56">
                  <c:v>469.0</c:v>
                </c:pt>
                <c:pt idx="57">
                  <c:v>433.0</c:v>
                </c:pt>
                <c:pt idx="58">
                  <c:v>498.0</c:v>
                </c:pt>
                <c:pt idx="59">
                  <c:v>340.0</c:v>
                </c:pt>
                <c:pt idx="60">
                  <c:v>384.0</c:v>
                </c:pt>
                <c:pt idx="61">
                  <c:v>268.0</c:v>
                </c:pt>
                <c:pt idx="62">
                  <c:v>373.0</c:v>
                </c:pt>
                <c:pt idx="63">
                  <c:v>310.0</c:v>
                </c:pt>
                <c:pt idx="64">
                  <c:v>291.0</c:v>
                </c:pt>
                <c:pt idx="65">
                  <c:v>265.0</c:v>
                </c:pt>
                <c:pt idx="66">
                  <c:v>255.0</c:v>
                </c:pt>
                <c:pt idx="67">
                  <c:v>277.0</c:v>
                </c:pt>
                <c:pt idx="68">
                  <c:v>389.0</c:v>
                </c:pt>
                <c:pt idx="69">
                  <c:v>262.0</c:v>
                </c:pt>
                <c:pt idx="70">
                  <c:v>352.0</c:v>
                </c:pt>
                <c:pt idx="71">
                  <c:v>231.0</c:v>
                </c:pt>
                <c:pt idx="72">
                  <c:v>266.0</c:v>
                </c:pt>
                <c:pt idx="73">
                  <c:v>209.0</c:v>
                </c:pt>
                <c:pt idx="74">
                  <c:v>253.0</c:v>
                </c:pt>
                <c:pt idx="75">
                  <c:v>217.0</c:v>
                </c:pt>
                <c:pt idx="76">
                  <c:v>248.0</c:v>
                </c:pt>
                <c:pt idx="77">
                  <c:v>184.0</c:v>
                </c:pt>
                <c:pt idx="78">
                  <c:v>217.0</c:v>
                </c:pt>
                <c:pt idx="79">
                  <c:v>222.0</c:v>
                </c:pt>
                <c:pt idx="80">
                  <c:v>204.0</c:v>
                </c:pt>
                <c:pt idx="81">
                  <c:v>259.0</c:v>
                </c:pt>
                <c:pt idx="82">
                  <c:v>325.0</c:v>
                </c:pt>
                <c:pt idx="83">
                  <c:v>182.0</c:v>
                </c:pt>
                <c:pt idx="84">
                  <c:v>187.0</c:v>
                </c:pt>
                <c:pt idx="85">
                  <c:v>151.0</c:v>
                </c:pt>
                <c:pt idx="86">
                  <c:v>186.0</c:v>
                </c:pt>
                <c:pt idx="87">
                  <c:v>184.0</c:v>
                </c:pt>
                <c:pt idx="88">
                  <c:v>131.0</c:v>
                </c:pt>
                <c:pt idx="89">
                  <c:v>146.0</c:v>
                </c:pt>
                <c:pt idx="90">
                  <c:v>159.0</c:v>
                </c:pt>
                <c:pt idx="91">
                  <c:v>177.0</c:v>
                </c:pt>
                <c:pt idx="92">
                  <c:v>166.0</c:v>
                </c:pt>
                <c:pt idx="93">
                  <c:v>318.0</c:v>
                </c:pt>
                <c:pt idx="94">
                  <c:v>246.0</c:v>
                </c:pt>
                <c:pt idx="95">
                  <c:v>160.0</c:v>
                </c:pt>
                <c:pt idx="96">
                  <c:v>167.0</c:v>
                </c:pt>
                <c:pt idx="97">
                  <c:v>153.0</c:v>
                </c:pt>
                <c:pt idx="98">
                  <c:v>192.0</c:v>
                </c:pt>
                <c:pt idx="99">
                  <c:v>162.0</c:v>
                </c:pt>
                <c:pt idx="100">
                  <c:v>137.0</c:v>
                </c:pt>
                <c:pt idx="101">
                  <c:v>115.0</c:v>
                </c:pt>
                <c:pt idx="102">
                  <c:v>122.0</c:v>
                </c:pt>
                <c:pt idx="103">
                  <c:v>121.0</c:v>
                </c:pt>
                <c:pt idx="104">
                  <c:v>173.0</c:v>
                </c:pt>
                <c:pt idx="105">
                  <c:v>231.0</c:v>
                </c:pt>
                <c:pt idx="106">
                  <c:v>181.0</c:v>
                </c:pt>
                <c:pt idx="107">
                  <c:v>136.0</c:v>
                </c:pt>
                <c:pt idx="108">
                  <c:v>142.0</c:v>
                </c:pt>
                <c:pt idx="109">
                  <c:v>98.0</c:v>
                </c:pt>
                <c:pt idx="110">
                  <c:v>197.0</c:v>
                </c:pt>
                <c:pt idx="111">
                  <c:v>108.0</c:v>
                </c:pt>
                <c:pt idx="112">
                  <c:v>123.0</c:v>
                </c:pt>
                <c:pt idx="113">
                  <c:v>99.0</c:v>
                </c:pt>
                <c:pt idx="114">
                  <c:v>104.0</c:v>
                </c:pt>
                <c:pt idx="115">
                  <c:v>99.0</c:v>
                </c:pt>
                <c:pt idx="116">
                  <c:v>132.0</c:v>
                </c:pt>
                <c:pt idx="117">
                  <c:v>183.0</c:v>
                </c:pt>
                <c:pt idx="118">
                  <c:v>173.0</c:v>
                </c:pt>
                <c:pt idx="119">
                  <c:v>98.0</c:v>
                </c:pt>
                <c:pt idx="120">
                  <c:v>121.0</c:v>
                </c:pt>
                <c:pt idx="121">
                  <c:v>80.0</c:v>
                </c:pt>
              </c:numCache>
            </c:numRef>
          </c:val>
          <c:smooth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Harrisonburg, VA Metropolitan Statistical Area</c:v>
                </c:pt>
              </c:strCache>
            </c:strRef>
          </c:tx>
          <c:marker>
            <c:symbol val="none"/>
          </c:marker>
          <c:cat>
            <c:strRef>
              <c:f>Sheet1!$A$2:$A$123</c:f>
              <c:strCache>
                <c:ptCount val="122"/>
                <c:pt idx="0">
                  <c:v>03/01/2007</c:v>
                </c:pt>
                <c:pt idx="1">
                  <c:v>04/01/2007</c:v>
                </c:pt>
                <c:pt idx="2">
                  <c:v>05/01/2007</c:v>
                </c:pt>
                <c:pt idx="3">
                  <c:v>06/01/2007</c:v>
                </c:pt>
                <c:pt idx="4">
                  <c:v>07/01/2007</c:v>
                </c:pt>
                <c:pt idx="5">
                  <c:v>08/01/2007</c:v>
                </c:pt>
                <c:pt idx="6">
                  <c:v>09/01/2007</c:v>
                </c:pt>
                <c:pt idx="7">
                  <c:v>10/01/2007</c:v>
                </c:pt>
                <c:pt idx="8">
                  <c:v>11/01/2007</c:v>
                </c:pt>
                <c:pt idx="9">
                  <c:v>12/01/2007</c:v>
                </c:pt>
                <c:pt idx="10">
                  <c:v>01/01/2008</c:v>
                </c:pt>
                <c:pt idx="11">
                  <c:v>02/01/2008</c:v>
                </c:pt>
                <c:pt idx="12">
                  <c:v>03/01/2008</c:v>
                </c:pt>
                <c:pt idx="13">
                  <c:v>04/01/2008</c:v>
                </c:pt>
                <c:pt idx="14">
                  <c:v>05/01/2008</c:v>
                </c:pt>
                <c:pt idx="15">
                  <c:v>06/01/2008</c:v>
                </c:pt>
                <c:pt idx="16">
                  <c:v>07/01/2008</c:v>
                </c:pt>
                <c:pt idx="17">
                  <c:v>08/01/2008</c:v>
                </c:pt>
                <c:pt idx="18">
                  <c:v>09/01/2008</c:v>
                </c:pt>
                <c:pt idx="19">
                  <c:v>10/01/2008</c:v>
                </c:pt>
                <c:pt idx="20">
                  <c:v>11/01/2008</c:v>
                </c:pt>
                <c:pt idx="21">
                  <c:v>12/01/2008</c:v>
                </c:pt>
                <c:pt idx="22">
                  <c:v>01/01/2009</c:v>
                </c:pt>
                <c:pt idx="23">
                  <c:v>02/01/2009</c:v>
                </c:pt>
                <c:pt idx="24">
                  <c:v>03/01/2009</c:v>
                </c:pt>
                <c:pt idx="25">
                  <c:v>04/01/2009</c:v>
                </c:pt>
                <c:pt idx="26">
                  <c:v>05/01/2009</c:v>
                </c:pt>
                <c:pt idx="27">
                  <c:v>06/01/2009</c:v>
                </c:pt>
                <c:pt idx="28">
                  <c:v>07/01/2009</c:v>
                </c:pt>
                <c:pt idx="29">
                  <c:v>08/01/2009</c:v>
                </c:pt>
                <c:pt idx="30">
                  <c:v>09/01/2009</c:v>
                </c:pt>
                <c:pt idx="31">
                  <c:v>10/01/2009</c:v>
                </c:pt>
                <c:pt idx="32">
                  <c:v>11/01/2009</c:v>
                </c:pt>
                <c:pt idx="33">
                  <c:v>12/01/2009</c:v>
                </c:pt>
                <c:pt idx="34">
                  <c:v>01/01/2010</c:v>
                </c:pt>
                <c:pt idx="35">
                  <c:v>02/01/2010</c:v>
                </c:pt>
                <c:pt idx="36">
                  <c:v>03/01/2010</c:v>
                </c:pt>
                <c:pt idx="37">
                  <c:v>04/01/2010</c:v>
                </c:pt>
                <c:pt idx="38">
                  <c:v>05/01/2010</c:v>
                </c:pt>
                <c:pt idx="39">
                  <c:v>06/01/2010</c:v>
                </c:pt>
                <c:pt idx="40">
                  <c:v>07/01/2010</c:v>
                </c:pt>
                <c:pt idx="41">
                  <c:v>08/01/2010</c:v>
                </c:pt>
                <c:pt idx="42">
                  <c:v>09/01/2010</c:v>
                </c:pt>
                <c:pt idx="43">
                  <c:v>10/01/2010</c:v>
                </c:pt>
                <c:pt idx="44">
                  <c:v>11/01/2010</c:v>
                </c:pt>
                <c:pt idx="45">
                  <c:v>12/01/2010</c:v>
                </c:pt>
                <c:pt idx="46">
                  <c:v>01/01/2011</c:v>
                </c:pt>
                <c:pt idx="47">
                  <c:v>02/01/2011</c:v>
                </c:pt>
                <c:pt idx="48">
                  <c:v>03/01/2011</c:v>
                </c:pt>
                <c:pt idx="49">
                  <c:v>04/01/2011</c:v>
                </c:pt>
                <c:pt idx="50">
                  <c:v>05/01/2011</c:v>
                </c:pt>
                <c:pt idx="51">
                  <c:v>06/01/2011</c:v>
                </c:pt>
                <c:pt idx="52">
                  <c:v>07/01/2011</c:v>
                </c:pt>
                <c:pt idx="53">
                  <c:v>08/01/2011</c:v>
                </c:pt>
                <c:pt idx="54">
                  <c:v>09/01/2011</c:v>
                </c:pt>
                <c:pt idx="55">
                  <c:v>10/01/2011</c:v>
                </c:pt>
                <c:pt idx="56">
                  <c:v>11/01/2011</c:v>
                </c:pt>
                <c:pt idx="57">
                  <c:v>12/01/2011</c:v>
                </c:pt>
                <c:pt idx="58">
                  <c:v>01/01/2012</c:v>
                </c:pt>
                <c:pt idx="59">
                  <c:v>02/01/2012</c:v>
                </c:pt>
                <c:pt idx="60">
                  <c:v>03/01/2012</c:v>
                </c:pt>
                <c:pt idx="61">
                  <c:v>04/01/2012</c:v>
                </c:pt>
                <c:pt idx="62">
                  <c:v>05/01/2012</c:v>
                </c:pt>
                <c:pt idx="63">
                  <c:v>06/01/2012</c:v>
                </c:pt>
                <c:pt idx="64">
                  <c:v>07/01/2012</c:v>
                </c:pt>
                <c:pt idx="65">
                  <c:v>08/01/2012</c:v>
                </c:pt>
                <c:pt idx="66">
                  <c:v>09/01/2012</c:v>
                </c:pt>
                <c:pt idx="67">
                  <c:v>10/01/2012</c:v>
                </c:pt>
                <c:pt idx="68">
                  <c:v>11/01/2012</c:v>
                </c:pt>
                <c:pt idx="69">
                  <c:v>12/01/2012</c:v>
                </c:pt>
                <c:pt idx="70">
                  <c:v>01/01/2013</c:v>
                </c:pt>
                <c:pt idx="71">
                  <c:v>02/01/2013</c:v>
                </c:pt>
                <c:pt idx="72">
                  <c:v>03/01/2013</c:v>
                </c:pt>
                <c:pt idx="73">
                  <c:v>04/01/2013</c:v>
                </c:pt>
                <c:pt idx="74">
                  <c:v>05/01/2013</c:v>
                </c:pt>
                <c:pt idx="75">
                  <c:v>06/01/2013</c:v>
                </c:pt>
                <c:pt idx="76">
                  <c:v>07/01/2013</c:v>
                </c:pt>
                <c:pt idx="77">
                  <c:v>08/01/2013</c:v>
                </c:pt>
                <c:pt idx="78">
                  <c:v>09/01/2013</c:v>
                </c:pt>
                <c:pt idx="79">
                  <c:v>10/01/2013</c:v>
                </c:pt>
                <c:pt idx="80">
                  <c:v>11/01/2013</c:v>
                </c:pt>
                <c:pt idx="81">
                  <c:v>12/01/2013</c:v>
                </c:pt>
                <c:pt idx="82">
                  <c:v>01/01/2014</c:v>
                </c:pt>
                <c:pt idx="83">
                  <c:v>02/01/2014</c:v>
                </c:pt>
                <c:pt idx="84">
                  <c:v>03/01/2014</c:v>
                </c:pt>
                <c:pt idx="85">
                  <c:v>04/01/2014</c:v>
                </c:pt>
                <c:pt idx="86">
                  <c:v>05/01/2014</c:v>
                </c:pt>
                <c:pt idx="87">
                  <c:v>06/01/2014</c:v>
                </c:pt>
                <c:pt idx="88">
                  <c:v>07/01/2014</c:v>
                </c:pt>
                <c:pt idx="89">
                  <c:v>08/01/2014</c:v>
                </c:pt>
                <c:pt idx="90">
                  <c:v>09/01/2014</c:v>
                </c:pt>
                <c:pt idx="91">
                  <c:v>10/01/2014</c:v>
                </c:pt>
                <c:pt idx="92">
                  <c:v>11/01/2014</c:v>
                </c:pt>
                <c:pt idx="93">
                  <c:v>12/01/2014</c:v>
                </c:pt>
                <c:pt idx="94">
                  <c:v>01/01/2015</c:v>
                </c:pt>
                <c:pt idx="95">
                  <c:v>02/01/2015</c:v>
                </c:pt>
                <c:pt idx="96">
                  <c:v>03/01/2015</c:v>
                </c:pt>
                <c:pt idx="97">
                  <c:v>04/01/2015</c:v>
                </c:pt>
                <c:pt idx="98">
                  <c:v>05/01/2015</c:v>
                </c:pt>
                <c:pt idx="99">
                  <c:v>06/01/2015</c:v>
                </c:pt>
                <c:pt idx="100">
                  <c:v>07/01/2015</c:v>
                </c:pt>
                <c:pt idx="101">
                  <c:v>08/01/2015</c:v>
                </c:pt>
                <c:pt idx="102">
                  <c:v>09/01/2015</c:v>
                </c:pt>
                <c:pt idx="103">
                  <c:v>10/01/2015</c:v>
                </c:pt>
                <c:pt idx="104">
                  <c:v>11/01/2015</c:v>
                </c:pt>
                <c:pt idx="105">
                  <c:v>12/01/2015</c:v>
                </c:pt>
                <c:pt idx="106">
                  <c:v>01/01/2016</c:v>
                </c:pt>
                <c:pt idx="107">
                  <c:v>02/01/2016</c:v>
                </c:pt>
                <c:pt idx="108">
                  <c:v>03/01/2016</c:v>
                </c:pt>
                <c:pt idx="109">
                  <c:v>04/01/2016</c:v>
                </c:pt>
                <c:pt idx="110">
                  <c:v>05/01/2016</c:v>
                </c:pt>
                <c:pt idx="111">
                  <c:v>06/01/2016</c:v>
                </c:pt>
                <c:pt idx="112">
                  <c:v>07/01/2016</c:v>
                </c:pt>
                <c:pt idx="113">
                  <c:v>08/01/2016</c:v>
                </c:pt>
                <c:pt idx="114">
                  <c:v>09/01/2016</c:v>
                </c:pt>
                <c:pt idx="115">
                  <c:v>10/01/2016</c:v>
                </c:pt>
                <c:pt idx="116">
                  <c:v>11/01/2016</c:v>
                </c:pt>
                <c:pt idx="117">
                  <c:v>12/01/2016</c:v>
                </c:pt>
                <c:pt idx="118">
                  <c:v>01/01/2017</c:v>
                </c:pt>
                <c:pt idx="119">
                  <c:v>02/01/2017</c:v>
                </c:pt>
                <c:pt idx="120">
                  <c:v>03/01/2017</c:v>
                </c:pt>
                <c:pt idx="121">
                  <c:v>04/01/2017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smooth val="0"/>
        </c:ser>
        <c:marker val="1"/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40495176"/>
        <c:crosses val="autoZero"/>
        <c:lblAlgn val="ctr"/>
        <c:lblOffset val="100"/>
        <c:noMultiLvlLbl val="0"/>
      </c:catAx>
      <c:valAx>
        <c:axId val="2140495176"/>
        <c:scaling>
          <c:min val="0.0"/>
        </c:scaling>
        <c:delete val="0"/>
        <c:axPos val="l"/>
        <c:majorGridlines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Lynchburg, VA Metropolitan Statistical Area</c:v>
                </c:pt>
              </c:strCache>
            </c:strRef>
          </c:tx>
          <c:marker>
            <c:symbol val="none"/>
          </c:marker>
          <c:cat>
            <c:strRef>
              <c:f>Sheet1!$A$2:$A$123</c:f>
              <c:strCache>
                <c:ptCount val="122"/>
                <c:pt idx="0">
                  <c:v>03/01/2007</c:v>
                </c:pt>
                <c:pt idx="1">
                  <c:v>04/01/2007</c:v>
                </c:pt>
                <c:pt idx="2">
                  <c:v>05/01/2007</c:v>
                </c:pt>
                <c:pt idx="3">
                  <c:v>06/01/2007</c:v>
                </c:pt>
                <c:pt idx="4">
                  <c:v>07/01/2007</c:v>
                </c:pt>
                <c:pt idx="5">
                  <c:v>08/01/2007</c:v>
                </c:pt>
                <c:pt idx="6">
                  <c:v>09/01/2007</c:v>
                </c:pt>
                <c:pt idx="7">
                  <c:v>10/01/2007</c:v>
                </c:pt>
                <c:pt idx="8">
                  <c:v>11/01/2007</c:v>
                </c:pt>
                <c:pt idx="9">
                  <c:v>12/01/2007</c:v>
                </c:pt>
                <c:pt idx="10">
                  <c:v>01/01/2008</c:v>
                </c:pt>
                <c:pt idx="11">
                  <c:v>02/01/2008</c:v>
                </c:pt>
                <c:pt idx="12">
                  <c:v>03/01/2008</c:v>
                </c:pt>
                <c:pt idx="13">
                  <c:v>04/01/2008</c:v>
                </c:pt>
                <c:pt idx="14">
                  <c:v>05/01/2008</c:v>
                </c:pt>
                <c:pt idx="15">
                  <c:v>06/01/2008</c:v>
                </c:pt>
                <c:pt idx="16">
                  <c:v>07/01/2008</c:v>
                </c:pt>
                <c:pt idx="17">
                  <c:v>08/01/2008</c:v>
                </c:pt>
                <c:pt idx="18">
                  <c:v>09/01/2008</c:v>
                </c:pt>
                <c:pt idx="19">
                  <c:v>10/01/2008</c:v>
                </c:pt>
                <c:pt idx="20">
                  <c:v>11/01/2008</c:v>
                </c:pt>
                <c:pt idx="21">
                  <c:v>12/01/2008</c:v>
                </c:pt>
                <c:pt idx="22">
                  <c:v>01/01/2009</c:v>
                </c:pt>
                <c:pt idx="23">
                  <c:v>02/01/2009</c:v>
                </c:pt>
                <c:pt idx="24">
                  <c:v>03/01/2009</c:v>
                </c:pt>
                <c:pt idx="25">
                  <c:v>04/01/2009</c:v>
                </c:pt>
                <c:pt idx="26">
                  <c:v>05/01/2009</c:v>
                </c:pt>
                <c:pt idx="27">
                  <c:v>06/01/2009</c:v>
                </c:pt>
                <c:pt idx="28">
                  <c:v>07/01/2009</c:v>
                </c:pt>
                <c:pt idx="29">
                  <c:v>08/01/2009</c:v>
                </c:pt>
                <c:pt idx="30">
                  <c:v>09/01/2009</c:v>
                </c:pt>
                <c:pt idx="31">
                  <c:v>10/01/2009</c:v>
                </c:pt>
                <c:pt idx="32">
                  <c:v>11/01/2009</c:v>
                </c:pt>
                <c:pt idx="33">
                  <c:v>12/01/2009</c:v>
                </c:pt>
                <c:pt idx="34">
                  <c:v>01/01/2010</c:v>
                </c:pt>
                <c:pt idx="35">
                  <c:v>02/01/2010</c:v>
                </c:pt>
                <c:pt idx="36">
                  <c:v>03/01/2010</c:v>
                </c:pt>
                <c:pt idx="37">
                  <c:v>04/01/2010</c:v>
                </c:pt>
                <c:pt idx="38">
                  <c:v>05/01/2010</c:v>
                </c:pt>
                <c:pt idx="39">
                  <c:v>06/01/2010</c:v>
                </c:pt>
                <c:pt idx="40">
                  <c:v>07/01/2010</c:v>
                </c:pt>
                <c:pt idx="41">
                  <c:v>08/01/2010</c:v>
                </c:pt>
                <c:pt idx="42">
                  <c:v>09/01/2010</c:v>
                </c:pt>
                <c:pt idx="43">
                  <c:v>10/01/2010</c:v>
                </c:pt>
                <c:pt idx="44">
                  <c:v>11/01/2010</c:v>
                </c:pt>
                <c:pt idx="45">
                  <c:v>12/01/2010</c:v>
                </c:pt>
                <c:pt idx="46">
                  <c:v>01/01/2011</c:v>
                </c:pt>
                <c:pt idx="47">
                  <c:v>02/01/2011</c:v>
                </c:pt>
                <c:pt idx="48">
                  <c:v>03/01/2011</c:v>
                </c:pt>
                <c:pt idx="49">
                  <c:v>04/01/2011</c:v>
                </c:pt>
                <c:pt idx="50">
                  <c:v>05/01/2011</c:v>
                </c:pt>
                <c:pt idx="51">
                  <c:v>06/01/2011</c:v>
                </c:pt>
                <c:pt idx="52">
                  <c:v>07/01/2011</c:v>
                </c:pt>
                <c:pt idx="53">
                  <c:v>08/01/2011</c:v>
                </c:pt>
                <c:pt idx="54">
                  <c:v>09/01/2011</c:v>
                </c:pt>
                <c:pt idx="55">
                  <c:v>10/01/2011</c:v>
                </c:pt>
                <c:pt idx="56">
                  <c:v>11/01/2011</c:v>
                </c:pt>
                <c:pt idx="57">
                  <c:v>12/01/2011</c:v>
                </c:pt>
                <c:pt idx="58">
                  <c:v>01/01/2012</c:v>
                </c:pt>
                <c:pt idx="59">
                  <c:v>02/01/2012</c:v>
                </c:pt>
                <c:pt idx="60">
                  <c:v>03/01/2012</c:v>
                </c:pt>
                <c:pt idx="61">
                  <c:v>04/01/2012</c:v>
                </c:pt>
                <c:pt idx="62">
                  <c:v>05/01/2012</c:v>
                </c:pt>
                <c:pt idx="63">
                  <c:v>06/01/2012</c:v>
                </c:pt>
                <c:pt idx="64">
                  <c:v>07/01/2012</c:v>
                </c:pt>
                <c:pt idx="65">
                  <c:v>08/01/2012</c:v>
                </c:pt>
                <c:pt idx="66">
                  <c:v>09/01/2012</c:v>
                </c:pt>
                <c:pt idx="67">
                  <c:v>10/01/2012</c:v>
                </c:pt>
                <c:pt idx="68">
                  <c:v>11/01/2012</c:v>
                </c:pt>
                <c:pt idx="69">
                  <c:v>12/01/2012</c:v>
                </c:pt>
                <c:pt idx="70">
                  <c:v>01/01/2013</c:v>
                </c:pt>
                <c:pt idx="71">
                  <c:v>02/01/2013</c:v>
                </c:pt>
                <c:pt idx="72">
                  <c:v>03/01/2013</c:v>
                </c:pt>
                <c:pt idx="73">
                  <c:v>04/01/2013</c:v>
                </c:pt>
                <c:pt idx="74">
                  <c:v>05/01/2013</c:v>
                </c:pt>
                <c:pt idx="75">
                  <c:v>06/01/2013</c:v>
                </c:pt>
                <c:pt idx="76">
                  <c:v>07/01/2013</c:v>
                </c:pt>
                <c:pt idx="77">
                  <c:v>08/01/2013</c:v>
                </c:pt>
                <c:pt idx="78">
                  <c:v>09/01/2013</c:v>
                </c:pt>
                <c:pt idx="79">
                  <c:v>10/01/2013</c:v>
                </c:pt>
                <c:pt idx="80">
                  <c:v>11/01/2013</c:v>
                </c:pt>
                <c:pt idx="81">
                  <c:v>12/01/2013</c:v>
                </c:pt>
                <c:pt idx="82">
                  <c:v>01/01/2014</c:v>
                </c:pt>
                <c:pt idx="83">
                  <c:v>02/01/2014</c:v>
                </c:pt>
                <c:pt idx="84">
                  <c:v>03/01/2014</c:v>
                </c:pt>
                <c:pt idx="85">
                  <c:v>04/01/2014</c:v>
                </c:pt>
                <c:pt idx="86">
                  <c:v>05/01/2014</c:v>
                </c:pt>
                <c:pt idx="87">
                  <c:v>06/01/2014</c:v>
                </c:pt>
                <c:pt idx="88">
                  <c:v>07/01/2014</c:v>
                </c:pt>
                <c:pt idx="89">
                  <c:v>08/01/2014</c:v>
                </c:pt>
                <c:pt idx="90">
                  <c:v>09/01/2014</c:v>
                </c:pt>
                <c:pt idx="91">
                  <c:v>10/01/2014</c:v>
                </c:pt>
                <c:pt idx="92">
                  <c:v>11/01/2014</c:v>
                </c:pt>
                <c:pt idx="93">
                  <c:v>12/01/2014</c:v>
                </c:pt>
                <c:pt idx="94">
                  <c:v>01/01/2015</c:v>
                </c:pt>
                <c:pt idx="95">
                  <c:v>02/01/2015</c:v>
                </c:pt>
                <c:pt idx="96">
                  <c:v>03/01/2015</c:v>
                </c:pt>
                <c:pt idx="97">
                  <c:v>04/01/2015</c:v>
                </c:pt>
                <c:pt idx="98">
                  <c:v>05/01/2015</c:v>
                </c:pt>
                <c:pt idx="99">
                  <c:v>06/01/2015</c:v>
                </c:pt>
                <c:pt idx="100">
                  <c:v>07/01/2015</c:v>
                </c:pt>
                <c:pt idx="101">
                  <c:v>08/01/2015</c:v>
                </c:pt>
                <c:pt idx="102">
                  <c:v>09/01/2015</c:v>
                </c:pt>
                <c:pt idx="103">
                  <c:v>10/01/2015</c:v>
                </c:pt>
                <c:pt idx="104">
                  <c:v>11/01/2015</c:v>
                </c:pt>
                <c:pt idx="105">
                  <c:v>12/01/2015</c:v>
                </c:pt>
                <c:pt idx="106">
                  <c:v>01/01/2016</c:v>
                </c:pt>
                <c:pt idx="107">
                  <c:v>02/01/2016</c:v>
                </c:pt>
                <c:pt idx="108">
                  <c:v>03/01/2016</c:v>
                </c:pt>
                <c:pt idx="109">
                  <c:v>04/01/2016</c:v>
                </c:pt>
                <c:pt idx="110">
                  <c:v>05/01/2016</c:v>
                </c:pt>
                <c:pt idx="111">
                  <c:v>06/01/2016</c:v>
                </c:pt>
                <c:pt idx="112">
                  <c:v>07/01/2016</c:v>
                </c:pt>
                <c:pt idx="113">
                  <c:v>08/01/2016</c:v>
                </c:pt>
                <c:pt idx="114">
                  <c:v>09/01/2016</c:v>
                </c:pt>
                <c:pt idx="115">
                  <c:v>10/01/2016</c:v>
                </c:pt>
                <c:pt idx="116">
                  <c:v>11/01/2016</c:v>
                </c:pt>
                <c:pt idx="117">
                  <c:v>12/01/2016</c:v>
                </c:pt>
                <c:pt idx="118">
                  <c:v>01/01/2017</c:v>
                </c:pt>
                <c:pt idx="119">
                  <c:v>02/01/2017</c:v>
                </c:pt>
                <c:pt idx="120">
                  <c:v>03/01/2017</c:v>
                </c:pt>
                <c:pt idx="121">
                  <c:v>04/01/2017</c:v>
                </c:pt>
              </c:strCache>
            </c:strRef>
          </c:cat>
          <c:val>
            <c:numRef>
              <c:f>Sheet1!$B$2:$B$123</c:f>
              <c:numCache>
                <c:formatCode>General</c:formatCode>
                <c:ptCount val="122"/>
                <c:pt idx="0">
                  <c:v>377.0</c:v>
                </c:pt>
                <c:pt idx="1">
                  <c:v>382.0</c:v>
                </c:pt>
                <c:pt idx="2">
                  <c:v>396.0</c:v>
                </c:pt>
                <c:pt idx="3">
                  <c:v>374.0</c:v>
                </c:pt>
                <c:pt idx="4">
                  <c:v>365.0</c:v>
                </c:pt>
                <c:pt idx="5">
                  <c:v>372.0</c:v>
                </c:pt>
                <c:pt idx="6">
                  <c:v>316.0</c:v>
                </c:pt>
                <c:pt idx="7">
                  <c:v>389.0</c:v>
                </c:pt>
                <c:pt idx="8">
                  <c:v>499.0</c:v>
                </c:pt>
                <c:pt idx="9">
                  <c:v>432.0</c:v>
                </c:pt>
                <c:pt idx="10">
                  <c:v>665.0</c:v>
                </c:pt>
                <c:pt idx="11">
                  <c:v>546.0</c:v>
                </c:pt>
                <c:pt idx="12">
                  <c:v>489.0</c:v>
                </c:pt>
                <c:pt idx="13">
                  <c:v>436.0</c:v>
                </c:pt>
                <c:pt idx="14">
                  <c:v>477.0</c:v>
                </c:pt>
                <c:pt idx="15">
                  <c:v>559.0</c:v>
                </c:pt>
                <c:pt idx="16">
                  <c:v>797.0</c:v>
                </c:pt>
                <c:pt idx="17">
                  <c:v>777.0</c:v>
                </c:pt>
                <c:pt idx="18">
                  <c:v>657.0</c:v>
                </c:pt>
                <c:pt idx="19">
                  <c:v>737.0</c:v>
                </c:pt>
                <c:pt idx="20">
                  <c:v>1026.0</c:v>
                </c:pt>
                <c:pt idx="21">
                  <c:v>1494.0</c:v>
                </c:pt>
                <c:pt idx="22">
                  <c:v>1894.0</c:v>
                </c:pt>
                <c:pt idx="23">
                  <c:v>1298.0</c:v>
                </c:pt>
                <c:pt idx="24">
                  <c:v>1250.0</c:v>
                </c:pt>
                <c:pt idx="25">
                  <c:v>1067.0</c:v>
                </c:pt>
                <c:pt idx="26">
                  <c:v>1155.0</c:v>
                </c:pt>
                <c:pt idx="27">
                  <c:v>1417.0</c:v>
                </c:pt>
                <c:pt idx="28">
                  <c:v>1396.0</c:v>
                </c:pt>
                <c:pt idx="29">
                  <c:v>1071.0</c:v>
                </c:pt>
                <c:pt idx="30">
                  <c:v>988.0</c:v>
                </c:pt>
                <c:pt idx="31">
                  <c:v>1343.0</c:v>
                </c:pt>
                <c:pt idx="32">
                  <c:v>1220.0</c:v>
                </c:pt>
                <c:pt idx="33">
                  <c:v>1850.0</c:v>
                </c:pt>
                <c:pt idx="34">
                  <c:v>1942.0</c:v>
                </c:pt>
                <c:pt idx="35">
                  <c:v>1348.0</c:v>
                </c:pt>
                <c:pt idx="36">
                  <c:v>1277.0</c:v>
                </c:pt>
                <c:pt idx="37">
                  <c:v>980.0</c:v>
                </c:pt>
                <c:pt idx="38">
                  <c:v>1156.0</c:v>
                </c:pt>
                <c:pt idx="39">
                  <c:v>962.0</c:v>
                </c:pt>
                <c:pt idx="40">
                  <c:v>1053.0</c:v>
                </c:pt>
                <c:pt idx="41">
                  <c:v>1616.0</c:v>
                </c:pt>
                <c:pt idx="42">
                  <c:v>952.0</c:v>
                </c:pt>
                <c:pt idx="43">
                  <c:v>1105.0</c:v>
                </c:pt>
                <c:pt idx="44">
                  <c:v>1054.0</c:v>
                </c:pt>
                <c:pt idx="45">
                  <c:v>1295.0</c:v>
                </c:pt>
                <c:pt idx="46">
                  <c:v>1718.0</c:v>
                </c:pt>
                <c:pt idx="47">
                  <c:v>994.0</c:v>
                </c:pt>
                <c:pt idx="48">
                  <c:v>1194.0</c:v>
                </c:pt>
                <c:pt idx="49">
                  <c:v>1088.0</c:v>
                </c:pt>
                <c:pt idx="50">
                  <c:v>931.0</c:v>
                </c:pt>
                <c:pt idx="51">
                  <c:v>988.0</c:v>
                </c:pt>
                <c:pt idx="52">
                  <c:v>893.0</c:v>
                </c:pt>
                <c:pt idx="53">
                  <c:v>858.0</c:v>
                </c:pt>
                <c:pt idx="54">
                  <c:v>790.0</c:v>
                </c:pt>
                <c:pt idx="55">
                  <c:v>846.0</c:v>
                </c:pt>
                <c:pt idx="56">
                  <c:v>890.0</c:v>
                </c:pt>
                <c:pt idx="57">
                  <c:v>1092.0</c:v>
                </c:pt>
                <c:pt idx="58">
                  <c:v>1427.0</c:v>
                </c:pt>
                <c:pt idx="59">
                  <c:v>836.0</c:v>
                </c:pt>
                <c:pt idx="60">
                  <c:v>790.0</c:v>
                </c:pt>
                <c:pt idx="61">
                  <c:v>767.0</c:v>
                </c:pt>
                <c:pt idx="62">
                  <c:v>904.0</c:v>
                </c:pt>
                <c:pt idx="63">
                  <c:v>846.0</c:v>
                </c:pt>
                <c:pt idx="64">
                  <c:v>812.0</c:v>
                </c:pt>
                <c:pt idx="65">
                  <c:v>707.0</c:v>
                </c:pt>
                <c:pt idx="66">
                  <c:v>538.0</c:v>
                </c:pt>
                <c:pt idx="67">
                  <c:v>588.0</c:v>
                </c:pt>
                <c:pt idx="68">
                  <c:v>775.0</c:v>
                </c:pt>
                <c:pt idx="69">
                  <c:v>792.0</c:v>
                </c:pt>
                <c:pt idx="70">
                  <c:v>1219.0</c:v>
                </c:pt>
                <c:pt idx="71">
                  <c:v>639.0</c:v>
                </c:pt>
                <c:pt idx="72">
                  <c:v>598.0</c:v>
                </c:pt>
                <c:pt idx="73">
                  <c:v>626.0</c:v>
                </c:pt>
                <c:pt idx="74">
                  <c:v>780.0</c:v>
                </c:pt>
                <c:pt idx="75">
                  <c:v>679.0</c:v>
                </c:pt>
                <c:pt idx="76">
                  <c:v>664.0</c:v>
                </c:pt>
                <c:pt idx="77">
                  <c:v>586.0</c:v>
                </c:pt>
                <c:pt idx="78">
                  <c:v>496.0</c:v>
                </c:pt>
                <c:pt idx="79">
                  <c:v>604.0</c:v>
                </c:pt>
                <c:pt idx="80">
                  <c:v>487.0</c:v>
                </c:pt>
                <c:pt idx="81">
                  <c:v>716.0</c:v>
                </c:pt>
                <c:pt idx="82">
                  <c:v>1027.0</c:v>
                </c:pt>
                <c:pt idx="83">
                  <c:v>384.0</c:v>
                </c:pt>
                <c:pt idx="84">
                  <c:v>405.0</c:v>
                </c:pt>
                <c:pt idx="85">
                  <c:v>404.0</c:v>
                </c:pt>
                <c:pt idx="86">
                  <c:v>560.0</c:v>
                </c:pt>
                <c:pt idx="87">
                  <c:v>526.0</c:v>
                </c:pt>
                <c:pt idx="88">
                  <c:v>506.0</c:v>
                </c:pt>
                <c:pt idx="89">
                  <c:v>425.0</c:v>
                </c:pt>
                <c:pt idx="90">
                  <c:v>408.0</c:v>
                </c:pt>
                <c:pt idx="91">
                  <c:v>370.0</c:v>
                </c:pt>
                <c:pt idx="92">
                  <c:v>358.0</c:v>
                </c:pt>
                <c:pt idx="93">
                  <c:v>729.0</c:v>
                </c:pt>
                <c:pt idx="94">
                  <c:v>715.0</c:v>
                </c:pt>
                <c:pt idx="95">
                  <c:v>413.0</c:v>
                </c:pt>
                <c:pt idx="96">
                  <c:v>327.0</c:v>
                </c:pt>
                <c:pt idx="97">
                  <c:v>397.0</c:v>
                </c:pt>
                <c:pt idx="98">
                  <c:v>479.0</c:v>
                </c:pt>
                <c:pt idx="99">
                  <c:v>480.0</c:v>
                </c:pt>
                <c:pt idx="100">
                  <c:v>411.0</c:v>
                </c:pt>
                <c:pt idx="101">
                  <c:v>313.0</c:v>
                </c:pt>
                <c:pt idx="102">
                  <c:v>325.0</c:v>
                </c:pt>
                <c:pt idx="103">
                  <c:v>364.0</c:v>
                </c:pt>
                <c:pt idx="104">
                  <c:v>353.0</c:v>
                </c:pt>
                <c:pt idx="105">
                  <c:v>696.0</c:v>
                </c:pt>
                <c:pt idx="106">
                  <c:v>593.0</c:v>
                </c:pt>
                <c:pt idx="107">
                  <c:v>404.0</c:v>
                </c:pt>
                <c:pt idx="108">
                  <c:v>335.0</c:v>
                </c:pt>
                <c:pt idx="109">
                  <c:v>377.0</c:v>
                </c:pt>
                <c:pt idx="110">
                  <c:v>455.0</c:v>
                </c:pt>
                <c:pt idx="111">
                  <c:v>404.0</c:v>
                </c:pt>
                <c:pt idx="112">
                  <c:v>346.0</c:v>
                </c:pt>
                <c:pt idx="113">
                  <c:v>332.0</c:v>
                </c:pt>
                <c:pt idx="114">
                  <c:v>293.0</c:v>
                </c:pt>
                <c:pt idx="115">
                  <c:v>305.0</c:v>
                </c:pt>
                <c:pt idx="116">
                  <c:v>339.0</c:v>
                </c:pt>
                <c:pt idx="117">
                  <c:v>619.0</c:v>
                </c:pt>
                <c:pt idx="118">
                  <c:v>511.0</c:v>
                </c:pt>
                <c:pt idx="119">
                  <c:v>288.0</c:v>
                </c:pt>
                <c:pt idx="120">
                  <c:v>334.0</c:v>
                </c:pt>
                <c:pt idx="121">
                  <c:v>303.0</c:v>
                </c:pt>
              </c:numCache>
            </c:numRef>
          </c:val>
          <c:smooth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Lynchburg, VA Metropolitan Statistical Area</c:v>
                </c:pt>
              </c:strCache>
            </c:strRef>
          </c:tx>
          <c:marker>
            <c:symbol val="none"/>
          </c:marker>
          <c:cat>
            <c:strRef>
              <c:f>Sheet1!$A$2:$A$123</c:f>
              <c:strCache>
                <c:ptCount val="122"/>
                <c:pt idx="0">
                  <c:v>03/01/2007</c:v>
                </c:pt>
                <c:pt idx="1">
                  <c:v>04/01/2007</c:v>
                </c:pt>
                <c:pt idx="2">
                  <c:v>05/01/2007</c:v>
                </c:pt>
                <c:pt idx="3">
                  <c:v>06/01/2007</c:v>
                </c:pt>
                <c:pt idx="4">
                  <c:v>07/01/2007</c:v>
                </c:pt>
                <c:pt idx="5">
                  <c:v>08/01/2007</c:v>
                </c:pt>
                <c:pt idx="6">
                  <c:v>09/01/2007</c:v>
                </c:pt>
                <c:pt idx="7">
                  <c:v>10/01/2007</c:v>
                </c:pt>
                <c:pt idx="8">
                  <c:v>11/01/2007</c:v>
                </c:pt>
                <c:pt idx="9">
                  <c:v>12/01/2007</c:v>
                </c:pt>
                <c:pt idx="10">
                  <c:v>01/01/2008</c:v>
                </c:pt>
                <c:pt idx="11">
                  <c:v>02/01/2008</c:v>
                </c:pt>
                <c:pt idx="12">
                  <c:v>03/01/2008</c:v>
                </c:pt>
                <c:pt idx="13">
                  <c:v>04/01/2008</c:v>
                </c:pt>
                <c:pt idx="14">
                  <c:v>05/01/2008</c:v>
                </c:pt>
                <c:pt idx="15">
                  <c:v>06/01/2008</c:v>
                </c:pt>
                <c:pt idx="16">
                  <c:v>07/01/2008</c:v>
                </c:pt>
                <c:pt idx="17">
                  <c:v>08/01/2008</c:v>
                </c:pt>
                <c:pt idx="18">
                  <c:v>09/01/2008</c:v>
                </c:pt>
                <c:pt idx="19">
                  <c:v>10/01/2008</c:v>
                </c:pt>
                <c:pt idx="20">
                  <c:v>11/01/2008</c:v>
                </c:pt>
                <c:pt idx="21">
                  <c:v>12/01/2008</c:v>
                </c:pt>
                <c:pt idx="22">
                  <c:v>01/01/2009</c:v>
                </c:pt>
                <c:pt idx="23">
                  <c:v>02/01/2009</c:v>
                </c:pt>
                <c:pt idx="24">
                  <c:v>03/01/2009</c:v>
                </c:pt>
                <c:pt idx="25">
                  <c:v>04/01/2009</c:v>
                </c:pt>
                <c:pt idx="26">
                  <c:v>05/01/2009</c:v>
                </c:pt>
                <c:pt idx="27">
                  <c:v>06/01/2009</c:v>
                </c:pt>
                <c:pt idx="28">
                  <c:v>07/01/2009</c:v>
                </c:pt>
                <c:pt idx="29">
                  <c:v>08/01/2009</c:v>
                </c:pt>
                <c:pt idx="30">
                  <c:v>09/01/2009</c:v>
                </c:pt>
                <c:pt idx="31">
                  <c:v>10/01/2009</c:v>
                </c:pt>
                <c:pt idx="32">
                  <c:v>11/01/2009</c:v>
                </c:pt>
                <c:pt idx="33">
                  <c:v>12/01/2009</c:v>
                </c:pt>
                <c:pt idx="34">
                  <c:v>01/01/2010</c:v>
                </c:pt>
                <c:pt idx="35">
                  <c:v>02/01/2010</c:v>
                </c:pt>
                <c:pt idx="36">
                  <c:v>03/01/2010</c:v>
                </c:pt>
                <c:pt idx="37">
                  <c:v>04/01/2010</c:v>
                </c:pt>
                <c:pt idx="38">
                  <c:v>05/01/2010</c:v>
                </c:pt>
                <c:pt idx="39">
                  <c:v>06/01/2010</c:v>
                </c:pt>
                <c:pt idx="40">
                  <c:v>07/01/2010</c:v>
                </c:pt>
                <c:pt idx="41">
                  <c:v>08/01/2010</c:v>
                </c:pt>
                <c:pt idx="42">
                  <c:v>09/01/2010</c:v>
                </c:pt>
                <c:pt idx="43">
                  <c:v>10/01/2010</c:v>
                </c:pt>
                <c:pt idx="44">
                  <c:v>11/01/2010</c:v>
                </c:pt>
                <c:pt idx="45">
                  <c:v>12/01/2010</c:v>
                </c:pt>
                <c:pt idx="46">
                  <c:v>01/01/2011</c:v>
                </c:pt>
                <c:pt idx="47">
                  <c:v>02/01/2011</c:v>
                </c:pt>
                <c:pt idx="48">
                  <c:v>03/01/2011</c:v>
                </c:pt>
                <c:pt idx="49">
                  <c:v>04/01/2011</c:v>
                </c:pt>
                <c:pt idx="50">
                  <c:v>05/01/2011</c:v>
                </c:pt>
                <c:pt idx="51">
                  <c:v>06/01/2011</c:v>
                </c:pt>
                <c:pt idx="52">
                  <c:v>07/01/2011</c:v>
                </c:pt>
                <c:pt idx="53">
                  <c:v>08/01/2011</c:v>
                </c:pt>
                <c:pt idx="54">
                  <c:v>09/01/2011</c:v>
                </c:pt>
                <c:pt idx="55">
                  <c:v>10/01/2011</c:v>
                </c:pt>
                <c:pt idx="56">
                  <c:v>11/01/2011</c:v>
                </c:pt>
                <c:pt idx="57">
                  <c:v>12/01/2011</c:v>
                </c:pt>
                <c:pt idx="58">
                  <c:v>01/01/2012</c:v>
                </c:pt>
                <c:pt idx="59">
                  <c:v>02/01/2012</c:v>
                </c:pt>
                <c:pt idx="60">
                  <c:v>03/01/2012</c:v>
                </c:pt>
                <c:pt idx="61">
                  <c:v>04/01/2012</c:v>
                </c:pt>
                <c:pt idx="62">
                  <c:v>05/01/2012</c:v>
                </c:pt>
                <c:pt idx="63">
                  <c:v>06/01/2012</c:v>
                </c:pt>
                <c:pt idx="64">
                  <c:v>07/01/2012</c:v>
                </c:pt>
                <c:pt idx="65">
                  <c:v>08/01/2012</c:v>
                </c:pt>
                <c:pt idx="66">
                  <c:v>09/01/2012</c:v>
                </c:pt>
                <c:pt idx="67">
                  <c:v>10/01/2012</c:v>
                </c:pt>
                <c:pt idx="68">
                  <c:v>11/01/2012</c:v>
                </c:pt>
                <c:pt idx="69">
                  <c:v>12/01/2012</c:v>
                </c:pt>
                <c:pt idx="70">
                  <c:v>01/01/2013</c:v>
                </c:pt>
                <c:pt idx="71">
                  <c:v>02/01/2013</c:v>
                </c:pt>
                <c:pt idx="72">
                  <c:v>03/01/2013</c:v>
                </c:pt>
                <c:pt idx="73">
                  <c:v>04/01/2013</c:v>
                </c:pt>
                <c:pt idx="74">
                  <c:v>05/01/2013</c:v>
                </c:pt>
                <c:pt idx="75">
                  <c:v>06/01/2013</c:v>
                </c:pt>
                <c:pt idx="76">
                  <c:v>07/01/2013</c:v>
                </c:pt>
                <c:pt idx="77">
                  <c:v>08/01/2013</c:v>
                </c:pt>
                <c:pt idx="78">
                  <c:v>09/01/2013</c:v>
                </c:pt>
                <c:pt idx="79">
                  <c:v>10/01/2013</c:v>
                </c:pt>
                <c:pt idx="80">
                  <c:v>11/01/2013</c:v>
                </c:pt>
                <c:pt idx="81">
                  <c:v>12/01/2013</c:v>
                </c:pt>
                <c:pt idx="82">
                  <c:v>01/01/2014</c:v>
                </c:pt>
                <c:pt idx="83">
                  <c:v>02/01/2014</c:v>
                </c:pt>
                <c:pt idx="84">
                  <c:v>03/01/2014</c:v>
                </c:pt>
                <c:pt idx="85">
                  <c:v>04/01/2014</c:v>
                </c:pt>
                <c:pt idx="86">
                  <c:v>05/01/2014</c:v>
                </c:pt>
                <c:pt idx="87">
                  <c:v>06/01/2014</c:v>
                </c:pt>
                <c:pt idx="88">
                  <c:v>07/01/2014</c:v>
                </c:pt>
                <c:pt idx="89">
                  <c:v>08/01/2014</c:v>
                </c:pt>
                <c:pt idx="90">
                  <c:v>09/01/2014</c:v>
                </c:pt>
                <c:pt idx="91">
                  <c:v>10/01/2014</c:v>
                </c:pt>
                <c:pt idx="92">
                  <c:v>11/01/2014</c:v>
                </c:pt>
                <c:pt idx="93">
                  <c:v>12/01/2014</c:v>
                </c:pt>
                <c:pt idx="94">
                  <c:v>01/01/2015</c:v>
                </c:pt>
                <c:pt idx="95">
                  <c:v>02/01/2015</c:v>
                </c:pt>
                <c:pt idx="96">
                  <c:v>03/01/2015</c:v>
                </c:pt>
                <c:pt idx="97">
                  <c:v>04/01/2015</c:v>
                </c:pt>
                <c:pt idx="98">
                  <c:v>05/01/2015</c:v>
                </c:pt>
                <c:pt idx="99">
                  <c:v>06/01/2015</c:v>
                </c:pt>
                <c:pt idx="100">
                  <c:v>07/01/2015</c:v>
                </c:pt>
                <c:pt idx="101">
                  <c:v>08/01/2015</c:v>
                </c:pt>
                <c:pt idx="102">
                  <c:v>09/01/2015</c:v>
                </c:pt>
                <c:pt idx="103">
                  <c:v>10/01/2015</c:v>
                </c:pt>
                <c:pt idx="104">
                  <c:v>11/01/2015</c:v>
                </c:pt>
                <c:pt idx="105">
                  <c:v>12/01/2015</c:v>
                </c:pt>
                <c:pt idx="106">
                  <c:v>01/01/2016</c:v>
                </c:pt>
                <c:pt idx="107">
                  <c:v>02/01/2016</c:v>
                </c:pt>
                <c:pt idx="108">
                  <c:v>03/01/2016</c:v>
                </c:pt>
                <c:pt idx="109">
                  <c:v>04/01/2016</c:v>
                </c:pt>
                <c:pt idx="110">
                  <c:v>05/01/2016</c:v>
                </c:pt>
                <c:pt idx="111">
                  <c:v>06/01/2016</c:v>
                </c:pt>
                <c:pt idx="112">
                  <c:v>07/01/2016</c:v>
                </c:pt>
                <c:pt idx="113">
                  <c:v>08/01/2016</c:v>
                </c:pt>
                <c:pt idx="114">
                  <c:v>09/01/2016</c:v>
                </c:pt>
                <c:pt idx="115">
                  <c:v>10/01/2016</c:v>
                </c:pt>
                <c:pt idx="116">
                  <c:v>11/01/2016</c:v>
                </c:pt>
                <c:pt idx="117">
                  <c:v>12/01/2016</c:v>
                </c:pt>
                <c:pt idx="118">
                  <c:v>01/01/2017</c:v>
                </c:pt>
                <c:pt idx="119">
                  <c:v>02/01/2017</c:v>
                </c:pt>
                <c:pt idx="120">
                  <c:v>03/01/2017</c:v>
                </c:pt>
                <c:pt idx="121">
                  <c:v>04/01/2017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smooth val="0"/>
        </c:ser>
        <c:marker val="1"/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40495176"/>
        <c:crosses val="autoZero"/>
        <c:lblAlgn val="ctr"/>
        <c:lblOffset val="100"/>
        <c:noMultiLvlLbl val="0"/>
      </c:catAx>
      <c:valAx>
        <c:axId val="2140495176"/>
        <c:scaling>
          <c:min val="0.0"/>
        </c:scaling>
        <c:delete val="0"/>
        <c:axPos val="l"/>
        <c:majorGridlines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2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Richmond, VA Metropolitan Statistical Area</c:v>
                </c:pt>
              </c:strCache>
            </c:strRef>
          </c:tx>
          <c:marker>
            <c:symbol val="none"/>
          </c:marker>
          <c:cat>
            <c:strRef>
              <c:f>Sheet1!$A$2:$A$123</c:f>
              <c:strCache>
                <c:ptCount val="122"/>
                <c:pt idx="0">
                  <c:v>03/01/2007</c:v>
                </c:pt>
                <c:pt idx="1">
                  <c:v>04/01/2007</c:v>
                </c:pt>
                <c:pt idx="2">
                  <c:v>05/01/2007</c:v>
                </c:pt>
                <c:pt idx="3">
                  <c:v>06/01/2007</c:v>
                </c:pt>
                <c:pt idx="4">
                  <c:v>07/01/2007</c:v>
                </c:pt>
                <c:pt idx="5">
                  <c:v>08/01/2007</c:v>
                </c:pt>
                <c:pt idx="6">
                  <c:v>09/01/2007</c:v>
                </c:pt>
                <c:pt idx="7">
                  <c:v>10/01/2007</c:v>
                </c:pt>
                <c:pt idx="8">
                  <c:v>11/01/2007</c:v>
                </c:pt>
                <c:pt idx="9">
                  <c:v>12/01/2007</c:v>
                </c:pt>
                <c:pt idx="10">
                  <c:v>01/01/2008</c:v>
                </c:pt>
                <c:pt idx="11">
                  <c:v>02/01/2008</c:v>
                </c:pt>
                <c:pt idx="12">
                  <c:v>03/01/2008</c:v>
                </c:pt>
                <c:pt idx="13">
                  <c:v>04/01/2008</c:v>
                </c:pt>
                <c:pt idx="14">
                  <c:v>05/01/2008</c:v>
                </c:pt>
                <c:pt idx="15">
                  <c:v>06/01/2008</c:v>
                </c:pt>
                <c:pt idx="16">
                  <c:v>07/01/2008</c:v>
                </c:pt>
                <c:pt idx="17">
                  <c:v>08/01/2008</c:v>
                </c:pt>
                <c:pt idx="18">
                  <c:v>09/01/2008</c:v>
                </c:pt>
                <c:pt idx="19">
                  <c:v>10/01/2008</c:v>
                </c:pt>
                <c:pt idx="20">
                  <c:v>11/01/2008</c:v>
                </c:pt>
                <c:pt idx="21">
                  <c:v>12/01/2008</c:v>
                </c:pt>
                <c:pt idx="22">
                  <c:v>01/01/2009</c:v>
                </c:pt>
                <c:pt idx="23">
                  <c:v>02/01/2009</c:v>
                </c:pt>
                <c:pt idx="24">
                  <c:v>03/01/2009</c:v>
                </c:pt>
                <c:pt idx="25">
                  <c:v>04/01/2009</c:v>
                </c:pt>
                <c:pt idx="26">
                  <c:v>05/01/2009</c:v>
                </c:pt>
                <c:pt idx="27">
                  <c:v>06/01/2009</c:v>
                </c:pt>
                <c:pt idx="28">
                  <c:v>07/01/2009</c:v>
                </c:pt>
                <c:pt idx="29">
                  <c:v>08/01/2009</c:v>
                </c:pt>
                <c:pt idx="30">
                  <c:v>09/01/2009</c:v>
                </c:pt>
                <c:pt idx="31">
                  <c:v>10/01/2009</c:v>
                </c:pt>
                <c:pt idx="32">
                  <c:v>11/01/2009</c:v>
                </c:pt>
                <c:pt idx="33">
                  <c:v>12/01/2009</c:v>
                </c:pt>
                <c:pt idx="34">
                  <c:v>01/01/2010</c:v>
                </c:pt>
                <c:pt idx="35">
                  <c:v>02/01/2010</c:v>
                </c:pt>
                <c:pt idx="36">
                  <c:v>03/01/2010</c:v>
                </c:pt>
                <c:pt idx="37">
                  <c:v>04/01/2010</c:v>
                </c:pt>
                <c:pt idx="38">
                  <c:v>05/01/2010</c:v>
                </c:pt>
                <c:pt idx="39">
                  <c:v>06/01/2010</c:v>
                </c:pt>
                <c:pt idx="40">
                  <c:v>07/01/2010</c:v>
                </c:pt>
                <c:pt idx="41">
                  <c:v>08/01/2010</c:v>
                </c:pt>
                <c:pt idx="42">
                  <c:v>09/01/2010</c:v>
                </c:pt>
                <c:pt idx="43">
                  <c:v>10/01/2010</c:v>
                </c:pt>
                <c:pt idx="44">
                  <c:v>11/01/2010</c:v>
                </c:pt>
                <c:pt idx="45">
                  <c:v>12/01/2010</c:v>
                </c:pt>
                <c:pt idx="46">
                  <c:v>01/01/2011</c:v>
                </c:pt>
                <c:pt idx="47">
                  <c:v>02/01/2011</c:v>
                </c:pt>
                <c:pt idx="48">
                  <c:v>03/01/2011</c:v>
                </c:pt>
                <c:pt idx="49">
                  <c:v>04/01/2011</c:v>
                </c:pt>
                <c:pt idx="50">
                  <c:v>05/01/2011</c:v>
                </c:pt>
                <c:pt idx="51">
                  <c:v>06/01/2011</c:v>
                </c:pt>
                <c:pt idx="52">
                  <c:v>07/01/2011</c:v>
                </c:pt>
                <c:pt idx="53">
                  <c:v>08/01/2011</c:v>
                </c:pt>
                <c:pt idx="54">
                  <c:v>09/01/2011</c:v>
                </c:pt>
                <c:pt idx="55">
                  <c:v>10/01/2011</c:v>
                </c:pt>
                <c:pt idx="56">
                  <c:v>11/01/2011</c:v>
                </c:pt>
                <c:pt idx="57">
                  <c:v>12/01/2011</c:v>
                </c:pt>
                <c:pt idx="58">
                  <c:v>01/01/2012</c:v>
                </c:pt>
                <c:pt idx="59">
                  <c:v>02/01/2012</c:v>
                </c:pt>
                <c:pt idx="60">
                  <c:v>03/01/2012</c:v>
                </c:pt>
                <c:pt idx="61">
                  <c:v>04/01/2012</c:v>
                </c:pt>
                <c:pt idx="62">
                  <c:v>05/01/2012</c:v>
                </c:pt>
                <c:pt idx="63">
                  <c:v>06/01/2012</c:v>
                </c:pt>
                <c:pt idx="64">
                  <c:v>07/01/2012</c:v>
                </c:pt>
                <c:pt idx="65">
                  <c:v>08/01/2012</c:v>
                </c:pt>
                <c:pt idx="66">
                  <c:v>09/01/2012</c:v>
                </c:pt>
                <c:pt idx="67">
                  <c:v>10/01/2012</c:v>
                </c:pt>
                <c:pt idx="68">
                  <c:v>11/01/2012</c:v>
                </c:pt>
                <c:pt idx="69">
                  <c:v>12/01/2012</c:v>
                </c:pt>
                <c:pt idx="70">
                  <c:v>01/01/2013</c:v>
                </c:pt>
                <c:pt idx="71">
                  <c:v>02/01/2013</c:v>
                </c:pt>
                <c:pt idx="72">
                  <c:v>03/01/2013</c:v>
                </c:pt>
                <c:pt idx="73">
                  <c:v>04/01/2013</c:v>
                </c:pt>
                <c:pt idx="74">
                  <c:v>05/01/2013</c:v>
                </c:pt>
                <c:pt idx="75">
                  <c:v>06/01/2013</c:v>
                </c:pt>
                <c:pt idx="76">
                  <c:v>07/01/2013</c:v>
                </c:pt>
                <c:pt idx="77">
                  <c:v>08/01/2013</c:v>
                </c:pt>
                <c:pt idx="78">
                  <c:v>09/01/2013</c:v>
                </c:pt>
                <c:pt idx="79">
                  <c:v>10/01/2013</c:v>
                </c:pt>
                <c:pt idx="80">
                  <c:v>11/01/2013</c:v>
                </c:pt>
                <c:pt idx="81">
                  <c:v>12/01/2013</c:v>
                </c:pt>
                <c:pt idx="82">
                  <c:v>01/01/2014</c:v>
                </c:pt>
                <c:pt idx="83">
                  <c:v>02/01/2014</c:v>
                </c:pt>
                <c:pt idx="84">
                  <c:v>03/01/2014</c:v>
                </c:pt>
                <c:pt idx="85">
                  <c:v>04/01/2014</c:v>
                </c:pt>
                <c:pt idx="86">
                  <c:v>05/01/2014</c:v>
                </c:pt>
                <c:pt idx="87">
                  <c:v>06/01/2014</c:v>
                </c:pt>
                <c:pt idx="88">
                  <c:v>07/01/2014</c:v>
                </c:pt>
                <c:pt idx="89">
                  <c:v>08/01/2014</c:v>
                </c:pt>
                <c:pt idx="90">
                  <c:v>09/01/2014</c:v>
                </c:pt>
                <c:pt idx="91">
                  <c:v>10/01/2014</c:v>
                </c:pt>
                <c:pt idx="92">
                  <c:v>11/01/2014</c:v>
                </c:pt>
                <c:pt idx="93">
                  <c:v>12/01/2014</c:v>
                </c:pt>
                <c:pt idx="94">
                  <c:v>01/01/2015</c:v>
                </c:pt>
                <c:pt idx="95">
                  <c:v>02/01/2015</c:v>
                </c:pt>
                <c:pt idx="96">
                  <c:v>03/01/2015</c:v>
                </c:pt>
                <c:pt idx="97">
                  <c:v>04/01/2015</c:v>
                </c:pt>
                <c:pt idx="98">
                  <c:v>05/01/2015</c:v>
                </c:pt>
                <c:pt idx="99">
                  <c:v>06/01/2015</c:v>
                </c:pt>
                <c:pt idx="100">
                  <c:v>07/01/2015</c:v>
                </c:pt>
                <c:pt idx="101">
                  <c:v>08/01/2015</c:v>
                </c:pt>
                <c:pt idx="102">
                  <c:v>09/01/2015</c:v>
                </c:pt>
                <c:pt idx="103">
                  <c:v>10/01/2015</c:v>
                </c:pt>
                <c:pt idx="104">
                  <c:v>11/01/2015</c:v>
                </c:pt>
                <c:pt idx="105">
                  <c:v>12/01/2015</c:v>
                </c:pt>
                <c:pt idx="106">
                  <c:v>01/01/2016</c:v>
                </c:pt>
                <c:pt idx="107">
                  <c:v>02/01/2016</c:v>
                </c:pt>
                <c:pt idx="108">
                  <c:v>03/01/2016</c:v>
                </c:pt>
                <c:pt idx="109">
                  <c:v>04/01/2016</c:v>
                </c:pt>
                <c:pt idx="110">
                  <c:v>05/01/2016</c:v>
                </c:pt>
                <c:pt idx="111">
                  <c:v>06/01/2016</c:v>
                </c:pt>
                <c:pt idx="112">
                  <c:v>07/01/2016</c:v>
                </c:pt>
                <c:pt idx="113">
                  <c:v>08/01/2016</c:v>
                </c:pt>
                <c:pt idx="114">
                  <c:v>09/01/2016</c:v>
                </c:pt>
                <c:pt idx="115">
                  <c:v>10/01/2016</c:v>
                </c:pt>
                <c:pt idx="116">
                  <c:v>11/01/2016</c:v>
                </c:pt>
                <c:pt idx="117">
                  <c:v>12/01/2016</c:v>
                </c:pt>
                <c:pt idx="118">
                  <c:v>01/01/2017</c:v>
                </c:pt>
                <c:pt idx="119">
                  <c:v>02/01/2017</c:v>
                </c:pt>
                <c:pt idx="120">
                  <c:v>03/01/2017</c:v>
                </c:pt>
                <c:pt idx="121">
                  <c:v>04/01/2017</c:v>
                </c:pt>
              </c:strCache>
            </c:strRef>
          </c:cat>
          <c:val>
            <c:numRef>
              <c:f>Sheet1!$B$2:$B$123</c:f>
              <c:numCache>
                <c:formatCode>General</c:formatCode>
                <c:ptCount val="122"/>
                <c:pt idx="0">
                  <c:v>1735.0</c:v>
                </c:pt>
                <c:pt idx="1">
                  <c:v>1749.0</c:v>
                </c:pt>
                <c:pt idx="2">
                  <c:v>1719.0</c:v>
                </c:pt>
                <c:pt idx="3">
                  <c:v>1902.0</c:v>
                </c:pt>
                <c:pt idx="4">
                  <c:v>2109.0</c:v>
                </c:pt>
                <c:pt idx="5">
                  <c:v>1956.0</c:v>
                </c:pt>
                <c:pt idx="6">
                  <c:v>1751.0</c:v>
                </c:pt>
                <c:pt idx="7">
                  <c:v>2245.0</c:v>
                </c:pt>
                <c:pt idx="8">
                  <c:v>2118.0</c:v>
                </c:pt>
                <c:pt idx="9">
                  <c:v>1947.0</c:v>
                </c:pt>
                <c:pt idx="10">
                  <c:v>3150.0</c:v>
                </c:pt>
                <c:pt idx="11">
                  <c:v>2548.0</c:v>
                </c:pt>
                <c:pt idx="12">
                  <c:v>2348.0</c:v>
                </c:pt>
                <c:pt idx="13">
                  <c:v>2540.0</c:v>
                </c:pt>
                <c:pt idx="14">
                  <c:v>2407.0</c:v>
                </c:pt>
                <c:pt idx="15">
                  <c:v>2544.0</c:v>
                </c:pt>
                <c:pt idx="16">
                  <c:v>3953.0</c:v>
                </c:pt>
                <c:pt idx="17">
                  <c:v>4046.0</c:v>
                </c:pt>
                <c:pt idx="18">
                  <c:v>3350.0</c:v>
                </c:pt>
                <c:pt idx="19">
                  <c:v>4197.0</c:v>
                </c:pt>
                <c:pt idx="20">
                  <c:v>4353.0</c:v>
                </c:pt>
                <c:pt idx="21">
                  <c:v>6028.0</c:v>
                </c:pt>
                <c:pt idx="22">
                  <c:v>7680.0</c:v>
                </c:pt>
                <c:pt idx="23">
                  <c:v>6846.0</c:v>
                </c:pt>
                <c:pt idx="24">
                  <c:v>7185.0</c:v>
                </c:pt>
                <c:pt idx="25">
                  <c:v>6136.0</c:v>
                </c:pt>
                <c:pt idx="26">
                  <c:v>5534.0</c:v>
                </c:pt>
                <c:pt idx="27">
                  <c:v>6483.0</c:v>
                </c:pt>
                <c:pt idx="28">
                  <c:v>6526.0</c:v>
                </c:pt>
                <c:pt idx="29">
                  <c:v>6362.0</c:v>
                </c:pt>
                <c:pt idx="30">
                  <c:v>6466.0</c:v>
                </c:pt>
                <c:pt idx="31">
                  <c:v>7781.0</c:v>
                </c:pt>
                <c:pt idx="32">
                  <c:v>6536.0</c:v>
                </c:pt>
                <c:pt idx="33">
                  <c:v>8309.0</c:v>
                </c:pt>
                <c:pt idx="34">
                  <c:v>8728.0</c:v>
                </c:pt>
                <c:pt idx="35">
                  <c:v>6766.0</c:v>
                </c:pt>
                <c:pt idx="36">
                  <c:v>7771.0</c:v>
                </c:pt>
                <c:pt idx="37">
                  <c:v>6851.0</c:v>
                </c:pt>
                <c:pt idx="38">
                  <c:v>6368.0</c:v>
                </c:pt>
                <c:pt idx="39">
                  <c:v>4858.0</c:v>
                </c:pt>
                <c:pt idx="40">
                  <c:v>5691.0</c:v>
                </c:pt>
                <c:pt idx="41">
                  <c:v>9258.0</c:v>
                </c:pt>
                <c:pt idx="42">
                  <c:v>6107.0</c:v>
                </c:pt>
                <c:pt idx="43">
                  <c:v>5963.0</c:v>
                </c:pt>
                <c:pt idx="44">
                  <c:v>5811.0</c:v>
                </c:pt>
                <c:pt idx="45">
                  <c:v>5661.0</c:v>
                </c:pt>
                <c:pt idx="46">
                  <c:v>7290.0</c:v>
                </c:pt>
                <c:pt idx="47">
                  <c:v>5684.0</c:v>
                </c:pt>
                <c:pt idx="48">
                  <c:v>6108.0</c:v>
                </c:pt>
                <c:pt idx="49">
                  <c:v>5113.0</c:v>
                </c:pt>
                <c:pt idx="50">
                  <c:v>5193.0</c:v>
                </c:pt>
                <c:pt idx="51">
                  <c:v>5377.0</c:v>
                </c:pt>
                <c:pt idx="52">
                  <c:v>4903.0</c:v>
                </c:pt>
                <c:pt idx="53">
                  <c:v>5372.0</c:v>
                </c:pt>
                <c:pt idx="54">
                  <c:v>5019.0</c:v>
                </c:pt>
                <c:pt idx="55">
                  <c:v>4663.0</c:v>
                </c:pt>
                <c:pt idx="56">
                  <c:v>4598.0</c:v>
                </c:pt>
                <c:pt idx="57">
                  <c:v>5042.0</c:v>
                </c:pt>
                <c:pt idx="58">
                  <c:v>5988.0</c:v>
                </c:pt>
                <c:pt idx="59">
                  <c:v>4885.0</c:v>
                </c:pt>
                <c:pt idx="60">
                  <c:v>4470.0</c:v>
                </c:pt>
                <c:pt idx="61">
                  <c:v>4425.0</c:v>
                </c:pt>
                <c:pt idx="62">
                  <c:v>4610.0</c:v>
                </c:pt>
                <c:pt idx="63">
                  <c:v>4314.0</c:v>
                </c:pt>
                <c:pt idx="64">
                  <c:v>4673.0</c:v>
                </c:pt>
                <c:pt idx="65">
                  <c:v>4170.0</c:v>
                </c:pt>
                <c:pt idx="66">
                  <c:v>3435.0</c:v>
                </c:pt>
                <c:pt idx="67">
                  <c:v>3725.0</c:v>
                </c:pt>
                <c:pt idx="68">
                  <c:v>3905.0</c:v>
                </c:pt>
                <c:pt idx="69">
                  <c:v>3830.0</c:v>
                </c:pt>
                <c:pt idx="70">
                  <c:v>5604.0</c:v>
                </c:pt>
                <c:pt idx="71">
                  <c:v>3391.0</c:v>
                </c:pt>
                <c:pt idx="72">
                  <c:v>3247.0</c:v>
                </c:pt>
                <c:pt idx="73">
                  <c:v>3556.0</c:v>
                </c:pt>
                <c:pt idx="74">
                  <c:v>3738.0</c:v>
                </c:pt>
                <c:pt idx="75">
                  <c:v>3347.0</c:v>
                </c:pt>
                <c:pt idx="76">
                  <c:v>3891.0</c:v>
                </c:pt>
                <c:pt idx="77">
                  <c:v>3400.0</c:v>
                </c:pt>
                <c:pt idx="78">
                  <c:v>3217.0</c:v>
                </c:pt>
                <c:pt idx="79">
                  <c:v>4088.0</c:v>
                </c:pt>
                <c:pt idx="80">
                  <c:v>2908.0</c:v>
                </c:pt>
                <c:pt idx="81">
                  <c:v>3730.0</c:v>
                </c:pt>
                <c:pt idx="82">
                  <c:v>3950.0</c:v>
                </c:pt>
                <c:pt idx="83">
                  <c:v>2395.0</c:v>
                </c:pt>
                <c:pt idx="84">
                  <c:v>2499.0</c:v>
                </c:pt>
                <c:pt idx="85">
                  <c:v>2580.0</c:v>
                </c:pt>
                <c:pt idx="86">
                  <c:v>2584.0</c:v>
                </c:pt>
                <c:pt idx="87">
                  <c:v>2882.0</c:v>
                </c:pt>
                <c:pt idx="88">
                  <c:v>2728.0</c:v>
                </c:pt>
                <c:pt idx="89">
                  <c:v>2431.0</c:v>
                </c:pt>
                <c:pt idx="90">
                  <c:v>2275.0</c:v>
                </c:pt>
                <c:pt idx="91">
                  <c:v>2422.0</c:v>
                </c:pt>
                <c:pt idx="92">
                  <c:v>2068.0</c:v>
                </c:pt>
                <c:pt idx="93">
                  <c:v>2947.0</c:v>
                </c:pt>
                <c:pt idx="94">
                  <c:v>2815.0</c:v>
                </c:pt>
                <c:pt idx="95">
                  <c:v>2109.0</c:v>
                </c:pt>
                <c:pt idx="96">
                  <c:v>2210.0</c:v>
                </c:pt>
                <c:pt idx="97">
                  <c:v>2127.0</c:v>
                </c:pt>
                <c:pt idx="98">
                  <c:v>2172.0</c:v>
                </c:pt>
                <c:pt idx="99">
                  <c:v>2435.0</c:v>
                </c:pt>
                <c:pt idx="100">
                  <c:v>2357.0</c:v>
                </c:pt>
                <c:pt idx="101">
                  <c:v>2108.0</c:v>
                </c:pt>
                <c:pt idx="102">
                  <c:v>1924.0</c:v>
                </c:pt>
                <c:pt idx="103">
                  <c:v>1929.0</c:v>
                </c:pt>
                <c:pt idx="104">
                  <c:v>1965.0</c:v>
                </c:pt>
                <c:pt idx="105">
                  <c:v>2341.0</c:v>
                </c:pt>
                <c:pt idx="106">
                  <c:v>2443.0</c:v>
                </c:pt>
                <c:pt idx="107">
                  <c:v>2048.0</c:v>
                </c:pt>
                <c:pt idx="108">
                  <c:v>2141.0</c:v>
                </c:pt>
                <c:pt idx="109">
                  <c:v>1971.0</c:v>
                </c:pt>
                <c:pt idx="110">
                  <c:v>2252.0</c:v>
                </c:pt>
                <c:pt idx="111">
                  <c:v>2139.0</c:v>
                </c:pt>
                <c:pt idx="112">
                  <c:v>2000.0</c:v>
                </c:pt>
                <c:pt idx="113">
                  <c:v>2017.0</c:v>
                </c:pt>
                <c:pt idx="114">
                  <c:v>1857.0</c:v>
                </c:pt>
                <c:pt idx="115">
                  <c:v>1895.0</c:v>
                </c:pt>
                <c:pt idx="116">
                  <c:v>1907.0</c:v>
                </c:pt>
                <c:pt idx="117">
                  <c:v>2090.0</c:v>
                </c:pt>
                <c:pt idx="118">
                  <c:v>2480.0</c:v>
                </c:pt>
                <c:pt idx="119">
                  <c:v>1845.0</c:v>
                </c:pt>
                <c:pt idx="120">
                  <c:v>2010.0</c:v>
                </c:pt>
                <c:pt idx="121">
                  <c:v>1679.0</c:v>
                </c:pt>
              </c:numCache>
            </c:numRef>
          </c:val>
          <c:smooth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Richmond, VA Metropolitan Statistical Area</c:v>
                </c:pt>
              </c:strCache>
            </c:strRef>
          </c:tx>
          <c:marker>
            <c:symbol val="none"/>
          </c:marker>
          <c:cat>
            <c:strRef>
              <c:f>Sheet1!$A$2:$A$123</c:f>
              <c:strCache>
                <c:ptCount val="122"/>
                <c:pt idx="0">
                  <c:v>03/01/2007</c:v>
                </c:pt>
                <c:pt idx="1">
                  <c:v>04/01/2007</c:v>
                </c:pt>
                <c:pt idx="2">
                  <c:v>05/01/2007</c:v>
                </c:pt>
                <c:pt idx="3">
                  <c:v>06/01/2007</c:v>
                </c:pt>
                <c:pt idx="4">
                  <c:v>07/01/2007</c:v>
                </c:pt>
                <c:pt idx="5">
                  <c:v>08/01/2007</c:v>
                </c:pt>
                <c:pt idx="6">
                  <c:v>09/01/2007</c:v>
                </c:pt>
                <c:pt idx="7">
                  <c:v>10/01/2007</c:v>
                </c:pt>
                <c:pt idx="8">
                  <c:v>11/01/2007</c:v>
                </c:pt>
                <c:pt idx="9">
                  <c:v>12/01/2007</c:v>
                </c:pt>
                <c:pt idx="10">
                  <c:v>01/01/2008</c:v>
                </c:pt>
                <c:pt idx="11">
                  <c:v>02/01/2008</c:v>
                </c:pt>
                <c:pt idx="12">
                  <c:v>03/01/2008</c:v>
                </c:pt>
                <c:pt idx="13">
                  <c:v>04/01/2008</c:v>
                </c:pt>
                <c:pt idx="14">
                  <c:v>05/01/2008</c:v>
                </c:pt>
                <c:pt idx="15">
                  <c:v>06/01/2008</c:v>
                </c:pt>
                <c:pt idx="16">
                  <c:v>07/01/2008</c:v>
                </c:pt>
                <c:pt idx="17">
                  <c:v>08/01/2008</c:v>
                </c:pt>
                <c:pt idx="18">
                  <c:v>09/01/2008</c:v>
                </c:pt>
                <c:pt idx="19">
                  <c:v>10/01/2008</c:v>
                </c:pt>
                <c:pt idx="20">
                  <c:v>11/01/2008</c:v>
                </c:pt>
                <c:pt idx="21">
                  <c:v>12/01/2008</c:v>
                </c:pt>
                <c:pt idx="22">
                  <c:v>01/01/2009</c:v>
                </c:pt>
                <c:pt idx="23">
                  <c:v>02/01/2009</c:v>
                </c:pt>
                <c:pt idx="24">
                  <c:v>03/01/2009</c:v>
                </c:pt>
                <c:pt idx="25">
                  <c:v>04/01/2009</c:v>
                </c:pt>
                <c:pt idx="26">
                  <c:v>05/01/2009</c:v>
                </c:pt>
                <c:pt idx="27">
                  <c:v>06/01/2009</c:v>
                </c:pt>
                <c:pt idx="28">
                  <c:v>07/01/2009</c:v>
                </c:pt>
                <c:pt idx="29">
                  <c:v>08/01/2009</c:v>
                </c:pt>
                <c:pt idx="30">
                  <c:v>09/01/2009</c:v>
                </c:pt>
                <c:pt idx="31">
                  <c:v>10/01/2009</c:v>
                </c:pt>
                <c:pt idx="32">
                  <c:v>11/01/2009</c:v>
                </c:pt>
                <c:pt idx="33">
                  <c:v>12/01/2009</c:v>
                </c:pt>
                <c:pt idx="34">
                  <c:v>01/01/2010</c:v>
                </c:pt>
                <c:pt idx="35">
                  <c:v>02/01/2010</c:v>
                </c:pt>
                <c:pt idx="36">
                  <c:v>03/01/2010</c:v>
                </c:pt>
                <c:pt idx="37">
                  <c:v>04/01/2010</c:v>
                </c:pt>
                <c:pt idx="38">
                  <c:v>05/01/2010</c:v>
                </c:pt>
                <c:pt idx="39">
                  <c:v>06/01/2010</c:v>
                </c:pt>
                <c:pt idx="40">
                  <c:v>07/01/2010</c:v>
                </c:pt>
                <c:pt idx="41">
                  <c:v>08/01/2010</c:v>
                </c:pt>
                <c:pt idx="42">
                  <c:v>09/01/2010</c:v>
                </c:pt>
                <c:pt idx="43">
                  <c:v>10/01/2010</c:v>
                </c:pt>
                <c:pt idx="44">
                  <c:v>11/01/2010</c:v>
                </c:pt>
                <c:pt idx="45">
                  <c:v>12/01/2010</c:v>
                </c:pt>
                <c:pt idx="46">
                  <c:v>01/01/2011</c:v>
                </c:pt>
                <c:pt idx="47">
                  <c:v>02/01/2011</c:v>
                </c:pt>
                <c:pt idx="48">
                  <c:v>03/01/2011</c:v>
                </c:pt>
                <c:pt idx="49">
                  <c:v>04/01/2011</c:v>
                </c:pt>
                <c:pt idx="50">
                  <c:v>05/01/2011</c:v>
                </c:pt>
                <c:pt idx="51">
                  <c:v>06/01/2011</c:v>
                </c:pt>
                <c:pt idx="52">
                  <c:v>07/01/2011</c:v>
                </c:pt>
                <c:pt idx="53">
                  <c:v>08/01/2011</c:v>
                </c:pt>
                <c:pt idx="54">
                  <c:v>09/01/2011</c:v>
                </c:pt>
                <c:pt idx="55">
                  <c:v>10/01/2011</c:v>
                </c:pt>
                <c:pt idx="56">
                  <c:v>11/01/2011</c:v>
                </c:pt>
                <c:pt idx="57">
                  <c:v>12/01/2011</c:v>
                </c:pt>
                <c:pt idx="58">
                  <c:v>01/01/2012</c:v>
                </c:pt>
                <c:pt idx="59">
                  <c:v>02/01/2012</c:v>
                </c:pt>
                <c:pt idx="60">
                  <c:v>03/01/2012</c:v>
                </c:pt>
                <c:pt idx="61">
                  <c:v>04/01/2012</c:v>
                </c:pt>
                <c:pt idx="62">
                  <c:v>05/01/2012</c:v>
                </c:pt>
                <c:pt idx="63">
                  <c:v>06/01/2012</c:v>
                </c:pt>
                <c:pt idx="64">
                  <c:v>07/01/2012</c:v>
                </c:pt>
                <c:pt idx="65">
                  <c:v>08/01/2012</c:v>
                </c:pt>
                <c:pt idx="66">
                  <c:v>09/01/2012</c:v>
                </c:pt>
                <c:pt idx="67">
                  <c:v>10/01/2012</c:v>
                </c:pt>
                <c:pt idx="68">
                  <c:v>11/01/2012</c:v>
                </c:pt>
                <c:pt idx="69">
                  <c:v>12/01/2012</c:v>
                </c:pt>
                <c:pt idx="70">
                  <c:v>01/01/2013</c:v>
                </c:pt>
                <c:pt idx="71">
                  <c:v>02/01/2013</c:v>
                </c:pt>
                <c:pt idx="72">
                  <c:v>03/01/2013</c:v>
                </c:pt>
                <c:pt idx="73">
                  <c:v>04/01/2013</c:v>
                </c:pt>
                <c:pt idx="74">
                  <c:v>05/01/2013</c:v>
                </c:pt>
                <c:pt idx="75">
                  <c:v>06/01/2013</c:v>
                </c:pt>
                <c:pt idx="76">
                  <c:v>07/01/2013</c:v>
                </c:pt>
                <c:pt idx="77">
                  <c:v>08/01/2013</c:v>
                </c:pt>
                <c:pt idx="78">
                  <c:v>09/01/2013</c:v>
                </c:pt>
                <c:pt idx="79">
                  <c:v>10/01/2013</c:v>
                </c:pt>
                <c:pt idx="80">
                  <c:v>11/01/2013</c:v>
                </c:pt>
                <c:pt idx="81">
                  <c:v>12/01/2013</c:v>
                </c:pt>
                <c:pt idx="82">
                  <c:v>01/01/2014</c:v>
                </c:pt>
                <c:pt idx="83">
                  <c:v>02/01/2014</c:v>
                </c:pt>
                <c:pt idx="84">
                  <c:v>03/01/2014</c:v>
                </c:pt>
                <c:pt idx="85">
                  <c:v>04/01/2014</c:v>
                </c:pt>
                <c:pt idx="86">
                  <c:v>05/01/2014</c:v>
                </c:pt>
                <c:pt idx="87">
                  <c:v>06/01/2014</c:v>
                </c:pt>
                <c:pt idx="88">
                  <c:v>07/01/2014</c:v>
                </c:pt>
                <c:pt idx="89">
                  <c:v>08/01/2014</c:v>
                </c:pt>
                <c:pt idx="90">
                  <c:v>09/01/2014</c:v>
                </c:pt>
                <c:pt idx="91">
                  <c:v>10/01/2014</c:v>
                </c:pt>
                <c:pt idx="92">
                  <c:v>11/01/2014</c:v>
                </c:pt>
                <c:pt idx="93">
                  <c:v>12/01/2014</c:v>
                </c:pt>
                <c:pt idx="94">
                  <c:v>01/01/2015</c:v>
                </c:pt>
                <c:pt idx="95">
                  <c:v>02/01/2015</c:v>
                </c:pt>
                <c:pt idx="96">
                  <c:v>03/01/2015</c:v>
                </c:pt>
                <c:pt idx="97">
                  <c:v>04/01/2015</c:v>
                </c:pt>
                <c:pt idx="98">
                  <c:v>05/01/2015</c:v>
                </c:pt>
                <c:pt idx="99">
                  <c:v>06/01/2015</c:v>
                </c:pt>
                <c:pt idx="100">
                  <c:v>07/01/2015</c:v>
                </c:pt>
                <c:pt idx="101">
                  <c:v>08/01/2015</c:v>
                </c:pt>
                <c:pt idx="102">
                  <c:v>09/01/2015</c:v>
                </c:pt>
                <c:pt idx="103">
                  <c:v>10/01/2015</c:v>
                </c:pt>
                <c:pt idx="104">
                  <c:v>11/01/2015</c:v>
                </c:pt>
                <c:pt idx="105">
                  <c:v>12/01/2015</c:v>
                </c:pt>
                <c:pt idx="106">
                  <c:v>01/01/2016</c:v>
                </c:pt>
                <c:pt idx="107">
                  <c:v>02/01/2016</c:v>
                </c:pt>
                <c:pt idx="108">
                  <c:v>03/01/2016</c:v>
                </c:pt>
                <c:pt idx="109">
                  <c:v>04/01/2016</c:v>
                </c:pt>
                <c:pt idx="110">
                  <c:v>05/01/2016</c:v>
                </c:pt>
                <c:pt idx="111">
                  <c:v>06/01/2016</c:v>
                </c:pt>
                <c:pt idx="112">
                  <c:v>07/01/2016</c:v>
                </c:pt>
                <c:pt idx="113">
                  <c:v>08/01/2016</c:v>
                </c:pt>
                <c:pt idx="114">
                  <c:v>09/01/2016</c:v>
                </c:pt>
                <c:pt idx="115">
                  <c:v>10/01/2016</c:v>
                </c:pt>
                <c:pt idx="116">
                  <c:v>11/01/2016</c:v>
                </c:pt>
                <c:pt idx="117">
                  <c:v>12/01/2016</c:v>
                </c:pt>
                <c:pt idx="118">
                  <c:v>01/01/2017</c:v>
                </c:pt>
                <c:pt idx="119">
                  <c:v>02/01/2017</c:v>
                </c:pt>
                <c:pt idx="120">
                  <c:v>03/01/2017</c:v>
                </c:pt>
                <c:pt idx="121">
                  <c:v>04/01/2017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smooth val="0"/>
        </c:ser>
        <c:marker val="1"/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40495176"/>
        <c:crosses val="autoZero"/>
        <c:lblAlgn val="ctr"/>
        <c:lblOffset val="100"/>
        <c:noMultiLvlLbl val="0"/>
      </c:catAx>
      <c:valAx>
        <c:axId val="2140495176"/>
        <c:scaling>
          <c:min val="0.0"/>
        </c:scaling>
        <c:delete val="0"/>
        <c:axPos val="l"/>
        <c:majorGridlines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3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Roanoke, VA Metropolitan Statistical Area</c:v>
                </c:pt>
              </c:strCache>
            </c:strRef>
          </c:tx>
          <c:marker>
            <c:symbol val="none"/>
          </c:marker>
          <c:cat>
            <c:strRef>
              <c:f>Sheet1!$A$2:$A$123</c:f>
              <c:strCache>
                <c:ptCount val="122"/>
                <c:pt idx="0">
                  <c:v>03/01/2007</c:v>
                </c:pt>
                <c:pt idx="1">
                  <c:v>04/01/2007</c:v>
                </c:pt>
                <c:pt idx="2">
                  <c:v>05/01/2007</c:v>
                </c:pt>
                <c:pt idx="3">
                  <c:v>06/01/2007</c:v>
                </c:pt>
                <c:pt idx="4">
                  <c:v>07/01/2007</c:v>
                </c:pt>
                <c:pt idx="5">
                  <c:v>08/01/2007</c:v>
                </c:pt>
                <c:pt idx="6">
                  <c:v>09/01/2007</c:v>
                </c:pt>
                <c:pt idx="7">
                  <c:v>10/01/2007</c:v>
                </c:pt>
                <c:pt idx="8">
                  <c:v>11/01/2007</c:v>
                </c:pt>
                <c:pt idx="9">
                  <c:v>12/01/2007</c:v>
                </c:pt>
                <c:pt idx="10">
                  <c:v>01/01/2008</c:v>
                </c:pt>
                <c:pt idx="11">
                  <c:v>02/01/2008</c:v>
                </c:pt>
                <c:pt idx="12">
                  <c:v>03/01/2008</c:v>
                </c:pt>
                <c:pt idx="13">
                  <c:v>04/01/2008</c:v>
                </c:pt>
                <c:pt idx="14">
                  <c:v>05/01/2008</c:v>
                </c:pt>
                <c:pt idx="15">
                  <c:v>06/01/2008</c:v>
                </c:pt>
                <c:pt idx="16">
                  <c:v>07/01/2008</c:v>
                </c:pt>
                <c:pt idx="17">
                  <c:v>08/01/2008</c:v>
                </c:pt>
                <c:pt idx="18">
                  <c:v>09/01/2008</c:v>
                </c:pt>
                <c:pt idx="19">
                  <c:v>10/01/2008</c:v>
                </c:pt>
                <c:pt idx="20">
                  <c:v>11/01/2008</c:v>
                </c:pt>
                <c:pt idx="21">
                  <c:v>12/01/2008</c:v>
                </c:pt>
                <c:pt idx="22">
                  <c:v>01/01/2009</c:v>
                </c:pt>
                <c:pt idx="23">
                  <c:v>02/01/2009</c:v>
                </c:pt>
                <c:pt idx="24">
                  <c:v>03/01/2009</c:v>
                </c:pt>
                <c:pt idx="25">
                  <c:v>04/01/2009</c:v>
                </c:pt>
                <c:pt idx="26">
                  <c:v>05/01/2009</c:v>
                </c:pt>
                <c:pt idx="27">
                  <c:v>06/01/2009</c:v>
                </c:pt>
                <c:pt idx="28">
                  <c:v>07/01/2009</c:v>
                </c:pt>
                <c:pt idx="29">
                  <c:v>08/01/2009</c:v>
                </c:pt>
                <c:pt idx="30">
                  <c:v>09/01/2009</c:v>
                </c:pt>
                <c:pt idx="31">
                  <c:v>10/01/2009</c:v>
                </c:pt>
                <c:pt idx="32">
                  <c:v>11/01/2009</c:v>
                </c:pt>
                <c:pt idx="33">
                  <c:v>12/01/2009</c:v>
                </c:pt>
                <c:pt idx="34">
                  <c:v>01/01/2010</c:v>
                </c:pt>
                <c:pt idx="35">
                  <c:v>02/01/2010</c:v>
                </c:pt>
                <c:pt idx="36">
                  <c:v>03/01/2010</c:v>
                </c:pt>
                <c:pt idx="37">
                  <c:v>04/01/2010</c:v>
                </c:pt>
                <c:pt idx="38">
                  <c:v>05/01/2010</c:v>
                </c:pt>
                <c:pt idx="39">
                  <c:v>06/01/2010</c:v>
                </c:pt>
                <c:pt idx="40">
                  <c:v>07/01/2010</c:v>
                </c:pt>
                <c:pt idx="41">
                  <c:v>08/01/2010</c:v>
                </c:pt>
                <c:pt idx="42">
                  <c:v>09/01/2010</c:v>
                </c:pt>
                <c:pt idx="43">
                  <c:v>10/01/2010</c:v>
                </c:pt>
                <c:pt idx="44">
                  <c:v>11/01/2010</c:v>
                </c:pt>
                <c:pt idx="45">
                  <c:v>12/01/2010</c:v>
                </c:pt>
                <c:pt idx="46">
                  <c:v>01/01/2011</c:v>
                </c:pt>
                <c:pt idx="47">
                  <c:v>02/01/2011</c:v>
                </c:pt>
                <c:pt idx="48">
                  <c:v>03/01/2011</c:v>
                </c:pt>
                <c:pt idx="49">
                  <c:v>04/01/2011</c:v>
                </c:pt>
                <c:pt idx="50">
                  <c:v>05/01/2011</c:v>
                </c:pt>
                <c:pt idx="51">
                  <c:v>06/01/2011</c:v>
                </c:pt>
                <c:pt idx="52">
                  <c:v>07/01/2011</c:v>
                </c:pt>
                <c:pt idx="53">
                  <c:v>08/01/2011</c:v>
                </c:pt>
                <c:pt idx="54">
                  <c:v>09/01/2011</c:v>
                </c:pt>
                <c:pt idx="55">
                  <c:v>10/01/2011</c:v>
                </c:pt>
                <c:pt idx="56">
                  <c:v>11/01/2011</c:v>
                </c:pt>
                <c:pt idx="57">
                  <c:v>12/01/2011</c:v>
                </c:pt>
                <c:pt idx="58">
                  <c:v>01/01/2012</c:v>
                </c:pt>
                <c:pt idx="59">
                  <c:v>02/01/2012</c:v>
                </c:pt>
                <c:pt idx="60">
                  <c:v>03/01/2012</c:v>
                </c:pt>
                <c:pt idx="61">
                  <c:v>04/01/2012</c:v>
                </c:pt>
                <c:pt idx="62">
                  <c:v>05/01/2012</c:v>
                </c:pt>
                <c:pt idx="63">
                  <c:v>06/01/2012</c:v>
                </c:pt>
                <c:pt idx="64">
                  <c:v>07/01/2012</c:v>
                </c:pt>
                <c:pt idx="65">
                  <c:v>08/01/2012</c:v>
                </c:pt>
                <c:pt idx="66">
                  <c:v>09/01/2012</c:v>
                </c:pt>
                <c:pt idx="67">
                  <c:v>10/01/2012</c:v>
                </c:pt>
                <c:pt idx="68">
                  <c:v>11/01/2012</c:v>
                </c:pt>
                <c:pt idx="69">
                  <c:v>12/01/2012</c:v>
                </c:pt>
                <c:pt idx="70">
                  <c:v>01/01/2013</c:v>
                </c:pt>
                <c:pt idx="71">
                  <c:v>02/01/2013</c:v>
                </c:pt>
                <c:pt idx="72">
                  <c:v>03/01/2013</c:v>
                </c:pt>
                <c:pt idx="73">
                  <c:v>04/01/2013</c:v>
                </c:pt>
                <c:pt idx="74">
                  <c:v>05/01/2013</c:v>
                </c:pt>
                <c:pt idx="75">
                  <c:v>06/01/2013</c:v>
                </c:pt>
                <c:pt idx="76">
                  <c:v>07/01/2013</c:v>
                </c:pt>
                <c:pt idx="77">
                  <c:v>08/01/2013</c:v>
                </c:pt>
                <c:pt idx="78">
                  <c:v>09/01/2013</c:v>
                </c:pt>
                <c:pt idx="79">
                  <c:v>10/01/2013</c:v>
                </c:pt>
                <c:pt idx="80">
                  <c:v>11/01/2013</c:v>
                </c:pt>
                <c:pt idx="81">
                  <c:v>12/01/2013</c:v>
                </c:pt>
                <c:pt idx="82">
                  <c:v>01/01/2014</c:v>
                </c:pt>
                <c:pt idx="83">
                  <c:v>02/01/2014</c:v>
                </c:pt>
                <c:pt idx="84">
                  <c:v>03/01/2014</c:v>
                </c:pt>
                <c:pt idx="85">
                  <c:v>04/01/2014</c:v>
                </c:pt>
                <c:pt idx="86">
                  <c:v>05/01/2014</c:v>
                </c:pt>
                <c:pt idx="87">
                  <c:v>06/01/2014</c:v>
                </c:pt>
                <c:pt idx="88">
                  <c:v>07/01/2014</c:v>
                </c:pt>
                <c:pt idx="89">
                  <c:v>08/01/2014</c:v>
                </c:pt>
                <c:pt idx="90">
                  <c:v>09/01/2014</c:v>
                </c:pt>
                <c:pt idx="91">
                  <c:v>10/01/2014</c:v>
                </c:pt>
                <c:pt idx="92">
                  <c:v>11/01/2014</c:v>
                </c:pt>
                <c:pt idx="93">
                  <c:v>12/01/2014</c:v>
                </c:pt>
                <c:pt idx="94">
                  <c:v>01/01/2015</c:v>
                </c:pt>
                <c:pt idx="95">
                  <c:v>02/01/2015</c:v>
                </c:pt>
                <c:pt idx="96">
                  <c:v>03/01/2015</c:v>
                </c:pt>
                <c:pt idx="97">
                  <c:v>04/01/2015</c:v>
                </c:pt>
                <c:pt idx="98">
                  <c:v>05/01/2015</c:v>
                </c:pt>
                <c:pt idx="99">
                  <c:v>06/01/2015</c:v>
                </c:pt>
                <c:pt idx="100">
                  <c:v>07/01/2015</c:v>
                </c:pt>
                <c:pt idx="101">
                  <c:v>08/01/2015</c:v>
                </c:pt>
                <c:pt idx="102">
                  <c:v>09/01/2015</c:v>
                </c:pt>
                <c:pt idx="103">
                  <c:v>10/01/2015</c:v>
                </c:pt>
                <c:pt idx="104">
                  <c:v>11/01/2015</c:v>
                </c:pt>
                <c:pt idx="105">
                  <c:v>12/01/2015</c:v>
                </c:pt>
                <c:pt idx="106">
                  <c:v>01/01/2016</c:v>
                </c:pt>
                <c:pt idx="107">
                  <c:v>02/01/2016</c:v>
                </c:pt>
                <c:pt idx="108">
                  <c:v>03/01/2016</c:v>
                </c:pt>
                <c:pt idx="109">
                  <c:v>04/01/2016</c:v>
                </c:pt>
                <c:pt idx="110">
                  <c:v>05/01/2016</c:v>
                </c:pt>
                <c:pt idx="111">
                  <c:v>06/01/2016</c:v>
                </c:pt>
                <c:pt idx="112">
                  <c:v>07/01/2016</c:v>
                </c:pt>
                <c:pt idx="113">
                  <c:v>08/01/2016</c:v>
                </c:pt>
                <c:pt idx="114">
                  <c:v>09/01/2016</c:v>
                </c:pt>
                <c:pt idx="115">
                  <c:v>10/01/2016</c:v>
                </c:pt>
                <c:pt idx="116">
                  <c:v>11/01/2016</c:v>
                </c:pt>
                <c:pt idx="117">
                  <c:v>12/01/2016</c:v>
                </c:pt>
                <c:pt idx="118">
                  <c:v>01/01/2017</c:v>
                </c:pt>
                <c:pt idx="119">
                  <c:v>02/01/2017</c:v>
                </c:pt>
                <c:pt idx="120">
                  <c:v>03/01/2017</c:v>
                </c:pt>
                <c:pt idx="121">
                  <c:v>04/01/2017</c:v>
                </c:pt>
              </c:strCache>
            </c:strRef>
          </c:cat>
          <c:val>
            <c:numRef>
              <c:f>Sheet1!$B$2:$B$123</c:f>
              <c:numCache>
                <c:formatCode>General</c:formatCode>
                <c:ptCount val="122"/>
                <c:pt idx="0">
                  <c:v>430.0</c:v>
                </c:pt>
                <c:pt idx="1">
                  <c:v>526.0</c:v>
                </c:pt>
                <c:pt idx="2">
                  <c:v>393.0</c:v>
                </c:pt>
                <c:pt idx="3">
                  <c:v>401.0</c:v>
                </c:pt>
                <c:pt idx="4">
                  <c:v>518.0</c:v>
                </c:pt>
                <c:pt idx="5">
                  <c:v>442.0</c:v>
                </c:pt>
                <c:pt idx="6">
                  <c:v>421.0</c:v>
                </c:pt>
                <c:pt idx="7">
                  <c:v>522.0</c:v>
                </c:pt>
                <c:pt idx="8">
                  <c:v>576.0</c:v>
                </c:pt>
                <c:pt idx="9">
                  <c:v>548.0</c:v>
                </c:pt>
                <c:pt idx="10">
                  <c:v>1194.0</c:v>
                </c:pt>
                <c:pt idx="11">
                  <c:v>653.0</c:v>
                </c:pt>
                <c:pt idx="12">
                  <c:v>511.0</c:v>
                </c:pt>
                <c:pt idx="13">
                  <c:v>641.0</c:v>
                </c:pt>
                <c:pt idx="14">
                  <c:v>486.0</c:v>
                </c:pt>
                <c:pt idx="15">
                  <c:v>685.0</c:v>
                </c:pt>
                <c:pt idx="16">
                  <c:v>947.0</c:v>
                </c:pt>
                <c:pt idx="17">
                  <c:v>824.0</c:v>
                </c:pt>
                <c:pt idx="18">
                  <c:v>1274.0</c:v>
                </c:pt>
                <c:pt idx="19">
                  <c:v>978.0</c:v>
                </c:pt>
                <c:pt idx="20">
                  <c:v>1042.0</c:v>
                </c:pt>
                <c:pt idx="21">
                  <c:v>1960.0</c:v>
                </c:pt>
                <c:pt idx="22">
                  <c:v>2639.0</c:v>
                </c:pt>
                <c:pt idx="23">
                  <c:v>1381.0</c:v>
                </c:pt>
                <c:pt idx="24">
                  <c:v>1422.0</c:v>
                </c:pt>
                <c:pt idx="25">
                  <c:v>1572.0</c:v>
                </c:pt>
                <c:pt idx="26">
                  <c:v>1306.0</c:v>
                </c:pt>
                <c:pt idx="27">
                  <c:v>2008.0</c:v>
                </c:pt>
                <c:pt idx="28">
                  <c:v>1663.0</c:v>
                </c:pt>
                <c:pt idx="29">
                  <c:v>1336.0</c:v>
                </c:pt>
                <c:pt idx="30">
                  <c:v>1283.0</c:v>
                </c:pt>
                <c:pt idx="31">
                  <c:v>1832.0</c:v>
                </c:pt>
                <c:pt idx="32">
                  <c:v>1474.0</c:v>
                </c:pt>
                <c:pt idx="33">
                  <c:v>2215.0</c:v>
                </c:pt>
                <c:pt idx="34">
                  <c:v>2654.0</c:v>
                </c:pt>
                <c:pt idx="35">
                  <c:v>1647.0</c:v>
                </c:pt>
                <c:pt idx="36">
                  <c:v>1628.0</c:v>
                </c:pt>
                <c:pt idx="37">
                  <c:v>1433.0</c:v>
                </c:pt>
                <c:pt idx="38">
                  <c:v>1456.0</c:v>
                </c:pt>
                <c:pt idx="39">
                  <c:v>1243.0</c:v>
                </c:pt>
                <c:pt idx="40">
                  <c:v>1286.0</c:v>
                </c:pt>
                <c:pt idx="41">
                  <c:v>2004.0</c:v>
                </c:pt>
                <c:pt idx="42">
                  <c:v>1139.0</c:v>
                </c:pt>
                <c:pt idx="43">
                  <c:v>1440.0</c:v>
                </c:pt>
                <c:pt idx="44">
                  <c:v>1406.0</c:v>
                </c:pt>
                <c:pt idx="45">
                  <c:v>1658.0</c:v>
                </c:pt>
                <c:pt idx="46">
                  <c:v>2205.0</c:v>
                </c:pt>
                <c:pt idx="47">
                  <c:v>1354.0</c:v>
                </c:pt>
                <c:pt idx="48">
                  <c:v>1414.0</c:v>
                </c:pt>
                <c:pt idx="49">
                  <c:v>1273.0</c:v>
                </c:pt>
                <c:pt idx="50">
                  <c:v>1144.0</c:v>
                </c:pt>
                <c:pt idx="51">
                  <c:v>1280.0</c:v>
                </c:pt>
                <c:pt idx="52">
                  <c:v>1241.0</c:v>
                </c:pt>
                <c:pt idx="53">
                  <c:v>1149.0</c:v>
                </c:pt>
                <c:pt idx="54">
                  <c:v>997.0</c:v>
                </c:pt>
                <c:pt idx="55">
                  <c:v>1128.0</c:v>
                </c:pt>
                <c:pt idx="56">
                  <c:v>1129.0</c:v>
                </c:pt>
                <c:pt idx="57">
                  <c:v>1155.0</c:v>
                </c:pt>
                <c:pt idx="58">
                  <c:v>1983.0</c:v>
                </c:pt>
                <c:pt idx="59">
                  <c:v>1184.0</c:v>
                </c:pt>
                <c:pt idx="60">
                  <c:v>1006.0</c:v>
                </c:pt>
                <c:pt idx="61">
                  <c:v>921.0</c:v>
                </c:pt>
                <c:pt idx="62">
                  <c:v>1007.0</c:v>
                </c:pt>
                <c:pt idx="63">
                  <c:v>1074.0</c:v>
                </c:pt>
                <c:pt idx="64">
                  <c:v>1067.0</c:v>
                </c:pt>
                <c:pt idx="65">
                  <c:v>963.0</c:v>
                </c:pt>
                <c:pt idx="66">
                  <c:v>739.0</c:v>
                </c:pt>
                <c:pt idx="67">
                  <c:v>859.0</c:v>
                </c:pt>
                <c:pt idx="68">
                  <c:v>964.0</c:v>
                </c:pt>
                <c:pt idx="69">
                  <c:v>916.0</c:v>
                </c:pt>
                <c:pt idx="70">
                  <c:v>1598.0</c:v>
                </c:pt>
                <c:pt idx="71">
                  <c:v>887.0</c:v>
                </c:pt>
                <c:pt idx="72">
                  <c:v>830.0</c:v>
                </c:pt>
                <c:pt idx="73">
                  <c:v>888.0</c:v>
                </c:pt>
                <c:pt idx="74">
                  <c:v>836.0</c:v>
                </c:pt>
                <c:pt idx="75">
                  <c:v>953.0</c:v>
                </c:pt>
                <c:pt idx="76">
                  <c:v>919.0</c:v>
                </c:pt>
                <c:pt idx="77">
                  <c:v>762.0</c:v>
                </c:pt>
                <c:pt idx="78">
                  <c:v>766.0</c:v>
                </c:pt>
                <c:pt idx="79">
                  <c:v>989.0</c:v>
                </c:pt>
                <c:pt idx="80">
                  <c:v>771.0</c:v>
                </c:pt>
                <c:pt idx="81">
                  <c:v>1100.0</c:v>
                </c:pt>
                <c:pt idx="82">
                  <c:v>1207.0</c:v>
                </c:pt>
                <c:pt idx="83">
                  <c:v>563.0</c:v>
                </c:pt>
                <c:pt idx="84">
                  <c:v>497.0</c:v>
                </c:pt>
                <c:pt idx="85">
                  <c:v>520.0</c:v>
                </c:pt>
                <c:pt idx="86">
                  <c:v>499.0</c:v>
                </c:pt>
                <c:pt idx="87">
                  <c:v>559.0</c:v>
                </c:pt>
                <c:pt idx="88">
                  <c:v>609.0</c:v>
                </c:pt>
                <c:pt idx="89">
                  <c:v>552.0</c:v>
                </c:pt>
                <c:pt idx="90">
                  <c:v>527.0</c:v>
                </c:pt>
                <c:pt idx="91">
                  <c:v>531.0</c:v>
                </c:pt>
                <c:pt idx="92">
                  <c:v>518.0</c:v>
                </c:pt>
                <c:pt idx="93">
                  <c:v>866.0</c:v>
                </c:pt>
                <c:pt idx="94">
                  <c:v>754.0</c:v>
                </c:pt>
                <c:pt idx="95">
                  <c:v>518.0</c:v>
                </c:pt>
                <c:pt idx="96">
                  <c:v>481.0</c:v>
                </c:pt>
                <c:pt idx="97">
                  <c:v>473.0</c:v>
                </c:pt>
                <c:pt idx="98">
                  <c:v>354.0</c:v>
                </c:pt>
                <c:pt idx="99">
                  <c:v>577.0</c:v>
                </c:pt>
                <c:pt idx="100">
                  <c:v>483.0</c:v>
                </c:pt>
                <c:pt idx="101">
                  <c:v>404.0</c:v>
                </c:pt>
                <c:pt idx="102">
                  <c:v>385.0</c:v>
                </c:pt>
                <c:pt idx="103">
                  <c:v>417.0</c:v>
                </c:pt>
                <c:pt idx="104">
                  <c:v>421.0</c:v>
                </c:pt>
                <c:pt idx="105">
                  <c:v>663.0</c:v>
                </c:pt>
                <c:pt idx="106">
                  <c:v>617.0</c:v>
                </c:pt>
                <c:pt idx="107">
                  <c:v>706.0</c:v>
                </c:pt>
                <c:pt idx="108">
                  <c:v>379.0</c:v>
                </c:pt>
                <c:pt idx="109">
                  <c:v>426.0</c:v>
                </c:pt>
                <c:pt idx="110">
                  <c:v>404.0</c:v>
                </c:pt>
                <c:pt idx="111">
                  <c:v>476.0</c:v>
                </c:pt>
                <c:pt idx="112">
                  <c:v>416.0</c:v>
                </c:pt>
                <c:pt idx="113">
                  <c:v>468.0</c:v>
                </c:pt>
                <c:pt idx="114">
                  <c:v>359.0</c:v>
                </c:pt>
                <c:pt idx="115">
                  <c:v>353.0</c:v>
                </c:pt>
                <c:pt idx="116">
                  <c:v>440.0</c:v>
                </c:pt>
                <c:pt idx="117">
                  <c:v>542.0</c:v>
                </c:pt>
                <c:pt idx="118">
                  <c:v>678.0</c:v>
                </c:pt>
                <c:pt idx="119">
                  <c:v>384.0</c:v>
                </c:pt>
                <c:pt idx="120">
                  <c:v>358.0</c:v>
                </c:pt>
                <c:pt idx="121">
                  <c:v>333.0</c:v>
                </c:pt>
              </c:numCache>
            </c:numRef>
          </c:val>
          <c:smooth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Roanoke, VA Metropolitan Statistical Area</c:v>
                </c:pt>
              </c:strCache>
            </c:strRef>
          </c:tx>
          <c:marker>
            <c:symbol val="none"/>
          </c:marker>
          <c:cat>
            <c:strRef>
              <c:f>Sheet1!$A$2:$A$123</c:f>
              <c:strCache>
                <c:ptCount val="122"/>
                <c:pt idx="0">
                  <c:v>03/01/2007</c:v>
                </c:pt>
                <c:pt idx="1">
                  <c:v>04/01/2007</c:v>
                </c:pt>
                <c:pt idx="2">
                  <c:v>05/01/2007</c:v>
                </c:pt>
                <c:pt idx="3">
                  <c:v>06/01/2007</c:v>
                </c:pt>
                <c:pt idx="4">
                  <c:v>07/01/2007</c:v>
                </c:pt>
                <c:pt idx="5">
                  <c:v>08/01/2007</c:v>
                </c:pt>
                <c:pt idx="6">
                  <c:v>09/01/2007</c:v>
                </c:pt>
                <c:pt idx="7">
                  <c:v>10/01/2007</c:v>
                </c:pt>
                <c:pt idx="8">
                  <c:v>11/01/2007</c:v>
                </c:pt>
                <c:pt idx="9">
                  <c:v>12/01/2007</c:v>
                </c:pt>
                <c:pt idx="10">
                  <c:v>01/01/2008</c:v>
                </c:pt>
                <c:pt idx="11">
                  <c:v>02/01/2008</c:v>
                </c:pt>
                <c:pt idx="12">
                  <c:v>03/01/2008</c:v>
                </c:pt>
                <c:pt idx="13">
                  <c:v>04/01/2008</c:v>
                </c:pt>
                <c:pt idx="14">
                  <c:v>05/01/2008</c:v>
                </c:pt>
                <c:pt idx="15">
                  <c:v>06/01/2008</c:v>
                </c:pt>
                <c:pt idx="16">
                  <c:v>07/01/2008</c:v>
                </c:pt>
                <c:pt idx="17">
                  <c:v>08/01/2008</c:v>
                </c:pt>
                <c:pt idx="18">
                  <c:v>09/01/2008</c:v>
                </c:pt>
                <c:pt idx="19">
                  <c:v>10/01/2008</c:v>
                </c:pt>
                <c:pt idx="20">
                  <c:v>11/01/2008</c:v>
                </c:pt>
                <c:pt idx="21">
                  <c:v>12/01/2008</c:v>
                </c:pt>
                <c:pt idx="22">
                  <c:v>01/01/2009</c:v>
                </c:pt>
                <c:pt idx="23">
                  <c:v>02/01/2009</c:v>
                </c:pt>
                <c:pt idx="24">
                  <c:v>03/01/2009</c:v>
                </c:pt>
                <c:pt idx="25">
                  <c:v>04/01/2009</c:v>
                </c:pt>
                <c:pt idx="26">
                  <c:v>05/01/2009</c:v>
                </c:pt>
                <c:pt idx="27">
                  <c:v>06/01/2009</c:v>
                </c:pt>
                <c:pt idx="28">
                  <c:v>07/01/2009</c:v>
                </c:pt>
                <c:pt idx="29">
                  <c:v>08/01/2009</c:v>
                </c:pt>
                <c:pt idx="30">
                  <c:v>09/01/2009</c:v>
                </c:pt>
                <c:pt idx="31">
                  <c:v>10/01/2009</c:v>
                </c:pt>
                <c:pt idx="32">
                  <c:v>11/01/2009</c:v>
                </c:pt>
                <c:pt idx="33">
                  <c:v>12/01/2009</c:v>
                </c:pt>
                <c:pt idx="34">
                  <c:v>01/01/2010</c:v>
                </c:pt>
                <c:pt idx="35">
                  <c:v>02/01/2010</c:v>
                </c:pt>
                <c:pt idx="36">
                  <c:v>03/01/2010</c:v>
                </c:pt>
                <c:pt idx="37">
                  <c:v>04/01/2010</c:v>
                </c:pt>
                <c:pt idx="38">
                  <c:v>05/01/2010</c:v>
                </c:pt>
                <c:pt idx="39">
                  <c:v>06/01/2010</c:v>
                </c:pt>
                <c:pt idx="40">
                  <c:v>07/01/2010</c:v>
                </c:pt>
                <c:pt idx="41">
                  <c:v>08/01/2010</c:v>
                </c:pt>
                <c:pt idx="42">
                  <c:v>09/01/2010</c:v>
                </c:pt>
                <c:pt idx="43">
                  <c:v>10/01/2010</c:v>
                </c:pt>
                <c:pt idx="44">
                  <c:v>11/01/2010</c:v>
                </c:pt>
                <c:pt idx="45">
                  <c:v>12/01/2010</c:v>
                </c:pt>
                <c:pt idx="46">
                  <c:v>01/01/2011</c:v>
                </c:pt>
                <c:pt idx="47">
                  <c:v>02/01/2011</c:v>
                </c:pt>
                <c:pt idx="48">
                  <c:v>03/01/2011</c:v>
                </c:pt>
                <c:pt idx="49">
                  <c:v>04/01/2011</c:v>
                </c:pt>
                <c:pt idx="50">
                  <c:v>05/01/2011</c:v>
                </c:pt>
                <c:pt idx="51">
                  <c:v>06/01/2011</c:v>
                </c:pt>
                <c:pt idx="52">
                  <c:v>07/01/2011</c:v>
                </c:pt>
                <c:pt idx="53">
                  <c:v>08/01/2011</c:v>
                </c:pt>
                <c:pt idx="54">
                  <c:v>09/01/2011</c:v>
                </c:pt>
                <c:pt idx="55">
                  <c:v>10/01/2011</c:v>
                </c:pt>
                <c:pt idx="56">
                  <c:v>11/01/2011</c:v>
                </c:pt>
                <c:pt idx="57">
                  <c:v>12/01/2011</c:v>
                </c:pt>
                <c:pt idx="58">
                  <c:v>01/01/2012</c:v>
                </c:pt>
                <c:pt idx="59">
                  <c:v>02/01/2012</c:v>
                </c:pt>
                <c:pt idx="60">
                  <c:v>03/01/2012</c:v>
                </c:pt>
                <c:pt idx="61">
                  <c:v>04/01/2012</c:v>
                </c:pt>
                <c:pt idx="62">
                  <c:v>05/01/2012</c:v>
                </c:pt>
                <c:pt idx="63">
                  <c:v>06/01/2012</c:v>
                </c:pt>
                <c:pt idx="64">
                  <c:v>07/01/2012</c:v>
                </c:pt>
                <c:pt idx="65">
                  <c:v>08/01/2012</c:v>
                </c:pt>
                <c:pt idx="66">
                  <c:v>09/01/2012</c:v>
                </c:pt>
                <c:pt idx="67">
                  <c:v>10/01/2012</c:v>
                </c:pt>
                <c:pt idx="68">
                  <c:v>11/01/2012</c:v>
                </c:pt>
                <c:pt idx="69">
                  <c:v>12/01/2012</c:v>
                </c:pt>
                <c:pt idx="70">
                  <c:v>01/01/2013</c:v>
                </c:pt>
                <c:pt idx="71">
                  <c:v>02/01/2013</c:v>
                </c:pt>
                <c:pt idx="72">
                  <c:v>03/01/2013</c:v>
                </c:pt>
                <c:pt idx="73">
                  <c:v>04/01/2013</c:v>
                </c:pt>
                <c:pt idx="74">
                  <c:v>05/01/2013</c:v>
                </c:pt>
                <c:pt idx="75">
                  <c:v>06/01/2013</c:v>
                </c:pt>
                <c:pt idx="76">
                  <c:v>07/01/2013</c:v>
                </c:pt>
                <c:pt idx="77">
                  <c:v>08/01/2013</c:v>
                </c:pt>
                <c:pt idx="78">
                  <c:v>09/01/2013</c:v>
                </c:pt>
                <c:pt idx="79">
                  <c:v>10/01/2013</c:v>
                </c:pt>
                <c:pt idx="80">
                  <c:v>11/01/2013</c:v>
                </c:pt>
                <c:pt idx="81">
                  <c:v>12/01/2013</c:v>
                </c:pt>
                <c:pt idx="82">
                  <c:v>01/01/2014</c:v>
                </c:pt>
                <c:pt idx="83">
                  <c:v>02/01/2014</c:v>
                </c:pt>
                <c:pt idx="84">
                  <c:v>03/01/2014</c:v>
                </c:pt>
                <c:pt idx="85">
                  <c:v>04/01/2014</c:v>
                </c:pt>
                <c:pt idx="86">
                  <c:v>05/01/2014</c:v>
                </c:pt>
                <c:pt idx="87">
                  <c:v>06/01/2014</c:v>
                </c:pt>
                <c:pt idx="88">
                  <c:v>07/01/2014</c:v>
                </c:pt>
                <c:pt idx="89">
                  <c:v>08/01/2014</c:v>
                </c:pt>
                <c:pt idx="90">
                  <c:v>09/01/2014</c:v>
                </c:pt>
                <c:pt idx="91">
                  <c:v>10/01/2014</c:v>
                </c:pt>
                <c:pt idx="92">
                  <c:v>11/01/2014</c:v>
                </c:pt>
                <c:pt idx="93">
                  <c:v>12/01/2014</c:v>
                </c:pt>
                <c:pt idx="94">
                  <c:v>01/01/2015</c:v>
                </c:pt>
                <c:pt idx="95">
                  <c:v>02/01/2015</c:v>
                </c:pt>
                <c:pt idx="96">
                  <c:v>03/01/2015</c:v>
                </c:pt>
                <c:pt idx="97">
                  <c:v>04/01/2015</c:v>
                </c:pt>
                <c:pt idx="98">
                  <c:v>05/01/2015</c:v>
                </c:pt>
                <c:pt idx="99">
                  <c:v>06/01/2015</c:v>
                </c:pt>
                <c:pt idx="100">
                  <c:v>07/01/2015</c:v>
                </c:pt>
                <c:pt idx="101">
                  <c:v>08/01/2015</c:v>
                </c:pt>
                <c:pt idx="102">
                  <c:v>09/01/2015</c:v>
                </c:pt>
                <c:pt idx="103">
                  <c:v>10/01/2015</c:v>
                </c:pt>
                <c:pt idx="104">
                  <c:v>11/01/2015</c:v>
                </c:pt>
                <c:pt idx="105">
                  <c:v>12/01/2015</c:v>
                </c:pt>
                <c:pt idx="106">
                  <c:v>01/01/2016</c:v>
                </c:pt>
                <c:pt idx="107">
                  <c:v>02/01/2016</c:v>
                </c:pt>
                <c:pt idx="108">
                  <c:v>03/01/2016</c:v>
                </c:pt>
                <c:pt idx="109">
                  <c:v>04/01/2016</c:v>
                </c:pt>
                <c:pt idx="110">
                  <c:v>05/01/2016</c:v>
                </c:pt>
                <c:pt idx="111">
                  <c:v>06/01/2016</c:v>
                </c:pt>
                <c:pt idx="112">
                  <c:v>07/01/2016</c:v>
                </c:pt>
                <c:pt idx="113">
                  <c:v>08/01/2016</c:v>
                </c:pt>
                <c:pt idx="114">
                  <c:v>09/01/2016</c:v>
                </c:pt>
                <c:pt idx="115">
                  <c:v>10/01/2016</c:v>
                </c:pt>
                <c:pt idx="116">
                  <c:v>11/01/2016</c:v>
                </c:pt>
                <c:pt idx="117">
                  <c:v>12/01/2016</c:v>
                </c:pt>
                <c:pt idx="118">
                  <c:v>01/01/2017</c:v>
                </c:pt>
                <c:pt idx="119">
                  <c:v>02/01/2017</c:v>
                </c:pt>
                <c:pt idx="120">
                  <c:v>03/01/2017</c:v>
                </c:pt>
                <c:pt idx="121">
                  <c:v>04/01/2017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smooth val="0"/>
        </c:ser>
        <c:marker val="1"/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40495176"/>
        <c:crosses val="autoZero"/>
        <c:lblAlgn val="ctr"/>
        <c:lblOffset val="100"/>
        <c:noMultiLvlLbl val="0"/>
      </c:catAx>
      <c:valAx>
        <c:axId val="2140495176"/>
        <c:scaling>
          <c:min val="0.0"/>
        </c:scaling>
        <c:delete val="0"/>
        <c:axPos val="l"/>
        <c:majorGridlines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4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Staunton-Waynesboro, VA Metropolitan Statistical Area</c:v>
                </c:pt>
              </c:strCache>
            </c:strRef>
          </c:tx>
          <c:marker>
            <c:symbol val="none"/>
          </c:marker>
          <c:cat>
            <c:strRef>
              <c:f>Sheet1!$A$2:$A$123</c:f>
              <c:strCache>
                <c:ptCount val="122"/>
                <c:pt idx="0">
                  <c:v>03/01/2007</c:v>
                </c:pt>
                <c:pt idx="1">
                  <c:v>04/01/2007</c:v>
                </c:pt>
                <c:pt idx="2">
                  <c:v>05/01/2007</c:v>
                </c:pt>
                <c:pt idx="3">
                  <c:v>06/01/2007</c:v>
                </c:pt>
                <c:pt idx="4">
                  <c:v>07/01/2007</c:v>
                </c:pt>
                <c:pt idx="5">
                  <c:v>08/01/2007</c:v>
                </c:pt>
                <c:pt idx="6">
                  <c:v>09/01/2007</c:v>
                </c:pt>
                <c:pt idx="7">
                  <c:v>10/01/2007</c:v>
                </c:pt>
                <c:pt idx="8">
                  <c:v>11/01/2007</c:v>
                </c:pt>
                <c:pt idx="9">
                  <c:v>12/01/2007</c:v>
                </c:pt>
                <c:pt idx="10">
                  <c:v>01/01/2008</c:v>
                </c:pt>
                <c:pt idx="11">
                  <c:v>02/01/2008</c:v>
                </c:pt>
                <c:pt idx="12">
                  <c:v>03/01/2008</c:v>
                </c:pt>
                <c:pt idx="13">
                  <c:v>04/01/2008</c:v>
                </c:pt>
                <c:pt idx="14">
                  <c:v>05/01/2008</c:v>
                </c:pt>
                <c:pt idx="15">
                  <c:v>06/01/2008</c:v>
                </c:pt>
                <c:pt idx="16">
                  <c:v>07/01/2008</c:v>
                </c:pt>
                <c:pt idx="17">
                  <c:v>08/01/2008</c:v>
                </c:pt>
                <c:pt idx="18">
                  <c:v>09/01/2008</c:v>
                </c:pt>
                <c:pt idx="19">
                  <c:v>10/01/2008</c:v>
                </c:pt>
                <c:pt idx="20">
                  <c:v>11/01/2008</c:v>
                </c:pt>
                <c:pt idx="21">
                  <c:v>12/01/2008</c:v>
                </c:pt>
                <c:pt idx="22">
                  <c:v>01/01/2009</c:v>
                </c:pt>
                <c:pt idx="23">
                  <c:v>02/01/2009</c:v>
                </c:pt>
                <c:pt idx="24">
                  <c:v>03/01/2009</c:v>
                </c:pt>
                <c:pt idx="25">
                  <c:v>04/01/2009</c:v>
                </c:pt>
                <c:pt idx="26">
                  <c:v>05/01/2009</c:v>
                </c:pt>
                <c:pt idx="27">
                  <c:v>06/01/2009</c:v>
                </c:pt>
                <c:pt idx="28">
                  <c:v>07/01/2009</c:v>
                </c:pt>
                <c:pt idx="29">
                  <c:v>08/01/2009</c:v>
                </c:pt>
                <c:pt idx="30">
                  <c:v>09/01/2009</c:v>
                </c:pt>
                <c:pt idx="31">
                  <c:v>10/01/2009</c:v>
                </c:pt>
                <c:pt idx="32">
                  <c:v>11/01/2009</c:v>
                </c:pt>
                <c:pt idx="33">
                  <c:v>12/01/2009</c:v>
                </c:pt>
                <c:pt idx="34">
                  <c:v>01/01/2010</c:v>
                </c:pt>
                <c:pt idx="35">
                  <c:v>02/01/2010</c:v>
                </c:pt>
                <c:pt idx="36">
                  <c:v>03/01/2010</c:v>
                </c:pt>
                <c:pt idx="37">
                  <c:v>04/01/2010</c:v>
                </c:pt>
                <c:pt idx="38">
                  <c:v>05/01/2010</c:v>
                </c:pt>
                <c:pt idx="39">
                  <c:v>06/01/2010</c:v>
                </c:pt>
                <c:pt idx="40">
                  <c:v>07/01/2010</c:v>
                </c:pt>
                <c:pt idx="41">
                  <c:v>08/01/2010</c:v>
                </c:pt>
                <c:pt idx="42">
                  <c:v>09/01/2010</c:v>
                </c:pt>
                <c:pt idx="43">
                  <c:v>10/01/2010</c:v>
                </c:pt>
                <c:pt idx="44">
                  <c:v>11/01/2010</c:v>
                </c:pt>
                <c:pt idx="45">
                  <c:v>12/01/2010</c:v>
                </c:pt>
                <c:pt idx="46">
                  <c:v>01/01/2011</c:v>
                </c:pt>
                <c:pt idx="47">
                  <c:v>02/01/2011</c:v>
                </c:pt>
                <c:pt idx="48">
                  <c:v>03/01/2011</c:v>
                </c:pt>
                <c:pt idx="49">
                  <c:v>04/01/2011</c:v>
                </c:pt>
                <c:pt idx="50">
                  <c:v>05/01/2011</c:v>
                </c:pt>
                <c:pt idx="51">
                  <c:v>06/01/2011</c:v>
                </c:pt>
                <c:pt idx="52">
                  <c:v>07/01/2011</c:v>
                </c:pt>
                <c:pt idx="53">
                  <c:v>08/01/2011</c:v>
                </c:pt>
                <c:pt idx="54">
                  <c:v>09/01/2011</c:v>
                </c:pt>
                <c:pt idx="55">
                  <c:v>10/01/2011</c:v>
                </c:pt>
                <c:pt idx="56">
                  <c:v>11/01/2011</c:v>
                </c:pt>
                <c:pt idx="57">
                  <c:v>12/01/2011</c:v>
                </c:pt>
                <c:pt idx="58">
                  <c:v>01/01/2012</c:v>
                </c:pt>
                <c:pt idx="59">
                  <c:v>02/01/2012</c:v>
                </c:pt>
                <c:pt idx="60">
                  <c:v>03/01/2012</c:v>
                </c:pt>
                <c:pt idx="61">
                  <c:v>04/01/2012</c:v>
                </c:pt>
                <c:pt idx="62">
                  <c:v>05/01/2012</c:v>
                </c:pt>
                <c:pt idx="63">
                  <c:v>06/01/2012</c:v>
                </c:pt>
                <c:pt idx="64">
                  <c:v>07/01/2012</c:v>
                </c:pt>
                <c:pt idx="65">
                  <c:v>08/01/2012</c:v>
                </c:pt>
                <c:pt idx="66">
                  <c:v>09/01/2012</c:v>
                </c:pt>
                <c:pt idx="67">
                  <c:v>10/01/2012</c:v>
                </c:pt>
                <c:pt idx="68">
                  <c:v>11/01/2012</c:v>
                </c:pt>
                <c:pt idx="69">
                  <c:v>12/01/2012</c:v>
                </c:pt>
                <c:pt idx="70">
                  <c:v>01/01/2013</c:v>
                </c:pt>
                <c:pt idx="71">
                  <c:v>02/01/2013</c:v>
                </c:pt>
                <c:pt idx="72">
                  <c:v>03/01/2013</c:v>
                </c:pt>
                <c:pt idx="73">
                  <c:v>04/01/2013</c:v>
                </c:pt>
                <c:pt idx="74">
                  <c:v>05/01/2013</c:v>
                </c:pt>
                <c:pt idx="75">
                  <c:v>06/01/2013</c:v>
                </c:pt>
                <c:pt idx="76">
                  <c:v>07/01/2013</c:v>
                </c:pt>
                <c:pt idx="77">
                  <c:v>08/01/2013</c:v>
                </c:pt>
                <c:pt idx="78">
                  <c:v>09/01/2013</c:v>
                </c:pt>
                <c:pt idx="79">
                  <c:v>10/01/2013</c:v>
                </c:pt>
                <c:pt idx="80">
                  <c:v>11/01/2013</c:v>
                </c:pt>
                <c:pt idx="81">
                  <c:v>12/01/2013</c:v>
                </c:pt>
                <c:pt idx="82">
                  <c:v>01/01/2014</c:v>
                </c:pt>
                <c:pt idx="83">
                  <c:v>02/01/2014</c:v>
                </c:pt>
                <c:pt idx="84">
                  <c:v>03/01/2014</c:v>
                </c:pt>
                <c:pt idx="85">
                  <c:v>04/01/2014</c:v>
                </c:pt>
                <c:pt idx="86">
                  <c:v>05/01/2014</c:v>
                </c:pt>
                <c:pt idx="87">
                  <c:v>06/01/2014</c:v>
                </c:pt>
                <c:pt idx="88">
                  <c:v>07/01/2014</c:v>
                </c:pt>
                <c:pt idx="89">
                  <c:v>08/01/2014</c:v>
                </c:pt>
                <c:pt idx="90">
                  <c:v>09/01/2014</c:v>
                </c:pt>
                <c:pt idx="91">
                  <c:v>10/01/2014</c:v>
                </c:pt>
                <c:pt idx="92">
                  <c:v>11/01/2014</c:v>
                </c:pt>
                <c:pt idx="93">
                  <c:v>12/01/2014</c:v>
                </c:pt>
                <c:pt idx="94">
                  <c:v>01/01/2015</c:v>
                </c:pt>
                <c:pt idx="95">
                  <c:v>02/01/2015</c:v>
                </c:pt>
                <c:pt idx="96">
                  <c:v>03/01/2015</c:v>
                </c:pt>
                <c:pt idx="97">
                  <c:v>04/01/2015</c:v>
                </c:pt>
                <c:pt idx="98">
                  <c:v>05/01/2015</c:v>
                </c:pt>
                <c:pt idx="99">
                  <c:v>06/01/2015</c:v>
                </c:pt>
                <c:pt idx="100">
                  <c:v>07/01/2015</c:v>
                </c:pt>
                <c:pt idx="101">
                  <c:v>08/01/2015</c:v>
                </c:pt>
                <c:pt idx="102">
                  <c:v>09/01/2015</c:v>
                </c:pt>
                <c:pt idx="103">
                  <c:v>10/01/2015</c:v>
                </c:pt>
                <c:pt idx="104">
                  <c:v>11/01/2015</c:v>
                </c:pt>
                <c:pt idx="105">
                  <c:v>12/01/2015</c:v>
                </c:pt>
                <c:pt idx="106">
                  <c:v>01/01/2016</c:v>
                </c:pt>
                <c:pt idx="107">
                  <c:v>02/01/2016</c:v>
                </c:pt>
                <c:pt idx="108">
                  <c:v>03/01/2016</c:v>
                </c:pt>
                <c:pt idx="109">
                  <c:v>04/01/2016</c:v>
                </c:pt>
                <c:pt idx="110">
                  <c:v>05/01/2016</c:v>
                </c:pt>
                <c:pt idx="111">
                  <c:v>06/01/2016</c:v>
                </c:pt>
                <c:pt idx="112">
                  <c:v>07/01/2016</c:v>
                </c:pt>
                <c:pt idx="113">
                  <c:v>08/01/2016</c:v>
                </c:pt>
                <c:pt idx="114">
                  <c:v>09/01/2016</c:v>
                </c:pt>
                <c:pt idx="115">
                  <c:v>10/01/2016</c:v>
                </c:pt>
                <c:pt idx="116">
                  <c:v>11/01/2016</c:v>
                </c:pt>
                <c:pt idx="117">
                  <c:v>12/01/2016</c:v>
                </c:pt>
                <c:pt idx="118">
                  <c:v>01/01/2017</c:v>
                </c:pt>
                <c:pt idx="119">
                  <c:v>02/01/2017</c:v>
                </c:pt>
                <c:pt idx="120">
                  <c:v>03/01/2017</c:v>
                </c:pt>
                <c:pt idx="121">
                  <c:v>04/01/2017</c:v>
                </c:pt>
              </c:strCache>
            </c:strRef>
          </c:cat>
          <c:val>
            <c:numRef>
              <c:f>Sheet1!$B$2:$B$123</c:f>
              <c:numCache>
                <c:formatCode>General</c:formatCode>
                <c:ptCount val="122"/>
                <c:pt idx="0">
                  <c:v>211.0</c:v>
                </c:pt>
                <c:pt idx="1">
                  <c:v>151.0</c:v>
                </c:pt>
                <c:pt idx="2">
                  <c:v>210.0</c:v>
                </c:pt>
                <c:pt idx="3">
                  <c:v>149.0</c:v>
                </c:pt>
                <c:pt idx="4">
                  <c:v>290.0</c:v>
                </c:pt>
                <c:pt idx="5">
                  <c:v>109.0</c:v>
                </c:pt>
                <c:pt idx="6">
                  <c:v>160.0</c:v>
                </c:pt>
                <c:pt idx="7">
                  <c:v>230.0</c:v>
                </c:pt>
                <c:pt idx="8">
                  <c:v>218.0</c:v>
                </c:pt>
                <c:pt idx="9">
                  <c:v>351.0</c:v>
                </c:pt>
                <c:pt idx="10">
                  <c:v>389.0</c:v>
                </c:pt>
                <c:pt idx="11">
                  <c:v>320.0</c:v>
                </c:pt>
                <c:pt idx="12">
                  <c:v>257.0</c:v>
                </c:pt>
                <c:pt idx="13">
                  <c:v>197.0</c:v>
                </c:pt>
                <c:pt idx="14">
                  <c:v>182.0</c:v>
                </c:pt>
                <c:pt idx="15">
                  <c:v>257.0</c:v>
                </c:pt>
                <c:pt idx="16">
                  <c:v>334.0</c:v>
                </c:pt>
                <c:pt idx="17">
                  <c:v>315.0</c:v>
                </c:pt>
                <c:pt idx="18">
                  <c:v>362.0</c:v>
                </c:pt>
                <c:pt idx="19">
                  <c:v>518.0</c:v>
                </c:pt>
                <c:pt idx="20">
                  <c:v>512.0</c:v>
                </c:pt>
                <c:pt idx="21">
                  <c:v>1038.0</c:v>
                </c:pt>
                <c:pt idx="22">
                  <c:v>824.0</c:v>
                </c:pt>
                <c:pt idx="23">
                  <c:v>748.0</c:v>
                </c:pt>
                <c:pt idx="24">
                  <c:v>634.0</c:v>
                </c:pt>
                <c:pt idx="25">
                  <c:v>551.0</c:v>
                </c:pt>
                <c:pt idx="26">
                  <c:v>482.0</c:v>
                </c:pt>
                <c:pt idx="27">
                  <c:v>582.0</c:v>
                </c:pt>
                <c:pt idx="28">
                  <c:v>593.0</c:v>
                </c:pt>
                <c:pt idx="29">
                  <c:v>500.0</c:v>
                </c:pt>
                <c:pt idx="30">
                  <c:v>604.0</c:v>
                </c:pt>
                <c:pt idx="31">
                  <c:v>705.0</c:v>
                </c:pt>
                <c:pt idx="32">
                  <c:v>647.0</c:v>
                </c:pt>
                <c:pt idx="33">
                  <c:v>997.0</c:v>
                </c:pt>
                <c:pt idx="34">
                  <c:v>963.0</c:v>
                </c:pt>
                <c:pt idx="35">
                  <c:v>819.0</c:v>
                </c:pt>
                <c:pt idx="36">
                  <c:v>738.0</c:v>
                </c:pt>
                <c:pt idx="37">
                  <c:v>584.0</c:v>
                </c:pt>
                <c:pt idx="38">
                  <c:v>548.0</c:v>
                </c:pt>
                <c:pt idx="39">
                  <c:v>427.0</c:v>
                </c:pt>
                <c:pt idx="40">
                  <c:v>484.0</c:v>
                </c:pt>
                <c:pt idx="41">
                  <c:v>725.0</c:v>
                </c:pt>
                <c:pt idx="42">
                  <c:v>481.0</c:v>
                </c:pt>
                <c:pt idx="43">
                  <c:v>525.0</c:v>
                </c:pt>
                <c:pt idx="44">
                  <c:v>584.0</c:v>
                </c:pt>
                <c:pt idx="45">
                  <c:v>630.0</c:v>
                </c:pt>
                <c:pt idx="46">
                  <c:v>691.0</c:v>
                </c:pt>
                <c:pt idx="47">
                  <c:v>527.0</c:v>
                </c:pt>
                <c:pt idx="48">
                  <c:v>532.0</c:v>
                </c:pt>
                <c:pt idx="49">
                  <c:v>410.0</c:v>
                </c:pt>
                <c:pt idx="50">
                  <c:v>503.0</c:v>
                </c:pt>
                <c:pt idx="51">
                  <c:v>405.0</c:v>
                </c:pt>
                <c:pt idx="52">
                  <c:v>394.0</c:v>
                </c:pt>
                <c:pt idx="53">
                  <c:v>481.0</c:v>
                </c:pt>
                <c:pt idx="54">
                  <c:v>462.0</c:v>
                </c:pt>
                <c:pt idx="55">
                  <c:v>426.0</c:v>
                </c:pt>
                <c:pt idx="56">
                  <c:v>570.0</c:v>
                </c:pt>
                <c:pt idx="57">
                  <c:v>536.0</c:v>
                </c:pt>
                <c:pt idx="58">
                  <c:v>658.0</c:v>
                </c:pt>
                <c:pt idx="59">
                  <c:v>436.0</c:v>
                </c:pt>
                <c:pt idx="60">
                  <c:v>462.0</c:v>
                </c:pt>
                <c:pt idx="61">
                  <c:v>340.0</c:v>
                </c:pt>
                <c:pt idx="62">
                  <c:v>375.0</c:v>
                </c:pt>
                <c:pt idx="63">
                  <c:v>329.0</c:v>
                </c:pt>
                <c:pt idx="64">
                  <c:v>413.0</c:v>
                </c:pt>
                <c:pt idx="65">
                  <c:v>352.0</c:v>
                </c:pt>
                <c:pt idx="66">
                  <c:v>333.0</c:v>
                </c:pt>
                <c:pt idx="67">
                  <c:v>330.0</c:v>
                </c:pt>
                <c:pt idx="68">
                  <c:v>410.0</c:v>
                </c:pt>
                <c:pt idx="69">
                  <c:v>374.0</c:v>
                </c:pt>
                <c:pt idx="70">
                  <c:v>470.0</c:v>
                </c:pt>
                <c:pt idx="71">
                  <c:v>353.0</c:v>
                </c:pt>
                <c:pt idx="72">
                  <c:v>288.0</c:v>
                </c:pt>
                <c:pt idx="73">
                  <c:v>273.0</c:v>
                </c:pt>
                <c:pt idx="74">
                  <c:v>280.0</c:v>
                </c:pt>
                <c:pt idx="75">
                  <c:v>219.0</c:v>
                </c:pt>
                <c:pt idx="76">
                  <c:v>241.0</c:v>
                </c:pt>
                <c:pt idx="77">
                  <c:v>222.0</c:v>
                </c:pt>
                <c:pt idx="78">
                  <c:v>257.0</c:v>
                </c:pt>
                <c:pt idx="79">
                  <c:v>332.0</c:v>
                </c:pt>
                <c:pt idx="80">
                  <c:v>309.0</c:v>
                </c:pt>
                <c:pt idx="81">
                  <c:v>457.0</c:v>
                </c:pt>
                <c:pt idx="82">
                  <c:v>377.0</c:v>
                </c:pt>
                <c:pt idx="83">
                  <c:v>284.0</c:v>
                </c:pt>
                <c:pt idx="84">
                  <c:v>191.0</c:v>
                </c:pt>
                <c:pt idx="85">
                  <c:v>177.0</c:v>
                </c:pt>
                <c:pt idx="86">
                  <c:v>213.0</c:v>
                </c:pt>
                <c:pt idx="87">
                  <c:v>167.0</c:v>
                </c:pt>
                <c:pt idx="88">
                  <c:v>163.0</c:v>
                </c:pt>
                <c:pt idx="89">
                  <c:v>171.0</c:v>
                </c:pt>
                <c:pt idx="90">
                  <c:v>214.0</c:v>
                </c:pt>
                <c:pt idx="91">
                  <c:v>210.0</c:v>
                </c:pt>
                <c:pt idx="92">
                  <c:v>214.0</c:v>
                </c:pt>
                <c:pt idx="93">
                  <c:v>343.0</c:v>
                </c:pt>
                <c:pt idx="94">
                  <c:v>317.0</c:v>
                </c:pt>
                <c:pt idx="95">
                  <c:v>241.0</c:v>
                </c:pt>
                <c:pt idx="96">
                  <c:v>203.0</c:v>
                </c:pt>
                <c:pt idx="97">
                  <c:v>157.0</c:v>
                </c:pt>
                <c:pt idx="98">
                  <c:v>136.0</c:v>
                </c:pt>
                <c:pt idx="99">
                  <c:v>200.0</c:v>
                </c:pt>
                <c:pt idx="100">
                  <c:v>193.0</c:v>
                </c:pt>
                <c:pt idx="101">
                  <c:v>133.0</c:v>
                </c:pt>
                <c:pt idx="102">
                  <c:v>137.0</c:v>
                </c:pt>
                <c:pt idx="103">
                  <c:v>195.0</c:v>
                </c:pt>
                <c:pt idx="104">
                  <c:v>178.0</c:v>
                </c:pt>
                <c:pt idx="105">
                  <c:v>254.0</c:v>
                </c:pt>
                <c:pt idx="106">
                  <c:v>260.0</c:v>
                </c:pt>
                <c:pt idx="107">
                  <c:v>157.0</c:v>
                </c:pt>
                <c:pt idx="108">
                  <c:v>143.0</c:v>
                </c:pt>
                <c:pt idx="109">
                  <c:v>111.0</c:v>
                </c:pt>
                <c:pt idx="110">
                  <c:v>150.0</c:v>
                </c:pt>
                <c:pt idx="111">
                  <c:v>130.0</c:v>
                </c:pt>
                <c:pt idx="112">
                  <c:v>143.0</c:v>
                </c:pt>
                <c:pt idx="113">
                  <c:v>139.0</c:v>
                </c:pt>
                <c:pt idx="114">
                  <c:v>265.0</c:v>
                </c:pt>
                <c:pt idx="115">
                  <c:v>173.0</c:v>
                </c:pt>
                <c:pt idx="116">
                  <c:v>195.0</c:v>
                </c:pt>
                <c:pt idx="117">
                  <c:v>197.0</c:v>
                </c:pt>
                <c:pt idx="118">
                  <c:v>234.0</c:v>
                </c:pt>
                <c:pt idx="119">
                  <c:v>138.0</c:v>
                </c:pt>
                <c:pt idx="120">
                  <c:v>139.0</c:v>
                </c:pt>
                <c:pt idx="121">
                  <c:v>122.0</c:v>
                </c:pt>
              </c:numCache>
            </c:numRef>
          </c:val>
          <c:smooth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Staunton-Waynesboro, VA Metropolitan Statistical Area</c:v>
                </c:pt>
              </c:strCache>
            </c:strRef>
          </c:tx>
          <c:marker>
            <c:symbol val="none"/>
          </c:marker>
          <c:cat>
            <c:strRef>
              <c:f>Sheet1!$A$2:$A$123</c:f>
              <c:strCache>
                <c:ptCount val="122"/>
                <c:pt idx="0">
                  <c:v>03/01/2007</c:v>
                </c:pt>
                <c:pt idx="1">
                  <c:v>04/01/2007</c:v>
                </c:pt>
                <c:pt idx="2">
                  <c:v>05/01/2007</c:v>
                </c:pt>
                <c:pt idx="3">
                  <c:v>06/01/2007</c:v>
                </c:pt>
                <c:pt idx="4">
                  <c:v>07/01/2007</c:v>
                </c:pt>
                <c:pt idx="5">
                  <c:v>08/01/2007</c:v>
                </c:pt>
                <c:pt idx="6">
                  <c:v>09/01/2007</c:v>
                </c:pt>
                <c:pt idx="7">
                  <c:v>10/01/2007</c:v>
                </c:pt>
                <c:pt idx="8">
                  <c:v>11/01/2007</c:v>
                </c:pt>
                <c:pt idx="9">
                  <c:v>12/01/2007</c:v>
                </c:pt>
                <c:pt idx="10">
                  <c:v>01/01/2008</c:v>
                </c:pt>
                <c:pt idx="11">
                  <c:v>02/01/2008</c:v>
                </c:pt>
                <c:pt idx="12">
                  <c:v>03/01/2008</c:v>
                </c:pt>
                <c:pt idx="13">
                  <c:v>04/01/2008</c:v>
                </c:pt>
                <c:pt idx="14">
                  <c:v>05/01/2008</c:v>
                </c:pt>
                <c:pt idx="15">
                  <c:v>06/01/2008</c:v>
                </c:pt>
                <c:pt idx="16">
                  <c:v>07/01/2008</c:v>
                </c:pt>
                <c:pt idx="17">
                  <c:v>08/01/2008</c:v>
                </c:pt>
                <c:pt idx="18">
                  <c:v>09/01/2008</c:v>
                </c:pt>
                <c:pt idx="19">
                  <c:v>10/01/2008</c:v>
                </c:pt>
                <c:pt idx="20">
                  <c:v>11/01/2008</c:v>
                </c:pt>
                <c:pt idx="21">
                  <c:v>12/01/2008</c:v>
                </c:pt>
                <c:pt idx="22">
                  <c:v>01/01/2009</c:v>
                </c:pt>
                <c:pt idx="23">
                  <c:v>02/01/2009</c:v>
                </c:pt>
                <c:pt idx="24">
                  <c:v>03/01/2009</c:v>
                </c:pt>
                <c:pt idx="25">
                  <c:v>04/01/2009</c:v>
                </c:pt>
                <c:pt idx="26">
                  <c:v>05/01/2009</c:v>
                </c:pt>
                <c:pt idx="27">
                  <c:v>06/01/2009</c:v>
                </c:pt>
                <c:pt idx="28">
                  <c:v>07/01/2009</c:v>
                </c:pt>
                <c:pt idx="29">
                  <c:v>08/01/2009</c:v>
                </c:pt>
                <c:pt idx="30">
                  <c:v>09/01/2009</c:v>
                </c:pt>
                <c:pt idx="31">
                  <c:v>10/01/2009</c:v>
                </c:pt>
                <c:pt idx="32">
                  <c:v>11/01/2009</c:v>
                </c:pt>
                <c:pt idx="33">
                  <c:v>12/01/2009</c:v>
                </c:pt>
                <c:pt idx="34">
                  <c:v>01/01/2010</c:v>
                </c:pt>
                <c:pt idx="35">
                  <c:v>02/01/2010</c:v>
                </c:pt>
                <c:pt idx="36">
                  <c:v>03/01/2010</c:v>
                </c:pt>
                <c:pt idx="37">
                  <c:v>04/01/2010</c:v>
                </c:pt>
                <c:pt idx="38">
                  <c:v>05/01/2010</c:v>
                </c:pt>
                <c:pt idx="39">
                  <c:v>06/01/2010</c:v>
                </c:pt>
                <c:pt idx="40">
                  <c:v>07/01/2010</c:v>
                </c:pt>
                <c:pt idx="41">
                  <c:v>08/01/2010</c:v>
                </c:pt>
                <c:pt idx="42">
                  <c:v>09/01/2010</c:v>
                </c:pt>
                <c:pt idx="43">
                  <c:v>10/01/2010</c:v>
                </c:pt>
                <c:pt idx="44">
                  <c:v>11/01/2010</c:v>
                </c:pt>
                <c:pt idx="45">
                  <c:v>12/01/2010</c:v>
                </c:pt>
                <c:pt idx="46">
                  <c:v>01/01/2011</c:v>
                </c:pt>
                <c:pt idx="47">
                  <c:v>02/01/2011</c:v>
                </c:pt>
                <c:pt idx="48">
                  <c:v>03/01/2011</c:v>
                </c:pt>
                <c:pt idx="49">
                  <c:v>04/01/2011</c:v>
                </c:pt>
                <c:pt idx="50">
                  <c:v>05/01/2011</c:v>
                </c:pt>
                <c:pt idx="51">
                  <c:v>06/01/2011</c:v>
                </c:pt>
                <c:pt idx="52">
                  <c:v>07/01/2011</c:v>
                </c:pt>
                <c:pt idx="53">
                  <c:v>08/01/2011</c:v>
                </c:pt>
                <c:pt idx="54">
                  <c:v>09/01/2011</c:v>
                </c:pt>
                <c:pt idx="55">
                  <c:v>10/01/2011</c:v>
                </c:pt>
                <c:pt idx="56">
                  <c:v>11/01/2011</c:v>
                </c:pt>
                <c:pt idx="57">
                  <c:v>12/01/2011</c:v>
                </c:pt>
                <c:pt idx="58">
                  <c:v>01/01/2012</c:v>
                </c:pt>
                <c:pt idx="59">
                  <c:v>02/01/2012</c:v>
                </c:pt>
                <c:pt idx="60">
                  <c:v>03/01/2012</c:v>
                </c:pt>
                <c:pt idx="61">
                  <c:v>04/01/2012</c:v>
                </c:pt>
                <c:pt idx="62">
                  <c:v>05/01/2012</c:v>
                </c:pt>
                <c:pt idx="63">
                  <c:v>06/01/2012</c:v>
                </c:pt>
                <c:pt idx="64">
                  <c:v>07/01/2012</c:v>
                </c:pt>
                <c:pt idx="65">
                  <c:v>08/01/2012</c:v>
                </c:pt>
                <c:pt idx="66">
                  <c:v>09/01/2012</c:v>
                </c:pt>
                <c:pt idx="67">
                  <c:v>10/01/2012</c:v>
                </c:pt>
                <c:pt idx="68">
                  <c:v>11/01/2012</c:v>
                </c:pt>
                <c:pt idx="69">
                  <c:v>12/01/2012</c:v>
                </c:pt>
                <c:pt idx="70">
                  <c:v>01/01/2013</c:v>
                </c:pt>
                <c:pt idx="71">
                  <c:v>02/01/2013</c:v>
                </c:pt>
                <c:pt idx="72">
                  <c:v>03/01/2013</c:v>
                </c:pt>
                <c:pt idx="73">
                  <c:v>04/01/2013</c:v>
                </c:pt>
                <c:pt idx="74">
                  <c:v>05/01/2013</c:v>
                </c:pt>
                <c:pt idx="75">
                  <c:v>06/01/2013</c:v>
                </c:pt>
                <c:pt idx="76">
                  <c:v>07/01/2013</c:v>
                </c:pt>
                <c:pt idx="77">
                  <c:v>08/01/2013</c:v>
                </c:pt>
                <c:pt idx="78">
                  <c:v>09/01/2013</c:v>
                </c:pt>
                <c:pt idx="79">
                  <c:v>10/01/2013</c:v>
                </c:pt>
                <c:pt idx="80">
                  <c:v>11/01/2013</c:v>
                </c:pt>
                <c:pt idx="81">
                  <c:v>12/01/2013</c:v>
                </c:pt>
                <c:pt idx="82">
                  <c:v>01/01/2014</c:v>
                </c:pt>
                <c:pt idx="83">
                  <c:v>02/01/2014</c:v>
                </c:pt>
                <c:pt idx="84">
                  <c:v>03/01/2014</c:v>
                </c:pt>
                <c:pt idx="85">
                  <c:v>04/01/2014</c:v>
                </c:pt>
                <c:pt idx="86">
                  <c:v>05/01/2014</c:v>
                </c:pt>
                <c:pt idx="87">
                  <c:v>06/01/2014</c:v>
                </c:pt>
                <c:pt idx="88">
                  <c:v>07/01/2014</c:v>
                </c:pt>
                <c:pt idx="89">
                  <c:v>08/01/2014</c:v>
                </c:pt>
                <c:pt idx="90">
                  <c:v>09/01/2014</c:v>
                </c:pt>
                <c:pt idx="91">
                  <c:v>10/01/2014</c:v>
                </c:pt>
                <c:pt idx="92">
                  <c:v>11/01/2014</c:v>
                </c:pt>
                <c:pt idx="93">
                  <c:v>12/01/2014</c:v>
                </c:pt>
                <c:pt idx="94">
                  <c:v>01/01/2015</c:v>
                </c:pt>
                <c:pt idx="95">
                  <c:v>02/01/2015</c:v>
                </c:pt>
                <c:pt idx="96">
                  <c:v>03/01/2015</c:v>
                </c:pt>
                <c:pt idx="97">
                  <c:v>04/01/2015</c:v>
                </c:pt>
                <c:pt idx="98">
                  <c:v>05/01/2015</c:v>
                </c:pt>
                <c:pt idx="99">
                  <c:v>06/01/2015</c:v>
                </c:pt>
                <c:pt idx="100">
                  <c:v>07/01/2015</c:v>
                </c:pt>
                <c:pt idx="101">
                  <c:v>08/01/2015</c:v>
                </c:pt>
                <c:pt idx="102">
                  <c:v>09/01/2015</c:v>
                </c:pt>
                <c:pt idx="103">
                  <c:v>10/01/2015</c:v>
                </c:pt>
                <c:pt idx="104">
                  <c:v>11/01/2015</c:v>
                </c:pt>
                <c:pt idx="105">
                  <c:v>12/01/2015</c:v>
                </c:pt>
                <c:pt idx="106">
                  <c:v>01/01/2016</c:v>
                </c:pt>
                <c:pt idx="107">
                  <c:v>02/01/2016</c:v>
                </c:pt>
                <c:pt idx="108">
                  <c:v>03/01/2016</c:v>
                </c:pt>
                <c:pt idx="109">
                  <c:v>04/01/2016</c:v>
                </c:pt>
                <c:pt idx="110">
                  <c:v>05/01/2016</c:v>
                </c:pt>
                <c:pt idx="111">
                  <c:v>06/01/2016</c:v>
                </c:pt>
                <c:pt idx="112">
                  <c:v>07/01/2016</c:v>
                </c:pt>
                <c:pt idx="113">
                  <c:v>08/01/2016</c:v>
                </c:pt>
                <c:pt idx="114">
                  <c:v>09/01/2016</c:v>
                </c:pt>
                <c:pt idx="115">
                  <c:v>10/01/2016</c:v>
                </c:pt>
                <c:pt idx="116">
                  <c:v>11/01/2016</c:v>
                </c:pt>
                <c:pt idx="117">
                  <c:v>12/01/2016</c:v>
                </c:pt>
                <c:pt idx="118">
                  <c:v>01/01/2017</c:v>
                </c:pt>
                <c:pt idx="119">
                  <c:v>02/01/2017</c:v>
                </c:pt>
                <c:pt idx="120">
                  <c:v>03/01/2017</c:v>
                </c:pt>
                <c:pt idx="121">
                  <c:v>04/01/2017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smooth val="0"/>
        </c:ser>
        <c:marker val="1"/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40495176"/>
        <c:crosses val="autoZero"/>
        <c:lblAlgn val="ctr"/>
        <c:lblOffset val="100"/>
        <c:noMultiLvlLbl val="0"/>
      </c:catAx>
      <c:valAx>
        <c:axId val="2140495176"/>
        <c:scaling>
          <c:min val="0.0"/>
        </c:scaling>
        <c:delete val="0"/>
        <c:axPos val="l"/>
        <c:majorGridlines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5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Virginia</c:v>
                </c:pt>
              </c:strCache>
            </c:strRef>
          </c:tx>
          <c:marker>
            <c:symbol val="none"/>
          </c:marker>
          <c:cat>
            <c:strRef>
              <c:f>Sheet1!$A$2:$A$123</c:f>
              <c:strCache>
                <c:ptCount val="122"/>
                <c:pt idx="0">
                  <c:v>03/01/2007</c:v>
                </c:pt>
                <c:pt idx="1">
                  <c:v>04/01/2007</c:v>
                </c:pt>
                <c:pt idx="2">
                  <c:v>05/01/2007</c:v>
                </c:pt>
                <c:pt idx="3">
                  <c:v>06/01/2007</c:v>
                </c:pt>
                <c:pt idx="4">
                  <c:v>07/01/2007</c:v>
                </c:pt>
                <c:pt idx="5">
                  <c:v>08/01/2007</c:v>
                </c:pt>
                <c:pt idx="6">
                  <c:v>09/01/2007</c:v>
                </c:pt>
                <c:pt idx="7">
                  <c:v>10/01/2007</c:v>
                </c:pt>
                <c:pt idx="8">
                  <c:v>11/01/2007</c:v>
                </c:pt>
                <c:pt idx="9">
                  <c:v>12/01/2007</c:v>
                </c:pt>
                <c:pt idx="10">
                  <c:v>01/01/2008</c:v>
                </c:pt>
                <c:pt idx="11">
                  <c:v>02/01/2008</c:v>
                </c:pt>
                <c:pt idx="12">
                  <c:v>03/01/2008</c:v>
                </c:pt>
                <c:pt idx="13">
                  <c:v>04/01/2008</c:v>
                </c:pt>
                <c:pt idx="14">
                  <c:v>05/01/2008</c:v>
                </c:pt>
                <c:pt idx="15">
                  <c:v>06/01/2008</c:v>
                </c:pt>
                <c:pt idx="16">
                  <c:v>07/01/2008</c:v>
                </c:pt>
                <c:pt idx="17">
                  <c:v>08/01/2008</c:v>
                </c:pt>
                <c:pt idx="18">
                  <c:v>09/01/2008</c:v>
                </c:pt>
                <c:pt idx="19">
                  <c:v>10/01/2008</c:v>
                </c:pt>
                <c:pt idx="20">
                  <c:v>11/01/2008</c:v>
                </c:pt>
                <c:pt idx="21">
                  <c:v>12/01/2008</c:v>
                </c:pt>
                <c:pt idx="22">
                  <c:v>01/01/2009</c:v>
                </c:pt>
                <c:pt idx="23">
                  <c:v>02/01/2009</c:v>
                </c:pt>
                <c:pt idx="24">
                  <c:v>03/01/2009</c:v>
                </c:pt>
                <c:pt idx="25">
                  <c:v>04/01/2009</c:v>
                </c:pt>
                <c:pt idx="26">
                  <c:v>05/01/2009</c:v>
                </c:pt>
                <c:pt idx="27">
                  <c:v>06/01/2009</c:v>
                </c:pt>
                <c:pt idx="28">
                  <c:v>07/01/2009</c:v>
                </c:pt>
                <c:pt idx="29">
                  <c:v>08/01/2009</c:v>
                </c:pt>
                <c:pt idx="30">
                  <c:v>09/01/2009</c:v>
                </c:pt>
                <c:pt idx="31">
                  <c:v>10/01/2009</c:v>
                </c:pt>
                <c:pt idx="32">
                  <c:v>11/01/2009</c:v>
                </c:pt>
                <c:pt idx="33">
                  <c:v>12/01/2009</c:v>
                </c:pt>
                <c:pt idx="34">
                  <c:v>01/01/2010</c:v>
                </c:pt>
                <c:pt idx="35">
                  <c:v>02/01/2010</c:v>
                </c:pt>
                <c:pt idx="36">
                  <c:v>03/01/2010</c:v>
                </c:pt>
                <c:pt idx="37">
                  <c:v>04/01/2010</c:v>
                </c:pt>
                <c:pt idx="38">
                  <c:v>05/01/2010</c:v>
                </c:pt>
                <c:pt idx="39">
                  <c:v>06/01/2010</c:v>
                </c:pt>
                <c:pt idx="40">
                  <c:v>07/01/2010</c:v>
                </c:pt>
                <c:pt idx="41">
                  <c:v>08/01/2010</c:v>
                </c:pt>
                <c:pt idx="42">
                  <c:v>09/01/2010</c:v>
                </c:pt>
                <c:pt idx="43">
                  <c:v>10/01/2010</c:v>
                </c:pt>
                <c:pt idx="44">
                  <c:v>11/01/2010</c:v>
                </c:pt>
                <c:pt idx="45">
                  <c:v>12/01/2010</c:v>
                </c:pt>
                <c:pt idx="46">
                  <c:v>01/01/2011</c:v>
                </c:pt>
                <c:pt idx="47">
                  <c:v>02/01/2011</c:v>
                </c:pt>
                <c:pt idx="48">
                  <c:v>03/01/2011</c:v>
                </c:pt>
                <c:pt idx="49">
                  <c:v>04/01/2011</c:v>
                </c:pt>
                <c:pt idx="50">
                  <c:v>05/01/2011</c:v>
                </c:pt>
                <c:pt idx="51">
                  <c:v>06/01/2011</c:v>
                </c:pt>
                <c:pt idx="52">
                  <c:v>07/01/2011</c:v>
                </c:pt>
                <c:pt idx="53">
                  <c:v>08/01/2011</c:v>
                </c:pt>
                <c:pt idx="54">
                  <c:v>09/01/2011</c:v>
                </c:pt>
                <c:pt idx="55">
                  <c:v>10/01/2011</c:v>
                </c:pt>
                <c:pt idx="56">
                  <c:v>11/01/2011</c:v>
                </c:pt>
                <c:pt idx="57">
                  <c:v>12/01/2011</c:v>
                </c:pt>
                <c:pt idx="58">
                  <c:v>01/01/2012</c:v>
                </c:pt>
                <c:pt idx="59">
                  <c:v>02/01/2012</c:v>
                </c:pt>
                <c:pt idx="60">
                  <c:v>03/01/2012</c:v>
                </c:pt>
                <c:pt idx="61">
                  <c:v>04/01/2012</c:v>
                </c:pt>
                <c:pt idx="62">
                  <c:v>05/01/2012</c:v>
                </c:pt>
                <c:pt idx="63">
                  <c:v>06/01/2012</c:v>
                </c:pt>
                <c:pt idx="64">
                  <c:v>07/01/2012</c:v>
                </c:pt>
                <c:pt idx="65">
                  <c:v>08/01/2012</c:v>
                </c:pt>
                <c:pt idx="66">
                  <c:v>09/01/2012</c:v>
                </c:pt>
                <c:pt idx="67">
                  <c:v>10/01/2012</c:v>
                </c:pt>
                <c:pt idx="68">
                  <c:v>11/01/2012</c:v>
                </c:pt>
                <c:pt idx="69">
                  <c:v>12/01/2012</c:v>
                </c:pt>
                <c:pt idx="70">
                  <c:v>01/01/2013</c:v>
                </c:pt>
                <c:pt idx="71">
                  <c:v>02/01/2013</c:v>
                </c:pt>
                <c:pt idx="72">
                  <c:v>03/01/2013</c:v>
                </c:pt>
                <c:pt idx="73">
                  <c:v>04/01/2013</c:v>
                </c:pt>
                <c:pt idx="74">
                  <c:v>05/01/2013</c:v>
                </c:pt>
                <c:pt idx="75">
                  <c:v>06/01/2013</c:v>
                </c:pt>
                <c:pt idx="76">
                  <c:v>07/01/2013</c:v>
                </c:pt>
                <c:pt idx="77">
                  <c:v>08/01/2013</c:v>
                </c:pt>
                <c:pt idx="78">
                  <c:v>09/01/2013</c:v>
                </c:pt>
                <c:pt idx="79">
                  <c:v>10/01/2013</c:v>
                </c:pt>
                <c:pt idx="80">
                  <c:v>11/01/2013</c:v>
                </c:pt>
                <c:pt idx="81">
                  <c:v>12/01/2013</c:v>
                </c:pt>
                <c:pt idx="82">
                  <c:v>01/01/2014</c:v>
                </c:pt>
                <c:pt idx="83">
                  <c:v>02/01/2014</c:v>
                </c:pt>
                <c:pt idx="84">
                  <c:v>03/01/2014</c:v>
                </c:pt>
                <c:pt idx="85">
                  <c:v>04/01/2014</c:v>
                </c:pt>
                <c:pt idx="86">
                  <c:v>05/01/2014</c:v>
                </c:pt>
                <c:pt idx="87">
                  <c:v>06/01/2014</c:v>
                </c:pt>
                <c:pt idx="88">
                  <c:v>07/01/2014</c:v>
                </c:pt>
                <c:pt idx="89">
                  <c:v>08/01/2014</c:v>
                </c:pt>
                <c:pt idx="90">
                  <c:v>09/01/2014</c:v>
                </c:pt>
                <c:pt idx="91">
                  <c:v>10/01/2014</c:v>
                </c:pt>
                <c:pt idx="92">
                  <c:v>11/01/2014</c:v>
                </c:pt>
                <c:pt idx="93">
                  <c:v>12/01/2014</c:v>
                </c:pt>
                <c:pt idx="94">
                  <c:v>01/01/2015</c:v>
                </c:pt>
                <c:pt idx="95">
                  <c:v>02/01/2015</c:v>
                </c:pt>
                <c:pt idx="96">
                  <c:v>03/01/2015</c:v>
                </c:pt>
                <c:pt idx="97">
                  <c:v>04/01/2015</c:v>
                </c:pt>
                <c:pt idx="98">
                  <c:v>05/01/2015</c:v>
                </c:pt>
                <c:pt idx="99">
                  <c:v>06/01/2015</c:v>
                </c:pt>
                <c:pt idx="100">
                  <c:v>07/01/2015</c:v>
                </c:pt>
                <c:pt idx="101">
                  <c:v>08/01/2015</c:v>
                </c:pt>
                <c:pt idx="102">
                  <c:v>09/01/2015</c:v>
                </c:pt>
                <c:pt idx="103">
                  <c:v>10/01/2015</c:v>
                </c:pt>
                <c:pt idx="104">
                  <c:v>11/01/2015</c:v>
                </c:pt>
                <c:pt idx="105">
                  <c:v>12/01/2015</c:v>
                </c:pt>
                <c:pt idx="106">
                  <c:v>01/01/2016</c:v>
                </c:pt>
                <c:pt idx="107">
                  <c:v>02/01/2016</c:v>
                </c:pt>
                <c:pt idx="108">
                  <c:v>03/01/2016</c:v>
                </c:pt>
                <c:pt idx="109">
                  <c:v>04/01/2016</c:v>
                </c:pt>
                <c:pt idx="110">
                  <c:v>05/01/2016</c:v>
                </c:pt>
                <c:pt idx="111">
                  <c:v>06/01/2016</c:v>
                </c:pt>
                <c:pt idx="112">
                  <c:v>07/01/2016</c:v>
                </c:pt>
                <c:pt idx="113">
                  <c:v>08/01/2016</c:v>
                </c:pt>
                <c:pt idx="114">
                  <c:v>09/01/2016</c:v>
                </c:pt>
                <c:pt idx="115">
                  <c:v>10/01/2016</c:v>
                </c:pt>
                <c:pt idx="116">
                  <c:v>11/01/2016</c:v>
                </c:pt>
                <c:pt idx="117">
                  <c:v>12/01/2016</c:v>
                </c:pt>
                <c:pt idx="118">
                  <c:v>01/01/2017</c:v>
                </c:pt>
                <c:pt idx="119">
                  <c:v>02/01/2017</c:v>
                </c:pt>
                <c:pt idx="120">
                  <c:v>03/01/2017</c:v>
                </c:pt>
                <c:pt idx="121">
                  <c:v>04/01/2017</c:v>
                </c:pt>
              </c:strCache>
            </c:strRef>
          </c:cat>
          <c:val>
            <c:numRef>
              <c:f>Sheet1!$B$2:$B$123</c:f>
              <c:numCache>
                <c:formatCode>General</c:formatCode>
                <c:ptCount val="122"/>
                <c:pt idx="0">
                  <c:v>12116.0</c:v>
                </c:pt>
                <c:pt idx="1">
                  <c:v>11884.0</c:v>
                </c:pt>
                <c:pt idx="2">
                  <c:v>11968.0</c:v>
                </c:pt>
                <c:pt idx="3">
                  <c:v>11587.0</c:v>
                </c:pt>
                <c:pt idx="4">
                  <c:v>14640.0</c:v>
                </c:pt>
                <c:pt idx="5">
                  <c:v>13117.0</c:v>
                </c:pt>
                <c:pt idx="6">
                  <c:v>11046.0</c:v>
                </c:pt>
                <c:pt idx="7">
                  <c:v>14533.0</c:v>
                </c:pt>
                <c:pt idx="8">
                  <c:v>14840.0</c:v>
                </c:pt>
                <c:pt idx="9">
                  <c:v>14484.0</c:v>
                </c:pt>
                <c:pt idx="10">
                  <c:v>23685.0</c:v>
                </c:pt>
                <c:pt idx="11">
                  <c:v>16675.0</c:v>
                </c:pt>
                <c:pt idx="12">
                  <c:v>16007.0</c:v>
                </c:pt>
                <c:pt idx="13">
                  <c:v>15966.0</c:v>
                </c:pt>
                <c:pt idx="14">
                  <c:v>15362.0</c:v>
                </c:pt>
                <c:pt idx="15">
                  <c:v>16520.0</c:v>
                </c:pt>
                <c:pt idx="16">
                  <c:v>26215.0</c:v>
                </c:pt>
                <c:pt idx="17">
                  <c:v>26827.0</c:v>
                </c:pt>
                <c:pt idx="18">
                  <c:v>23484.0</c:v>
                </c:pt>
                <c:pt idx="19">
                  <c:v>28629.0</c:v>
                </c:pt>
                <c:pt idx="20">
                  <c:v>29108.0</c:v>
                </c:pt>
                <c:pt idx="21">
                  <c:v>46211.0</c:v>
                </c:pt>
                <c:pt idx="22">
                  <c:v>49535.0</c:v>
                </c:pt>
                <c:pt idx="23">
                  <c:v>39124.0</c:v>
                </c:pt>
                <c:pt idx="24">
                  <c:v>43449.0</c:v>
                </c:pt>
                <c:pt idx="25">
                  <c:v>36894.0</c:v>
                </c:pt>
                <c:pt idx="26">
                  <c:v>34098.0</c:v>
                </c:pt>
                <c:pt idx="27">
                  <c:v>40634.0</c:v>
                </c:pt>
                <c:pt idx="28">
                  <c:v>41412.0</c:v>
                </c:pt>
                <c:pt idx="29">
                  <c:v>36877.0</c:v>
                </c:pt>
                <c:pt idx="30">
                  <c:v>37045.0</c:v>
                </c:pt>
                <c:pt idx="31">
                  <c:v>46952.0</c:v>
                </c:pt>
                <c:pt idx="32">
                  <c:v>40159.0</c:v>
                </c:pt>
                <c:pt idx="33">
                  <c:v>54334.0</c:v>
                </c:pt>
                <c:pt idx="34">
                  <c:v>58560.0</c:v>
                </c:pt>
                <c:pt idx="35">
                  <c:v>41202.0</c:v>
                </c:pt>
                <c:pt idx="36">
                  <c:v>46379.0</c:v>
                </c:pt>
                <c:pt idx="37">
                  <c:v>38127.0</c:v>
                </c:pt>
                <c:pt idx="38">
                  <c:v>38700.0</c:v>
                </c:pt>
                <c:pt idx="39">
                  <c:v>30944.0</c:v>
                </c:pt>
                <c:pt idx="40">
                  <c:v>34593.0</c:v>
                </c:pt>
                <c:pt idx="41">
                  <c:v>51949.0</c:v>
                </c:pt>
                <c:pt idx="42">
                  <c:v>35889.0</c:v>
                </c:pt>
                <c:pt idx="43">
                  <c:v>37061.0</c:v>
                </c:pt>
                <c:pt idx="44">
                  <c:v>37092.0</c:v>
                </c:pt>
                <c:pt idx="45">
                  <c:v>41286.0</c:v>
                </c:pt>
                <c:pt idx="46">
                  <c:v>49643.0</c:v>
                </c:pt>
                <c:pt idx="47">
                  <c:v>34577.0</c:v>
                </c:pt>
                <c:pt idx="48">
                  <c:v>38080.0</c:v>
                </c:pt>
                <c:pt idx="49">
                  <c:v>32845.0</c:v>
                </c:pt>
                <c:pt idx="50">
                  <c:v>33146.0</c:v>
                </c:pt>
                <c:pt idx="51">
                  <c:v>34516.0</c:v>
                </c:pt>
                <c:pt idx="52">
                  <c:v>32006.0</c:v>
                </c:pt>
                <c:pt idx="53">
                  <c:v>34152.0</c:v>
                </c:pt>
                <c:pt idx="54">
                  <c:v>30145.0</c:v>
                </c:pt>
                <c:pt idx="55">
                  <c:v>31425.0</c:v>
                </c:pt>
                <c:pt idx="56">
                  <c:v>32642.0</c:v>
                </c:pt>
                <c:pt idx="57">
                  <c:v>35562.0</c:v>
                </c:pt>
                <c:pt idx="58">
                  <c:v>44319.0</c:v>
                </c:pt>
                <c:pt idx="59">
                  <c:v>31151.0</c:v>
                </c:pt>
                <c:pt idx="60">
                  <c:v>28851.0</c:v>
                </c:pt>
                <c:pt idx="61">
                  <c:v>28111.0</c:v>
                </c:pt>
                <c:pt idx="62">
                  <c:v>29835.0</c:v>
                </c:pt>
                <c:pt idx="63">
                  <c:v>28570.0</c:v>
                </c:pt>
                <c:pt idx="64">
                  <c:v>30922.0</c:v>
                </c:pt>
                <c:pt idx="65">
                  <c:v>27127.0</c:v>
                </c:pt>
                <c:pt idx="66">
                  <c:v>23407.0</c:v>
                </c:pt>
                <c:pt idx="67">
                  <c:v>24908.0</c:v>
                </c:pt>
                <c:pt idx="68">
                  <c:v>26506.0</c:v>
                </c:pt>
                <c:pt idx="69">
                  <c:v>26415.0</c:v>
                </c:pt>
                <c:pt idx="70">
                  <c:v>38543.0</c:v>
                </c:pt>
                <c:pt idx="71">
                  <c:v>23129.0</c:v>
                </c:pt>
                <c:pt idx="72">
                  <c:v>22250.0</c:v>
                </c:pt>
                <c:pt idx="73">
                  <c:v>23827.0</c:v>
                </c:pt>
                <c:pt idx="74">
                  <c:v>23684.0</c:v>
                </c:pt>
                <c:pt idx="75">
                  <c:v>22293.0</c:v>
                </c:pt>
                <c:pt idx="76">
                  <c:v>25923.0</c:v>
                </c:pt>
                <c:pt idx="77">
                  <c:v>21880.0</c:v>
                </c:pt>
                <c:pt idx="78">
                  <c:v>21217.0</c:v>
                </c:pt>
                <c:pt idx="79">
                  <c:v>38823.0</c:v>
                </c:pt>
                <c:pt idx="80">
                  <c:v>21277.0</c:v>
                </c:pt>
                <c:pt idx="81">
                  <c:v>27778.0</c:v>
                </c:pt>
                <c:pt idx="82">
                  <c:v>29544.0</c:v>
                </c:pt>
                <c:pt idx="83">
                  <c:v>16556.0</c:v>
                </c:pt>
                <c:pt idx="84">
                  <c:v>16011.0</c:v>
                </c:pt>
                <c:pt idx="85">
                  <c:v>16062.0</c:v>
                </c:pt>
                <c:pt idx="86">
                  <c:v>16170.0</c:v>
                </c:pt>
                <c:pt idx="87">
                  <c:v>17216.0</c:v>
                </c:pt>
                <c:pt idx="88">
                  <c:v>18007.0</c:v>
                </c:pt>
                <c:pt idx="89">
                  <c:v>15112.0</c:v>
                </c:pt>
                <c:pt idx="90">
                  <c:v>15394.0</c:v>
                </c:pt>
                <c:pt idx="91">
                  <c:v>16363.0</c:v>
                </c:pt>
                <c:pt idx="92">
                  <c:v>14491.0</c:v>
                </c:pt>
                <c:pt idx="93">
                  <c:v>22140.0</c:v>
                </c:pt>
                <c:pt idx="94">
                  <c:v>21791.0</c:v>
                </c:pt>
                <c:pt idx="95">
                  <c:v>14381.0</c:v>
                </c:pt>
                <c:pt idx="96">
                  <c:v>13934.0</c:v>
                </c:pt>
                <c:pt idx="97">
                  <c:v>13440.0</c:v>
                </c:pt>
                <c:pt idx="98">
                  <c:v>12990.0</c:v>
                </c:pt>
                <c:pt idx="99">
                  <c:v>15387.0</c:v>
                </c:pt>
                <c:pt idx="100">
                  <c:v>15118.0</c:v>
                </c:pt>
                <c:pt idx="101">
                  <c:v>13059.0</c:v>
                </c:pt>
                <c:pt idx="102">
                  <c:v>12781.0</c:v>
                </c:pt>
                <c:pt idx="103">
                  <c:v>13265.0</c:v>
                </c:pt>
                <c:pt idx="104">
                  <c:v>13682.0</c:v>
                </c:pt>
                <c:pt idx="105">
                  <c:v>20064.0</c:v>
                </c:pt>
                <c:pt idx="106">
                  <c:v>18190.0</c:v>
                </c:pt>
                <c:pt idx="107">
                  <c:v>15519.0</c:v>
                </c:pt>
                <c:pt idx="108">
                  <c:v>13390.0</c:v>
                </c:pt>
                <c:pt idx="109">
                  <c:v>12207.0</c:v>
                </c:pt>
                <c:pt idx="110">
                  <c:v>13442.0</c:v>
                </c:pt>
                <c:pt idx="111">
                  <c:v>13580.0</c:v>
                </c:pt>
                <c:pt idx="112">
                  <c:v>12407.0</c:v>
                </c:pt>
                <c:pt idx="113">
                  <c:v>12880.0</c:v>
                </c:pt>
                <c:pt idx="114">
                  <c:v>11150.0</c:v>
                </c:pt>
                <c:pt idx="115">
                  <c:v>11616.0</c:v>
                </c:pt>
                <c:pt idx="116">
                  <c:v>12584.0</c:v>
                </c:pt>
                <c:pt idx="117">
                  <c:v>15080.0</c:v>
                </c:pt>
                <c:pt idx="118">
                  <c:v>18195.0</c:v>
                </c:pt>
                <c:pt idx="119">
                  <c:v>11632.0</c:v>
                </c:pt>
                <c:pt idx="120">
                  <c:v>11786.0</c:v>
                </c:pt>
                <c:pt idx="121">
                  <c:v>10110.0</c:v>
                </c:pt>
              </c:numCache>
            </c:numRef>
          </c:val>
          <c:smooth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Virginia</c:v>
                </c:pt>
              </c:strCache>
            </c:strRef>
          </c:tx>
          <c:marker>
            <c:symbol val="none"/>
          </c:marker>
          <c:cat>
            <c:strRef>
              <c:f>Sheet1!$A$2:$A$123</c:f>
              <c:strCache>
                <c:ptCount val="122"/>
                <c:pt idx="0">
                  <c:v>03/01/2007</c:v>
                </c:pt>
                <c:pt idx="1">
                  <c:v>04/01/2007</c:v>
                </c:pt>
                <c:pt idx="2">
                  <c:v>05/01/2007</c:v>
                </c:pt>
                <c:pt idx="3">
                  <c:v>06/01/2007</c:v>
                </c:pt>
                <c:pt idx="4">
                  <c:v>07/01/2007</c:v>
                </c:pt>
                <c:pt idx="5">
                  <c:v>08/01/2007</c:v>
                </c:pt>
                <c:pt idx="6">
                  <c:v>09/01/2007</c:v>
                </c:pt>
                <c:pt idx="7">
                  <c:v>10/01/2007</c:v>
                </c:pt>
                <c:pt idx="8">
                  <c:v>11/01/2007</c:v>
                </c:pt>
                <c:pt idx="9">
                  <c:v>12/01/2007</c:v>
                </c:pt>
                <c:pt idx="10">
                  <c:v>01/01/2008</c:v>
                </c:pt>
                <c:pt idx="11">
                  <c:v>02/01/2008</c:v>
                </c:pt>
                <c:pt idx="12">
                  <c:v>03/01/2008</c:v>
                </c:pt>
                <c:pt idx="13">
                  <c:v>04/01/2008</c:v>
                </c:pt>
                <c:pt idx="14">
                  <c:v>05/01/2008</c:v>
                </c:pt>
                <c:pt idx="15">
                  <c:v>06/01/2008</c:v>
                </c:pt>
                <c:pt idx="16">
                  <c:v>07/01/2008</c:v>
                </c:pt>
                <c:pt idx="17">
                  <c:v>08/01/2008</c:v>
                </c:pt>
                <c:pt idx="18">
                  <c:v>09/01/2008</c:v>
                </c:pt>
                <c:pt idx="19">
                  <c:v>10/01/2008</c:v>
                </c:pt>
                <c:pt idx="20">
                  <c:v>11/01/2008</c:v>
                </c:pt>
                <c:pt idx="21">
                  <c:v>12/01/2008</c:v>
                </c:pt>
                <c:pt idx="22">
                  <c:v>01/01/2009</c:v>
                </c:pt>
                <c:pt idx="23">
                  <c:v>02/01/2009</c:v>
                </c:pt>
                <c:pt idx="24">
                  <c:v>03/01/2009</c:v>
                </c:pt>
                <c:pt idx="25">
                  <c:v>04/01/2009</c:v>
                </c:pt>
                <c:pt idx="26">
                  <c:v>05/01/2009</c:v>
                </c:pt>
                <c:pt idx="27">
                  <c:v>06/01/2009</c:v>
                </c:pt>
                <c:pt idx="28">
                  <c:v>07/01/2009</c:v>
                </c:pt>
                <c:pt idx="29">
                  <c:v>08/01/2009</c:v>
                </c:pt>
                <c:pt idx="30">
                  <c:v>09/01/2009</c:v>
                </c:pt>
                <c:pt idx="31">
                  <c:v>10/01/2009</c:v>
                </c:pt>
                <c:pt idx="32">
                  <c:v>11/01/2009</c:v>
                </c:pt>
                <c:pt idx="33">
                  <c:v>12/01/2009</c:v>
                </c:pt>
                <c:pt idx="34">
                  <c:v>01/01/2010</c:v>
                </c:pt>
                <c:pt idx="35">
                  <c:v>02/01/2010</c:v>
                </c:pt>
                <c:pt idx="36">
                  <c:v>03/01/2010</c:v>
                </c:pt>
                <c:pt idx="37">
                  <c:v>04/01/2010</c:v>
                </c:pt>
                <c:pt idx="38">
                  <c:v>05/01/2010</c:v>
                </c:pt>
                <c:pt idx="39">
                  <c:v>06/01/2010</c:v>
                </c:pt>
                <c:pt idx="40">
                  <c:v>07/01/2010</c:v>
                </c:pt>
                <c:pt idx="41">
                  <c:v>08/01/2010</c:v>
                </c:pt>
                <c:pt idx="42">
                  <c:v>09/01/2010</c:v>
                </c:pt>
                <c:pt idx="43">
                  <c:v>10/01/2010</c:v>
                </c:pt>
                <c:pt idx="44">
                  <c:v>11/01/2010</c:v>
                </c:pt>
                <c:pt idx="45">
                  <c:v>12/01/2010</c:v>
                </c:pt>
                <c:pt idx="46">
                  <c:v>01/01/2011</c:v>
                </c:pt>
                <c:pt idx="47">
                  <c:v>02/01/2011</c:v>
                </c:pt>
                <c:pt idx="48">
                  <c:v>03/01/2011</c:v>
                </c:pt>
                <c:pt idx="49">
                  <c:v>04/01/2011</c:v>
                </c:pt>
                <c:pt idx="50">
                  <c:v>05/01/2011</c:v>
                </c:pt>
                <c:pt idx="51">
                  <c:v>06/01/2011</c:v>
                </c:pt>
                <c:pt idx="52">
                  <c:v>07/01/2011</c:v>
                </c:pt>
                <c:pt idx="53">
                  <c:v>08/01/2011</c:v>
                </c:pt>
                <c:pt idx="54">
                  <c:v>09/01/2011</c:v>
                </c:pt>
                <c:pt idx="55">
                  <c:v>10/01/2011</c:v>
                </c:pt>
                <c:pt idx="56">
                  <c:v>11/01/2011</c:v>
                </c:pt>
                <c:pt idx="57">
                  <c:v>12/01/2011</c:v>
                </c:pt>
                <c:pt idx="58">
                  <c:v>01/01/2012</c:v>
                </c:pt>
                <c:pt idx="59">
                  <c:v>02/01/2012</c:v>
                </c:pt>
                <c:pt idx="60">
                  <c:v>03/01/2012</c:v>
                </c:pt>
                <c:pt idx="61">
                  <c:v>04/01/2012</c:v>
                </c:pt>
                <c:pt idx="62">
                  <c:v>05/01/2012</c:v>
                </c:pt>
                <c:pt idx="63">
                  <c:v>06/01/2012</c:v>
                </c:pt>
                <c:pt idx="64">
                  <c:v>07/01/2012</c:v>
                </c:pt>
                <c:pt idx="65">
                  <c:v>08/01/2012</c:v>
                </c:pt>
                <c:pt idx="66">
                  <c:v>09/01/2012</c:v>
                </c:pt>
                <c:pt idx="67">
                  <c:v>10/01/2012</c:v>
                </c:pt>
                <c:pt idx="68">
                  <c:v>11/01/2012</c:v>
                </c:pt>
                <c:pt idx="69">
                  <c:v>12/01/2012</c:v>
                </c:pt>
                <c:pt idx="70">
                  <c:v>01/01/2013</c:v>
                </c:pt>
                <c:pt idx="71">
                  <c:v>02/01/2013</c:v>
                </c:pt>
                <c:pt idx="72">
                  <c:v>03/01/2013</c:v>
                </c:pt>
                <c:pt idx="73">
                  <c:v>04/01/2013</c:v>
                </c:pt>
                <c:pt idx="74">
                  <c:v>05/01/2013</c:v>
                </c:pt>
                <c:pt idx="75">
                  <c:v>06/01/2013</c:v>
                </c:pt>
                <c:pt idx="76">
                  <c:v>07/01/2013</c:v>
                </c:pt>
                <c:pt idx="77">
                  <c:v>08/01/2013</c:v>
                </c:pt>
                <c:pt idx="78">
                  <c:v>09/01/2013</c:v>
                </c:pt>
                <c:pt idx="79">
                  <c:v>10/01/2013</c:v>
                </c:pt>
                <c:pt idx="80">
                  <c:v>11/01/2013</c:v>
                </c:pt>
                <c:pt idx="81">
                  <c:v>12/01/2013</c:v>
                </c:pt>
                <c:pt idx="82">
                  <c:v>01/01/2014</c:v>
                </c:pt>
                <c:pt idx="83">
                  <c:v>02/01/2014</c:v>
                </c:pt>
                <c:pt idx="84">
                  <c:v>03/01/2014</c:v>
                </c:pt>
                <c:pt idx="85">
                  <c:v>04/01/2014</c:v>
                </c:pt>
                <c:pt idx="86">
                  <c:v>05/01/2014</c:v>
                </c:pt>
                <c:pt idx="87">
                  <c:v>06/01/2014</c:v>
                </c:pt>
                <c:pt idx="88">
                  <c:v>07/01/2014</c:v>
                </c:pt>
                <c:pt idx="89">
                  <c:v>08/01/2014</c:v>
                </c:pt>
                <c:pt idx="90">
                  <c:v>09/01/2014</c:v>
                </c:pt>
                <c:pt idx="91">
                  <c:v>10/01/2014</c:v>
                </c:pt>
                <c:pt idx="92">
                  <c:v>11/01/2014</c:v>
                </c:pt>
                <c:pt idx="93">
                  <c:v>12/01/2014</c:v>
                </c:pt>
                <c:pt idx="94">
                  <c:v>01/01/2015</c:v>
                </c:pt>
                <c:pt idx="95">
                  <c:v>02/01/2015</c:v>
                </c:pt>
                <c:pt idx="96">
                  <c:v>03/01/2015</c:v>
                </c:pt>
                <c:pt idx="97">
                  <c:v>04/01/2015</c:v>
                </c:pt>
                <c:pt idx="98">
                  <c:v>05/01/2015</c:v>
                </c:pt>
                <c:pt idx="99">
                  <c:v>06/01/2015</c:v>
                </c:pt>
                <c:pt idx="100">
                  <c:v>07/01/2015</c:v>
                </c:pt>
                <c:pt idx="101">
                  <c:v>08/01/2015</c:v>
                </c:pt>
                <c:pt idx="102">
                  <c:v>09/01/2015</c:v>
                </c:pt>
                <c:pt idx="103">
                  <c:v>10/01/2015</c:v>
                </c:pt>
                <c:pt idx="104">
                  <c:v>11/01/2015</c:v>
                </c:pt>
                <c:pt idx="105">
                  <c:v>12/01/2015</c:v>
                </c:pt>
                <c:pt idx="106">
                  <c:v>01/01/2016</c:v>
                </c:pt>
                <c:pt idx="107">
                  <c:v>02/01/2016</c:v>
                </c:pt>
                <c:pt idx="108">
                  <c:v>03/01/2016</c:v>
                </c:pt>
                <c:pt idx="109">
                  <c:v>04/01/2016</c:v>
                </c:pt>
                <c:pt idx="110">
                  <c:v>05/01/2016</c:v>
                </c:pt>
                <c:pt idx="111">
                  <c:v>06/01/2016</c:v>
                </c:pt>
                <c:pt idx="112">
                  <c:v>07/01/2016</c:v>
                </c:pt>
                <c:pt idx="113">
                  <c:v>08/01/2016</c:v>
                </c:pt>
                <c:pt idx="114">
                  <c:v>09/01/2016</c:v>
                </c:pt>
                <c:pt idx="115">
                  <c:v>10/01/2016</c:v>
                </c:pt>
                <c:pt idx="116">
                  <c:v>11/01/2016</c:v>
                </c:pt>
                <c:pt idx="117">
                  <c:v>12/01/2016</c:v>
                </c:pt>
                <c:pt idx="118">
                  <c:v>01/01/2017</c:v>
                </c:pt>
                <c:pt idx="119">
                  <c:v>02/01/2017</c:v>
                </c:pt>
                <c:pt idx="120">
                  <c:v>03/01/2017</c:v>
                </c:pt>
                <c:pt idx="121">
                  <c:v>04/01/2017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smooth val="0"/>
        </c:ser>
        <c:marker val="1"/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40495176"/>
        <c:crosses val="autoZero"/>
        <c:lblAlgn val="ctr"/>
        <c:lblOffset val="100"/>
        <c:noMultiLvlLbl val="0"/>
      </c:catAx>
      <c:valAx>
        <c:axId val="2140495176"/>
        <c:scaling>
          <c:min val="0.0"/>
        </c:scaling>
        <c:delete val="0"/>
        <c:axPos val="l"/>
        <c:majorGridlines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6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Virginia Beach-Norfolk-Newport News, VA-NC Metropolitan Statistical Area, VA part</c:v>
                </c:pt>
              </c:strCache>
            </c:strRef>
          </c:tx>
          <c:marker>
            <c:symbol val="none"/>
          </c:marker>
          <c:cat>
            <c:strRef>
              <c:f>Sheet1!$A$2:$A$123</c:f>
              <c:strCache>
                <c:ptCount val="122"/>
                <c:pt idx="0">
                  <c:v>03/01/2007</c:v>
                </c:pt>
                <c:pt idx="1">
                  <c:v>04/01/2007</c:v>
                </c:pt>
                <c:pt idx="2">
                  <c:v>05/01/2007</c:v>
                </c:pt>
                <c:pt idx="3">
                  <c:v>06/01/2007</c:v>
                </c:pt>
                <c:pt idx="4">
                  <c:v>07/01/2007</c:v>
                </c:pt>
                <c:pt idx="5">
                  <c:v>08/01/2007</c:v>
                </c:pt>
                <c:pt idx="6">
                  <c:v>09/01/2007</c:v>
                </c:pt>
                <c:pt idx="7">
                  <c:v>10/01/2007</c:v>
                </c:pt>
                <c:pt idx="8">
                  <c:v>11/01/2007</c:v>
                </c:pt>
                <c:pt idx="9">
                  <c:v>12/01/2007</c:v>
                </c:pt>
                <c:pt idx="10">
                  <c:v>01/01/2008</c:v>
                </c:pt>
                <c:pt idx="11">
                  <c:v>02/01/2008</c:v>
                </c:pt>
                <c:pt idx="12">
                  <c:v>03/01/2008</c:v>
                </c:pt>
                <c:pt idx="13">
                  <c:v>04/01/2008</c:v>
                </c:pt>
                <c:pt idx="14">
                  <c:v>05/01/2008</c:v>
                </c:pt>
                <c:pt idx="15">
                  <c:v>06/01/2008</c:v>
                </c:pt>
                <c:pt idx="16">
                  <c:v>07/01/2008</c:v>
                </c:pt>
                <c:pt idx="17">
                  <c:v>08/01/2008</c:v>
                </c:pt>
                <c:pt idx="18">
                  <c:v>09/01/2008</c:v>
                </c:pt>
                <c:pt idx="19">
                  <c:v>10/01/2008</c:v>
                </c:pt>
                <c:pt idx="20">
                  <c:v>11/01/2008</c:v>
                </c:pt>
                <c:pt idx="21">
                  <c:v>12/01/2008</c:v>
                </c:pt>
                <c:pt idx="22">
                  <c:v>01/01/2009</c:v>
                </c:pt>
                <c:pt idx="23">
                  <c:v>02/01/2009</c:v>
                </c:pt>
                <c:pt idx="24">
                  <c:v>03/01/2009</c:v>
                </c:pt>
                <c:pt idx="25">
                  <c:v>04/01/2009</c:v>
                </c:pt>
                <c:pt idx="26">
                  <c:v>05/01/2009</c:v>
                </c:pt>
                <c:pt idx="27">
                  <c:v>06/01/2009</c:v>
                </c:pt>
                <c:pt idx="28">
                  <c:v>07/01/2009</c:v>
                </c:pt>
                <c:pt idx="29">
                  <c:v>08/01/2009</c:v>
                </c:pt>
                <c:pt idx="30">
                  <c:v>09/01/2009</c:v>
                </c:pt>
                <c:pt idx="31">
                  <c:v>10/01/2009</c:v>
                </c:pt>
                <c:pt idx="32">
                  <c:v>11/01/2009</c:v>
                </c:pt>
                <c:pt idx="33">
                  <c:v>12/01/2009</c:v>
                </c:pt>
                <c:pt idx="34">
                  <c:v>01/01/2010</c:v>
                </c:pt>
                <c:pt idx="35">
                  <c:v>02/01/2010</c:v>
                </c:pt>
                <c:pt idx="36">
                  <c:v>03/01/2010</c:v>
                </c:pt>
                <c:pt idx="37">
                  <c:v>04/01/2010</c:v>
                </c:pt>
                <c:pt idx="38">
                  <c:v>05/01/2010</c:v>
                </c:pt>
                <c:pt idx="39">
                  <c:v>06/01/2010</c:v>
                </c:pt>
                <c:pt idx="40">
                  <c:v>07/01/2010</c:v>
                </c:pt>
                <c:pt idx="41">
                  <c:v>08/01/2010</c:v>
                </c:pt>
                <c:pt idx="42">
                  <c:v>09/01/2010</c:v>
                </c:pt>
                <c:pt idx="43">
                  <c:v>10/01/2010</c:v>
                </c:pt>
                <c:pt idx="44">
                  <c:v>11/01/2010</c:v>
                </c:pt>
                <c:pt idx="45">
                  <c:v>12/01/2010</c:v>
                </c:pt>
                <c:pt idx="46">
                  <c:v>01/01/2011</c:v>
                </c:pt>
                <c:pt idx="47">
                  <c:v>02/01/2011</c:v>
                </c:pt>
                <c:pt idx="48">
                  <c:v>03/01/2011</c:v>
                </c:pt>
                <c:pt idx="49">
                  <c:v>04/01/2011</c:v>
                </c:pt>
                <c:pt idx="50">
                  <c:v>05/01/2011</c:v>
                </c:pt>
                <c:pt idx="51">
                  <c:v>06/01/2011</c:v>
                </c:pt>
                <c:pt idx="52">
                  <c:v>07/01/2011</c:v>
                </c:pt>
                <c:pt idx="53">
                  <c:v>08/01/2011</c:v>
                </c:pt>
                <c:pt idx="54">
                  <c:v>09/01/2011</c:v>
                </c:pt>
                <c:pt idx="55">
                  <c:v>10/01/2011</c:v>
                </c:pt>
                <c:pt idx="56">
                  <c:v>11/01/2011</c:v>
                </c:pt>
                <c:pt idx="57">
                  <c:v>12/01/2011</c:v>
                </c:pt>
                <c:pt idx="58">
                  <c:v>01/01/2012</c:v>
                </c:pt>
                <c:pt idx="59">
                  <c:v>02/01/2012</c:v>
                </c:pt>
                <c:pt idx="60">
                  <c:v>03/01/2012</c:v>
                </c:pt>
                <c:pt idx="61">
                  <c:v>04/01/2012</c:v>
                </c:pt>
                <c:pt idx="62">
                  <c:v>05/01/2012</c:v>
                </c:pt>
                <c:pt idx="63">
                  <c:v>06/01/2012</c:v>
                </c:pt>
                <c:pt idx="64">
                  <c:v>07/01/2012</c:v>
                </c:pt>
                <c:pt idx="65">
                  <c:v>08/01/2012</c:v>
                </c:pt>
                <c:pt idx="66">
                  <c:v>09/01/2012</c:v>
                </c:pt>
                <c:pt idx="67">
                  <c:v>10/01/2012</c:v>
                </c:pt>
                <c:pt idx="68">
                  <c:v>11/01/2012</c:v>
                </c:pt>
                <c:pt idx="69">
                  <c:v>12/01/2012</c:v>
                </c:pt>
                <c:pt idx="70">
                  <c:v>01/01/2013</c:v>
                </c:pt>
                <c:pt idx="71">
                  <c:v>02/01/2013</c:v>
                </c:pt>
                <c:pt idx="72">
                  <c:v>03/01/2013</c:v>
                </c:pt>
                <c:pt idx="73">
                  <c:v>04/01/2013</c:v>
                </c:pt>
                <c:pt idx="74">
                  <c:v>05/01/2013</c:v>
                </c:pt>
                <c:pt idx="75">
                  <c:v>06/01/2013</c:v>
                </c:pt>
                <c:pt idx="76">
                  <c:v>07/01/2013</c:v>
                </c:pt>
                <c:pt idx="77">
                  <c:v>08/01/2013</c:v>
                </c:pt>
                <c:pt idx="78">
                  <c:v>09/01/2013</c:v>
                </c:pt>
                <c:pt idx="79">
                  <c:v>10/01/2013</c:v>
                </c:pt>
                <c:pt idx="80">
                  <c:v>11/01/2013</c:v>
                </c:pt>
                <c:pt idx="81">
                  <c:v>12/01/2013</c:v>
                </c:pt>
                <c:pt idx="82">
                  <c:v>01/01/2014</c:v>
                </c:pt>
                <c:pt idx="83">
                  <c:v>02/01/2014</c:v>
                </c:pt>
                <c:pt idx="84">
                  <c:v>03/01/2014</c:v>
                </c:pt>
                <c:pt idx="85">
                  <c:v>04/01/2014</c:v>
                </c:pt>
                <c:pt idx="86">
                  <c:v>05/01/2014</c:v>
                </c:pt>
                <c:pt idx="87">
                  <c:v>06/01/2014</c:v>
                </c:pt>
                <c:pt idx="88">
                  <c:v>07/01/2014</c:v>
                </c:pt>
                <c:pt idx="89">
                  <c:v>08/01/2014</c:v>
                </c:pt>
                <c:pt idx="90">
                  <c:v>09/01/2014</c:v>
                </c:pt>
                <c:pt idx="91">
                  <c:v>10/01/2014</c:v>
                </c:pt>
                <c:pt idx="92">
                  <c:v>11/01/2014</c:v>
                </c:pt>
                <c:pt idx="93">
                  <c:v>12/01/2014</c:v>
                </c:pt>
                <c:pt idx="94">
                  <c:v>01/01/2015</c:v>
                </c:pt>
                <c:pt idx="95">
                  <c:v>02/01/2015</c:v>
                </c:pt>
                <c:pt idx="96">
                  <c:v>03/01/2015</c:v>
                </c:pt>
                <c:pt idx="97">
                  <c:v>04/01/2015</c:v>
                </c:pt>
                <c:pt idx="98">
                  <c:v>05/01/2015</c:v>
                </c:pt>
                <c:pt idx="99">
                  <c:v>06/01/2015</c:v>
                </c:pt>
                <c:pt idx="100">
                  <c:v>07/01/2015</c:v>
                </c:pt>
                <c:pt idx="101">
                  <c:v>08/01/2015</c:v>
                </c:pt>
                <c:pt idx="102">
                  <c:v>09/01/2015</c:v>
                </c:pt>
                <c:pt idx="103">
                  <c:v>10/01/2015</c:v>
                </c:pt>
                <c:pt idx="104">
                  <c:v>11/01/2015</c:v>
                </c:pt>
                <c:pt idx="105">
                  <c:v>12/01/2015</c:v>
                </c:pt>
                <c:pt idx="106">
                  <c:v>01/01/2016</c:v>
                </c:pt>
                <c:pt idx="107">
                  <c:v>02/01/2016</c:v>
                </c:pt>
                <c:pt idx="108">
                  <c:v>03/01/2016</c:v>
                </c:pt>
                <c:pt idx="109">
                  <c:v>04/01/2016</c:v>
                </c:pt>
                <c:pt idx="110">
                  <c:v>05/01/2016</c:v>
                </c:pt>
                <c:pt idx="111">
                  <c:v>06/01/2016</c:v>
                </c:pt>
                <c:pt idx="112">
                  <c:v>07/01/2016</c:v>
                </c:pt>
                <c:pt idx="113">
                  <c:v>08/01/2016</c:v>
                </c:pt>
                <c:pt idx="114">
                  <c:v>09/01/2016</c:v>
                </c:pt>
                <c:pt idx="115">
                  <c:v>10/01/2016</c:v>
                </c:pt>
                <c:pt idx="116">
                  <c:v>11/01/2016</c:v>
                </c:pt>
                <c:pt idx="117">
                  <c:v>12/01/2016</c:v>
                </c:pt>
                <c:pt idx="118">
                  <c:v>01/01/2017</c:v>
                </c:pt>
                <c:pt idx="119">
                  <c:v>02/01/2017</c:v>
                </c:pt>
                <c:pt idx="120">
                  <c:v>03/01/2017</c:v>
                </c:pt>
                <c:pt idx="121">
                  <c:v>04/01/2017</c:v>
                </c:pt>
              </c:strCache>
            </c:strRef>
          </c:cat>
          <c:val>
            <c:numRef>
              <c:f>Sheet1!$B$2:$B$123</c:f>
              <c:numCache>
                <c:formatCode>General</c:formatCode>
                <c:ptCount val="122"/>
                <c:pt idx="0">
                  <c:v>2666.0</c:v>
                </c:pt>
                <c:pt idx="1">
                  <c:v>2477.0</c:v>
                </c:pt>
                <c:pt idx="2">
                  <c:v>2701.0</c:v>
                </c:pt>
                <c:pt idx="3">
                  <c:v>2573.0</c:v>
                </c:pt>
                <c:pt idx="4">
                  <c:v>3076.0</c:v>
                </c:pt>
                <c:pt idx="5">
                  <c:v>2872.0</c:v>
                </c:pt>
                <c:pt idx="6">
                  <c:v>2337.0</c:v>
                </c:pt>
                <c:pt idx="7">
                  <c:v>3059.0</c:v>
                </c:pt>
                <c:pt idx="8">
                  <c:v>2834.0</c:v>
                </c:pt>
                <c:pt idx="9">
                  <c:v>2732.0</c:v>
                </c:pt>
                <c:pt idx="10">
                  <c:v>4602.0</c:v>
                </c:pt>
                <c:pt idx="11">
                  <c:v>3429.0</c:v>
                </c:pt>
                <c:pt idx="12">
                  <c:v>3128.0</c:v>
                </c:pt>
                <c:pt idx="13">
                  <c:v>3160.0</c:v>
                </c:pt>
                <c:pt idx="14">
                  <c:v>2956.0</c:v>
                </c:pt>
                <c:pt idx="15">
                  <c:v>3462.0</c:v>
                </c:pt>
                <c:pt idx="16">
                  <c:v>5389.0</c:v>
                </c:pt>
                <c:pt idx="17">
                  <c:v>5357.0</c:v>
                </c:pt>
                <c:pt idx="18">
                  <c:v>4591.0</c:v>
                </c:pt>
                <c:pt idx="19">
                  <c:v>5800.0</c:v>
                </c:pt>
                <c:pt idx="20">
                  <c:v>5286.0</c:v>
                </c:pt>
                <c:pt idx="21">
                  <c:v>8016.0</c:v>
                </c:pt>
                <c:pt idx="22">
                  <c:v>8434.0</c:v>
                </c:pt>
                <c:pt idx="23">
                  <c:v>6566.0</c:v>
                </c:pt>
                <c:pt idx="24">
                  <c:v>7501.0</c:v>
                </c:pt>
                <c:pt idx="25">
                  <c:v>6716.0</c:v>
                </c:pt>
                <c:pt idx="26">
                  <c:v>6536.0</c:v>
                </c:pt>
                <c:pt idx="27">
                  <c:v>8114.0</c:v>
                </c:pt>
                <c:pt idx="28">
                  <c:v>8123.0</c:v>
                </c:pt>
                <c:pt idx="29">
                  <c:v>7219.0</c:v>
                </c:pt>
                <c:pt idx="30">
                  <c:v>7229.0</c:v>
                </c:pt>
                <c:pt idx="31">
                  <c:v>9271.0</c:v>
                </c:pt>
                <c:pt idx="32">
                  <c:v>7662.0</c:v>
                </c:pt>
                <c:pt idx="33">
                  <c:v>10360.0</c:v>
                </c:pt>
                <c:pt idx="34">
                  <c:v>10391.0</c:v>
                </c:pt>
                <c:pt idx="35">
                  <c:v>7561.0</c:v>
                </c:pt>
                <c:pt idx="36">
                  <c:v>8819.0</c:v>
                </c:pt>
                <c:pt idx="37">
                  <c:v>7887.0</c:v>
                </c:pt>
                <c:pt idx="38">
                  <c:v>7974.0</c:v>
                </c:pt>
                <c:pt idx="39">
                  <c:v>6654.0</c:v>
                </c:pt>
                <c:pt idx="40">
                  <c:v>7077.0</c:v>
                </c:pt>
                <c:pt idx="41">
                  <c:v>10660.0</c:v>
                </c:pt>
                <c:pt idx="42">
                  <c:v>7772.0</c:v>
                </c:pt>
                <c:pt idx="43">
                  <c:v>7875.0</c:v>
                </c:pt>
                <c:pt idx="44">
                  <c:v>7930.0</c:v>
                </c:pt>
                <c:pt idx="45">
                  <c:v>8480.0</c:v>
                </c:pt>
                <c:pt idx="46">
                  <c:v>9869.0</c:v>
                </c:pt>
                <c:pt idx="47">
                  <c:v>7016.0</c:v>
                </c:pt>
                <c:pt idx="48">
                  <c:v>8233.0</c:v>
                </c:pt>
                <c:pt idx="49">
                  <c:v>7160.0</c:v>
                </c:pt>
                <c:pt idx="50">
                  <c:v>7453.0</c:v>
                </c:pt>
                <c:pt idx="51">
                  <c:v>8148.0</c:v>
                </c:pt>
                <c:pt idx="52">
                  <c:v>7052.0</c:v>
                </c:pt>
                <c:pt idx="53">
                  <c:v>7671.0</c:v>
                </c:pt>
                <c:pt idx="54">
                  <c:v>7094.0</c:v>
                </c:pt>
                <c:pt idx="55">
                  <c:v>6989.0</c:v>
                </c:pt>
                <c:pt idx="56">
                  <c:v>7090.0</c:v>
                </c:pt>
                <c:pt idx="57">
                  <c:v>8065.0</c:v>
                </c:pt>
                <c:pt idx="58">
                  <c:v>8672.0</c:v>
                </c:pt>
                <c:pt idx="59">
                  <c:v>6542.0</c:v>
                </c:pt>
                <c:pt idx="60">
                  <c:v>6368.0</c:v>
                </c:pt>
                <c:pt idx="61">
                  <c:v>6386.0</c:v>
                </c:pt>
                <c:pt idx="62">
                  <c:v>6993.0</c:v>
                </c:pt>
                <c:pt idx="63">
                  <c:v>6413.0</c:v>
                </c:pt>
                <c:pt idx="64">
                  <c:v>6585.0</c:v>
                </c:pt>
                <c:pt idx="65">
                  <c:v>5940.0</c:v>
                </c:pt>
                <c:pt idx="66">
                  <c:v>5231.0</c:v>
                </c:pt>
                <c:pt idx="67">
                  <c:v>5569.0</c:v>
                </c:pt>
                <c:pt idx="68">
                  <c:v>5393.0</c:v>
                </c:pt>
                <c:pt idx="69">
                  <c:v>5167.0</c:v>
                </c:pt>
                <c:pt idx="70">
                  <c:v>7789.0</c:v>
                </c:pt>
                <c:pt idx="71">
                  <c:v>4843.0</c:v>
                </c:pt>
                <c:pt idx="72">
                  <c:v>4635.0</c:v>
                </c:pt>
                <c:pt idx="73">
                  <c:v>4908.0</c:v>
                </c:pt>
                <c:pt idx="74">
                  <c:v>5197.0</c:v>
                </c:pt>
                <c:pt idx="75">
                  <c:v>4824.0</c:v>
                </c:pt>
                <c:pt idx="76">
                  <c:v>5398.0</c:v>
                </c:pt>
                <c:pt idx="77">
                  <c:v>4599.0</c:v>
                </c:pt>
                <c:pt idx="78">
                  <c:v>4707.0</c:v>
                </c:pt>
                <c:pt idx="79">
                  <c:v>6754.0</c:v>
                </c:pt>
                <c:pt idx="80">
                  <c:v>4368.0</c:v>
                </c:pt>
                <c:pt idx="81">
                  <c:v>5582.0</c:v>
                </c:pt>
                <c:pt idx="82">
                  <c:v>5342.0</c:v>
                </c:pt>
                <c:pt idx="83">
                  <c:v>3443.0</c:v>
                </c:pt>
                <c:pt idx="84">
                  <c:v>3012.0</c:v>
                </c:pt>
                <c:pt idx="85">
                  <c:v>3229.0</c:v>
                </c:pt>
                <c:pt idx="86">
                  <c:v>3461.0</c:v>
                </c:pt>
                <c:pt idx="87">
                  <c:v>3678.0</c:v>
                </c:pt>
                <c:pt idx="88">
                  <c:v>3773.0</c:v>
                </c:pt>
                <c:pt idx="89">
                  <c:v>3227.0</c:v>
                </c:pt>
                <c:pt idx="90">
                  <c:v>3392.0</c:v>
                </c:pt>
                <c:pt idx="91">
                  <c:v>3856.0</c:v>
                </c:pt>
                <c:pt idx="92">
                  <c:v>3008.0</c:v>
                </c:pt>
                <c:pt idx="93">
                  <c:v>3968.0</c:v>
                </c:pt>
                <c:pt idx="94">
                  <c:v>4419.0</c:v>
                </c:pt>
                <c:pt idx="95">
                  <c:v>2856.0</c:v>
                </c:pt>
                <c:pt idx="96">
                  <c:v>2985.0</c:v>
                </c:pt>
                <c:pt idx="97">
                  <c:v>2784.0</c:v>
                </c:pt>
                <c:pt idx="98">
                  <c:v>2878.0</c:v>
                </c:pt>
                <c:pt idx="99">
                  <c:v>3404.0</c:v>
                </c:pt>
                <c:pt idx="100">
                  <c:v>3269.0</c:v>
                </c:pt>
                <c:pt idx="101">
                  <c:v>2854.0</c:v>
                </c:pt>
                <c:pt idx="102">
                  <c:v>3074.0</c:v>
                </c:pt>
                <c:pt idx="103">
                  <c:v>3028.0</c:v>
                </c:pt>
                <c:pt idx="104">
                  <c:v>3309.0</c:v>
                </c:pt>
                <c:pt idx="105">
                  <c:v>3706.0</c:v>
                </c:pt>
                <c:pt idx="106">
                  <c:v>4158.0</c:v>
                </c:pt>
                <c:pt idx="107">
                  <c:v>3531.0</c:v>
                </c:pt>
                <c:pt idx="108">
                  <c:v>2933.0</c:v>
                </c:pt>
                <c:pt idx="109">
                  <c:v>2773.0</c:v>
                </c:pt>
                <c:pt idx="110">
                  <c:v>3137.0</c:v>
                </c:pt>
                <c:pt idx="111">
                  <c:v>3058.0</c:v>
                </c:pt>
                <c:pt idx="112">
                  <c:v>2698.0</c:v>
                </c:pt>
                <c:pt idx="113">
                  <c:v>2832.0</c:v>
                </c:pt>
                <c:pt idx="114">
                  <c:v>2325.0</c:v>
                </c:pt>
                <c:pt idx="115">
                  <c:v>2473.0</c:v>
                </c:pt>
                <c:pt idx="116">
                  <c:v>2470.0</c:v>
                </c:pt>
                <c:pt idx="117">
                  <c:v>2735.0</c:v>
                </c:pt>
                <c:pt idx="118">
                  <c:v>3626.0</c:v>
                </c:pt>
                <c:pt idx="119">
                  <c:v>2311.0</c:v>
                </c:pt>
                <c:pt idx="120">
                  <c:v>2329.0</c:v>
                </c:pt>
                <c:pt idx="121">
                  <c:v>2270.0</c:v>
                </c:pt>
              </c:numCache>
            </c:numRef>
          </c:val>
          <c:smooth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Virginia Beach-Norfolk-Newport News, VA-NC Metropolitan Statistical Area, VA part</c:v>
                </c:pt>
              </c:strCache>
            </c:strRef>
          </c:tx>
          <c:marker>
            <c:symbol val="none"/>
          </c:marker>
          <c:cat>
            <c:strRef>
              <c:f>Sheet1!$A$2:$A$123</c:f>
              <c:strCache>
                <c:ptCount val="122"/>
                <c:pt idx="0">
                  <c:v>03/01/2007</c:v>
                </c:pt>
                <c:pt idx="1">
                  <c:v>04/01/2007</c:v>
                </c:pt>
                <c:pt idx="2">
                  <c:v>05/01/2007</c:v>
                </c:pt>
                <c:pt idx="3">
                  <c:v>06/01/2007</c:v>
                </c:pt>
                <c:pt idx="4">
                  <c:v>07/01/2007</c:v>
                </c:pt>
                <c:pt idx="5">
                  <c:v>08/01/2007</c:v>
                </c:pt>
                <c:pt idx="6">
                  <c:v>09/01/2007</c:v>
                </c:pt>
                <c:pt idx="7">
                  <c:v>10/01/2007</c:v>
                </c:pt>
                <c:pt idx="8">
                  <c:v>11/01/2007</c:v>
                </c:pt>
                <c:pt idx="9">
                  <c:v>12/01/2007</c:v>
                </c:pt>
                <c:pt idx="10">
                  <c:v>01/01/2008</c:v>
                </c:pt>
                <c:pt idx="11">
                  <c:v>02/01/2008</c:v>
                </c:pt>
                <c:pt idx="12">
                  <c:v>03/01/2008</c:v>
                </c:pt>
                <c:pt idx="13">
                  <c:v>04/01/2008</c:v>
                </c:pt>
                <c:pt idx="14">
                  <c:v>05/01/2008</c:v>
                </c:pt>
                <c:pt idx="15">
                  <c:v>06/01/2008</c:v>
                </c:pt>
                <c:pt idx="16">
                  <c:v>07/01/2008</c:v>
                </c:pt>
                <c:pt idx="17">
                  <c:v>08/01/2008</c:v>
                </c:pt>
                <c:pt idx="18">
                  <c:v>09/01/2008</c:v>
                </c:pt>
                <c:pt idx="19">
                  <c:v>10/01/2008</c:v>
                </c:pt>
                <c:pt idx="20">
                  <c:v>11/01/2008</c:v>
                </c:pt>
                <c:pt idx="21">
                  <c:v>12/01/2008</c:v>
                </c:pt>
                <c:pt idx="22">
                  <c:v>01/01/2009</c:v>
                </c:pt>
                <c:pt idx="23">
                  <c:v>02/01/2009</c:v>
                </c:pt>
                <c:pt idx="24">
                  <c:v>03/01/2009</c:v>
                </c:pt>
                <c:pt idx="25">
                  <c:v>04/01/2009</c:v>
                </c:pt>
                <c:pt idx="26">
                  <c:v>05/01/2009</c:v>
                </c:pt>
                <c:pt idx="27">
                  <c:v>06/01/2009</c:v>
                </c:pt>
                <c:pt idx="28">
                  <c:v>07/01/2009</c:v>
                </c:pt>
                <c:pt idx="29">
                  <c:v>08/01/2009</c:v>
                </c:pt>
                <c:pt idx="30">
                  <c:v>09/01/2009</c:v>
                </c:pt>
                <c:pt idx="31">
                  <c:v>10/01/2009</c:v>
                </c:pt>
                <c:pt idx="32">
                  <c:v>11/01/2009</c:v>
                </c:pt>
                <c:pt idx="33">
                  <c:v>12/01/2009</c:v>
                </c:pt>
                <c:pt idx="34">
                  <c:v>01/01/2010</c:v>
                </c:pt>
                <c:pt idx="35">
                  <c:v>02/01/2010</c:v>
                </c:pt>
                <c:pt idx="36">
                  <c:v>03/01/2010</c:v>
                </c:pt>
                <c:pt idx="37">
                  <c:v>04/01/2010</c:v>
                </c:pt>
                <c:pt idx="38">
                  <c:v>05/01/2010</c:v>
                </c:pt>
                <c:pt idx="39">
                  <c:v>06/01/2010</c:v>
                </c:pt>
                <c:pt idx="40">
                  <c:v>07/01/2010</c:v>
                </c:pt>
                <c:pt idx="41">
                  <c:v>08/01/2010</c:v>
                </c:pt>
                <c:pt idx="42">
                  <c:v>09/01/2010</c:v>
                </c:pt>
                <c:pt idx="43">
                  <c:v>10/01/2010</c:v>
                </c:pt>
                <c:pt idx="44">
                  <c:v>11/01/2010</c:v>
                </c:pt>
                <c:pt idx="45">
                  <c:v>12/01/2010</c:v>
                </c:pt>
                <c:pt idx="46">
                  <c:v>01/01/2011</c:v>
                </c:pt>
                <c:pt idx="47">
                  <c:v>02/01/2011</c:v>
                </c:pt>
                <c:pt idx="48">
                  <c:v>03/01/2011</c:v>
                </c:pt>
                <c:pt idx="49">
                  <c:v>04/01/2011</c:v>
                </c:pt>
                <c:pt idx="50">
                  <c:v>05/01/2011</c:v>
                </c:pt>
                <c:pt idx="51">
                  <c:v>06/01/2011</c:v>
                </c:pt>
                <c:pt idx="52">
                  <c:v>07/01/2011</c:v>
                </c:pt>
                <c:pt idx="53">
                  <c:v>08/01/2011</c:v>
                </c:pt>
                <c:pt idx="54">
                  <c:v>09/01/2011</c:v>
                </c:pt>
                <c:pt idx="55">
                  <c:v>10/01/2011</c:v>
                </c:pt>
                <c:pt idx="56">
                  <c:v>11/01/2011</c:v>
                </c:pt>
                <c:pt idx="57">
                  <c:v>12/01/2011</c:v>
                </c:pt>
                <c:pt idx="58">
                  <c:v>01/01/2012</c:v>
                </c:pt>
                <c:pt idx="59">
                  <c:v>02/01/2012</c:v>
                </c:pt>
                <c:pt idx="60">
                  <c:v>03/01/2012</c:v>
                </c:pt>
                <c:pt idx="61">
                  <c:v>04/01/2012</c:v>
                </c:pt>
                <c:pt idx="62">
                  <c:v>05/01/2012</c:v>
                </c:pt>
                <c:pt idx="63">
                  <c:v>06/01/2012</c:v>
                </c:pt>
                <c:pt idx="64">
                  <c:v>07/01/2012</c:v>
                </c:pt>
                <c:pt idx="65">
                  <c:v>08/01/2012</c:v>
                </c:pt>
                <c:pt idx="66">
                  <c:v>09/01/2012</c:v>
                </c:pt>
                <c:pt idx="67">
                  <c:v>10/01/2012</c:v>
                </c:pt>
                <c:pt idx="68">
                  <c:v>11/01/2012</c:v>
                </c:pt>
                <c:pt idx="69">
                  <c:v>12/01/2012</c:v>
                </c:pt>
                <c:pt idx="70">
                  <c:v>01/01/2013</c:v>
                </c:pt>
                <c:pt idx="71">
                  <c:v>02/01/2013</c:v>
                </c:pt>
                <c:pt idx="72">
                  <c:v>03/01/2013</c:v>
                </c:pt>
                <c:pt idx="73">
                  <c:v>04/01/2013</c:v>
                </c:pt>
                <c:pt idx="74">
                  <c:v>05/01/2013</c:v>
                </c:pt>
                <c:pt idx="75">
                  <c:v>06/01/2013</c:v>
                </c:pt>
                <c:pt idx="76">
                  <c:v>07/01/2013</c:v>
                </c:pt>
                <c:pt idx="77">
                  <c:v>08/01/2013</c:v>
                </c:pt>
                <c:pt idx="78">
                  <c:v>09/01/2013</c:v>
                </c:pt>
                <c:pt idx="79">
                  <c:v>10/01/2013</c:v>
                </c:pt>
                <c:pt idx="80">
                  <c:v>11/01/2013</c:v>
                </c:pt>
                <c:pt idx="81">
                  <c:v>12/01/2013</c:v>
                </c:pt>
                <c:pt idx="82">
                  <c:v>01/01/2014</c:v>
                </c:pt>
                <c:pt idx="83">
                  <c:v>02/01/2014</c:v>
                </c:pt>
                <c:pt idx="84">
                  <c:v>03/01/2014</c:v>
                </c:pt>
                <c:pt idx="85">
                  <c:v>04/01/2014</c:v>
                </c:pt>
                <c:pt idx="86">
                  <c:v>05/01/2014</c:v>
                </c:pt>
                <c:pt idx="87">
                  <c:v>06/01/2014</c:v>
                </c:pt>
                <c:pt idx="88">
                  <c:v>07/01/2014</c:v>
                </c:pt>
                <c:pt idx="89">
                  <c:v>08/01/2014</c:v>
                </c:pt>
                <c:pt idx="90">
                  <c:v>09/01/2014</c:v>
                </c:pt>
                <c:pt idx="91">
                  <c:v>10/01/2014</c:v>
                </c:pt>
                <c:pt idx="92">
                  <c:v>11/01/2014</c:v>
                </c:pt>
                <c:pt idx="93">
                  <c:v>12/01/2014</c:v>
                </c:pt>
                <c:pt idx="94">
                  <c:v>01/01/2015</c:v>
                </c:pt>
                <c:pt idx="95">
                  <c:v>02/01/2015</c:v>
                </c:pt>
                <c:pt idx="96">
                  <c:v>03/01/2015</c:v>
                </c:pt>
                <c:pt idx="97">
                  <c:v>04/01/2015</c:v>
                </c:pt>
                <c:pt idx="98">
                  <c:v>05/01/2015</c:v>
                </c:pt>
                <c:pt idx="99">
                  <c:v>06/01/2015</c:v>
                </c:pt>
                <c:pt idx="100">
                  <c:v>07/01/2015</c:v>
                </c:pt>
                <c:pt idx="101">
                  <c:v>08/01/2015</c:v>
                </c:pt>
                <c:pt idx="102">
                  <c:v>09/01/2015</c:v>
                </c:pt>
                <c:pt idx="103">
                  <c:v>10/01/2015</c:v>
                </c:pt>
                <c:pt idx="104">
                  <c:v>11/01/2015</c:v>
                </c:pt>
                <c:pt idx="105">
                  <c:v>12/01/2015</c:v>
                </c:pt>
                <c:pt idx="106">
                  <c:v>01/01/2016</c:v>
                </c:pt>
                <c:pt idx="107">
                  <c:v>02/01/2016</c:v>
                </c:pt>
                <c:pt idx="108">
                  <c:v>03/01/2016</c:v>
                </c:pt>
                <c:pt idx="109">
                  <c:v>04/01/2016</c:v>
                </c:pt>
                <c:pt idx="110">
                  <c:v>05/01/2016</c:v>
                </c:pt>
                <c:pt idx="111">
                  <c:v>06/01/2016</c:v>
                </c:pt>
                <c:pt idx="112">
                  <c:v>07/01/2016</c:v>
                </c:pt>
                <c:pt idx="113">
                  <c:v>08/01/2016</c:v>
                </c:pt>
                <c:pt idx="114">
                  <c:v>09/01/2016</c:v>
                </c:pt>
                <c:pt idx="115">
                  <c:v>10/01/2016</c:v>
                </c:pt>
                <c:pt idx="116">
                  <c:v>11/01/2016</c:v>
                </c:pt>
                <c:pt idx="117">
                  <c:v>12/01/2016</c:v>
                </c:pt>
                <c:pt idx="118">
                  <c:v>01/01/2017</c:v>
                </c:pt>
                <c:pt idx="119">
                  <c:v>02/01/2017</c:v>
                </c:pt>
                <c:pt idx="120">
                  <c:v>03/01/2017</c:v>
                </c:pt>
                <c:pt idx="121">
                  <c:v>04/01/2017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smooth val="0"/>
        </c:ser>
        <c:marker val="1"/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40495176"/>
        <c:crosses val="autoZero"/>
        <c:lblAlgn val="ctr"/>
        <c:lblOffset val="100"/>
        <c:noMultiLvlLbl val="0"/>
      </c:catAx>
      <c:valAx>
        <c:axId val="2140495176"/>
        <c:scaling>
          <c:min val="0.0"/>
        </c:scaling>
        <c:delete val="0"/>
        <c:axPos val="l"/>
        <c:majorGridlines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7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Washington-Arlington-Alexandria, DC-VA-MD-WV Metropolitan Statistical Area, VA part</c:v>
                </c:pt>
              </c:strCache>
            </c:strRef>
          </c:tx>
          <c:marker>
            <c:symbol val="none"/>
          </c:marker>
          <c:cat>
            <c:strRef>
              <c:f>Sheet1!$A$2:$A$123</c:f>
              <c:strCache>
                <c:ptCount val="122"/>
                <c:pt idx="0">
                  <c:v>03/01/2007</c:v>
                </c:pt>
                <c:pt idx="1">
                  <c:v>04/01/2007</c:v>
                </c:pt>
                <c:pt idx="2">
                  <c:v>05/01/2007</c:v>
                </c:pt>
                <c:pt idx="3">
                  <c:v>06/01/2007</c:v>
                </c:pt>
                <c:pt idx="4">
                  <c:v>07/01/2007</c:v>
                </c:pt>
                <c:pt idx="5">
                  <c:v>08/01/2007</c:v>
                </c:pt>
                <c:pt idx="6">
                  <c:v>09/01/2007</c:v>
                </c:pt>
                <c:pt idx="7">
                  <c:v>10/01/2007</c:v>
                </c:pt>
                <c:pt idx="8">
                  <c:v>11/01/2007</c:v>
                </c:pt>
                <c:pt idx="9">
                  <c:v>12/01/2007</c:v>
                </c:pt>
                <c:pt idx="10">
                  <c:v>01/01/2008</c:v>
                </c:pt>
                <c:pt idx="11">
                  <c:v>02/01/2008</c:v>
                </c:pt>
                <c:pt idx="12">
                  <c:v>03/01/2008</c:v>
                </c:pt>
                <c:pt idx="13">
                  <c:v>04/01/2008</c:v>
                </c:pt>
                <c:pt idx="14">
                  <c:v>05/01/2008</c:v>
                </c:pt>
                <c:pt idx="15">
                  <c:v>06/01/2008</c:v>
                </c:pt>
                <c:pt idx="16">
                  <c:v>07/01/2008</c:v>
                </c:pt>
                <c:pt idx="17">
                  <c:v>08/01/2008</c:v>
                </c:pt>
                <c:pt idx="18">
                  <c:v>09/01/2008</c:v>
                </c:pt>
                <c:pt idx="19">
                  <c:v>10/01/2008</c:v>
                </c:pt>
                <c:pt idx="20">
                  <c:v>11/01/2008</c:v>
                </c:pt>
                <c:pt idx="21">
                  <c:v>12/01/2008</c:v>
                </c:pt>
                <c:pt idx="22">
                  <c:v>01/01/2009</c:v>
                </c:pt>
                <c:pt idx="23">
                  <c:v>02/01/2009</c:v>
                </c:pt>
                <c:pt idx="24">
                  <c:v>03/01/2009</c:v>
                </c:pt>
                <c:pt idx="25">
                  <c:v>04/01/2009</c:v>
                </c:pt>
                <c:pt idx="26">
                  <c:v>05/01/2009</c:v>
                </c:pt>
                <c:pt idx="27">
                  <c:v>06/01/2009</c:v>
                </c:pt>
                <c:pt idx="28">
                  <c:v>07/01/2009</c:v>
                </c:pt>
                <c:pt idx="29">
                  <c:v>08/01/2009</c:v>
                </c:pt>
                <c:pt idx="30">
                  <c:v>09/01/2009</c:v>
                </c:pt>
                <c:pt idx="31">
                  <c:v>10/01/2009</c:v>
                </c:pt>
                <c:pt idx="32">
                  <c:v>11/01/2009</c:v>
                </c:pt>
                <c:pt idx="33">
                  <c:v>12/01/2009</c:v>
                </c:pt>
                <c:pt idx="34">
                  <c:v>01/01/2010</c:v>
                </c:pt>
                <c:pt idx="35">
                  <c:v>02/01/2010</c:v>
                </c:pt>
                <c:pt idx="36">
                  <c:v>03/01/2010</c:v>
                </c:pt>
                <c:pt idx="37">
                  <c:v>04/01/2010</c:v>
                </c:pt>
                <c:pt idx="38">
                  <c:v>05/01/2010</c:v>
                </c:pt>
                <c:pt idx="39">
                  <c:v>06/01/2010</c:v>
                </c:pt>
                <c:pt idx="40">
                  <c:v>07/01/2010</c:v>
                </c:pt>
                <c:pt idx="41">
                  <c:v>08/01/2010</c:v>
                </c:pt>
                <c:pt idx="42">
                  <c:v>09/01/2010</c:v>
                </c:pt>
                <c:pt idx="43">
                  <c:v>10/01/2010</c:v>
                </c:pt>
                <c:pt idx="44">
                  <c:v>11/01/2010</c:v>
                </c:pt>
                <c:pt idx="45">
                  <c:v>12/01/2010</c:v>
                </c:pt>
                <c:pt idx="46">
                  <c:v>01/01/2011</c:v>
                </c:pt>
                <c:pt idx="47">
                  <c:v>02/01/2011</c:v>
                </c:pt>
                <c:pt idx="48">
                  <c:v>03/01/2011</c:v>
                </c:pt>
                <c:pt idx="49">
                  <c:v>04/01/2011</c:v>
                </c:pt>
                <c:pt idx="50">
                  <c:v>05/01/2011</c:v>
                </c:pt>
                <c:pt idx="51">
                  <c:v>06/01/2011</c:v>
                </c:pt>
                <c:pt idx="52">
                  <c:v>07/01/2011</c:v>
                </c:pt>
                <c:pt idx="53">
                  <c:v>08/01/2011</c:v>
                </c:pt>
                <c:pt idx="54">
                  <c:v>09/01/2011</c:v>
                </c:pt>
                <c:pt idx="55">
                  <c:v>10/01/2011</c:v>
                </c:pt>
                <c:pt idx="56">
                  <c:v>11/01/2011</c:v>
                </c:pt>
                <c:pt idx="57">
                  <c:v>12/01/2011</c:v>
                </c:pt>
                <c:pt idx="58">
                  <c:v>01/01/2012</c:v>
                </c:pt>
                <c:pt idx="59">
                  <c:v>02/01/2012</c:v>
                </c:pt>
                <c:pt idx="60">
                  <c:v>03/01/2012</c:v>
                </c:pt>
                <c:pt idx="61">
                  <c:v>04/01/2012</c:v>
                </c:pt>
                <c:pt idx="62">
                  <c:v>05/01/2012</c:v>
                </c:pt>
                <c:pt idx="63">
                  <c:v>06/01/2012</c:v>
                </c:pt>
                <c:pt idx="64">
                  <c:v>07/01/2012</c:v>
                </c:pt>
                <c:pt idx="65">
                  <c:v>08/01/2012</c:v>
                </c:pt>
                <c:pt idx="66">
                  <c:v>09/01/2012</c:v>
                </c:pt>
                <c:pt idx="67">
                  <c:v>10/01/2012</c:v>
                </c:pt>
                <c:pt idx="68">
                  <c:v>11/01/2012</c:v>
                </c:pt>
                <c:pt idx="69">
                  <c:v>12/01/2012</c:v>
                </c:pt>
                <c:pt idx="70">
                  <c:v>01/01/2013</c:v>
                </c:pt>
                <c:pt idx="71">
                  <c:v>02/01/2013</c:v>
                </c:pt>
                <c:pt idx="72">
                  <c:v>03/01/2013</c:v>
                </c:pt>
                <c:pt idx="73">
                  <c:v>04/01/2013</c:v>
                </c:pt>
                <c:pt idx="74">
                  <c:v>05/01/2013</c:v>
                </c:pt>
                <c:pt idx="75">
                  <c:v>06/01/2013</c:v>
                </c:pt>
                <c:pt idx="76">
                  <c:v>07/01/2013</c:v>
                </c:pt>
                <c:pt idx="77">
                  <c:v>08/01/2013</c:v>
                </c:pt>
                <c:pt idx="78">
                  <c:v>09/01/2013</c:v>
                </c:pt>
                <c:pt idx="79">
                  <c:v>10/01/2013</c:v>
                </c:pt>
                <c:pt idx="80">
                  <c:v>11/01/2013</c:v>
                </c:pt>
                <c:pt idx="81">
                  <c:v>12/01/2013</c:v>
                </c:pt>
                <c:pt idx="82">
                  <c:v>01/01/2014</c:v>
                </c:pt>
                <c:pt idx="83">
                  <c:v>02/01/2014</c:v>
                </c:pt>
                <c:pt idx="84">
                  <c:v>03/01/2014</c:v>
                </c:pt>
                <c:pt idx="85">
                  <c:v>04/01/2014</c:v>
                </c:pt>
                <c:pt idx="86">
                  <c:v>05/01/2014</c:v>
                </c:pt>
                <c:pt idx="87">
                  <c:v>06/01/2014</c:v>
                </c:pt>
                <c:pt idx="88">
                  <c:v>07/01/2014</c:v>
                </c:pt>
                <c:pt idx="89">
                  <c:v>08/01/2014</c:v>
                </c:pt>
                <c:pt idx="90">
                  <c:v>09/01/2014</c:v>
                </c:pt>
                <c:pt idx="91">
                  <c:v>10/01/2014</c:v>
                </c:pt>
                <c:pt idx="92">
                  <c:v>11/01/2014</c:v>
                </c:pt>
                <c:pt idx="93">
                  <c:v>12/01/2014</c:v>
                </c:pt>
                <c:pt idx="94">
                  <c:v>01/01/2015</c:v>
                </c:pt>
                <c:pt idx="95">
                  <c:v>02/01/2015</c:v>
                </c:pt>
                <c:pt idx="96">
                  <c:v>03/01/2015</c:v>
                </c:pt>
                <c:pt idx="97">
                  <c:v>04/01/2015</c:v>
                </c:pt>
                <c:pt idx="98">
                  <c:v>05/01/2015</c:v>
                </c:pt>
                <c:pt idx="99">
                  <c:v>06/01/2015</c:v>
                </c:pt>
                <c:pt idx="100">
                  <c:v>07/01/2015</c:v>
                </c:pt>
                <c:pt idx="101">
                  <c:v>08/01/2015</c:v>
                </c:pt>
                <c:pt idx="102">
                  <c:v>09/01/2015</c:v>
                </c:pt>
                <c:pt idx="103">
                  <c:v>10/01/2015</c:v>
                </c:pt>
                <c:pt idx="104">
                  <c:v>11/01/2015</c:v>
                </c:pt>
                <c:pt idx="105">
                  <c:v>12/01/2015</c:v>
                </c:pt>
                <c:pt idx="106">
                  <c:v>01/01/2016</c:v>
                </c:pt>
                <c:pt idx="107">
                  <c:v>02/01/2016</c:v>
                </c:pt>
                <c:pt idx="108">
                  <c:v>03/01/2016</c:v>
                </c:pt>
                <c:pt idx="109">
                  <c:v>04/01/2016</c:v>
                </c:pt>
                <c:pt idx="110">
                  <c:v>05/01/2016</c:v>
                </c:pt>
                <c:pt idx="111">
                  <c:v>06/01/2016</c:v>
                </c:pt>
                <c:pt idx="112">
                  <c:v>07/01/2016</c:v>
                </c:pt>
                <c:pt idx="113">
                  <c:v>08/01/2016</c:v>
                </c:pt>
                <c:pt idx="114">
                  <c:v>09/01/2016</c:v>
                </c:pt>
                <c:pt idx="115">
                  <c:v>10/01/2016</c:v>
                </c:pt>
                <c:pt idx="116">
                  <c:v>11/01/2016</c:v>
                </c:pt>
                <c:pt idx="117">
                  <c:v>12/01/2016</c:v>
                </c:pt>
                <c:pt idx="118">
                  <c:v>01/01/2017</c:v>
                </c:pt>
                <c:pt idx="119">
                  <c:v>02/01/2017</c:v>
                </c:pt>
                <c:pt idx="120">
                  <c:v>03/01/2017</c:v>
                </c:pt>
                <c:pt idx="121">
                  <c:v>04/01/2017</c:v>
                </c:pt>
              </c:strCache>
            </c:strRef>
          </c:cat>
          <c:val>
            <c:numRef>
              <c:f>Sheet1!$B$2:$B$123</c:f>
              <c:numCache>
                <c:formatCode>General</c:formatCode>
                <c:ptCount val="122"/>
                <c:pt idx="0">
                  <c:v>2398.0</c:v>
                </c:pt>
                <c:pt idx="1">
                  <c:v>2252.0</c:v>
                </c:pt>
                <c:pt idx="2">
                  <c:v>2191.0</c:v>
                </c:pt>
                <c:pt idx="3">
                  <c:v>2167.0</c:v>
                </c:pt>
                <c:pt idx="4">
                  <c:v>2569.0</c:v>
                </c:pt>
                <c:pt idx="5">
                  <c:v>2632.0</c:v>
                </c:pt>
                <c:pt idx="6">
                  <c:v>2385.0</c:v>
                </c:pt>
                <c:pt idx="7">
                  <c:v>2938.0</c:v>
                </c:pt>
                <c:pt idx="8">
                  <c:v>2695.0</c:v>
                </c:pt>
                <c:pt idx="9">
                  <c:v>2568.0</c:v>
                </c:pt>
                <c:pt idx="10">
                  <c:v>4169.0</c:v>
                </c:pt>
                <c:pt idx="11">
                  <c:v>3399.0</c:v>
                </c:pt>
                <c:pt idx="12">
                  <c:v>3168.0</c:v>
                </c:pt>
                <c:pt idx="13">
                  <c:v>3294.0</c:v>
                </c:pt>
                <c:pt idx="14">
                  <c:v>2829.0</c:v>
                </c:pt>
                <c:pt idx="15">
                  <c:v>3010.0</c:v>
                </c:pt>
                <c:pt idx="16">
                  <c:v>4819.0</c:v>
                </c:pt>
                <c:pt idx="17">
                  <c:v>5030.0</c:v>
                </c:pt>
                <c:pt idx="18">
                  <c:v>4249.0</c:v>
                </c:pt>
                <c:pt idx="19">
                  <c:v>5466.0</c:v>
                </c:pt>
                <c:pt idx="20">
                  <c:v>5618.0</c:v>
                </c:pt>
                <c:pt idx="21">
                  <c:v>7539.0</c:v>
                </c:pt>
                <c:pt idx="22">
                  <c:v>9088.0</c:v>
                </c:pt>
                <c:pt idx="23">
                  <c:v>8414.0</c:v>
                </c:pt>
                <c:pt idx="24">
                  <c:v>8708.0</c:v>
                </c:pt>
                <c:pt idx="25">
                  <c:v>7612.0</c:v>
                </c:pt>
                <c:pt idx="26">
                  <c:v>6862.0</c:v>
                </c:pt>
                <c:pt idx="27">
                  <c:v>7653.0</c:v>
                </c:pt>
                <c:pt idx="28">
                  <c:v>7768.0</c:v>
                </c:pt>
                <c:pt idx="29">
                  <c:v>7373.0</c:v>
                </c:pt>
                <c:pt idx="30">
                  <c:v>7549.0</c:v>
                </c:pt>
                <c:pt idx="31">
                  <c:v>9249.0</c:v>
                </c:pt>
                <c:pt idx="32">
                  <c:v>7822.0</c:v>
                </c:pt>
                <c:pt idx="33">
                  <c:v>9454.0</c:v>
                </c:pt>
                <c:pt idx="34">
                  <c:v>10663.0</c:v>
                </c:pt>
                <c:pt idx="35">
                  <c:v>7773.0</c:v>
                </c:pt>
                <c:pt idx="36">
                  <c:v>9027.0</c:v>
                </c:pt>
                <c:pt idx="37">
                  <c:v>7325.0</c:v>
                </c:pt>
                <c:pt idx="38">
                  <c:v>7029.0</c:v>
                </c:pt>
                <c:pt idx="39">
                  <c:v>5757.0</c:v>
                </c:pt>
                <c:pt idx="40">
                  <c:v>6498.0</c:v>
                </c:pt>
                <c:pt idx="41">
                  <c:v>9577.0</c:v>
                </c:pt>
                <c:pt idx="42">
                  <c:v>6935.0</c:v>
                </c:pt>
                <c:pt idx="43">
                  <c:v>6875.0</c:v>
                </c:pt>
                <c:pt idx="44">
                  <c:v>6682.0</c:v>
                </c:pt>
                <c:pt idx="45">
                  <c:v>7255.0</c:v>
                </c:pt>
                <c:pt idx="46">
                  <c:v>9103.0</c:v>
                </c:pt>
                <c:pt idx="47">
                  <c:v>7156.0</c:v>
                </c:pt>
                <c:pt idx="48">
                  <c:v>7316.0</c:v>
                </c:pt>
                <c:pt idx="49">
                  <c:v>6433.0</c:v>
                </c:pt>
                <c:pt idx="50">
                  <c:v>6126.0</c:v>
                </c:pt>
                <c:pt idx="51">
                  <c:v>6351.0</c:v>
                </c:pt>
                <c:pt idx="52">
                  <c:v>6081.0</c:v>
                </c:pt>
                <c:pt idx="53">
                  <c:v>6978.0</c:v>
                </c:pt>
                <c:pt idx="54">
                  <c:v>5948.0</c:v>
                </c:pt>
                <c:pt idx="55">
                  <c:v>5981.0</c:v>
                </c:pt>
                <c:pt idx="56">
                  <c:v>6221.0</c:v>
                </c:pt>
                <c:pt idx="57">
                  <c:v>6293.0</c:v>
                </c:pt>
                <c:pt idx="58">
                  <c:v>7962.0</c:v>
                </c:pt>
                <c:pt idx="59">
                  <c:v>6434.0</c:v>
                </c:pt>
                <c:pt idx="60">
                  <c:v>5795.0</c:v>
                </c:pt>
                <c:pt idx="61">
                  <c:v>5433.0</c:v>
                </c:pt>
                <c:pt idx="62">
                  <c:v>5615.0</c:v>
                </c:pt>
                <c:pt idx="63">
                  <c:v>5389.0</c:v>
                </c:pt>
                <c:pt idx="64">
                  <c:v>5778.0</c:v>
                </c:pt>
                <c:pt idx="65">
                  <c:v>5431.0</c:v>
                </c:pt>
                <c:pt idx="66">
                  <c:v>4551.0</c:v>
                </c:pt>
                <c:pt idx="67">
                  <c:v>5192.0</c:v>
                </c:pt>
                <c:pt idx="68">
                  <c:v>4739.0</c:v>
                </c:pt>
                <c:pt idx="69">
                  <c:v>4733.0</c:v>
                </c:pt>
                <c:pt idx="70">
                  <c:v>7009.0</c:v>
                </c:pt>
                <c:pt idx="71">
                  <c:v>5060.0</c:v>
                </c:pt>
                <c:pt idx="72">
                  <c:v>4868.0</c:v>
                </c:pt>
                <c:pt idx="73">
                  <c:v>5252.0</c:v>
                </c:pt>
                <c:pt idx="74">
                  <c:v>4771.0</c:v>
                </c:pt>
                <c:pt idx="75">
                  <c:v>4435.0</c:v>
                </c:pt>
                <c:pt idx="76">
                  <c:v>5321.0</c:v>
                </c:pt>
                <c:pt idx="77">
                  <c:v>4489.0</c:v>
                </c:pt>
                <c:pt idx="78">
                  <c:v>4593.0</c:v>
                </c:pt>
                <c:pt idx="79">
                  <c:v>14747.0</c:v>
                </c:pt>
                <c:pt idx="80">
                  <c:v>4440.0</c:v>
                </c:pt>
                <c:pt idx="81">
                  <c:v>5147.0</c:v>
                </c:pt>
                <c:pt idx="82">
                  <c:v>5879.0</c:v>
                </c:pt>
                <c:pt idx="83">
                  <c:v>3790.0</c:v>
                </c:pt>
                <c:pt idx="84">
                  <c:v>3846.0</c:v>
                </c:pt>
                <c:pt idx="85">
                  <c:v>3603.0</c:v>
                </c:pt>
                <c:pt idx="86">
                  <c:v>3289.0</c:v>
                </c:pt>
                <c:pt idx="87">
                  <c:v>3465.0</c:v>
                </c:pt>
                <c:pt idx="88">
                  <c:v>3642.0</c:v>
                </c:pt>
                <c:pt idx="89">
                  <c:v>3232.0</c:v>
                </c:pt>
                <c:pt idx="90">
                  <c:v>3452.0</c:v>
                </c:pt>
                <c:pt idx="91">
                  <c:v>3650.0</c:v>
                </c:pt>
                <c:pt idx="92">
                  <c:v>2874.0</c:v>
                </c:pt>
                <c:pt idx="93">
                  <c:v>3836.0</c:v>
                </c:pt>
                <c:pt idx="94">
                  <c:v>4518.0</c:v>
                </c:pt>
                <c:pt idx="95">
                  <c:v>3221.0</c:v>
                </c:pt>
                <c:pt idx="96">
                  <c:v>3100.0</c:v>
                </c:pt>
                <c:pt idx="97">
                  <c:v>2924.0</c:v>
                </c:pt>
                <c:pt idx="98">
                  <c:v>2541.0</c:v>
                </c:pt>
                <c:pt idx="99">
                  <c:v>3054.0</c:v>
                </c:pt>
                <c:pt idx="100">
                  <c:v>3139.0</c:v>
                </c:pt>
                <c:pt idx="101">
                  <c:v>2721.0</c:v>
                </c:pt>
                <c:pt idx="102">
                  <c:v>2713.0</c:v>
                </c:pt>
                <c:pt idx="103">
                  <c:v>2805.0</c:v>
                </c:pt>
                <c:pt idx="104">
                  <c:v>2458.0</c:v>
                </c:pt>
                <c:pt idx="105">
                  <c:v>3184.0</c:v>
                </c:pt>
                <c:pt idx="106">
                  <c:v>3586.0</c:v>
                </c:pt>
                <c:pt idx="107">
                  <c:v>3170.0</c:v>
                </c:pt>
                <c:pt idx="108">
                  <c:v>2849.0</c:v>
                </c:pt>
                <c:pt idx="109">
                  <c:v>2453.0</c:v>
                </c:pt>
                <c:pt idx="110">
                  <c:v>2533.0</c:v>
                </c:pt>
                <c:pt idx="111">
                  <c:v>2674.0</c:v>
                </c:pt>
                <c:pt idx="112">
                  <c:v>2541.0</c:v>
                </c:pt>
                <c:pt idx="113">
                  <c:v>2767.0</c:v>
                </c:pt>
                <c:pt idx="114">
                  <c:v>2366.0</c:v>
                </c:pt>
                <c:pt idx="115">
                  <c:v>2487.0</c:v>
                </c:pt>
                <c:pt idx="116">
                  <c:v>2487.0</c:v>
                </c:pt>
                <c:pt idx="117">
                  <c:v>2836.0</c:v>
                </c:pt>
                <c:pt idx="118">
                  <c:v>3589.0</c:v>
                </c:pt>
                <c:pt idx="119">
                  <c:v>2811.0</c:v>
                </c:pt>
                <c:pt idx="120">
                  <c:v>2614.0</c:v>
                </c:pt>
                <c:pt idx="121">
                  <c:v>2199.0</c:v>
                </c:pt>
              </c:numCache>
            </c:numRef>
          </c:val>
          <c:smooth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Washington-Arlington-Alexandria, DC-VA-MD-WV Metropolitan Statistical Area, VA part</c:v>
                </c:pt>
              </c:strCache>
            </c:strRef>
          </c:tx>
          <c:marker>
            <c:symbol val="none"/>
          </c:marker>
          <c:cat>
            <c:strRef>
              <c:f>Sheet1!$A$2:$A$123</c:f>
              <c:strCache>
                <c:ptCount val="122"/>
                <c:pt idx="0">
                  <c:v>03/01/2007</c:v>
                </c:pt>
                <c:pt idx="1">
                  <c:v>04/01/2007</c:v>
                </c:pt>
                <c:pt idx="2">
                  <c:v>05/01/2007</c:v>
                </c:pt>
                <c:pt idx="3">
                  <c:v>06/01/2007</c:v>
                </c:pt>
                <c:pt idx="4">
                  <c:v>07/01/2007</c:v>
                </c:pt>
                <c:pt idx="5">
                  <c:v>08/01/2007</c:v>
                </c:pt>
                <c:pt idx="6">
                  <c:v>09/01/2007</c:v>
                </c:pt>
                <c:pt idx="7">
                  <c:v>10/01/2007</c:v>
                </c:pt>
                <c:pt idx="8">
                  <c:v>11/01/2007</c:v>
                </c:pt>
                <c:pt idx="9">
                  <c:v>12/01/2007</c:v>
                </c:pt>
                <c:pt idx="10">
                  <c:v>01/01/2008</c:v>
                </c:pt>
                <c:pt idx="11">
                  <c:v>02/01/2008</c:v>
                </c:pt>
                <c:pt idx="12">
                  <c:v>03/01/2008</c:v>
                </c:pt>
                <c:pt idx="13">
                  <c:v>04/01/2008</c:v>
                </c:pt>
                <c:pt idx="14">
                  <c:v>05/01/2008</c:v>
                </c:pt>
                <c:pt idx="15">
                  <c:v>06/01/2008</c:v>
                </c:pt>
                <c:pt idx="16">
                  <c:v>07/01/2008</c:v>
                </c:pt>
                <c:pt idx="17">
                  <c:v>08/01/2008</c:v>
                </c:pt>
                <c:pt idx="18">
                  <c:v>09/01/2008</c:v>
                </c:pt>
                <c:pt idx="19">
                  <c:v>10/01/2008</c:v>
                </c:pt>
                <c:pt idx="20">
                  <c:v>11/01/2008</c:v>
                </c:pt>
                <c:pt idx="21">
                  <c:v>12/01/2008</c:v>
                </c:pt>
                <c:pt idx="22">
                  <c:v>01/01/2009</c:v>
                </c:pt>
                <c:pt idx="23">
                  <c:v>02/01/2009</c:v>
                </c:pt>
                <c:pt idx="24">
                  <c:v>03/01/2009</c:v>
                </c:pt>
                <c:pt idx="25">
                  <c:v>04/01/2009</c:v>
                </c:pt>
                <c:pt idx="26">
                  <c:v>05/01/2009</c:v>
                </c:pt>
                <c:pt idx="27">
                  <c:v>06/01/2009</c:v>
                </c:pt>
                <c:pt idx="28">
                  <c:v>07/01/2009</c:v>
                </c:pt>
                <c:pt idx="29">
                  <c:v>08/01/2009</c:v>
                </c:pt>
                <c:pt idx="30">
                  <c:v>09/01/2009</c:v>
                </c:pt>
                <c:pt idx="31">
                  <c:v>10/01/2009</c:v>
                </c:pt>
                <c:pt idx="32">
                  <c:v>11/01/2009</c:v>
                </c:pt>
                <c:pt idx="33">
                  <c:v>12/01/2009</c:v>
                </c:pt>
                <c:pt idx="34">
                  <c:v>01/01/2010</c:v>
                </c:pt>
                <c:pt idx="35">
                  <c:v>02/01/2010</c:v>
                </c:pt>
                <c:pt idx="36">
                  <c:v>03/01/2010</c:v>
                </c:pt>
                <c:pt idx="37">
                  <c:v>04/01/2010</c:v>
                </c:pt>
                <c:pt idx="38">
                  <c:v>05/01/2010</c:v>
                </c:pt>
                <c:pt idx="39">
                  <c:v>06/01/2010</c:v>
                </c:pt>
                <c:pt idx="40">
                  <c:v>07/01/2010</c:v>
                </c:pt>
                <c:pt idx="41">
                  <c:v>08/01/2010</c:v>
                </c:pt>
                <c:pt idx="42">
                  <c:v>09/01/2010</c:v>
                </c:pt>
                <c:pt idx="43">
                  <c:v>10/01/2010</c:v>
                </c:pt>
                <c:pt idx="44">
                  <c:v>11/01/2010</c:v>
                </c:pt>
                <c:pt idx="45">
                  <c:v>12/01/2010</c:v>
                </c:pt>
                <c:pt idx="46">
                  <c:v>01/01/2011</c:v>
                </c:pt>
                <c:pt idx="47">
                  <c:v>02/01/2011</c:v>
                </c:pt>
                <c:pt idx="48">
                  <c:v>03/01/2011</c:v>
                </c:pt>
                <c:pt idx="49">
                  <c:v>04/01/2011</c:v>
                </c:pt>
                <c:pt idx="50">
                  <c:v>05/01/2011</c:v>
                </c:pt>
                <c:pt idx="51">
                  <c:v>06/01/2011</c:v>
                </c:pt>
                <c:pt idx="52">
                  <c:v>07/01/2011</c:v>
                </c:pt>
                <c:pt idx="53">
                  <c:v>08/01/2011</c:v>
                </c:pt>
                <c:pt idx="54">
                  <c:v>09/01/2011</c:v>
                </c:pt>
                <c:pt idx="55">
                  <c:v>10/01/2011</c:v>
                </c:pt>
                <c:pt idx="56">
                  <c:v>11/01/2011</c:v>
                </c:pt>
                <c:pt idx="57">
                  <c:v>12/01/2011</c:v>
                </c:pt>
                <c:pt idx="58">
                  <c:v>01/01/2012</c:v>
                </c:pt>
                <c:pt idx="59">
                  <c:v>02/01/2012</c:v>
                </c:pt>
                <c:pt idx="60">
                  <c:v>03/01/2012</c:v>
                </c:pt>
                <c:pt idx="61">
                  <c:v>04/01/2012</c:v>
                </c:pt>
                <c:pt idx="62">
                  <c:v>05/01/2012</c:v>
                </c:pt>
                <c:pt idx="63">
                  <c:v>06/01/2012</c:v>
                </c:pt>
                <c:pt idx="64">
                  <c:v>07/01/2012</c:v>
                </c:pt>
                <c:pt idx="65">
                  <c:v>08/01/2012</c:v>
                </c:pt>
                <c:pt idx="66">
                  <c:v>09/01/2012</c:v>
                </c:pt>
                <c:pt idx="67">
                  <c:v>10/01/2012</c:v>
                </c:pt>
                <c:pt idx="68">
                  <c:v>11/01/2012</c:v>
                </c:pt>
                <c:pt idx="69">
                  <c:v>12/01/2012</c:v>
                </c:pt>
                <c:pt idx="70">
                  <c:v>01/01/2013</c:v>
                </c:pt>
                <c:pt idx="71">
                  <c:v>02/01/2013</c:v>
                </c:pt>
                <c:pt idx="72">
                  <c:v>03/01/2013</c:v>
                </c:pt>
                <c:pt idx="73">
                  <c:v>04/01/2013</c:v>
                </c:pt>
                <c:pt idx="74">
                  <c:v>05/01/2013</c:v>
                </c:pt>
                <c:pt idx="75">
                  <c:v>06/01/2013</c:v>
                </c:pt>
                <c:pt idx="76">
                  <c:v>07/01/2013</c:v>
                </c:pt>
                <c:pt idx="77">
                  <c:v>08/01/2013</c:v>
                </c:pt>
                <c:pt idx="78">
                  <c:v>09/01/2013</c:v>
                </c:pt>
                <c:pt idx="79">
                  <c:v>10/01/2013</c:v>
                </c:pt>
                <c:pt idx="80">
                  <c:v>11/01/2013</c:v>
                </c:pt>
                <c:pt idx="81">
                  <c:v>12/01/2013</c:v>
                </c:pt>
                <c:pt idx="82">
                  <c:v>01/01/2014</c:v>
                </c:pt>
                <c:pt idx="83">
                  <c:v>02/01/2014</c:v>
                </c:pt>
                <c:pt idx="84">
                  <c:v>03/01/2014</c:v>
                </c:pt>
                <c:pt idx="85">
                  <c:v>04/01/2014</c:v>
                </c:pt>
                <c:pt idx="86">
                  <c:v>05/01/2014</c:v>
                </c:pt>
                <c:pt idx="87">
                  <c:v>06/01/2014</c:v>
                </c:pt>
                <c:pt idx="88">
                  <c:v>07/01/2014</c:v>
                </c:pt>
                <c:pt idx="89">
                  <c:v>08/01/2014</c:v>
                </c:pt>
                <c:pt idx="90">
                  <c:v>09/01/2014</c:v>
                </c:pt>
                <c:pt idx="91">
                  <c:v>10/01/2014</c:v>
                </c:pt>
                <c:pt idx="92">
                  <c:v>11/01/2014</c:v>
                </c:pt>
                <c:pt idx="93">
                  <c:v>12/01/2014</c:v>
                </c:pt>
                <c:pt idx="94">
                  <c:v>01/01/2015</c:v>
                </c:pt>
                <c:pt idx="95">
                  <c:v>02/01/2015</c:v>
                </c:pt>
                <c:pt idx="96">
                  <c:v>03/01/2015</c:v>
                </c:pt>
                <c:pt idx="97">
                  <c:v>04/01/2015</c:v>
                </c:pt>
                <c:pt idx="98">
                  <c:v>05/01/2015</c:v>
                </c:pt>
                <c:pt idx="99">
                  <c:v>06/01/2015</c:v>
                </c:pt>
                <c:pt idx="100">
                  <c:v>07/01/2015</c:v>
                </c:pt>
                <c:pt idx="101">
                  <c:v>08/01/2015</c:v>
                </c:pt>
                <c:pt idx="102">
                  <c:v>09/01/2015</c:v>
                </c:pt>
                <c:pt idx="103">
                  <c:v>10/01/2015</c:v>
                </c:pt>
                <c:pt idx="104">
                  <c:v>11/01/2015</c:v>
                </c:pt>
                <c:pt idx="105">
                  <c:v>12/01/2015</c:v>
                </c:pt>
                <c:pt idx="106">
                  <c:v>01/01/2016</c:v>
                </c:pt>
                <c:pt idx="107">
                  <c:v>02/01/2016</c:v>
                </c:pt>
                <c:pt idx="108">
                  <c:v>03/01/2016</c:v>
                </c:pt>
                <c:pt idx="109">
                  <c:v>04/01/2016</c:v>
                </c:pt>
                <c:pt idx="110">
                  <c:v>05/01/2016</c:v>
                </c:pt>
                <c:pt idx="111">
                  <c:v>06/01/2016</c:v>
                </c:pt>
                <c:pt idx="112">
                  <c:v>07/01/2016</c:v>
                </c:pt>
                <c:pt idx="113">
                  <c:v>08/01/2016</c:v>
                </c:pt>
                <c:pt idx="114">
                  <c:v>09/01/2016</c:v>
                </c:pt>
                <c:pt idx="115">
                  <c:v>10/01/2016</c:v>
                </c:pt>
                <c:pt idx="116">
                  <c:v>11/01/2016</c:v>
                </c:pt>
                <c:pt idx="117">
                  <c:v>12/01/2016</c:v>
                </c:pt>
                <c:pt idx="118">
                  <c:v>01/01/2017</c:v>
                </c:pt>
                <c:pt idx="119">
                  <c:v>02/01/2017</c:v>
                </c:pt>
                <c:pt idx="120">
                  <c:v>03/01/2017</c:v>
                </c:pt>
                <c:pt idx="121">
                  <c:v>04/01/2017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smooth val="0"/>
        </c:ser>
        <c:marker val="1"/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40495176"/>
        <c:crosses val="autoZero"/>
        <c:lblAlgn val="ctr"/>
        <c:lblOffset val="100"/>
        <c:noMultiLvlLbl val="0"/>
      </c:catAx>
      <c:valAx>
        <c:axId val="2140495176"/>
        <c:scaling>
          <c:min val="0.0"/>
        </c:scaling>
        <c:delete val="0"/>
        <c:axPos val="l"/>
        <c:majorGridlines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8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Winchester, VA-WV Metropolitan Statistical Area, VA part</c:v>
                </c:pt>
              </c:strCache>
            </c:strRef>
          </c:tx>
          <c:marker>
            <c:symbol val="none"/>
          </c:marker>
          <c:cat>
            <c:strRef>
              <c:f>Sheet1!$A$2:$A$123</c:f>
              <c:strCache>
                <c:ptCount val="122"/>
                <c:pt idx="0">
                  <c:v>03/01/2007</c:v>
                </c:pt>
                <c:pt idx="1">
                  <c:v>04/01/2007</c:v>
                </c:pt>
                <c:pt idx="2">
                  <c:v>05/01/2007</c:v>
                </c:pt>
                <c:pt idx="3">
                  <c:v>06/01/2007</c:v>
                </c:pt>
                <c:pt idx="4">
                  <c:v>07/01/2007</c:v>
                </c:pt>
                <c:pt idx="5">
                  <c:v>08/01/2007</c:v>
                </c:pt>
                <c:pt idx="6">
                  <c:v>09/01/2007</c:v>
                </c:pt>
                <c:pt idx="7">
                  <c:v>10/01/2007</c:v>
                </c:pt>
                <c:pt idx="8">
                  <c:v>11/01/2007</c:v>
                </c:pt>
                <c:pt idx="9">
                  <c:v>12/01/2007</c:v>
                </c:pt>
                <c:pt idx="10">
                  <c:v>01/01/2008</c:v>
                </c:pt>
                <c:pt idx="11">
                  <c:v>02/01/2008</c:v>
                </c:pt>
                <c:pt idx="12">
                  <c:v>03/01/2008</c:v>
                </c:pt>
                <c:pt idx="13">
                  <c:v>04/01/2008</c:v>
                </c:pt>
                <c:pt idx="14">
                  <c:v>05/01/2008</c:v>
                </c:pt>
                <c:pt idx="15">
                  <c:v>06/01/2008</c:v>
                </c:pt>
                <c:pt idx="16">
                  <c:v>07/01/2008</c:v>
                </c:pt>
                <c:pt idx="17">
                  <c:v>08/01/2008</c:v>
                </c:pt>
                <c:pt idx="18">
                  <c:v>09/01/2008</c:v>
                </c:pt>
                <c:pt idx="19">
                  <c:v>10/01/2008</c:v>
                </c:pt>
                <c:pt idx="20">
                  <c:v>11/01/2008</c:v>
                </c:pt>
                <c:pt idx="21">
                  <c:v>12/01/2008</c:v>
                </c:pt>
                <c:pt idx="22">
                  <c:v>01/01/2009</c:v>
                </c:pt>
                <c:pt idx="23">
                  <c:v>02/01/2009</c:v>
                </c:pt>
                <c:pt idx="24">
                  <c:v>03/01/2009</c:v>
                </c:pt>
                <c:pt idx="25">
                  <c:v>04/01/2009</c:v>
                </c:pt>
                <c:pt idx="26">
                  <c:v>05/01/2009</c:v>
                </c:pt>
                <c:pt idx="27">
                  <c:v>06/01/2009</c:v>
                </c:pt>
                <c:pt idx="28">
                  <c:v>07/01/2009</c:v>
                </c:pt>
                <c:pt idx="29">
                  <c:v>08/01/2009</c:v>
                </c:pt>
                <c:pt idx="30">
                  <c:v>09/01/2009</c:v>
                </c:pt>
                <c:pt idx="31">
                  <c:v>10/01/2009</c:v>
                </c:pt>
                <c:pt idx="32">
                  <c:v>11/01/2009</c:v>
                </c:pt>
                <c:pt idx="33">
                  <c:v>12/01/2009</c:v>
                </c:pt>
                <c:pt idx="34">
                  <c:v>01/01/2010</c:v>
                </c:pt>
                <c:pt idx="35">
                  <c:v>02/01/2010</c:v>
                </c:pt>
                <c:pt idx="36">
                  <c:v>03/01/2010</c:v>
                </c:pt>
                <c:pt idx="37">
                  <c:v>04/01/2010</c:v>
                </c:pt>
                <c:pt idx="38">
                  <c:v>05/01/2010</c:v>
                </c:pt>
                <c:pt idx="39">
                  <c:v>06/01/2010</c:v>
                </c:pt>
                <c:pt idx="40">
                  <c:v>07/01/2010</c:v>
                </c:pt>
                <c:pt idx="41">
                  <c:v>08/01/2010</c:v>
                </c:pt>
                <c:pt idx="42">
                  <c:v>09/01/2010</c:v>
                </c:pt>
                <c:pt idx="43">
                  <c:v>10/01/2010</c:v>
                </c:pt>
                <c:pt idx="44">
                  <c:v>11/01/2010</c:v>
                </c:pt>
                <c:pt idx="45">
                  <c:v>12/01/2010</c:v>
                </c:pt>
                <c:pt idx="46">
                  <c:v>01/01/2011</c:v>
                </c:pt>
                <c:pt idx="47">
                  <c:v>02/01/2011</c:v>
                </c:pt>
                <c:pt idx="48">
                  <c:v>03/01/2011</c:v>
                </c:pt>
                <c:pt idx="49">
                  <c:v>04/01/2011</c:v>
                </c:pt>
                <c:pt idx="50">
                  <c:v>05/01/2011</c:v>
                </c:pt>
                <c:pt idx="51">
                  <c:v>06/01/2011</c:v>
                </c:pt>
                <c:pt idx="52">
                  <c:v>07/01/2011</c:v>
                </c:pt>
                <c:pt idx="53">
                  <c:v>08/01/2011</c:v>
                </c:pt>
                <c:pt idx="54">
                  <c:v>09/01/2011</c:v>
                </c:pt>
                <c:pt idx="55">
                  <c:v>10/01/2011</c:v>
                </c:pt>
                <c:pt idx="56">
                  <c:v>11/01/2011</c:v>
                </c:pt>
                <c:pt idx="57">
                  <c:v>12/01/2011</c:v>
                </c:pt>
                <c:pt idx="58">
                  <c:v>01/01/2012</c:v>
                </c:pt>
                <c:pt idx="59">
                  <c:v>02/01/2012</c:v>
                </c:pt>
                <c:pt idx="60">
                  <c:v>03/01/2012</c:v>
                </c:pt>
                <c:pt idx="61">
                  <c:v>04/01/2012</c:v>
                </c:pt>
                <c:pt idx="62">
                  <c:v>05/01/2012</c:v>
                </c:pt>
                <c:pt idx="63">
                  <c:v>06/01/2012</c:v>
                </c:pt>
                <c:pt idx="64">
                  <c:v>07/01/2012</c:v>
                </c:pt>
                <c:pt idx="65">
                  <c:v>08/01/2012</c:v>
                </c:pt>
                <c:pt idx="66">
                  <c:v>09/01/2012</c:v>
                </c:pt>
                <c:pt idx="67">
                  <c:v>10/01/2012</c:v>
                </c:pt>
                <c:pt idx="68">
                  <c:v>11/01/2012</c:v>
                </c:pt>
                <c:pt idx="69">
                  <c:v>12/01/2012</c:v>
                </c:pt>
                <c:pt idx="70">
                  <c:v>01/01/2013</c:v>
                </c:pt>
                <c:pt idx="71">
                  <c:v>02/01/2013</c:v>
                </c:pt>
                <c:pt idx="72">
                  <c:v>03/01/2013</c:v>
                </c:pt>
                <c:pt idx="73">
                  <c:v>04/01/2013</c:v>
                </c:pt>
                <c:pt idx="74">
                  <c:v>05/01/2013</c:v>
                </c:pt>
                <c:pt idx="75">
                  <c:v>06/01/2013</c:v>
                </c:pt>
                <c:pt idx="76">
                  <c:v>07/01/2013</c:v>
                </c:pt>
                <c:pt idx="77">
                  <c:v>08/01/2013</c:v>
                </c:pt>
                <c:pt idx="78">
                  <c:v>09/01/2013</c:v>
                </c:pt>
                <c:pt idx="79">
                  <c:v>10/01/2013</c:v>
                </c:pt>
                <c:pt idx="80">
                  <c:v>11/01/2013</c:v>
                </c:pt>
                <c:pt idx="81">
                  <c:v>12/01/2013</c:v>
                </c:pt>
                <c:pt idx="82">
                  <c:v>01/01/2014</c:v>
                </c:pt>
                <c:pt idx="83">
                  <c:v>02/01/2014</c:v>
                </c:pt>
                <c:pt idx="84">
                  <c:v>03/01/2014</c:v>
                </c:pt>
                <c:pt idx="85">
                  <c:v>04/01/2014</c:v>
                </c:pt>
                <c:pt idx="86">
                  <c:v>05/01/2014</c:v>
                </c:pt>
                <c:pt idx="87">
                  <c:v>06/01/2014</c:v>
                </c:pt>
                <c:pt idx="88">
                  <c:v>07/01/2014</c:v>
                </c:pt>
                <c:pt idx="89">
                  <c:v>08/01/2014</c:v>
                </c:pt>
                <c:pt idx="90">
                  <c:v>09/01/2014</c:v>
                </c:pt>
                <c:pt idx="91">
                  <c:v>10/01/2014</c:v>
                </c:pt>
                <c:pt idx="92">
                  <c:v>11/01/2014</c:v>
                </c:pt>
                <c:pt idx="93">
                  <c:v>12/01/2014</c:v>
                </c:pt>
                <c:pt idx="94">
                  <c:v>01/01/2015</c:v>
                </c:pt>
                <c:pt idx="95">
                  <c:v>02/01/2015</c:v>
                </c:pt>
                <c:pt idx="96">
                  <c:v>03/01/2015</c:v>
                </c:pt>
                <c:pt idx="97">
                  <c:v>04/01/2015</c:v>
                </c:pt>
                <c:pt idx="98">
                  <c:v>05/01/2015</c:v>
                </c:pt>
                <c:pt idx="99">
                  <c:v>06/01/2015</c:v>
                </c:pt>
                <c:pt idx="100">
                  <c:v>07/01/2015</c:v>
                </c:pt>
                <c:pt idx="101">
                  <c:v>08/01/2015</c:v>
                </c:pt>
                <c:pt idx="102">
                  <c:v>09/01/2015</c:v>
                </c:pt>
                <c:pt idx="103">
                  <c:v>10/01/2015</c:v>
                </c:pt>
                <c:pt idx="104">
                  <c:v>11/01/2015</c:v>
                </c:pt>
                <c:pt idx="105">
                  <c:v>12/01/2015</c:v>
                </c:pt>
                <c:pt idx="106">
                  <c:v>01/01/2016</c:v>
                </c:pt>
                <c:pt idx="107">
                  <c:v>02/01/2016</c:v>
                </c:pt>
                <c:pt idx="108">
                  <c:v>03/01/2016</c:v>
                </c:pt>
                <c:pt idx="109">
                  <c:v>04/01/2016</c:v>
                </c:pt>
                <c:pt idx="110">
                  <c:v>05/01/2016</c:v>
                </c:pt>
                <c:pt idx="111">
                  <c:v>06/01/2016</c:v>
                </c:pt>
                <c:pt idx="112">
                  <c:v>07/01/2016</c:v>
                </c:pt>
                <c:pt idx="113">
                  <c:v>08/01/2016</c:v>
                </c:pt>
                <c:pt idx="114">
                  <c:v>09/01/2016</c:v>
                </c:pt>
                <c:pt idx="115">
                  <c:v>10/01/2016</c:v>
                </c:pt>
                <c:pt idx="116">
                  <c:v>11/01/2016</c:v>
                </c:pt>
                <c:pt idx="117">
                  <c:v>12/01/2016</c:v>
                </c:pt>
                <c:pt idx="118">
                  <c:v>01/01/2017</c:v>
                </c:pt>
                <c:pt idx="119">
                  <c:v>02/01/2017</c:v>
                </c:pt>
                <c:pt idx="120">
                  <c:v>03/01/2017</c:v>
                </c:pt>
                <c:pt idx="121">
                  <c:v>04/01/2017</c:v>
                </c:pt>
              </c:strCache>
            </c:strRef>
          </c:cat>
          <c:val>
            <c:numRef>
              <c:f>Sheet1!$B$2:$B$123</c:f>
              <c:numCache>
                <c:formatCode>General</c:formatCode>
                <c:ptCount val="122"/>
                <c:pt idx="0">
                  <c:v>166.0</c:v>
                </c:pt>
                <c:pt idx="1">
                  <c:v>124.0</c:v>
                </c:pt>
                <c:pt idx="2">
                  <c:v>121.0</c:v>
                </c:pt>
                <c:pt idx="3">
                  <c:v>130.0</c:v>
                </c:pt>
                <c:pt idx="4">
                  <c:v>224.0</c:v>
                </c:pt>
                <c:pt idx="5">
                  <c:v>140.0</c:v>
                </c:pt>
                <c:pt idx="6">
                  <c:v>154.0</c:v>
                </c:pt>
                <c:pt idx="7">
                  <c:v>175.0</c:v>
                </c:pt>
                <c:pt idx="8">
                  <c:v>302.0</c:v>
                </c:pt>
                <c:pt idx="9">
                  <c:v>242.0</c:v>
                </c:pt>
                <c:pt idx="10">
                  <c:v>384.0</c:v>
                </c:pt>
                <c:pt idx="11">
                  <c:v>334.0</c:v>
                </c:pt>
                <c:pt idx="12">
                  <c:v>236.0</c:v>
                </c:pt>
                <c:pt idx="13">
                  <c:v>190.0</c:v>
                </c:pt>
                <c:pt idx="14">
                  <c:v>204.0</c:v>
                </c:pt>
                <c:pt idx="15">
                  <c:v>214.0</c:v>
                </c:pt>
                <c:pt idx="16">
                  <c:v>359.0</c:v>
                </c:pt>
                <c:pt idx="17">
                  <c:v>392.0</c:v>
                </c:pt>
                <c:pt idx="18">
                  <c:v>316.0</c:v>
                </c:pt>
                <c:pt idx="19">
                  <c:v>441.0</c:v>
                </c:pt>
                <c:pt idx="20">
                  <c:v>584.0</c:v>
                </c:pt>
                <c:pt idx="21">
                  <c:v>973.0</c:v>
                </c:pt>
                <c:pt idx="22">
                  <c:v>770.0</c:v>
                </c:pt>
                <c:pt idx="23">
                  <c:v>635.0</c:v>
                </c:pt>
                <c:pt idx="24">
                  <c:v>707.0</c:v>
                </c:pt>
                <c:pt idx="25">
                  <c:v>478.0</c:v>
                </c:pt>
                <c:pt idx="26">
                  <c:v>525.0</c:v>
                </c:pt>
                <c:pt idx="27">
                  <c:v>686.0</c:v>
                </c:pt>
                <c:pt idx="28">
                  <c:v>557.0</c:v>
                </c:pt>
                <c:pt idx="29">
                  <c:v>534.0</c:v>
                </c:pt>
                <c:pt idx="30">
                  <c:v>487.0</c:v>
                </c:pt>
                <c:pt idx="31">
                  <c:v>601.0</c:v>
                </c:pt>
                <c:pt idx="32">
                  <c:v>557.0</c:v>
                </c:pt>
                <c:pt idx="33">
                  <c:v>866.0</c:v>
                </c:pt>
                <c:pt idx="34">
                  <c:v>958.0</c:v>
                </c:pt>
                <c:pt idx="35">
                  <c:v>619.0</c:v>
                </c:pt>
                <c:pt idx="36">
                  <c:v>786.0</c:v>
                </c:pt>
                <c:pt idx="37">
                  <c:v>555.0</c:v>
                </c:pt>
                <c:pt idx="38">
                  <c:v>523.0</c:v>
                </c:pt>
                <c:pt idx="39">
                  <c:v>365.0</c:v>
                </c:pt>
                <c:pt idx="40">
                  <c:v>404.0</c:v>
                </c:pt>
                <c:pt idx="41">
                  <c:v>700.0</c:v>
                </c:pt>
                <c:pt idx="42">
                  <c:v>431.0</c:v>
                </c:pt>
                <c:pt idx="43">
                  <c:v>618.0</c:v>
                </c:pt>
                <c:pt idx="44">
                  <c:v>508.0</c:v>
                </c:pt>
                <c:pt idx="45">
                  <c:v>594.0</c:v>
                </c:pt>
                <c:pt idx="46">
                  <c:v>673.0</c:v>
                </c:pt>
                <c:pt idx="47">
                  <c:v>462.0</c:v>
                </c:pt>
                <c:pt idx="48">
                  <c:v>456.0</c:v>
                </c:pt>
                <c:pt idx="49">
                  <c:v>442.0</c:v>
                </c:pt>
                <c:pt idx="50">
                  <c:v>387.0</c:v>
                </c:pt>
                <c:pt idx="51">
                  <c:v>405.0</c:v>
                </c:pt>
                <c:pt idx="52">
                  <c:v>468.0</c:v>
                </c:pt>
                <c:pt idx="53">
                  <c:v>413.0</c:v>
                </c:pt>
                <c:pt idx="54">
                  <c:v>307.0</c:v>
                </c:pt>
                <c:pt idx="55">
                  <c:v>402.0</c:v>
                </c:pt>
                <c:pt idx="56">
                  <c:v>414.0</c:v>
                </c:pt>
                <c:pt idx="57">
                  <c:v>451.0</c:v>
                </c:pt>
                <c:pt idx="58">
                  <c:v>566.0</c:v>
                </c:pt>
                <c:pt idx="59">
                  <c:v>380.0</c:v>
                </c:pt>
                <c:pt idx="60">
                  <c:v>328.0</c:v>
                </c:pt>
                <c:pt idx="61">
                  <c:v>355.0</c:v>
                </c:pt>
                <c:pt idx="62">
                  <c:v>306.0</c:v>
                </c:pt>
                <c:pt idx="63">
                  <c:v>316.0</c:v>
                </c:pt>
                <c:pt idx="64">
                  <c:v>520.0</c:v>
                </c:pt>
                <c:pt idx="65">
                  <c:v>334.0</c:v>
                </c:pt>
                <c:pt idx="66">
                  <c:v>239.0</c:v>
                </c:pt>
                <c:pt idx="67">
                  <c:v>310.0</c:v>
                </c:pt>
                <c:pt idx="68">
                  <c:v>332.0</c:v>
                </c:pt>
                <c:pt idx="69">
                  <c:v>473.0</c:v>
                </c:pt>
                <c:pt idx="70">
                  <c:v>460.0</c:v>
                </c:pt>
                <c:pt idx="71">
                  <c:v>261.0</c:v>
                </c:pt>
                <c:pt idx="72">
                  <c:v>263.0</c:v>
                </c:pt>
                <c:pt idx="73">
                  <c:v>272.0</c:v>
                </c:pt>
                <c:pt idx="74">
                  <c:v>239.0</c:v>
                </c:pt>
                <c:pt idx="75">
                  <c:v>237.0</c:v>
                </c:pt>
                <c:pt idx="76">
                  <c:v>305.0</c:v>
                </c:pt>
                <c:pt idx="77">
                  <c:v>206.0</c:v>
                </c:pt>
                <c:pt idx="78">
                  <c:v>212.0</c:v>
                </c:pt>
                <c:pt idx="79">
                  <c:v>356.0</c:v>
                </c:pt>
                <c:pt idx="80">
                  <c:v>286.0</c:v>
                </c:pt>
                <c:pt idx="81">
                  <c:v>520.0</c:v>
                </c:pt>
                <c:pt idx="82">
                  <c:v>410.0</c:v>
                </c:pt>
                <c:pt idx="83">
                  <c:v>171.0</c:v>
                </c:pt>
                <c:pt idx="84">
                  <c:v>191.0</c:v>
                </c:pt>
                <c:pt idx="85">
                  <c:v>141.0</c:v>
                </c:pt>
                <c:pt idx="86">
                  <c:v>161.0</c:v>
                </c:pt>
                <c:pt idx="87">
                  <c:v>148.0</c:v>
                </c:pt>
                <c:pt idx="88">
                  <c:v>185.0</c:v>
                </c:pt>
                <c:pt idx="89">
                  <c:v>136.0</c:v>
                </c:pt>
                <c:pt idx="90">
                  <c:v>185.0</c:v>
                </c:pt>
                <c:pt idx="91">
                  <c:v>179.0</c:v>
                </c:pt>
                <c:pt idx="92">
                  <c:v>152.0</c:v>
                </c:pt>
                <c:pt idx="93">
                  <c:v>517.0</c:v>
                </c:pt>
                <c:pt idx="94">
                  <c:v>327.0</c:v>
                </c:pt>
                <c:pt idx="95">
                  <c:v>179.0</c:v>
                </c:pt>
                <c:pt idx="96">
                  <c:v>199.0</c:v>
                </c:pt>
                <c:pt idx="97">
                  <c:v>141.0</c:v>
                </c:pt>
                <c:pt idx="98">
                  <c:v>137.0</c:v>
                </c:pt>
                <c:pt idx="99">
                  <c:v>160.0</c:v>
                </c:pt>
                <c:pt idx="100">
                  <c:v>137.0</c:v>
                </c:pt>
                <c:pt idx="101">
                  <c:v>156.0</c:v>
                </c:pt>
                <c:pt idx="102">
                  <c:v>124.0</c:v>
                </c:pt>
                <c:pt idx="103">
                  <c:v>179.0</c:v>
                </c:pt>
                <c:pt idx="104">
                  <c:v>126.0</c:v>
                </c:pt>
                <c:pt idx="105">
                  <c:v>203.0</c:v>
                </c:pt>
                <c:pt idx="106">
                  <c:v>207.0</c:v>
                </c:pt>
                <c:pt idx="107">
                  <c:v>197.0</c:v>
                </c:pt>
                <c:pt idx="108">
                  <c:v>105.0</c:v>
                </c:pt>
                <c:pt idx="109">
                  <c:v>118.0</c:v>
                </c:pt>
                <c:pt idx="110">
                  <c:v>130.0</c:v>
                </c:pt>
                <c:pt idx="111">
                  <c:v>148.0</c:v>
                </c:pt>
                <c:pt idx="112">
                  <c:v>130.0</c:v>
                </c:pt>
                <c:pt idx="113">
                  <c:v>144.0</c:v>
                </c:pt>
                <c:pt idx="114">
                  <c:v>118.0</c:v>
                </c:pt>
                <c:pt idx="115">
                  <c:v>127.0</c:v>
                </c:pt>
                <c:pt idx="116">
                  <c:v>103.0</c:v>
                </c:pt>
                <c:pt idx="117">
                  <c:v>183.0</c:v>
                </c:pt>
                <c:pt idx="118">
                  <c:v>211.0</c:v>
                </c:pt>
                <c:pt idx="119">
                  <c:v>114.0</c:v>
                </c:pt>
                <c:pt idx="120">
                  <c:v>105.0</c:v>
                </c:pt>
                <c:pt idx="121">
                  <c:v>87.0</c:v>
                </c:pt>
              </c:numCache>
            </c:numRef>
          </c:val>
          <c:smooth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Winchester, VA-WV Metropolitan Statistical Area, VA part</c:v>
                </c:pt>
              </c:strCache>
            </c:strRef>
          </c:tx>
          <c:marker>
            <c:symbol val="none"/>
          </c:marker>
          <c:cat>
            <c:strRef>
              <c:f>Sheet1!$A$2:$A$123</c:f>
              <c:strCache>
                <c:ptCount val="122"/>
                <c:pt idx="0">
                  <c:v>03/01/2007</c:v>
                </c:pt>
                <c:pt idx="1">
                  <c:v>04/01/2007</c:v>
                </c:pt>
                <c:pt idx="2">
                  <c:v>05/01/2007</c:v>
                </c:pt>
                <c:pt idx="3">
                  <c:v>06/01/2007</c:v>
                </c:pt>
                <c:pt idx="4">
                  <c:v>07/01/2007</c:v>
                </c:pt>
                <c:pt idx="5">
                  <c:v>08/01/2007</c:v>
                </c:pt>
                <c:pt idx="6">
                  <c:v>09/01/2007</c:v>
                </c:pt>
                <c:pt idx="7">
                  <c:v>10/01/2007</c:v>
                </c:pt>
                <c:pt idx="8">
                  <c:v>11/01/2007</c:v>
                </c:pt>
                <c:pt idx="9">
                  <c:v>12/01/2007</c:v>
                </c:pt>
                <c:pt idx="10">
                  <c:v>01/01/2008</c:v>
                </c:pt>
                <c:pt idx="11">
                  <c:v>02/01/2008</c:v>
                </c:pt>
                <c:pt idx="12">
                  <c:v>03/01/2008</c:v>
                </c:pt>
                <c:pt idx="13">
                  <c:v>04/01/2008</c:v>
                </c:pt>
                <c:pt idx="14">
                  <c:v>05/01/2008</c:v>
                </c:pt>
                <c:pt idx="15">
                  <c:v>06/01/2008</c:v>
                </c:pt>
                <c:pt idx="16">
                  <c:v>07/01/2008</c:v>
                </c:pt>
                <c:pt idx="17">
                  <c:v>08/01/2008</c:v>
                </c:pt>
                <c:pt idx="18">
                  <c:v>09/01/2008</c:v>
                </c:pt>
                <c:pt idx="19">
                  <c:v>10/01/2008</c:v>
                </c:pt>
                <c:pt idx="20">
                  <c:v>11/01/2008</c:v>
                </c:pt>
                <c:pt idx="21">
                  <c:v>12/01/2008</c:v>
                </c:pt>
                <c:pt idx="22">
                  <c:v>01/01/2009</c:v>
                </c:pt>
                <c:pt idx="23">
                  <c:v>02/01/2009</c:v>
                </c:pt>
                <c:pt idx="24">
                  <c:v>03/01/2009</c:v>
                </c:pt>
                <c:pt idx="25">
                  <c:v>04/01/2009</c:v>
                </c:pt>
                <c:pt idx="26">
                  <c:v>05/01/2009</c:v>
                </c:pt>
                <c:pt idx="27">
                  <c:v>06/01/2009</c:v>
                </c:pt>
                <c:pt idx="28">
                  <c:v>07/01/2009</c:v>
                </c:pt>
                <c:pt idx="29">
                  <c:v>08/01/2009</c:v>
                </c:pt>
                <c:pt idx="30">
                  <c:v>09/01/2009</c:v>
                </c:pt>
                <c:pt idx="31">
                  <c:v>10/01/2009</c:v>
                </c:pt>
                <c:pt idx="32">
                  <c:v>11/01/2009</c:v>
                </c:pt>
                <c:pt idx="33">
                  <c:v>12/01/2009</c:v>
                </c:pt>
                <c:pt idx="34">
                  <c:v>01/01/2010</c:v>
                </c:pt>
                <c:pt idx="35">
                  <c:v>02/01/2010</c:v>
                </c:pt>
                <c:pt idx="36">
                  <c:v>03/01/2010</c:v>
                </c:pt>
                <c:pt idx="37">
                  <c:v>04/01/2010</c:v>
                </c:pt>
                <c:pt idx="38">
                  <c:v>05/01/2010</c:v>
                </c:pt>
                <c:pt idx="39">
                  <c:v>06/01/2010</c:v>
                </c:pt>
                <c:pt idx="40">
                  <c:v>07/01/2010</c:v>
                </c:pt>
                <c:pt idx="41">
                  <c:v>08/01/2010</c:v>
                </c:pt>
                <c:pt idx="42">
                  <c:v>09/01/2010</c:v>
                </c:pt>
                <c:pt idx="43">
                  <c:v>10/01/2010</c:v>
                </c:pt>
                <c:pt idx="44">
                  <c:v>11/01/2010</c:v>
                </c:pt>
                <c:pt idx="45">
                  <c:v>12/01/2010</c:v>
                </c:pt>
                <c:pt idx="46">
                  <c:v>01/01/2011</c:v>
                </c:pt>
                <c:pt idx="47">
                  <c:v>02/01/2011</c:v>
                </c:pt>
                <c:pt idx="48">
                  <c:v>03/01/2011</c:v>
                </c:pt>
                <c:pt idx="49">
                  <c:v>04/01/2011</c:v>
                </c:pt>
                <c:pt idx="50">
                  <c:v>05/01/2011</c:v>
                </c:pt>
                <c:pt idx="51">
                  <c:v>06/01/2011</c:v>
                </c:pt>
                <c:pt idx="52">
                  <c:v>07/01/2011</c:v>
                </c:pt>
                <c:pt idx="53">
                  <c:v>08/01/2011</c:v>
                </c:pt>
                <c:pt idx="54">
                  <c:v>09/01/2011</c:v>
                </c:pt>
                <c:pt idx="55">
                  <c:v>10/01/2011</c:v>
                </c:pt>
                <c:pt idx="56">
                  <c:v>11/01/2011</c:v>
                </c:pt>
                <c:pt idx="57">
                  <c:v>12/01/2011</c:v>
                </c:pt>
                <c:pt idx="58">
                  <c:v>01/01/2012</c:v>
                </c:pt>
                <c:pt idx="59">
                  <c:v>02/01/2012</c:v>
                </c:pt>
                <c:pt idx="60">
                  <c:v>03/01/2012</c:v>
                </c:pt>
                <c:pt idx="61">
                  <c:v>04/01/2012</c:v>
                </c:pt>
                <c:pt idx="62">
                  <c:v>05/01/2012</c:v>
                </c:pt>
                <c:pt idx="63">
                  <c:v>06/01/2012</c:v>
                </c:pt>
                <c:pt idx="64">
                  <c:v>07/01/2012</c:v>
                </c:pt>
                <c:pt idx="65">
                  <c:v>08/01/2012</c:v>
                </c:pt>
                <c:pt idx="66">
                  <c:v>09/01/2012</c:v>
                </c:pt>
                <c:pt idx="67">
                  <c:v>10/01/2012</c:v>
                </c:pt>
                <c:pt idx="68">
                  <c:v>11/01/2012</c:v>
                </c:pt>
                <c:pt idx="69">
                  <c:v>12/01/2012</c:v>
                </c:pt>
                <c:pt idx="70">
                  <c:v>01/01/2013</c:v>
                </c:pt>
                <c:pt idx="71">
                  <c:v>02/01/2013</c:v>
                </c:pt>
                <c:pt idx="72">
                  <c:v>03/01/2013</c:v>
                </c:pt>
                <c:pt idx="73">
                  <c:v>04/01/2013</c:v>
                </c:pt>
                <c:pt idx="74">
                  <c:v>05/01/2013</c:v>
                </c:pt>
                <c:pt idx="75">
                  <c:v>06/01/2013</c:v>
                </c:pt>
                <c:pt idx="76">
                  <c:v>07/01/2013</c:v>
                </c:pt>
                <c:pt idx="77">
                  <c:v>08/01/2013</c:v>
                </c:pt>
                <c:pt idx="78">
                  <c:v>09/01/2013</c:v>
                </c:pt>
                <c:pt idx="79">
                  <c:v>10/01/2013</c:v>
                </c:pt>
                <c:pt idx="80">
                  <c:v>11/01/2013</c:v>
                </c:pt>
                <c:pt idx="81">
                  <c:v>12/01/2013</c:v>
                </c:pt>
                <c:pt idx="82">
                  <c:v>01/01/2014</c:v>
                </c:pt>
                <c:pt idx="83">
                  <c:v>02/01/2014</c:v>
                </c:pt>
                <c:pt idx="84">
                  <c:v>03/01/2014</c:v>
                </c:pt>
                <c:pt idx="85">
                  <c:v>04/01/2014</c:v>
                </c:pt>
                <c:pt idx="86">
                  <c:v>05/01/2014</c:v>
                </c:pt>
                <c:pt idx="87">
                  <c:v>06/01/2014</c:v>
                </c:pt>
                <c:pt idx="88">
                  <c:v>07/01/2014</c:v>
                </c:pt>
                <c:pt idx="89">
                  <c:v>08/01/2014</c:v>
                </c:pt>
                <c:pt idx="90">
                  <c:v>09/01/2014</c:v>
                </c:pt>
                <c:pt idx="91">
                  <c:v>10/01/2014</c:v>
                </c:pt>
                <c:pt idx="92">
                  <c:v>11/01/2014</c:v>
                </c:pt>
                <c:pt idx="93">
                  <c:v>12/01/2014</c:v>
                </c:pt>
                <c:pt idx="94">
                  <c:v>01/01/2015</c:v>
                </c:pt>
                <c:pt idx="95">
                  <c:v>02/01/2015</c:v>
                </c:pt>
                <c:pt idx="96">
                  <c:v>03/01/2015</c:v>
                </c:pt>
                <c:pt idx="97">
                  <c:v>04/01/2015</c:v>
                </c:pt>
                <c:pt idx="98">
                  <c:v>05/01/2015</c:v>
                </c:pt>
                <c:pt idx="99">
                  <c:v>06/01/2015</c:v>
                </c:pt>
                <c:pt idx="100">
                  <c:v>07/01/2015</c:v>
                </c:pt>
                <c:pt idx="101">
                  <c:v>08/01/2015</c:v>
                </c:pt>
                <c:pt idx="102">
                  <c:v>09/01/2015</c:v>
                </c:pt>
                <c:pt idx="103">
                  <c:v>10/01/2015</c:v>
                </c:pt>
                <c:pt idx="104">
                  <c:v>11/01/2015</c:v>
                </c:pt>
                <c:pt idx="105">
                  <c:v>12/01/2015</c:v>
                </c:pt>
                <c:pt idx="106">
                  <c:v>01/01/2016</c:v>
                </c:pt>
                <c:pt idx="107">
                  <c:v>02/01/2016</c:v>
                </c:pt>
                <c:pt idx="108">
                  <c:v>03/01/2016</c:v>
                </c:pt>
                <c:pt idx="109">
                  <c:v>04/01/2016</c:v>
                </c:pt>
                <c:pt idx="110">
                  <c:v>05/01/2016</c:v>
                </c:pt>
                <c:pt idx="111">
                  <c:v>06/01/2016</c:v>
                </c:pt>
                <c:pt idx="112">
                  <c:v>07/01/2016</c:v>
                </c:pt>
                <c:pt idx="113">
                  <c:v>08/01/2016</c:v>
                </c:pt>
                <c:pt idx="114">
                  <c:v>09/01/2016</c:v>
                </c:pt>
                <c:pt idx="115">
                  <c:v>10/01/2016</c:v>
                </c:pt>
                <c:pt idx="116">
                  <c:v>11/01/2016</c:v>
                </c:pt>
                <c:pt idx="117">
                  <c:v>12/01/2016</c:v>
                </c:pt>
                <c:pt idx="118">
                  <c:v>01/01/2017</c:v>
                </c:pt>
                <c:pt idx="119">
                  <c:v>02/01/2017</c:v>
                </c:pt>
                <c:pt idx="120">
                  <c:v>03/01/2017</c:v>
                </c:pt>
                <c:pt idx="121">
                  <c:v>04/01/2017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smooth val="0"/>
        </c:ser>
        <c:marker val="1"/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40495176"/>
        <c:crosses val="autoZero"/>
        <c:lblAlgn val="ctr"/>
        <c:lblOffset val="100"/>
        <c:noMultiLvlLbl val="0"/>
      </c:catAx>
      <c:valAx>
        <c:axId val="2140495176"/>
        <c:scaling>
          <c:min val="0.0"/>
        </c:scaling>
        <c:delete val="0"/>
        <c:axPos val="l"/>
        <c:majorGridlines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9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Blacksburg</c:v>
                </c:pt>
              </c:strCache>
            </c:strRef>
          </c:tx>
          <c:spPr>
            <a:solidFill>
              <a:schemeClr val="accent5"/>
            </a:solidFill>
          </c:spPr>
          <c:cat>
            <c:strRef>
              <c:f>Sheet1!$A$2:$A$49</c:f>
              <c:strCache>
                <c:ptCount val="48"/>
                <c:pt idx="0">
                  <c:v>2005 Q1</c:v>
                </c:pt>
                <c:pt idx="1">
                  <c:v>2005 Q2</c:v>
                </c:pt>
                <c:pt idx="2">
                  <c:v>2005 Q1</c:v>
                </c:pt>
                <c:pt idx="3">
                  <c:v>2005 Q4</c:v>
                </c:pt>
                <c:pt idx="4">
                  <c:v>2006 Q1</c:v>
                </c:pt>
                <c:pt idx="5">
                  <c:v>2006 Q2</c:v>
                </c:pt>
                <c:pt idx="6">
                  <c:v>2006 Q1</c:v>
                </c:pt>
                <c:pt idx="7">
                  <c:v>2006 Q4</c:v>
                </c:pt>
                <c:pt idx="8">
                  <c:v>2007 Q1</c:v>
                </c:pt>
                <c:pt idx="9">
                  <c:v>2007 Q2</c:v>
                </c:pt>
                <c:pt idx="10">
                  <c:v>2007 Q1</c:v>
                </c:pt>
                <c:pt idx="11">
                  <c:v>2007 Q4</c:v>
                </c:pt>
                <c:pt idx="12">
                  <c:v>2008 Q1</c:v>
                </c:pt>
                <c:pt idx="13">
                  <c:v>2008 Q2</c:v>
                </c:pt>
                <c:pt idx="14">
                  <c:v>2008 Q1</c:v>
                </c:pt>
                <c:pt idx="15">
                  <c:v>2008 Q4</c:v>
                </c:pt>
                <c:pt idx="16">
                  <c:v>2009 Q1</c:v>
                </c:pt>
                <c:pt idx="17">
                  <c:v>2009 Q2</c:v>
                </c:pt>
                <c:pt idx="18">
                  <c:v>2009 Q1</c:v>
                </c:pt>
                <c:pt idx="19">
                  <c:v>2009 Q4</c:v>
                </c:pt>
                <c:pt idx="20">
                  <c:v>2010 Q1</c:v>
                </c:pt>
                <c:pt idx="21">
                  <c:v>2010 Q2</c:v>
                </c:pt>
                <c:pt idx="22">
                  <c:v>2010 Q1</c:v>
                </c:pt>
                <c:pt idx="23">
                  <c:v>2010 Q4</c:v>
                </c:pt>
                <c:pt idx="24">
                  <c:v>2011 Q1</c:v>
                </c:pt>
                <c:pt idx="25">
                  <c:v>2011 Q2</c:v>
                </c:pt>
                <c:pt idx="26">
                  <c:v>2011 Q1</c:v>
                </c:pt>
                <c:pt idx="27">
                  <c:v>2011 Q4</c:v>
                </c:pt>
                <c:pt idx="28">
                  <c:v>2012 Q1</c:v>
                </c:pt>
                <c:pt idx="29">
                  <c:v>2012 Q2</c:v>
                </c:pt>
                <c:pt idx="30">
                  <c:v>2012 Q3</c:v>
                </c:pt>
                <c:pt idx="31">
                  <c:v>2012 Q4</c:v>
                </c:pt>
                <c:pt idx="32">
                  <c:v>2013 Q1</c:v>
                </c:pt>
                <c:pt idx="33">
                  <c:v>2013 Q2</c:v>
                </c:pt>
                <c:pt idx="34">
                  <c:v>2013 Q3</c:v>
                </c:pt>
                <c:pt idx="35">
                  <c:v>2013 Q4</c:v>
                </c:pt>
                <c:pt idx="36">
                  <c:v>2014 Q1</c:v>
                </c:pt>
                <c:pt idx="37">
                  <c:v>2014 Q2</c:v>
                </c:pt>
                <c:pt idx="38">
                  <c:v>2014 Q3</c:v>
                </c:pt>
                <c:pt idx="39">
                  <c:v>2014 Q4</c:v>
                </c:pt>
                <c:pt idx="40">
                  <c:v>2015 Q1</c:v>
                </c:pt>
                <c:pt idx="41">
                  <c:v>2015 Q2</c:v>
                </c:pt>
                <c:pt idx="42">
                  <c:v>2015 Q3</c:v>
                </c:pt>
                <c:pt idx="43">
                  <c:v>2015 Q4</c:v>
                </c:pt>
                <c:pt idx="44">
                  <c:v>2016 Q1</c:v>
                </c:pt>
                <c:pt idx="45">
                  <c:v>2016 Q2</c:v>
                </c:pt>
                <c:pt idx="46">
                  <c:v>2016 Q3</c:v>
                </c:pt>
                <c:pt idx="47">
                  <c:v>2016 Q4</c:v>
                </c:pt>
              </c:strCache>
            </c:strRef>
          </c:cat>
          <c:val>
            <c:numRef>
              <c:f>Sheet1!$B$2:$B$49</c:f>
              <c:numCache>
                <c:formatCode>General</c:formatCode>
                <c:ptCount val="48"/>
                <c:pt idx="0">
                  <c:v>590.0</c:v>
                </c:pt>
                <c:pt idx="1">
                  <c:v>593.0</c:v>
                </c:pt>
                <c:pt idx="2">
                  <c:v>651.0</c:v>
                </c:pt>
                <c:pt idx="3">
                  <c:v>642.0</c:v>
                </c:pt>
                <c:pt idx="4">
                  <c:v>650.0</c:v>
                </c:pt>
                <c:pt idx="5">
                  <c:v>644.0</c:v>
                </c:pt>
                <c:pt idx="6">
                  <c:v>653.0</c:v>
                </c:pt>
                <c:pt idx="7">
                  <c:v>671.0</c:v>
                </c:pt>
                <c:pt idx="8">
                  <c:v>650.0</c:v>
                </c:pt>
                <c:pt idx="9">
                  <c:v>689.0</c:v>
                </c:pt>
                <c:pt idx="10">
                  <c:v>681.0</c:v>
                </c:pt>
                <c:pt idx="11">
                  <c:v>691.0</c:v>
                </c:pt>
                <c:pt idx="12">
                  <c:v>674.0</c:v>
                </c:pt>
                <c:pt idx="13">
                  <c:v>658.0</c:v>
                </c:pt>
                <c:pt idx="14">
                  <c:v>687.0</c:v>
                </c:pt>
                <c:pt idx="15">
                  <c:v>695.0</c:v>
                </c:pt>
                <c:pt idx="16">
                  <c:v>660.0</c:v>
                </c:pt>
                <c:pt idx="17">
                  <c:v>648.0</c:v>
                </c:pt>
                <c:pt idx="18">
                  <c:v>695.0</c:v>
                </c:pt>
                <c:pt idx="19">
                  <c:v>717.0</c:v>
                </c:pt>
                <c:pt idx="20">
                  <c:v>654.0</c:v>
                </c:pt>
                <c:pt idx="21">
                  <c:v>666.0</c:v>
                </c:pt>
                <c:pt idx="22">
                  <c:v>712.0</c:v>
                </c:pt>
                <c:pt idx="23">
                  <c:v>741.0</c:v>
                </c:pt>
                <c:pt idx="24">
                  <c:v>687.0</c:v>
                </c:pt>
                <c:pt idx="25">
                  <c:v>674.0</c:v>
                </c:pt>
                <c:pt idx="26">
                  <c:v>750.0</c:v>
                </c:pt>
                <c:pt idx="27">
                  <c:v>725.0</c:v>
                </c:pt>
                <c:pt idx="28">
                  <c:v>722.0</c:v>
                </c:pt>
                <c:pt idx="29">
                  <c:v>687.0</c:v>
                </c:pt>
                <c:pt idx="30">
                  <c:v>760.0</c:v>
                </c:pt>
                <c:pt idx="31">
                  <c:v>754.0</c:v>
                </c:pt>
                <c:pt idx="32">
                  <c:v>708.0</c:v>
                </c:pt>
                <c:pt idx="33">
                  <c:v>691.0</c:v>
                </c:pt>
                <c:pt idx="34">
                  <c:v>754.0</c:v>
                </c:pt>
                <c:pt idx="35">
                  <c:v>751.0</c:v>
                </c:pt>
                <c:pt idx="36">
                  <c:v>740.0</c:v>
                </c:pt>
                <c:pt idx="37">
                  <c:v>720.0</c:v>
                </c:pt>
                <c:pt idx="38">
                  <c:v>780.0</c:v>
                </c:pt>
                <c:pt idx="39">
                  <c:v>773.0</c:v>
                </c:pt>
                <c:pt idx="40">
                  <c:v>744.0</c:v>
                </c:pt>
                <c:pt idx="41">
                  <c:v>727.0</c:v>
                </c:pt>
                <c:pt idx="42">
                  <c:v>783.0</c:v>
                </c:pt>
                <c:pt idx="43">
                  <c:v>795.0</c:v>
                </c:pt>
                <c:pt idx="44">
                  <c:v>731.0</c:v>
                </c:pt>
                <c:pt idx="45">
                  <c:v>742.0</c:v>
                </c:pt>
                <c:pt idx="46">
                  <c:v>816.0</c:v>
                </c:pt>
                <c:pt idx="47">
                  <c:v>795.0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-2113994440"/>
        <c:crosses val="autoZero"/>
        <c:lblAlgn val="ctr"/>
        <c:lblOffset val="100"/>
        <c:noMultiLvlLbl val="0"/>
      </c:catAx>
      <c:valAx>
        <c:axId val="-2113994440"/>
        <c:scaling>
          <c:min val="0.0"/>
        </c:scaling>
        <c:delete val="0"/>
        <c:axPos val="l"/>
        <c:majorGridlines/>
        <c:numFmt formatCode="&quot;$&quot;#,##0.00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-2068027336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Winchester, VA-WV MSA</c:v>
                </c:pt>
              </c:strCache>
            </c:strRef>
          </c:tx>
          <c:marker>
            <c:symbol val="none"/>
          </c:marker>
          <c:cat>
            <c:strRef>
              <c:f>Sheet1!$A$2:$A$151</c:f>
              <c:strCache>
                <c:ptCount val="15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</c:strCache>
            </c:strRef>
          </c:cat>
          <c:val>
            <c:numRef>
              <c:f>Sheet1!$B$2:$B$150</c:f>
              <c:numCache>
                <c:formatCode>General</c:formatCode>
                <c:ptCount val="149"/>
                <c:pt idx="0">
                  <c:v>54.8</c:v>
                </c:pt>
                <c:pt idx="1">
                  <c:v>55.1</c:v>
                </c:pt>
                <c:pt idx="2">
                  <c:v>54.9</c:v>
                </c:pt>
                <c:pt idx="3">
                  <c:v>55.2</c:v>
                </c:pt>
                <c:pt idx="4">
                  <c:v>55.3</c:v>
                </c:pt>
                <c:pt idx="5">
                  <c:v>55.2</c:v>
                </c:pt>
                <c:pt idx="6">
                  <c:v>53.6</c:v>
                </c:pt>
                <c:pt idx="7">
                  <c:v>53.5</c:v>
                </c:pt>
                <c:pt idx="8">
                  <c:v>54.8</c:v>
                </c:pt>
                <c:pt idx="9">
                  <c:v>57.2</c:v>
                </c:pt>
                <c:pt idx="10">
                  <c:v>57.3</c:v>
                </c:pt>
                <c:pt idx="11">
                  <c:v>57.2</c:v>
                </c:pt>
                <c:pt idx="12">
                  <c:v>57.3</c:v>
                </c:pt>
                <c:pt idx="13">
                  <c:v>57.8</c:v>
                </c:pt>
                <c:pt idx="14">
                  <c:v>57.9</c:v>
                </c:pt>
                <c:pt idx="15">
                  <c:v>58.0</c:v>
                </c:pt>
                <c:pt idx="16">
                  <c:v>58.1</c:v>
                </c:pt>
                <c:pt idx="17">
                  <c:v>58.1</c:v>
                </c:pt>
                <c:pt idx="18">
                  <c:v>58.1</c:v>
                </c:pt>
                <c:pt idx="19">
                  <c:v>58.2</c:v>
                </c:pt>
                <c:pt idx="20">
                  <c:v>58.3</c:v>
                </c:pt>
                <c:pt idx="21">
                  <c:v>58.4</c:v>
                </c:pt>
                <c:pt idx="22">
                  <c:v>58.5</c:v>
                </c:pt>
                <c:pt idx="23">
                  <c:v>58.5</c:v>
                </c:pt>
                <c:pt idx="24">
                  <c:v>58.6</c:v>
                </c:pt>
                <c:pt idx="25">
                  <c:v>58.4</c:v>
                </c:pt>
                <c:pt idx="26">
                  <c:v>58.5</c:v>
                </c:pt>
                <c:pt idx="27">
                  <c:v>58.5</c:v>
                </c:pt>
                <c:pt idx="28">
                  <c:v>58.2</c:v>
                </c:pt>
                <c:pt idx="29">
                  <c:v>58.3</c:v>
                </c:pt>
                <c:pt idx="30">
                  <c:v>57.9</c:v>
                </c:pt>
                <c:pt idx="31">
                  <c:v>57.7</c:v>
                </c:pt>
                <c:pt idx="32">
                  <c:v>58.2</c:v>
                </c:pt>
                <c:pt idx="33">
                  <c:v>57.4</c:v>
                </c:pt>
                <c:pt idx="34">
                  <c:v>57.3</c:v>
                </c:pt>
                <c:pt idx="35">
                  <c:v>57.5</c:v>
                </c:pt>
                <c:pt idx="36">
                  <c:v>57.3</c:v>
                </c:pt>
                <c:pt idx="37">
                  <c:v>57.0</c:v>
                </c:pt>
                <c:pt idx="38">
                  <c:v>56.8</c:v>
                </c:pt>
                <c:pt idx="39">
                  <c:v>56.4</c:v>
                </c:pt>
                <c:pt idx="40">
                  <c:v>56.5</c:v>
                </c:pt>
                <c:pt idx="41">
                  <c:v>56.5</c:v>
                </c:pt>
                <c:pt idx="42">
                  <c:v>56.7</c:v>
                </c:pt>
                <c:pt idx="43">
                  <c:v>56.3</c:v>
                </c:pt>
                <c:pt idx="44">
                  <c:v>56.1</c:v>
                </c:pt>
                <c:pt idx="45">
                  <c:v>56.3</c:v>
                </c:pt>
                <c:pt idx="46">
                  <c:v>55.9</c:v>
                </c:pt>
                <c:pt idx="47">
                  <c:v>55.4</c:v>
                </c:pt>
                <c:pt idx="48">
                  <c:v>55.1</c:v>
                </c:pt>
                <c:pt idx="49">
                  <c:v>55.0</c:v>
                </c:pt>
                <c:pt idx="50">
                  <c:v>54.5</c:v>
                </c:pt>
                <c:pt idx="51">
                  <c:v>53.6</c:v>
                </c:pt>
                <c:pt idx="52">
                  <c:v>53.7</c:v>
                </c:pt>
                <c:pt idx="53">
                  <c:v>53.5</c:v>
                </c:pt>
                <c:pt idx="54">
                  <c:v>53.7</c:v>
                </c:pt>
                <c:pt idx="55">
                  <c:v>53.4</c:v>
                </c:pt>
                <c:pt idx="56">
                  <c:v>53.4</c:v>
                </c:pt>
                <c:pt idx="57">
                  <c:v>53.2</c:v>
                </c:pt>
                <c:pt idx="58">
                  <c:v>53.5</c:v>
                </c:pt>
                <c:pt idx="59">
                  <c:v>53.5</c:v>
                </c:pt>
                <c:pt idx="60">
                  <c:v>53.5</c:v>
                </c:pt>
                <c:pt idx="61">
                  <c:v>53.3</c:v>
                </c:pt>
                <c:pt idx="62">
                  <c:v>53.9</c:v>
                </c:pt>
                <c:pt idx="63">
                  <c:v>54.3</c:v>
                </c:pt>
                <c:pt idx="64">
                  <c:v>54.7</c:v>
                </c:pt>
                <c:pt idx="65">
                  <c:v>55.0</c:v>
                </c:pt>
                <c:pt idx="66">
                  <c:v>54.9</c:v>
                </c:pt>
                <c:pt idx="67">
                  <c:v>55.1</c:v>
                </c:pt>
                <c:pt idx="68">
                  <c:v>54.9</c:v>
                </c:pt>
                <c:pt idx="69">
                  <c:v>55.0</c:v>
                </c:pt>
                <c:pt idx="70">
                  <c:v>55.3</c:v>
                </c:pt>
                <c:pt idx="71">
                  <c:v>55.2</c:v>
                </c:pt>
                <c:pt idx="72">
                  <c:v>55.3</c:v>
                </c:pt>
                <c:pt idx="73">
                  <c:v>55.4</c:v>
                </c:pt>
                <c:pt idx="74">
                  <c:v>55.7</c:v>
                </c:pt>
                <c:pt idx="75">
                  <c:v>56.5</c:v>
                </c:pt>
                <c:pt idx="76">
                  <c:v>56.6</c:v>
                </c:pt>
                <c:pt idx="77">
                  <c:v>56.5</c:v>
                </c:pt>
                <c:pt idx="78">
                  <c:v>56.5</c:v>
                </c:pt>
                <c:pt idx="79">
                  <c:v>56.4</c:v>
                </c:pt>
                <c:pt idx="80">
                  <c:v>56.7</c:v>
                </c:pt>
                <c:pt idx="81">
                  <c:v>56.9</c:v>
                </c:pt>
                <c:pt idx="82">
                  <c:v>56.8</c:v>
                </c:pt>
                <c:pt idx="83">
                  <c:v>56.9</c:v>
                </c:pt>
                <c:pt idx="84">
                  <c:v>57.0</c:v>
                </c:pt>
                <c:pt idx="85">
                  <c:v>57.3</c:v>
                </c:pt>
                <c:pt idx="86">
                  <c:v>57.5</c:v>
                </c:pt>
                <c:pt idx="87">
                  <c:v>57.1</c:v>
                </c:pt>
                <c:pt idx="88">
                  <c:v>57.2</c:v>
                </c:pt>
                <c:pt idx="89">
                  <c:v>57.0</c:v>
                </c:pt>
                <c:pt idx="90">
                  <c:v>57.1</c:v>
                </c:pt>
                <c:pt idx="91">
                  <c:v>57.4</c:v>
                </c:pt>
                <c:pt idx="92">
                  <c:v>57.4</c:v>
                </c:pt>
                <c:pt idx="93">
                  <c:v>57.7</c:v>
                </c:pt>
                <c:pt idx="94">
                  <c:v>57.8</c:v>
                </c:pt>
                <c:pt idx="95">
                  <c:v>58.2</c:v>
                </c:pt>
                <c:pt idx="96">
                  <c:v>58.5</c:v>
                </c:pt>
                <c:pt idx="97">
                  <c:v>58.4</c:v>
                </c:pt>
                <c:pt idx="98">
                  <c:v>58.7</c:v>
                </c:pt>
                <c:pt idx="99">
                  <c:v>58.3</c:v>
                </c:pt>
                <c:pt idx="100">
                  <c:v>58.5</c:v>
                </c:pt>
                <c:pt idx="101">
                  <c:v>58.7</c:v>
                </c:pt>
                <c:pt idx="102">
                  <c:v>58.7</c:v>
                </c:pt>
                <c:pt idx="103">
                  <c:v>58.7</c:v>
                </c:pt>
                <c:pt idx="104">
                  <c:v>59.1</c:v>
                </c:pt>
                <c:pt idx="105">
                  <c:v>59.5</c:v>
                </c:pt>
                <c:pt idx="106">
                  <c:v>59.5</c:v>
                </c:pt>
                <c:pt idx="107">
                  <c:v>59.3</c:v>
                </c:pt>
                <c:pt idx="108">
                  <c:v>59.2</c:v>
                </c:pt>
                <c:pt idx="109">
                  <c:v>59.0</c:v>
                </c:pt>
                <c:pt idx="110">
                  <c:v>59.4</c:v>
                </c:pt>
                <c:pt idx="111">
                  <c:v>59.7</c:v>
                </c:pt>
                <c:pt idx="112">
                  <c:v>59.8</c:v>
                </c:pt>
                <c:pt idx="113">
                  <c:v>59.9</c:v>
                </c:pt>
                <c:pt idx="114">
                  <c:v>59.8</c:v>
                </c:pt>
                <c:pt idx="115">
                  <c:v>59.7</c:v>
                </c:pt>
                <c:pt idx="116">
                  <c:v>59.8</c:v>
                </c:pt>
                <c:pt idx="117">
                  <c:v>59.8</c:v>
                </c:pt>
                <c:pt idx="118">
                  <c:v>60.0</c:v>
                </c:pt>
                <c:pt idx="119">
                  <c:v>60.0</c:v>
                </c:pt>
                <c:pt idx="120">
                  <c:v>60.3</c:v>
                </c:pt>
                <c:pt idx="121">
                  <c:v>60.3</c:v>
                </c:pt>
                <c:pt idx="122">
                  <c:v>60.3</c:v>
                </c:pt>
                <c:pt idx="123">
                  <c:v>60.4</c:v>
                </c:pt>
                <c:pt idx="124">
                  <c:v>60.6</c:v>
                </c:pt>
                <c:pt idx="125">
                  <c:v>61.0</c:v>
                </c:pt>
                <c:pt idx="126">
                  <c:v>61.2</c:v>
                </c:pt>
                <c:pt idx="127">
                  <c:v>61.5</c:v>
                </c:pt>
                <c:pt idx="128">
                  <c:v>61.6</c:v>
                </c:pt>
                <c:pt idx="129">
                  <c:v>61.8</c:v>
                </c:pt>
                <c:pt idx="130">
                  <c:v>61.7</c:v>
                </c:pt>
                <c:pt idx="131">
                  <c:v>61.7</c:v>
                </c:pt>
                <c:pt idx="132">
                  <c:v>61.8</c:v>
                </c:pt>
                <c:pt idx="133">
                  <c:v>61.9</c:v>
                </c:pt>
                <c:pt idx="134">
                  <c:v>62.1</c:v>
                </c:pt>
                <c:pt idx="135">
                  <c:v>62.0</c:v>
                </c:pt>
                <c:pt idx="136">
                  <c:v>61.9</c:v>
                </c:pt>
                <c:pt idx="137">
                  <c:v>61.6</c:v>
                </c:pt>
                <c:pt idx="138">
                  <c:v>61.8</c:v>
                </c:pt>
                <c:pt idx="139">
                  <c:v>62.4</c:v>
                </c:pt>
                <c:pt idx="140">
                  <c:v>62.1</c:v>
                </c:pt>
                <c:pt idx="141">
                  <c:v>62.4</c:v>
                </c:pt>
                <c:pt idx="142">
                  <c:v>62.7</c:v>
                </c:pt>
                <c:pt idx="143">
                  <c:v>62.5</c:v>
                </c:pt>
                <c:pt idx="144">
                  <c:v>62.8</c:v>
                </c:pt>
                <c:pt idx="145">
                  <c:v>63.0</c:v>
                </c:pt>
                <c:pt idx="146">
                  <c:v>63.0</c:v>
                </c:pt>
                <c:pt idx="147">
                  <c:v>62.9</c:v>
                </c:pt>
                <c:pt idx="148">
                  <c:v>62.7</c:v>
                </c:pt>
              </c:numCache>
            </c:numRef>
          </c:val>
          <c:smooth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Winchester, VA-WV MSA</c:v>
                </c:pt>
              </c:strCache>
            </c:strRef>
          </c:tx>
          <c:marker>
            <c:symbol val="none"/>
          </c:marker>
          <c:cat>
            <c:strRef>
              <c:f>Sheet1!$A$2:$A$151</c:f>
              <c:strCache>
                <c:ptCount val="150"/>
                <c:pt idx="0">
                  <c:v>01/01/2005</c:v>
                </c:pt>
                <c:pt idx="1">
                  <c:v>02/01/2005</c:v>
                </c:pt>
                <c:pt idx="2">
                  <c:v>03/01/2005</c:v>
                </c:pt>
                <c:pt idx="3">
                  <c:v>04/01/2005</c:v>
                </c:pt>
                <c:pt idx="4">
                  <c:v>05/01/2005</c:v>
                </c:pt>
                <c:pt idx="5">
                  <c:v>06/01/2005</c:v>
                </c:pt>
                <c:pt idx="6">
                  <c:v>07/01/2005</c:v>
                </c:pt>
                <c:pt idx="7">
                  <c:v>08/01/2005</c:v>
                </c:pt>
                <c:pt idx="8">
                  <c:v>09/01/2005</c:v>
                </c:pt>
                <c:pt idx="9">
                  <c:v>10/01/2005</c:v>
                </c:pt>
                <c:pt idx="10">
                  <c:v>11/01/2005</c:v>
                </c:pt>
                <c:pt idx="11">
                  <c:v>12/01/2005</c:v>
                </c:pt>
                <c:pt idx="12">
                  <c:v>01/01/2006</c:v>
                </c:pt>
                <c:pt idx="13">
                  <c:v>02/01/2006</c:v>
                </c:pt>
                <c:pt idx="14">
                  <c:v>03/01/2006</c:v>
                </c:pt>
                <c:pt idx="15">
                  <c:v>04/01/2006</c:v>
                </c:pt>
                <c:pt idx="16">
                  <c:v>05/01/2006</c:v>
                </c:pt>
                <c:pt idx="17">
                  <c:v>06/01/2006</c:v>
                </c:pt>
                <c:pt idx="18">
                  <c:v>07/01/2006</c:v>
                </c:pt>
                <c:pt idx="19">
                  <c:v>08/01/2006</c:v>
                </c:pt>
                <c:pt idx="20">
                  <c:v>09/01/2006</c:v>
                </c:pt>
                <c:pt idx="21">
                  <c:v>10/01/2006</c:v>
                </c:pt>
                <c:pt idx="22">
                  <c:v>11/01/2006</c:v>
                </c:pt>
                <c:pt idx="23">
                  <c:v>12/01/2006</c:v>
                </c:pt>
                <c:pt idx="24">
                  <c:v>01/01/2007</c:v>
                </c:pt>
                <c:pt idx="25">
                  <c:v>02/01/2007</c:v>
                </c:pt>
                <c:pt idx="26">
                  <c:v>03/01/2007</c:v>
                </c:pt>
                <c:pt idx="27">
                  <c:v>04/01/2007</c:v>
                </c:pt>
                <c:pt idx="28">
                  <c:v>05/01/2007</c:v>
                </c:pt>
                <c:pt idx="29">
                  <c:v>06/01/2007</c:v>
                </c:pt>
                <c:pt idx="30">
                  <c:v>07/01/2007</c:v>
                </c:pt>
                <c:pt idx="31">
                  <c:v>08/01/2007</c:v>
                </c:pt>
                <c:pt idx="32">
                  <c:v>09/01/2007</c:v>
                </c:pt>
                <c:pt idx="33">
                  <c:v>10/01/2007</c:v>
                </c:pt>
                <c:pt idx="34">
                  <c:v>11/01/2007</c:v>
                </c:pt>
                <c:pt idx="35">
                  <c:v>12/01/2007</c:v>
                </c:pt>
                <c:pt idx="36">
                  <c:v>01/01/2008</c:v>
                </c:pt>
                <c:pt idx="37">
                  <c:v>02/01/2008</c:v>
                </c:pt>
                <c:pt idx="38">
                  <c:v>03/01/2008</c:v>
                </c:pt>
                <c:pt idx="39">
                  <c:v>04/01/2008</c:v>
                </c:pt>
                <c:pt idx="40">
                  <c:v>05/01/2008</c:v>
                </c:pt>
                <c:pt idx="41">
                  <c:v>06/01/2008</c:v>
                </c:pt>
                <c:pt idx="42">
                  <c:v>07/01/2008</c:v>
                </c:pt>
                <c:pt idx="43">
                  <c:v>08/01/2008</c:v>
                </c:pt>
                <c:pt idx="44">
                  <c:v>09/01/2008</c:v>
                </c:pt>
                <c:pt idx="45">
                  <c:v>10/01/2008</c:v>
                </c:pt>
                <c:pt idx="46">
                  <c:v>11/01/2008</c:v>
                </c:pt>
                <c:pt idx="47">
                  <c:v>12/01/2008</c:v>
                </c:pt>
                <c:pt idx="48">
                  <c:v>01/01/2009</c:v>
                </c:pt>
                <c:pt idx="49">
                  <c:v>02/01/2009</c:v>
                </c:pt>
                <c:pt idx="50">
                  <c:v>03/01/2009</c:v>
                </c:pt>
                <c:pt idx="51">
                  <c:v>04/01/2009</c:v>
                </c:pt>
                <c:pt idx="52">
                  <c:v>05/01/2009</c:v>
                </c:pt>
                <c:pt idx="53">
                  <c:v>06/01/2009</c:v>
                </c:pt>
                <c:pt idx="54">
                  <c:v>07/01/2009</c:v>
                </c:pt>
                <c:pt idx="55">
                  <c:v>08/01/2009</c:v>
                </c:pt>
                <c:pt idx="56">
                  <c:v>09/01/2009</c:v>
                </c:pt>
                <c:pt idx="57">
                  <c:v>10/01/2009</c:v>
                </c:pt>
                <c:pt idx="58">
                  <c:v>11/01/2009</c:v>
                </c:pt>
                <c:pt idx="59">
                  <c:v>12/01/2009</c:v>
                </c:pt>
                <c:pt idx="60">
                  <c:v>01/01/2010</c:v>
                </c:pt>
                <c:pt idx="61">
                  <c:v>02/01/2010</c:v>
                </c:pt>
                <c:pt idx="62">
                  <c:v>03/01/2010</c:v>
                </c:pt>
                <c:pt idx="63">
                  <c:v>04/01/2010</c:v>
                </c:pt>
                <c:pt idx="64">
                  <c:v>05/01/2010</c:v>
                </c:pt>
                <c:pt idx="65">
                  <c:v>06/01/2010</c:v>
                </c:pt>
                <c:pt idx="66">
                  <c:v>07/01/2010</c:v>
                </c:pt>
                <c:pt idx="67">
                  <c:v>08/01/2010</c:v>
                </c:pt>
                <c:pt idx="68">
                  <c:v>09/01/2010</c:v>
                </c:pt>
                <c:pt idx="69">
                  <c:v>10/01/2010</c:v>
                </c:pt>
                <c:pt idx="70">
                  <c:v>11/01/2010</c:v>
                </c:pt>
                <c:pt idx="71">
                  <c:v>12/01/2010</c:v>
                </c:pt>
                <c:pt idx="72">
                  <c:v>01/01/2011</c:v>
                </c:pt>
                <c:pt idx="73">
                  <c:v>02/01/2011</c:v>
                </c:pt>
                <c:pt idx="74">
                  <c:v>03/01/2011</c:v>
                </c:pt>
                <c:pt idx="75">
                  <c:v>04/01/2011</c:v>
                </c:pt>
                <c:pt idx="76">
                  <c:v>05/01/2011</c:v>
                </c:pt>
                <c:pt idx="77">
                  <c:v>06/01/2011</c:v>
                </c:pt>
                <c:pt idx="78">
                  <c:v>07/01/2011</c:v>
                </c:pt>
                <c:pt idx="79">
                  <c:v>08/01/2011</c:v>
                </c:pt>
                <c:pt idx="80">
                  <c:v>09/01/2011</c:v>
                </c:pt>
                <c:pt idx="81">
                  <c:v>10/01/2011</c:v>
                </c:pt>
                <c:pt idx="82">
                  <c:v>11/01/2011</c:v>
                </c:pt>
                <c:pt idx="83">
                  <c:v>12/01/2011</c:v>
                </c:pt>
                <c:pt idx="84">
                  <c:v>01/01/2012</c:v>
                </c:pt>
                <c:pt idx="85">
                  <c:v>02/01/2012</c:v>
                </c:pt>
                <c:pt idx="86">
                  <c:v>03/01/2012</c:v>
                </c:pt>
                <c:pt idx="87">
                  <c:v>04/01/2012</c:v>
                </c:pt>
                <c:pt idx="88">
                  <c:v>05/01/2012</c:v>
                </c:pt>
                <c:pt idx="89">
                  <c:v>06/01/2012</c:v>
                </c:pt>
                <c:pt idx="90">
                  <c:v>07/01/2012</c:v>
                </c:pt>
                <c:pt idx="91">
                  <c:v>08/01/2012</c:v>
                </c:pt>
                <c:pt idx="92">
                  <c:v>09/01/2012</c:v>
                </c:pt>
                <c:pt idx="93">
                  <c:v>10/01/2012</c:v>
                </c:pt>
                <c:pt idx="94">
                  <c:v>11/01/2012</c:v>
                </c:pt>
                <c:pt idx="95">
                  <c:v>12/01/2012</c:v>
                </c:pt>
                <c:pt idx="96">
                  <c:v>01/01/2013</c:v>
                </c:pt>
                <c:pt idx="97">
                  <c:v>02/01/2013</c:v>
                </c:pt>
                <c:pt idx="98">
                  <c:v>03/01/2013</c:v>
                </c:pt>
                <c:pt idx="99">
                  <c:v>04/01/2013</c:v>
                </c:pt>
                <c:pt idx="100">
                  <c:v>05/01/2013</c:v>
                </c:pt>
                <c:pt idx="101">
                  <c:v>06/01/2013</c:v>
                </c:pt>
                <c:pt idx="102">
                  <c:v>07/01/2013</c:v>
                </c:pt>
                <c:pt idx="103">
                  <c:v>08/01/2013</c:v>
                </c:pt>
                <c:pt idx="104">
                  <c:v>09/01/2013</c:v>
                </c:pt>
                <c:pt idx="105">
                  <c:v>10/01/2013</c:v>
                </c:pt>
                <c:pt idx="106">
                  <c:v>11/01/2013</c:v>
                </c:pt>
                <c:pt idx="107">
                  <c:v>12/01/2013</c:v>
                </c:pt>
                <c:pt idx="108">
                  <c:v>01/01/2014</c:v>
                </c:pt>
                <c:pt idx="109">
                  <c:v>02/01/2014</c:v>
                </c:pt>
                <c:pt idx="110">
                  <c:v>03/01/2014</c:v>
                </c:pt>
                <c:pt idx="111">
                  <c:v>04/01/2014</c:v>
                </c:pt>
                <c:pt idx="112">
                  <c:v>05/01/2014</c:v>
                </c:pt>
                <c:pt idx="113">
                  <c:v>06/01/2014</c:v>
                </c:pt>
                <c:pt idx="114">
                  <c:v>07/01/2014</c:v>
                </c:pt>
                <c:pt idx="115">
                  <c:v>08/01/2014</c:v>
                </c:pt>
                <c:pt idx="116">
                  <c:v>09/01/2014</c:v>
                </c:pt>
                <c:pt idx="117">
                  <c:v>10/01/2014</c:v>
                </c:pt>
                <c:pt idx="118">
                  <c:v>11/01/2014</c:v>
                </c:pt>
                <c:pt idx="119">
                  <c:v>12/01/2014</c:v>
                </c:pt>
                <c:pt idx="120">
                  <c:v>01/01/2015</c:v>
                </c:pt>
                <c:pt idx="121">
                  <c:v>02/01/2015</c:v>
                </c:pt>
                <c:pt idx="122">
                  <c:v>03/01/2015</c:v>
                </c:pt>
                <c:pt idx="123">
                  <c:v>04/01/2015</c:v>
                </c:pt>
                <c:pt idx="124">
                  <c:v>05/01/2015</c:v>
                </c:pt>
                <c:pt idx="125">
                  <c:v>06/01/2015</c:v>
                </c:pt>
                <c:pt idx="126">
                  <c:v>07/01/2015</c:v>
                </c:pt>
                <c:pt idx="127">
                  <c:v>08/01/2015</c:v>
                </c:pt>
                <c:pt idx="128">
                  <c:v>09/01/2015</c:v>
                </c:pt>
                <c:pt idx="129">
                  <c:v>10/01/2015</c:v>
                </c:pt>
                <c:pt idx="130">
                  <c:v>11/01/2015</c:v>
                </c:pt>
                <c:pt idx="131">
                  <c:v>12/01/2015</c:v>
                </c:pt>
                <c:pt idx="132">
                  <c:v>01/01/2016</c:v>
                </c:pt>
                <c:pt idx="133">
                  <c:v>02/01/2016</c:v>
                </c:pt>
                <c:pt idx="134">
                  <c:v>03/01/2016</c:v>
                </c:pt>
                <c:pt idx="135">
                  <c:v>04/01/2016</c:v>
                </c:pt>
                <c:pt idx="136">
                  <c:v>05/01/2016</c:v>
                </c:pt>
                <c:pt idx="137">
                  <c:v>06/01/2016</c:v>
                </c:pt>
                <c:pt idx="138">
                  <c:v>07/01/2016</c:v>
                </c:pt>
                <c:pt idx="139">
                  <c:v>08/01/2016</c:v>
                </c:pt>
                <c:pt idx="140">
                  <c:v>09/01/2016</c:v>
                </c:pt>
                <c:pt idx="141">
                  <c:v>10/01/2016</c:v>
                </c:pt>
                <c:pt idx="142">
                  <c:v>11/01/2016</c:v>
                </c:pt>
                <c:pt idx="143">
                  <c:v>12/01/2016</c:v>
                </c:pt>
                <c:pt idx="144">
                  <c:v>01/01/2017</c:v>
                </c:pt>
                <c:pt idx="145">
                  <c:v>02/01/2017</c:v>
                </c:pt>
                <c:pt idx="146">
                  <c:v>03/01/2017</c:v>
                </c:pt>
                <c:pt idx="147">
                  <c:v>04/01/2017</c:v>
                </c:pt>
                <c:pt idx="148">
                  <c:v>05/01/2017</c:v>
                </c:pt>
                <c:pt idx="149">
                  <c:v>06/01/2017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smooth val="0"/>
        </c:ser>
        <c:marker val="1"/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low"/>
        <c:txPr>
          <a:bodyPr/>
          <a:lstStyle/>
          <a:p>
            <a:pPr>
              <a:defRPr b="1" sz="1200"/>
            </a:pPr>
          </a:p>
        </c:txPr>
        <c:crossAx val="2140495176"/>
        <c:crosses val="autoZero"/>
        <c:lblAlgn val="ctr"/>
        <c:lblOffset val="10"/>
        <c:noMultiLvlLbl val="0"/>
      </c:catAx>
      <c:valAx>
        <c:axId val="2140495176"/>
        <c:scaling>
          <c:min val="50.0"/>
        </c:scaling>
        <c:delete val="0"/>
        <c:axPos val="l"/>
        <c:majorGridlines/>
        <c:numFmt formatCode="0.00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0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Charlottesville</c:v>
                </c:pt>
              </c:strCache>
            </c:strRef>
          </c:tx>
          <c:spPr>
            <a:solidFill>
              <a:schemeClr val="accent5"/>
            </a:solidFill>
          </c:spPr>
          <c:cat>
            <c:strRef>
              <c:f>Sheet1!$A$2:$A$49</c:f>
              <c:strCache>
                <c:ptCount val="48"/>
                <c:pt idx="0">
                  <c:v>2005 Q1</c:v>
                </c:pt>
                <c:pt idx="1">
                  <c:v>2005 Q2</c:v>
                </c:pt>
                <c:pt idx="2">
                  <c:v>2005 Q1</c:v>
                </c:pt>
                <c:pt idx="3">
                  <c:v>2005 Q4</c:v>
                </c:pt>
                <c:pt idx="4">
                  <c:v>2006 Q1</c:v>
                </c:pt>
                <c:pt idx="5">
                  <c:v>2006 Q2</c:v>
                </c:pt>
                <c:pt idx="6">
                  <c:v>2006 Q1</c:v>
                </c:pt>
                <c:pt idx="7">
                  <c:v>2006 Q4</c:v>
                </c:pt>
                <c:pt idx="8">
                  <c:v>2007 Q1</c:v>
                </c:pt>
                <c:pt idx="9">
                  <c:v>2007 Q2</c:v>
                </c:pt>
                <c:pt idx="10">
                  <c:v>2007 Q1</c:v>
                </c:pt>
                <c:pt idx="11">
                  <c:v>2007 Q4</c:v>
                </c:pt>
                <c:pt idx="12">
                  <c:v>2008 Q1</c:v>
                </c:pt>
                <c:pt idx="13">
                  <c:v>2008 Q2</c:v>
                </c:pt>
                <c:pt idx="14">
                  <c:v>2008 Q1</c:v>
                </c:pt>
                <c:pt idx="15">
                  <c:v>2008 Q4</c:v>
                </c:pt>
                <c:pt idx="16">
                  <c:v>2009 Q1</c:v>
                </c:pt>
                <c:pt idx="17">
                  <c:v>2009 Q2</c:v>
                </c:pt>
                <c:pt idx="18">
                  <c:v>2009 Q1</c:v>
                </c:pt>
                <c:pt idx="19">
                  <c:v>2009 Q4</c:v>
                </c:pt>
                <c:pt idx="20">
                  <c:v>2010 Q1</c:v>
                </c:pt>
                <c:pt idx="21">
                  <c:v>2010 Q2</c:v>
                </c:pt>
                <c:pt idx="22">
                  <c:v>2010 Q1</c:v>
                </c:pt>
                <c:pt idx="23">
                  <c:v>2010 Q4</c:v>
                </c:pt>
                <c:pt idx="24">
                  <c:v>2011 Q1</c:v>
                </c:pt>
                <c:pt idx="25">
                  <c:v>2011 Q2</c:v>
                </c:pt>
                <c:pt idx="26">
                  <c:v>2011 Q1</c:v>
                </c:pt>
                <c:pt idx="27">
                  <c:v>2011 Q4</c:v>
                </c:pt>
                <c:pt idx="28">
                  <c:v>2012 Q1</c:v>
                </c:pt>
                <c:pt idx="29">
                  <c:v>2012 Q2</c:v>
                </c:pt>
                <c:pt idx="30">
                  <c:v>2012 Q3</c:v>
                </c:pt>
                <c:pt idx="31">
                  <c:v>2012 Q4</c:v>
                </c:pt>
                <c:pt idx="32">
                  <c:v>2013 Q1</c:v>
                </c:pt>
                <c:pt idx="33">
                  <c:v>2013 Q2</c:v>
                </c:pt>
                <c:pt idx="34">
                  <c:v>2013 Q3</c:v>
                </c:pt>
                <c:pt idx="35">
                  <c:v>2013 Q4</c:v>
                </c:pt>
                <c:pt idx="36">
                  <c:v>2014 Q1</c:v>
                </c:pt>
                <c:pt idx="37">
                  <c:v>2014 Q2</c:v>
                </c:pt>
                <c:pt idx="38">
                  <c:v>2014 Q3</c:v>
                </c:pt>
                <c:pt idx="39">
                  <c:v>2014 Q4</c:v>
                </c:pt>
                <c:pt idx="40">
                  <c:v>2015 Q1</c:v>
                </c:pt>
                <c:pt idx="41">
                  <c:v>2015 Q2</c:v>
                </c:pt>
                <c:pt idx="42">
                  <c:v>2015 Q3</c:v>
                </c:pt>
                <c:pt idx="43">
                  <c:v>2015 Q4</c:v>
                </c:pt>
                <c:pt idx="44">
                  <c:v>2016 Q1</c:v>
                </c:pt>
                <c:pt idx="45">
                  <c:v>2016 Q2</c:v>
                </c:pt>
                <c:pt idx="46">
                  <c:v>2016 Q3</c:v>
                </c:pt>
                <c:pt idx="47">
                  <c:v>2016 Q4</c:v>
                </c:pt>
              </c:strCache>
            </c:strRef>
          </c:cat>
          <c:val>
            <c:numRef>
              <c:f>Sheet1!$B$2:$B$49</c:f>
              <c:numCache>
                <c:formatCode>General</c:formatCode>
                <c:ptCount val="48"/>
                <c:pt idx="0">
                  <c:v>686.0</c:v>
                </c:pt>
                <c:pt idx="1">
                  <c:v>682.0</c:v>
                </c:pt>
                <c:pt idx="2">
                  <c:v>744.0</c:v>
                </c:pt>
                <c:pt idx="3">
                  <c:v>759.0</c:v>
                </c:pt>
                <c:pt idx="4">
                  <c:v>756.0</c:v>
                </c:pt>
                <c:pt idx="5">
                  <c:v>707.0</c:v>
                </c:pt>
                <c:pt idx="6">
                  <c:v>752.0</c:v>
                </c:pt>
                <c:pt idx="7">
                  <c:v>789.0</c:v>
                </c:pt>
                <c:pt idx="8">
                  <c:v>781.0</c:v>
                </c:pt>
                <c:pt idx="9">
                  <c:v>712.0</c:v>
                </c:pt>
                <c:pt idx="10">
                  <c:v>819.0</c:v>
                </c:pt>
                <c:pt idx="11">
                  <c:v>830.0</c:v>
                </c:pt>
                <c:pt idx="12">
                  <c:v>804.0</c:v>
                </c:pt>
                <c:pt idx="13">
                  <c:v>739.0</c:v>
                </c:pt>
                <c:pt idx="14">
                  <c:v>819.0</c:v>
                </c:pt>
                <c:pt idx="15">
                  <c:v>854.0</c:v>
                </c:pt>
                <c:pt idx="16">
                  <c:v>809.0</c:v>
                </c:pt>
                <c:pt idx="17">
                  <c:v>749.0</c:v>
                </c:pt>
                <c:pt idx="18">
                  <c:v>831.0</c:v>
                </c:pt>
                <c:pt idx="19">
                  <c:v>896.0</c:v>
                </c:pt>
                <c:pt idx="20">
                  <c:v>799.0</c:v>
                </c:pt>
                <c:pt idx="21">
                  <c:v>782.0</c:v>
                </c:pt>
                <c:pt idx="22">
                  <c:v>827.0</c:v>
                </c:pt>
                <c:pt idx="23">
                  <c:v>928.0</c:v>
                </c:pt>
                <c:pt idx="24">
                  <c:v>825.0</c:v>
                </c:pt>
                <c:pt idx="25">
                  <c:v>802.0</c:v>
                </c:pt>
                <c:pt idx="26">
                  <c:v>881.0</c:v>
                </c:pt>
                <c:pt idx="27">
                  <c:v>890.0</c:v>
                </c:pt>
                <c:pt idx="28">
                  <c:v>878.0</c:v>
                </c:pt>
                <c:pt idx="29">
                  <c:v>821.0</c:v>
                </c:pt>
                <c:pt idx="30">
                  <c:v>867.0</c:v>
                </c:pt>
                <c:pt idx="31">
                  <c:v>923.0</c:v>
                </c:pt>
                <c:pt idx="32">
                  <c:v>876.0</c:v>
                </c:pt>
                <c:pt idx="33">
                  <c:v>831.0</c:v>
                </c:pt>
                <c:pt idx="34">
                  <c:v>875.0</c:v>
                </c:pt>
                <c:pt idx="35">
                  <c:v>952.0</c:v>
                </c:pt>
                <c:pt idx="36">
                  <c:v>899.0</c:v>
                </c:pt>
                <c:pt idx="37">
                  <c:v>853.0</c:v>
                </c:pt>
                <c:pt idx="38">
                  <c:v>896.0</c:v>
                </c:pt>
                <c:pt idx="39">
                  <c:v>984.0</c:v>
                </c:pt>
                <c:pt idx="40">
                  <c:v>928.0</c:v>
                </c:pt>
                <c:pt idx="41">
                  <c:v>871.0</c:v>
                </c:pt>
                <c:pt idx="42">
                  <c:v>968.0</c:v>
                </c:pt>
                <c:pt idx="43">
                  <c:v>1020.0</c:v>
                </c:pt>
                <c:pt idx="44">
                  <c:v>916.0</c:v>
                </c:pt>
                <c:pt idx="45">
                  <c:v>895.0</c:v>
                </c:pt>
                <c:pt idx="46">
                  <c:v>1000.0</c:v>
                </c:pt>
                <c:pt idx="47">
                  <c:v>999.0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-2113994440"/>
        <c:crosses val="autoZero"/>
        <c:lblAlgn val="ctr"/>
        <c:lblOffset val="100"/>
        <c:noMultiLvlLbl val="0"/>
      </c:catAx>
      <c:valAx>
        <c:axId val="-2113994440"/>
        <c:scaling>
          <c:min val="0.0"/>
        </c:scaling>
        <c:delete val="0"/>
        <c:axPos val="l"/>
        <c:majorGridlines/>
        <c:numFmt formatCode="&quot;$&quot;#,##0.00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-2068027336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Hampton Roads</c:v>
                </c:pt>
              </c:strCache>
            </c:strRef>
          </c:tx>
          <c:spPr>
            <a:solidFill>
              <a:schemeClr val="accent5"/>
            </a:solidFill>
          </c:spPr>
          <c:cat>
            <c:strRef>
              <c:f>Sheet1!$A$2:$A$49</c:f>
              <c:strCache>
                <c:ptCount val="48"/>
                <c:pt idx="0">
                  <c:v>2005 Q1</c:v>
                </c:pt>
                <c:pt idx="1">
                  <c:v>2005 Q2</c:v>
                </c:pt>
                <c:pt idx="2">
                  <c:v>2005 Q1</c:v>
                </c:pt>
                <c:pt idx="3">
                  <c:v>2005 Q4</c:v>
                </c:pt>
                <c:pt idx="4">
                  <c:v>2006 Q1</c:v>
                </c:pt>
                <c:pt idx="5">
                  <c:v>2006 Q2</c:v>
                </c:pt>
                <c:pt idx="6">
                  <c:v>2006 Q1</c:v>
                </c:pt>
                <c:pt idx="7">
                  <c:v>2006 Q4</c:v>
                </c:pt>
                <c:pt idx="8">
                  <c:v>2007 Q1</c:v>
                </c:pt>
                <c:pt idx="9">
                  <c:v>2007 Q2</c:v>
                </c:pt>
                <c:pt idx="10">
                  <c:v>2007 Q1</c:v>
                </c:pt>
                <c:pt idx="11">
                  <c:v>2007 Q4</c:v>
                </c:pt>
                <c:pt idx="12">
                  <c:v>2008 Q1</c:v>
                </c:pt>
                <c:pt idx="13">
                  <c:v>2008 Q2</c:v>
                </c:pt>
                <c:pt idx="14">
                  <c:v>2008 Q1</c:v>
                </c:pt>
                <c:pt idx="15">
                  <c:v>2008 Q4</c:v>
                </c:pt>
                <c:pt idx="16">
                  <c:v>2009 Q1</c:v>
                </c:pt>
                <c:pt idx="17">
                  <c:v>2009 Q2</c:v>
                </c:pt>
                <c:pt idx="18">
                  <c:v>2009 Q1</c:v>
                </c:pt>
                <c:pt idx="19">
                  <c:v>2009 Q4</c:v>
                </c:pt>
                <c:pt idx="20">
                  <c:v>2010 Q1</c:v>
                </c:pt>
                <c:pt idx="21">
                  <c:v>2010 Q2</c:v>
                </c:pt>
                <c:pt idx="22">
                  <c:v>2010 Q1</c:v>
                </c:pt>
                <c:pt idx="23">
                  <c:v>2010 Q4</c:v>
                </c:pt>
                <c:pt idx="24">
                  <c:v>2011 Q1</c:v>
                </c:pt>
                <c:pt idx="25">
                  <c:v>2011 Q2</c:v>
                </c:pt>
                <c:pt idx="26">
                  <c:v>2011 Q1</c:v>
                </c:pt>
                <c:pt idx="27">
                  <c:v>2011 Q4</c:v>
                </c:pt>
                <c:pt idx="28">
                  <c:v>2012 Q1</c:v>
                </c:pt>
                <c:pt idx="29">
                  <c:v>2012 Q2</c:v>
                </c:pt>
                <c:pt idx="30">
                  <c:v>2012 Q3</c:v>
                </c:pt>
                <c:pt idx="31">
                  <c:v>2012 Q4</c:v>
                </c:pt>
                <c:pt idx="32">
                  <c:v>2013 Q1</c:v>
                </c:pt>
                <c:pt idx="33">
                  <c:v>2013 Q2</c:v>
                </c:pt>
                <c:pt idx="34">
                  <c:v>2013 Q3</c:v>
                </c:pt>
                <c:pt idx="35">
                  <c:v>2013 Q4</c:v>
                </c:pt>
                <c:pt idx="36">
                  <c:v>2014 Q1</c:v>
                </c:pt>
                <c:pt idx="37">
                  <c:v>2014 Q2</c:v>
                </c:pt>
                <c:pt idx="38">
                  <c:v>2014 Q3</c:v>
                </c:pt>
                <c:pt idx="39">
                  <c:v>2014 Q4</c:v>
                </c:pt>
                <c:pt idx="40">
                  <c:v>2015 Q1</c:v>
                </c:pt>
                <c:pt idx="41">
                  <c:v>2015 Q2</c:v>
                </c:pt>
                <c:pt idx="42">
                  <c:v>2015 Q3</c:v>
                </c:pt>
                <c:pt idx="43">
                  <c:v>2015 Q4</c:v>
                </c:pt>
                <c:pt idx="44">
                  <c:v>2016 Q1</c:v>
                </c:pt>
                <c:pt idx="45">
                  <c:v>2016 Q2</c:v>
                </c:pt>
                <c:pt idx="46">
                  <c:v>2016 Q3</c:v>
                </c:pt>
                <c:pt idx="47">
                  <c:v>2016 Q4</c:v>
                </c:pt>
              </c:strCache>
            </c:strRef>
          </c:cat>
          <c:val>
            <c:numRef>
              <c:f>Sheet1!$B$2:$B$49</c:f>
              <c:numCache>
                <c:formatCode>General</c:formatCode>
                <c:ptCount val="48"/>
                <c:pt idx="0">
                  <c:v>634.0</c:v>
                </c:pt>
                <c:pt idx="1">
                  <c:v>648.0</c:v>
                </c:pt>
                <c:pt idx="2">
                  <c:v>676.0</c:v>
                </c:pt>
                <c:pt idx="3">
                  <c:v>709.0</c:v>
                </c:pt>
                <c:pt idx="4">
                  <c:v>680.0</c:v>
                </c:pt>
                <c:pt idx="5">
                  <c:v>685.0</c:v>
                </c:pt>
                <c:pt idx="6">
                  <c:v>677.0</c:v>
                </c:pt>
                <c:pt idx="7">
                  <c:v>739.0</c:v>
                </c:pt>
                <c:pt idx="8">
                  <c:v>718.0</c:v>
                </c:pt>
                <c:pt idx="9">
                  <c:v>711.0</c:v>
                </c:pt>
                <c:pt idx="10">
                  <c:v>716.0</c:v>
                </c:pt>
                <c:pt idx="11">
                  <c:v>764.0</c:v>
                </c:pt>
                <c:pt idx="12">
                  <c:v>733.0</c:v>
                </c:pt>
                <c:pt idx="13">
                  <c:v>731.0</c:v>
                </c:pt>
                <c:pt idx="14">
                  <c:v>722.0</c:v>
                </c:pt>
                <c:pt idx="15">
                  <c:v>796.0</c:v>
                </c:pt>
                <c:pt idx="16">
                  <c:v>747.0</c:v>
                </c:pt>
                <c:pt idx="17">
                  <c:v>746.0</c:v>
                </c:pt>
                <c:pt idx="18">
                  <c:v>736.0</c:v>
                </c:pt>
                <c:pt idx="19">
                  <c:v>824.0</c:v>
                </c:pt>
                <c:pt idx="20">
                  <c:v>739.0</c:v>
                </c:pt>
                <c:pt idx="21">
                  <c:v>766.0</c:v>
                </c:pt>
                <c:pt idx="22">
                  <c:v>756.0</c:v>
                </c:pt>
                <c:pt idx="23">
                  <c:v>838.0</c:v>
                </c:pt>
                <c:pt idx="24">
                  <c:v>769.0</c:v>
                </c:pt>
                <c:pt idx="25">
                  <c:v>786.0</c:v>
                </c:pt>
                <c:pt idx="26">
                  <c:v>799.0</c:v>
                </c:pt>
                <c:pt idx="27">
                  <c:v>816.0</c:v>
                </c:pt>
                <c:pt idx="28">
                  <c:v>815.0</c:v>
                </c:pt>
                <c:pt idx="29">
                  <c:v>781.0</c:v>
                </c:pt>
                <c:pt idx="30">
                  <c:v>792.0</c:v>
                </c:pt>
                <c:pt idx="31">
                  <c:v>862.0</c:v>
                </c:pt>
                <c:pt idx="32">
                  <c:v>828.0</c:v>
                </c:pt>
                <c:pt idx="33">
                  <c:v>791.0</c:v>
                </c:pt>
                <c:pt idx="34">
                  <c:v>806.0</c:v>
                </c:pt>
                <c:pt idx="35">
                  <c:v>836.0</c:v>
                </c:pt>
                <c:pt idx="36">
                  <c:v>849.0</c:v>
                </c:pt>
                <c:pt idx="37">
                  <c:v>806.0</c:v>
                </c:pt>
                <c:pt idx="38">
                  <c:v>824.0</c:v>
                </c:pt>
                <c:pt idx="39">
                  <c:v>876.0</c:v>
                </c:pt>
                <c:pt idx="40">
                  <c:v>871.0</c:v>
                </c:pt>
                <c:pt idx="41">
                  <c:v>824.0</c:v>
                </c:pt>
                <c:pt idx="42">
                  <c:v>852.0</c:v>
                </c:pt>
                <c:pt idx="43">
                  <c:v>912.0</c:v>
                </c:pt>
                <c:pt idx="44">
                  <c:v>852.0</c:v>
                </c:pt>
                <c:pt idx="45">
                  <c:v>832.0</c:v>
                </c:pt>
                <c:pt idx="46">
                  <c:v>886.0</c:v>
                </c:pt>
                <c:pt idx="47">
                  <c:v>915.0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-2113994440"/>
        <c:crosses val="autoZero"/>
        <c:lblAlgn val="ctr"/>
        <c:lblOffset val="100"/>
        <c:noMultiLvlLbl val="0"/>
      </c:catAx>
      <c:valAx>
        <c:axId val="-2113994440"/>
        <c:scaling>
          <c:min val="0.0"/>
        </c:scaling>
        <c:delete val="0"/>
        <c:axPos val="l"/>
        <c:majorGridlines/>
        <c:numFmt formatCode="&quot;$&quot;#,##0.00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-2068027336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2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Harrisonburg</c:v>
                </c:pt>
              </c:strCache>
            </c:strRef>
          </c:tx>
          <c:spPr>
            <a:solidFill>
              <a:schemeClr val="accent5"/>
            </a:solidFill>
          </c:spPr>
          <c:cat>
            <c:strRef>
              <c:f>Sheet1!$A$2:$A$49</c:f>
              <c:strCache>
                <c:ptCount val="48"/>
                <c:pt idx="0">
                  <c:v>2005 Q1</c:v>
                </c:pt>
                <c:pt idx="1">
                  <c:v>2005 Q2</c:v>
                </c:pt>
                <c:pt idx="2">
                  <c:v>2005 Q1</c:v>
                </c:pt>
                <c:pt idx="3">
                  <c:v>2005 Q4</c:v>
                </c:pt>
                <c:pt idx="4">
                  <c:v>2006 Q1</c:v>
                </c:pt>
                <c:pt idx="5">
                  <c:v>2006 Q2</c:v>
                </c:pt>
                <c:pt idx="6">
                  <c:v>2006 Q1</c:v>
                </c:pt>
                <c:pt idx="7">
                  <c:v>2006 Q4</c:v>
                </c:pt>
                <c:pt idx="8">
                  <c:v>2007 Q1</c:v>
                </c:pt>
                <c:pt idx="9">
                  <c:v>2007 Q2</c:v>
                </c:pt>
                <c:pt idx="10">
                  <c:v>2007 Q1</c:v>
                </c:pt>
                <c:pt idx="11">
                  <c:v>2007 Q4</c:v>
                </c:pt>
                <c:pt idx="12">
                  <c:v>2008 Q1</c:v>
                </c:pt>
                <c:pt idx="13">
                  <c:v>2008 Q2</c:v>
                </c:pt>
                <c:pt idx="14">
                  <c:v>2008 Q1</c:v>
                </c:pt>
                <c:pt idx="15">
                  <c:v>2008 Q4</c:v>
                </c:pt>
                <c:pt idx="16">
                  <c:v>2009 Q1</c:v>
                </c:pt>
                <c:pt idx="17">
                  <c:v>2009 Q2</c:v>
                </c:pt>
                <c:pt idx="18">
                  <c:v>2009 Q1</c:v>
                </c:pt>
                <c:pt idx="19">
                  <c:v>2009 Q4</c:v>
                </c:pt>
                <c:pt idx="20">
                  <c:v>2010 Q1</c:v>
                </c:pt>
                <c:pt idx="21">
                  <c:v>2010 Q2</c:v>
                </c:pt>
                <c:pt idx="22">
                  <c:v>2010 Q1</c:v>
                </c:pt>
                <c:pt idx="23">
                  <c:v>2010 Q4</c:v>
                </c:pt>
                <c:pt idx="24">
                  <c:v>2011 Q1</c:v>
                </c:pt>
                <c:pt idx="25">
                  <c:v>2011 Q2</c:v>
                </c:pt>
                <c:pt idx="26">
                  <c:v>2011 Q1</c:v>
                </c:pt>
                <c:pt idx="27">
                  <c:v>2011 Q4</c:v>
                </c:pt>
                <c:pt idx="28">
                  <c:v>2012 Q1</c:v>
                </c:pt>
                <c:pt idx="29">
                  <c:v>2012 Q2</c:v>
                </c:pt>
                <c:pt idx="30">
                  <c:v>2012 Q3</c:v>
                </c:pt>
                <c:pt idx="31">
                  <c:v>2012 Q4</c:v>
                </c:pt>
                <c:pt idx="32">
                  <c:v>2013 Q1</c:v>
                </c:pt>
                <c:pt idx="33">
                  <c:v>2013 Q2</c:v>
                </c:pt>
                <c:pt idx="34">
                  <c:v>2013 Q3</c:v>
                </c:pt>
                <c:pt idx="35">
                  <c:v>2013 Q4</c:v>
                </c:pt>
                <c:pt idx="36">
                  <c:v>2014 Q1</c:v>
                </c:pt>
                <c:pt idx="37">
                  <c:v>2014 Q2</c:v>
                </c:pt>
                <c:pt idx="38">
                  <c:v>2014 Q3</c:v>
                </c:pt>
                <c:pt idx="39">
                  <c:v>2014 Q4</c:v>
                </c:pt>
                <c:pt idx="40">
                  <c:v>2015 Q1</c:v>
                </c:pt>
                <c:pt idx="41">
                  <c:v>2015 Q2</c:v>
                </c:pt>
                <c:pt idx="42">
                  <c:v>2015 Q3</c:v>
                </c:pt>
                <c:pt idx="43">
                  <c:v>2015 Q4</c:v>
                </c:pt>
                <c:pt idx="44">
                  <c:v>2016 Q1</c:v>
                </c:pt>
                <c:pt idx="45">
                  <c:v>2016 Q2</c:v>
                </c:pt>
                <c:pt idx="46">
                  <c:v>2016 Q3</c:v>
                </c:pt>
                <c:pt idx="47">
                  <c:v>2016 Q4</c:v>
                </c:pt>
              </c:strCache>
            </c:strRef>
          </c:cat>
          <c:val>
            <c:numRef>
              <c:f>Sheet1!$B$2:$B$49</c:f>
              <c:numCache>
                <c:formatCode>General</c:formatCode>
                <c:ptCount val="48"/>
                <c:pt idx="0">
                  <c:v>559.0</c:v>
                </c:pt>
                <c:pt idx="1">
                  <c:v>566.0</c:v>
                </c:pt>
                <c:pt idx="2">
                  <c:v>602.0</c:v>
                </c:pt>
                <c:pt idx="3">
                  <c:v>608.0</c:v>
                </c:pt>
                <c:pt idx="4">
                  <c:v>600.0</c:v>
                </c:pt>
                <c:pt idx="5">
                  <c:v>589.0</c:v>
                </c:pt>
                <c:pt idx="6">
                  <c:v>601.0</c:v>
                </c:pt>
                <c:pt idx="7">
                  <c:v>632.0</c:v>
                </c:pt>
                <c:pt idx="8">
                  <c:v>623.0</c:v>
                </c:pt>
                <c:pt idx="9">
                  <c:v>600.0</c:v>
                </c:pt>
                <c:pt idx="10">
                  <c:v>635.0</c:v>
                </c:pt>
                <c:pt idx="11">
                  <c:v>658.0</c:v>
                </c:pt>
                <c:pt idx="12">
                  <c:v>647.0</c:v>
                </c:pt>
                <c:pt idx="13">
                  <c:v>633.0</c:v>
                </c:pt>
                <c:pt idx="14">
                  <c:v>664.0</c:v>
                </c:pt>
                <c:pt idx="15">
                  <c:v>687.0</c:v>
                </c:pt>
                <c:pt idx="16">
                  <c:v>649.0</c:v>
                </c:pt>
                <c:pt idx="17">
                  <c:v>665.0</c:v>
                </c:pt>
                <c:pt idx="18">
                  <c:v>666.0</c:v>
                </c:pt>
                <c:pt idx="19">
                  <c:v>698.0</c:v>
                </c:pt>
                <c:pt idx="20">
                  <c:v>643.0</c:v>
                </c:pt>
                <c:pt idx="21">
                  <c:v>655.0</c:v>
                </c:pt>
                <c:pt idx="22">
                  <c:v>684.0</c:v>
                </c:pt>
                <c:pt idx="23">
                  <c:v>716.0</c:v>
                </c:pt>
                <c:pt idx="24">
                  <c:v>661.0</c:v>
                </c:pt>
                <c:pt idx="25">
                  <c:v>652.0</c:v>
                </c:pt>
                <c:pt idx="26">
                  <c:v>717.0</c:v>
                </c:pt>
                <c:pt idx="27">
                  <c:v>694.0</c:v>
                </c:pt>
                <c:pt idx="28">
                  <c:v>698.0</c:v>
                </c:pt>
                <c:pt idx="29">
                  <c:v>677.0</c:v>
                </c:pt>
                <c:pt idx="30">
                  <c:v>712.0</c:v>
                </c:pt>
                <c:pt idx="31">
                  <c:v>724.0</c:v>
                </c:pt>
                <c:pt idx="32">
                  <c:v>710.0</c:v>
                </c:pt>
                <c:pt idx="33">
                  <c:v>690.0</c:v>
                </c:pt>
                <c:pt idx="34">
                  <c:v>720.0</c:v>
                </c:pt>
                <c:pt idx="35">
                  <c:v>721.0</c:v>
                </c:pt>
                <c:pt idx="36">
                  <c:v>714.0</c:v>
                </c:pt>
                <c:pt idx="37">
                  <c:v>698.0</c:v>
                </c:pt>
                <c:pt idx="38">
                  <c:v>728.0</c:v>
                </c:pt>
                <c:pt idx="39">
                  <c:v>750.0</c:v>
                </c:pt>
                <c:pt idx="40">
                  <c:v>732.0</c:v>
                </c:pt>
                <c:pt idx="41">
                  <c:v>716.0</c:v>
                </c:pt>
                <c:pt idx="42">
                  <c:v>750.0</c:v>
                </c:pt>
                <c:pt idx="43">
                  <c:v>786.0</c:v>
                </c:pt>
                <c:pt idx="44">
                  <c:v>728.0</c:v>
                </c:pt>
                <c:pt idx="45">
                  <c:v>738.0</c:v>
                </c:pt>
                <c:pt idx="46">
                  <c:v>780.0</c:v>
                </c:pt>
                <c:pt idx="47">
                  <c:v>762.0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-2113994440"/>
        <c:crosses val="autoZero"/>
        <c:lblAlgn val="ctr"/>
        <c:lblOffset val="100"/>
        <c:noMultiLvlLbl val="0"/>
      </c:catAx>
      <c:valAx>
        <c:axId val="-2113994440"/>
        <c:scaling>
          <c:min val="0.0"/>
        </c:scaling>
        <c:delete val="0"/>
        <c:axPos val="l"/>
        <c:majorGridlines/>
        <c:numFmt formatCode="&quot;$&quot;#,##0.00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-2068027336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3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Lynchburg</c:v>
                </c:pt>
              </c:strCache>
            </c:strRef>
          </c:tx>
          <c:spPr>
            <a:solidFill>
              <a:schemeClr val="accent5"/>
            </a:solidFill>
          </c:spPr>
          <c:cat>
            <c:strRef>
              <c:f>Sheet1!$A$2:$A$49</c:f>
              <c:strCache>
                <c:ptCount val="48"/>
                <c:pt idx="0">
                  <c:v>2005 Q1</c:v>
                </c:pt>
                <c:pt idx="1">
                  <c:v>2005 Q2</c:v>
                </c:pt>
                <c:pt idx="2">
                  <c:v>2005 Q1</c:v>
                </c:pt>
                <c:pt idx="3">
                  <c:v>2005 Q4</c:v>
                </c:pt>
                <c:pt idx="4">
                  <c:v>2006 Q1</c:v>
                </c:pt>
                <c:pt idx="5">
                  <c:v>2006 Q2</c:v>
                </c:pt>
                <c:pt idx="6">
                  <c:v>2006 Q1</c:v>
                </c:pt>
                <c:pt idx="7">
                  <c:v>2006 Q4</c:v>
                </c:pt>
                <c:pt idx="8">
                  <c:v>2007 Q1</c:v>
                </c:pt>
                <c:pt idx="9">
                  <c:v>2007 Q2</c:v>
                </c:pt>
                <c:pt idx="10">
                  <c:v>2007 Q1</c:v>
                </c:pt>
                <c:pt idx="11">
                  <c:v>2007 Q4</c:v>
                </c:pt>
                <c:pt idx="12">
                  <c:v>2008 Q1</c:v>
                </c:pt>
                <c:pt idx="13">
                  <c:v>2008 Q2</c:v>
                </c:pt>
                <c:pt idx="14">
                  <c:v>2008 Q1</c:v>
                </c:pt>
                <c:pt idx="15">
                  <c:v>2008 Q4</c:v>
                </c:pt>
                <c:pt idx="16">
                  <c:v>2009 Q1</c:v>
                </c:pt>
                <c:pt idx="17">
                  <c:v>2009 Q2</c:v>
                </c:pt>
                <c:pt idx="18">
                  <c:v>2009 Q1</c:v>
                </c:pt>
                <c:pt idx="19">
                  <c:v>2009 Q4</c:v>
                </c:pt>
                <c:pt idx="20">
                  <c:v>2010 Q1</c:v>
                </c:pt>
                <c:pt idx="21">
                  <c:v>2010 Q2</c:v>
                </c:pt>
                <c:pt idx="22">
                  <c:v>2010 Q1</c:v>
                </c:pt>
                <c:pt idx="23">
                  <c:v>2010 Q4</c:v>
                </c:pt>
                <c:pt idx="24">
                  <c:v>2011 Q1</c:v>
                </c:pt>
                <c:pt idx="25">
                  <c:v>2011 Q2</c:v>
                </c:pt>
                <c:pt idx="26">
                  <c:v>2011 Q1</c:v>
                </c:pt>
                <c:pt idx="27">
                  <c:v>2011 Q4</c:v>
                </c:pt>
                <c:pt idx="28">
                  <c:v>2012 Q1</c:v>
                </c:pt>
                <c:pt idx="29">
                  <c:v>2012 Q2</c:v>
                </c:pt>
                <c:pt idx="30">
                  <c:v>2012 Q3</c:v>
                </c:pt>
                <c:pt idx="31">
                  <c:v>2012 Q4</c:v>
                </c:pt>
                <c:pt idx="32">
                  <c:v>2013 Q1</c:v>
                </c:pt>
                <c:pt idx="33">
                  <c:v>2013 Q2</c:v>
                </c:pt>
                <c:pt idx="34">
                  <c:v>2013 Q3</c:v>
                </c:pt>
                <c:pt idx="35">
                  <c:v>2013 Q4</c:v>
                </c:pt>
                <c:pt idx="36">
                  <c:v>2014 Q1</c:v>
                </c:pt>
                <c:pt idx="37">
                  <c:v>2014 Q2</c:v>
                </c:pt>
                <c:pt idx="38">
                  <c:v>2014 Q3</c:v>
                </c:pt>
                <c:pt idx="39">
                  <c:v>2014 Q4</c:v>
                </c:pt>
                <c:pt idx="40">
                  <c:v>2015 Q1</c:v>
                </c:pt>
                <c:pt idx="41">
                  <c:v>2015 Q2</c:v>
                </c:pt>
                <c:pt idx="42">
                  <c:v>2015 Q3</c:v>
                </c:pt>
                <c:pt idx="43">
                  <c:v>2015 Q4</c:v>
                </c:pt>
                <c:pt idx="44">
                  <c:v>2016 Q1</c:v>
                </c:pt>
                <c:pt idx="45">
                  <c:v>2016 Q2</c:v>
                </c:pt>
                <c:pt idx="46">
                  <c:v>2016 Q3</c:v>
                </c:pt>
                <c:pt idx="47">
                  <c:v>2016 Q4</c:v>
                </c:pt>
              </c:strCache>
            </c:strRef>
          </c:cat>
          <c:val>
            <c:numRef>
              <c:f>Sheet1!$B$2:$B$49</c:f>
              <c:numCache>
                <c:formatCode>General</c:formatCode>
                <c:ptCount val="48"/>
                <c:pt idx="0">
                  <c:v>604.0</c:v>
                </c:pt>
                <c:pt idx="1">
                  <c:v>596.0</c:v>
                </c:pt>
                <c:pt idx="2">
                  <c:v>611.0</c:v>
                </c:pt>
                <c:pt idx="3">
                  <c:v>650.0</c:v>
                </c:pt>
                <c:pt idx="4">
                  <c:v>642.0</c:v>
                </c:pt>
                <c:pt idx="5">
                  <c:v>621.0</c:v>
                </c:pt>
                <c:pt idx="6">
                  <c:v>616.0</c:v>
                </c:pt>
                <c:pt idx="7">
                  <c:v>675.0</c:v>
                </c:pt>
                <c:pt idx="8">
                  <c:v>667.0</c:v>
                </c:pt>
                <c:pt idx="9">
                  <c:v>640.0</c:v>
                </c:pt>
                <c:pt idx="10">
                  <c:v>636.0</c:v>
                </c:pt>
                <c:pt idx="11">
                  <c:v>701.0</c:v>
                </c:pt>
                <c:pt idx="12">
                  <c:v>676.0</c:v>
                </c:pt>
                <c:pt idx="13">
                  <c:v>660.0</c:v>
                </c:pt>
                <c:pt idx="14">
                  <c:v>651.0</c:v>
                </c:pt>
                <c:pt idx="15">
                  <c:v>722.0</c:v>
                </c:pt>
                <c:pt idx="16">
                  <c:v>673.0</c:v>
                </c:pt>
                <c:pt idx="17">
                  <c:v>666.0</c:v>
                </c:pt>
                <c:pt idx="18">
                  <c:v>659.0</c:v>
                </c:pt>
                <c:pt idx="19">
                  <c:v>733.0</c:v>
                </c:pt>
                <c:pt idx="20">
                  <c:v>683.0</c:v>
                </c:pt>
                <c:pt idx="21">
                  <c:v>689.0</c:v>
                </c:pt>
                <c:pt idx="22">
                  <c:v>696.0</c:v>
                </c:pt>
                <c:pt idx="23">
                  <c:v>738.0</c:v>
                </c:pt>
                <c:pt idx="24">
                  <c:v>712.0</c:v>
                </c:pt>
                <c:pt idx="25">
                  <c:v>690.0</c:v>
                </c:pt>
                <c:pt idx="26">
                  <c:v>716.0</c:v>
                </c:pt>
                <c:pt idx="27">
                  <c:v>728.0</c:v>
                </c:pt>
                <c:pt idx="28">
                  <c:v>743.0</c:v>
                </c:pt>
                <c:pt idx="29">
                  <c:v>693.0</c:v>
                </c:pt>
                <c:pt idx="30">
                  <c:v>710.0</c:v>
                </c:pt>
                <c:pt idx="31">
                  <c:v>743.0</c:v>
                </c:pt>
                <c:pt idx="32">
                  <c:v>760.0</c:v>
                </c:pt>
                <c:pt idx="33">
                  <c:v>703.0</c:v>
                </c:pt>
                <c:pt idx="34">
                  <c:v>723.0</c:v>
                </c:pt>
                <c:pt idx="35">
                  <c:v>753.0</c:v>
                </c:pt>
                <c:pt idx="36">
                  <c:v>768.0</c:v>
                </c:pt>
                <c:pt idx="37">
                  <c:v>722.0</c:v>
                </c:pt>
                <c:pt idx="38">
                  <c:v>736.0</c:v>
                </c:pt>
                <c:pt idx="39">
                  <c:v>793.0</c:v>
                </c:pt>
                <c:pt idx="40">
                  <c:v>750.0</c:v>
                </c:pt>
                <c:pt idx="41">
                  <c:v>723.0</c:v>
                </c:pt>
                <c:pt idx="42">
                  <c:v>755.0</c:v>
                </c:pt>
                <c:pt idx="43">
                  <c:v>814.0</c:v>
                </c:pt>
                <c:pt idx="44">
                  <c:v>754.0</c:v>
                </c:pt>
                <c:pt idx="45">
                  <c:v>746.0</c:v>
                </c:pt>
                <c:pt idx="46">
                  <c:v>785.0</c:v>
                </c:pt>
                <c:pt idx="47">
                  <c:v>816.0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-2113994440"/>
        <c:crosses val="autoZero"/>
        <c:lblAlgn val="ctr"/>
        <c:lblOffset val="100"/>
        <c:noMultiLvlLbl val="0"/>
      </c:catAx>
      <c:valAx>
        <c:axId val="-2113994440"/>
        <c:scaling>
          <c:min val="0.0"/>
        </c:scaling>
        <c:delete val="0"/>
        <c:axPos val="l"/>
        <c:majorGridlines/>
        <c:numFmt formatCode="&quot;$&quot;#,##0.00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-2068027336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4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Richmond</c:v>
                </c:pt>
              </c:strCache>
            </c:strRef>
          </c:tx>
          <c:spPr>
            <a:solidFill>
              <a:schemeClr val="accent5"/>
            </a:solidFill>
          </c:spPr>
          <c:cat>
            <c:strRef>
              <c:f>Sheet1!$A$2:$A$49</c:f>
              <c:strCache>
                <c:ptCount val="48"/>
                <c:pt idx="0">
                  <c:v>2005 Q1</c:v>
                </c:pt>
                <c:pt idx="1">
                  <c:v>2005 Q2</c:v>
                </c:pt>
                <c:pt idx="2">
                  <c:v>2005 Q1</c:v>
                </c:pt>
                <c:pt idx="3">
                  <c:v>2005 Q4</c:v>
                </c:pt>
                <c:pt idx="4">
                  <c:v>2006 Q1</c:v>
                </c:pt>
                <c:pt idx="5">
                  <c:v>2006 Q2</c:v>
                </c:pt>
                <c:pt idx="6">
                  <c:v>2006 Q1</c:v>
                </c:pt>
                <c:pt idx="7">
                  <c:v>2006 Q4</c:v>
                </c:pt>
                <c:pt idx="8">
                  <c:v>2007 Q1</c:v>
                </c:pt>
                <c:pt idx="9">
                  <c:v>2007 Q2</c:v>
                </c:pt>
                <c:pt idx="10">
                  <c:v>2007 Q1</c:v>
                </c:pt>
                <c:pt idx="11">
                  <c:v>2007 Q4</c:v>
                </c:pt>
                <c:pt idx="12">
                  <c:v>2008 Q1</c:v>
                </c:pt>
                <c:pt idx="13">
                  <c:v>2008 Q2</c:v>
                </c:pt>
                <c:pt idx="14">
                  <c:v>2008 Q1</c:v>
                </c:pt>
                <c:pt idx="15">
                  <c:v>2008 Q4</c:v>
                </c:pt>
                <c:pt idx="16">
                  <c:v>2009 Q1</c:v>
                </c:pt>
                <c:pt idx="17">
                  <c:v>2009 Q2</c:v>
                </c:pt>
                <c:pt idx="18">
                  <c:v>2009 Q1</c:v>
                </c:pt>
                <c:pt idx="19">
                  <c:v>2009 Q4</c:v>
                </c:pt>
                <c:pt idx="20">
                  <c:v>2010 Q1</c:v>
                </c:pt>
                <c:pt idx="21">
                  <c:v>2010 Q2</c:v>
                </c:pt>
                <c:pt idx="22">
                  <c:v>2010 Q1</c:v>
                </c:pt>
                <c:pt idx="23">
                  <c:v>2010 Q4</c:v>
                </c:pt>
                <c:pt idx="24">
                  <c:v>2011 Q1</c:v>
                </c:pt>
                <c:pt idx="25">
                  <c:v>2011 Q2</c:v>
                </c:pt>
                <c:pt idx="26">
                  <c:v>2011 Q1</c:v>
                </c:pt>
                <c:pt idx="27">
                  <c:v>2011 Q4</c:v>
                </c:pt>
                <c:pt idx="28">
                  <c:v>2012 Q1</c:v>
                </c:pt>
                <c:pt idx="29">
                  <c:v>2012 Q2</c:v>
                </c:pt>
                <c:pt idx="30">
                  <c:v>2012 Q3</c:v>
                </c:pt>
                <c:pt idx="31">
                  <c:v>2012 Q4</c:v>
                </c:pt>
                <c:pt idx="32">
                  <c:v>2013 Q1</c:v>
                </c:pt>
                <c:pt idx="33">
                  <c:v>2013 Q2</c:v>
                </c:pt>
                <c:pt idx="34">
                  <c:v>2013 Q3</c:v>
                </c:pt>
                <c:pt idx="35">
                  <c:v>2013 Q4</c:v>
                </c:pt>
                <c:pt idx="36">
                  <c:v>2014 Q1</c:v>
                </c:pt>
                <c:pt idx="37">
                  <c:v>2014 Q2</c:v>
                </c:pt>
                <c:pt idx="38">
                  <c:v>2014 Q3</c:v>
                </c:pt>
                <c:pt idx="39">
                  <c:v>2014 Q4</c:v>
                </c:pt>
                <c:pt idx="40">
                  <c:v>2015 Q1</c:v>
                </c:pt>
                <c:pt idx="41">
                  <c:v>2015 Q2</c:v>
                </c:pt>
                <c:pt idx="42">
                  <c:v>2015 Q3</c:v>
                </c:pt>
                <c:pt idx="43">
                  <c:v>2015 Q4</c:v>
                </c:pt>
                <c:pt idx="44">
                  <c:v>2016 Q1</c:v>
                </c:pt>
                <c:pt idx="45">
                  <c:v>2016 Q2</c:v>
                </c:pt>
                <c:pt idx="46">
                  <c:v>2016 Q3</c:v>
                </c:pt>
                <c:pt idx="47">
                  <c:v>2016 Q4</c:v>
                </c:pt>
              </c:strCache>
            </c:strRef>
          </c:cat>
          <c:val>
            <c:numRef>
              <c:f>Sheet1!$B$2:$B$49</c:f>
              <c:numCache>
                <c:formatCode>General</c:formatCode>
                <c:ptCount val="48"/>
                <c:pt idx="0">
                  <c:v>809.0</c:v>
                </c:pt>
                <c:pt idx="1">
                  <c:v>752.0</c:v>
                </c:pt>
                <c:pt idx="2">
                  <c:v>778.0</c:v>
                </c:pt>
                <c:pt idx="3">
                  <c:v>836.0</c:v>
                </c:pt>
                <c:pt idx="4">
                  <c:v>853.0</c:v>
                </c:pt>
                <c:pt idx="5">
                  <c:v>779.0</c:v>
                </c:pt>
                <c:pt idx="6">
                  <c:v>780.0</c:v>
                </c:pt>
                <c:pt idx="7">
                  <c:v>852.0</c:v>
                </c:pt>
                <c:pt idx="8">
                  <c:v>912.0</c:v>
                </c:pt>
                <c:pt idx="9">
                  <c:v>821.0</c:v>
                </c:pt>
                <c:pt idx="10">
                  <c:v>817.0</c:v>
                </c:pt>
                <c:pt idx="11">
                  <c:v>875.0</c:v>
                </c:pt>
                <c:pt idx="12">
                  <c:v>927.0</c:v>
                </c:pt>
                <c:pt idx="13">
                  <c:v>833.0</c:v>
                </c:pt>
                <c:pt idx="14">
                  <c:v>830.0</c:v>
                </c:pt>
                <c:pt idx="15">
                  <c:v>890.0</c:v>
                </c:pt>
                <c:pt idx="16">
                  <c:v>891.0</c:v>
                </c:pt>
                <c:pt idx="17">
                  <c:v>829.0</c:v>
                </c:pt>
                <c:pt idx="18">
                  <c:v>830.0</c:v>
                </c:pt>
                <c:pt idx="19">
                  <c:v>907.0</c:v>
                </c:pt>
                <c:pt idx="20">
                  <c:v>896.0</c:v>
                </c:pt>
                <c:pt idx="21">
                  <c:v>849.0</c:v>
                </c:pt>
                <c:pt idx="22">
                  <c:v>851.0</c:v>
                </c:pt>
                <c:pt idx="23">
                  <c:v>932.0</c:v>
                </c:pt>
                <c:pt idx="24">
                  <c:v>942.0</c:v>
                </c:pt>
                <c:pt idx="25">
                  <c:v>862.0</c:v>
                </c:pt>
                <c:pt idx="26">
                  <c:v>888.0</c:v>
                </c:pt>
                <c:pt idx="27">
                  <c:v>910.0</c:v>
                </c:pt>
                <c:pt idx="28">
                  <c:v>969.0</c:v>
                </c:pt>
                <c:pt idx="29">
                  <c:v>868.0</c:v>
                </c:pt>
                <c:pt idx="30">
                  <c:v>878.0</c:v>
                </c:pt>
                <c:pt idx="31">
                  <c:v>934.0</c:v>
                </c:pt>
                <c:pt idx="32">
                  <c:v>973.0</c:v>
                </c:pt>
                <c:pt idx="33">
                  <c:v>885.0</c:v>
                </c:pt>
                <c:pt idx="34">
                  <c:v>887.0</c:v>
                </c:pt>
                <c:pt idx="35">
                  <c:v>938.0</c:v>
                </c:pt>
                <c:pt idx="36">
                  <c:v>1009.0</c:v>
                </c:pt>
                <c:pt idx="37">
                  <c:v>894.0</c:v>
                </c:pt>
                <c:pt idx="38">
                  <c:v>905.0</c:v>
                </c:pt>
                <c:pt idx="39">
                  <c:v>961.0</c:v>
                </c:pt>
                <c:pt idx="40">
                  <c:v>1016.0</c:v>
                </c:pt>
                <c:pt idx="41">
                  <c:v>916.0</c:v>
                </c:pt>
                <c:pt idx="42">
                  <c:v>931.0</c:v>
                </c:pt>
                <c:pt idx="43">
                  <c:v>994.0</c:v>
                </c:pt>
                <c:pt idx="44">
                  <c:v>988.0</c:v>
                </c:pt>
                <c:pt idx="45">
                  <c:v>934.0</c:v>
                </c:pt>
                <c:pt idx="46">
                  <c:v>977.0</c:v>
                </c:pt>
                <c:pt idx="47">
                  <c:v>990.0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-2113994440"/>
        <c:crosses val="autoZero"/>
        <c:lblAlgn val="ctr"/>
        <c:lblOffset val="100"/>
        <c:noMultiLvlLbl val="0"/>
      </c:catAx>
      <c:valAx>
        <c:axId val="-2113994440"/>
        <c:scaling>
          <c:min val="0.0"/>
        </c:scaling>
        <c:delete val="0"/>
        <c:axPos val="l"/>
        <c:majorGridlines/>
        <c:numFmt formatCode="&quot;$&quot;#,##0.00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-2068027336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5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Roanoke</c:v>
                </c:pt>
              </c:strCache>
            </c:strRef>
          </c:tx>
          <c:spPr>
            <a:solidFill>
              <a:schemeClr val="accent5"/>
            </a:solidFill>
          </c:spPr>
          <c:cat>
            <c:strRef>
              <c:f>Sheet1!$A$2:$A$49</c:f>
              <c:strCache>
                <c:ptCount val="48"/>
                <c:pt idx="0">
                  <c:v>2005 Q1</c:v>
                </c:pt>
                <c:pt idx="1">
                  <c:v>2005 Q2</c:v>
                </c:pt>
                <c:pt idx="2">
                  <c:v>2005 Q1</c:v>
                </c:pt>
                <c:pt idx="3">
                  <c:v>2005 Q4</c:v>
                </c:pt>
                <c:pt idx="4">
                  <c:v>2006 Q1</c:v>
                </c:pt>
                <c:pt idx="5">
                  <c:v>2006 Q2</c:v>
                </c:pt>
                <c:pt idx="6">
                  <c:v>2006 Q1</c:v>
                </c:pt>
                <c:pt idx="7">
                  <c:v>2006 Q4</c:v>
                </c:pt>
                <c:pt idx="8">
                  <c:v>2007 Q1</c:v>
                </c:pt>
                <c:pt idx="9">
                  <c:v>2007 Q2</c:v>
                </c:pt>
                <c:pt idx="10">
                  <c:v>2007 Q1</c:v>
                </c:pt>
                <c:pt idx="11">
                  <c:v>2007 Q4</c:v>
                </c:pt>
                <c:pt idx="12">
                  <c:v>2008 Q1</c:v>
                </c:pt>
                <c:pt idx="13">
                  <c:v>2008 Q2</c:v>
                </c:pt>
                <c:pt idx="14">
                  <c:v>2008 Q1</c:v>
                </c:pt>
                <c:pt idx="15">
                  <c:v>2008 Q4</c:v>
                </c:pt>
                <c:pt idx="16">
                  <c:v>2009 Q1</c:v>
                </c:pt>
                <c:pt idx="17">
                  <c:v>2009 Q2</c:v>
                </c:pt>
                <c:pt idx="18">
                  <c:v>2009 Q1</c:v>
                </c:pt>
                <c:pt idx="19">
                  <c:v>2009 Q4</c:v>
                </c:pt>
                <c:pt idx="20">
                  <c:v>2010 Q1</c:v>
                </c:pt>
                <c:pt idx="21">
                  <c:v>2010 Q2</c:v>
                </c:pt>
                <c:pt idx="22">
                  <c:v>2010 Q1</c:v>
                </c:pt>
                <c:pt idx="23">
                  <c:v>2010 Q4</c:v>
                </c:pt>
                <c:pt idx="24">
                  <c:v>2011 Q1</c:v>
                </c:pt>
                <c:pt idx="25">
                  <c:v>2011 Q2</c:v>
                </c:pt>
                <c:pt idx="26">
                  <c:v>2011 Q1</c:v>
                </c:pt>
                <c:pt idx="27">
                  <c:v>2011 Q4</c:v>
                </c:pt>
                <c:pt idx="28">
                  <c:v>2012 Q1</c:v>
                </c:pt>
                <c:pt idx="29">
                  <c:v>2012 Q2</c:v>
                </c:pt>
                <c:pt idx="30">
                  <c:v>2012 Q3</c:v>
                </c:pt>
                <c:pt idx="31">
                  <c:v>2012 Q4</c:v>
                </c:pt>
                <c:pt idx="32">
                  <c:v>2013 Q1</c:v>
                </c:pt>
                <c:pt idx="33">
                  <c:v>2013 Q2</c:v>
                </c:pt>
                <c:pt idx="34">
                  <c:v>2013 Q3</c:v>
                </c:pt>
                <c:pt idx="35">
                  <c:v>2013 Q4</c:v>
                </c:pt>
                <c:pt idx="36">
                  <c:v>2014 Q1</c:v>
                </c:pt>
                <c:pt idx="37">
                  <c:v>2014 Q2</c:v>
                </c:pt>
                <c:pt idx="38">
                  <c:v>2014 Q3</c:v>
                </c:pt>
                <c:pt idx="39">
                  <c:v>2014 Q4</c:v>
                </c:pt>
                <c:pt idx="40">
                  <c:v>2015 Q1</c:v>
                </c:pt>
                <c:pt idx="41">
                  <c:v>2015 Q2</c:v>
                </c:pt>
                <c:pt idx="42">
                  <c:v>2015 Q3</c:v>
                </c:pt>
                <c:pt idx="43">
                  <c:v>2015 Q4</c:v>
                </c:pt>
                <c:pt idx="44">
                  <c:v>2016 Q1</c:v>
                </c:pt>
                <c:pt idx="45">
                  <c:v>2016 Q2</c:v>
                </c:pt>
                <c:pt idx="46">
                  <c:v>2016 Q3</c:v>
                </c:pt>
                <c:pt idx="47">
                  <c:v>2016 Q4</c:v>
                </c:pt>
              </c:strCache>
            </c:strRef>
          </c:cat>
          <c:val>
            <c:numRef>
              <c:f>Sheet1!$B$2:$B$49</c:f>
              <c:numCache>
                <c:formatCode>General</c:formatCode>
                <c:ptCount val="48"/>
                <c:pt idx="0">
                  <c:v>612.0</c:v>
                </c:pt>
                <c:pt idx="1">
                  <c:v>620.0</c:v>
                </c:pt>
                <c:pt idx="2">
                  <c:v>632.0</c:v>
                </c:pt>
                <c:pt idx="3">
                  <c:v>672.0</c:v>
                </c:pt>
                <c:pt idx="4">
                  <c:v>637.0</c:v>
                </c:pt>
                <c:pt idx="5">
                  <c:v>641.0</c:v>
                </c:pt>
                <c:pt idx="6">
                  <c:v>631.0</c:v>
                </c:pt>
                <c:pt idx="7">
                  <c:v>698.0</c:v>
                </c:pt>
                <c:pt idx="8">
                  <c:v>671.0</c:v>
                </c:pt>
                <c:pt idx="9">
                  <c:v>675.0</c:v>
                </c:pt>
                <c:pt idx="10">
                  <c:v>653.0</c:v>
                </c:pt>
                <c:pt idx="11">
                  <c:v>722.0</c:v>
                </c:pt>
                <c:pt idx="12">
                  <c:v>684.0</c:v>
                </c:pt>
                <c:pt idx="13">
                  <c:v>692.0</c:v>
                </c:pt>
                <c:pt idx="14">
                  <c:v>679.0</c:v>
                </c:pt>
                <c:pt idx="15">
                  <c:v>749.0</c:v>
                </c:pt>
                <c:pt idx="16">
                  <c:v>694.0</c:v>
                </c:pt>
                <c:pt idx="17">
                  <c:v>705.0</c:v>
                </c:pt>
                <c:pt idx="18">
                  <c:v>691.0</c:v>
                </c:pt>
                <c:pt idx="19">
                  <c:v>768.0</c:v>
                </c:pt>
                <c:pt idx="20">
                  <c:v>689.0</c:v>
                </c:pt>
                <c:pt idx="21">
                  <c:v>711.0</c:v>
                </c:pt>
                <c:pt idx="22">
                  <c:v>708.0</c:v>
                </c:pt>
                <c:pt idx="23">
                  <c:v>779.0</c:v>
                </c:pt>
                <c:pt idx="24">
                  <c:v>709.0</c:v>
                </c:pt>
                <c:pt idx="25">
                  <c:v>731.0</c:v>
                </c:pt>
                <c:pt idx="26">
                  <c:v>751.0</c:v>
                </c:pt>
                <c:pt idx="27">
                  <c:v>755.0</c:v>
                </c:pt>
                <c:pt idx="28">
                  <c:v>760.0</c:v>
                </c:pt>
                <c:pt idx="29">
                  <c:v>719.0</c:v>
                </c:pt>
                <c:pt idx="30">
                  <c:v>747.0</c:v>
                </c:pt>
                <c:pt idx="31">
                  <c:v>790.0</c:v>
                </c:pt>
                <c:pt idx="32">
                  <c:v>772.0</c:v>
                </c:pt>
                <c:pt idx="33">
                  <c:v>735.0</c:v>
                </c:pt>
                <c:pt idx="34">
                  <c:v>758.0</c:v>
                </c:pt>
                <c:pt idx="35">
                  <c:v>795.0</c:v>
                </c:pt>
                <c:pt idx="36">
                  <c:v>782.0</c:v>
                </c:pt>
                <c:pt idx="37">
                  <c:v>744.0</c:v>
                </c:pt>
                <c:pt idx="38">
                  <c:v>770.0</c:v>
                </c:pt>
                <c:pt idx="39">
                  <c:v>815.0</c:v>
                </c:pt>
                <c:pt idx="40">
                  <c:v>791.0</c:v>
                </c:pt>
                <c:pt idx="41">
                  <c:v>761.0</c:v>
                </c:pt>
                <c:pt idx="42">
                  <c:v>794.0</c:v>
                </c:pt>
                <c:pt idx="43">
                  <c:v>869.0</c:v>
                </c:pt>
                <c:pt idx="44">
                  <c:v>778.0</c:v>
                </c:pt>
                <c:pt idx="45">
                  <c:v>775.0</c:v>
                </c:pt>
                <c:pt idx="46">
                  <c:v>828.0</c:v>
                </c:pt>
                <c:pt idx="47">
                  <c:v>886.0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-2113994440"/>
        <c:crosses val="autoZero"/>
        <c:lblAlgn val="ctr"/>
        <c:lblOffset val="100"/>
        <c:noMultiLvlLbl val="0"/>
      </c:catAx>
      <c:valAx>
        <c:axId val="-2113994440"/>
        <c:scaling>
          <c:min val="0.0"/>
        </c:scaling>
        <c:delete val="0"/>
        <c:axPos val="l"/>
        <c:majorGridlines/>
        <c:numFmt formatCode="&quot;$&quot;#,##0.00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-2068027336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6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Staunton</c:v>
                </c:pt>
              </c:strCache>
            </c:strRef>
          </c:tx>
          <c:spPr>
            <a:solidFill>
              <a:schemeClr val="accent5"/>
            </a:solidFill>
          </c:spPr>
          <c:cat>
            <c:strRef>
              <c:f>Sheet1!$A$2:$A$49</c:f>
              <c:strCache>
                <c:ptCount val="48"/>
                <c:pt idx="0">
                  <c:v>2005 Q1</c:v>
                </c:pt>
                <c:pt idx="1">
                  <c:v>2005 Q2</c:v>
                </c:pt>
                <c:pt idx="2">
                  <c:v>2005 Q1</c:v>
                </c:pt>
                <c:pt idx="3">
                  <c:v>2005 Q4</c:v>
                </c:pt>
                <c:pt idx="4">
                  <c:v>2006 Q1</c:v>
                </c:pt>
                <c:pt idx="5">
                  <c:v>2006 Q2</c:v>
                </c:pt>
                <c:pt idx="6">
                  <c:v>2006 Q1</c:v>
                </c:pt>
                <c:pt idx="7">
                  <c:v>2006 Q4</c:v>
                </c:pt>
                <c:pt idx="8">
                  <c:v>2007 Q1</c:v>
                </c:pt>
                <c:pt idx="9">
                  <c:v>2007 Q2</c:v>
                </c:pt>
                <c:pt idx="10">
                  <c:v>2007 Q1</c:v>
                </c:pt>
                <c:pt idx="11">
                  <c:v>2007 Q4</c:v>
                </c:pt>
                <c:pt idx="12">
                  <c:v>2008 Q1</c:v>
                </c:pt>
                <c:pt idx="13">
                  <c:v>2008 Q2</c:v>
                </c:pt>
                <c:pt idx="14">
                  <c:v>2008 Q1</c:v>
                </c:pt>
                <c:pt idx="15">
                  <c:v>2008 Q4</c:v>
                </c:pt>
                <c:pt idx="16">
                  <c:v>2009 Q1</c:v>
                </c:pt>
                <c:pt idx="17">
                  <c:v>2009 Q2</c:v>
                </c:pt>
                <c:pt idx="18">
                  <c:v>2009 Q1</c:v>
                </c:pt>
                <c:pt idx="19">
                  <c:v>2009 Q4</c:v>
                </c:pt>
                <c:pt idx="20">
                  <c:v>2010 Q1</c:v>
                </c:pt>
                <c:pt idx="21">
                  <c:v>2010 Q2</c:v>
                </c:pt>
                <c:pt idx="22">
                  <c:v>2010 Q1</c:v>
                </c:pt>
                <c:pt idx="23">
                  <c:v>2010 Q4</c:v>
                </c:pt>
                <c:pt idx="24">
                  <c:v>2011 Q1</c:v>
                </c:pt>
                <c:pt idx="25">
                  <c:v>2011 Q2</c:v>
                </c:pt>
                <c:pt idx="26">
                  <c:v>2011 Q1</c:v>
                </c:pt>
                <c:pt idx="27">
                  <c:v>2011 Q4</c:v>
                </c:pt>
                <c:pt idx="28">
                  <c:v>2012 Q1</c:v>
                </c:pt>
                <c:pt idx="29">
                  <c:v>2012 Q2</c:v>
                </c:pt>
                <c:pt idx="30">
                  <c:v>2012 Q3</c:v>
                </c:pt>
                <c:pt idx="31">
                  <c:v>2012 Q4</c:v>
                </c:pt>
                <c:pt idx="32">
                  <c:v>2013 Q1</c:v>
                </c:pt>
                <c:pt idx="33">
                  <c:v>2013 Q2</c:v>
                </c:pt>
                <c:pt idx="34">
                  <c:v>2013 Q3</c:v>
                </c:pt>
                <c:pt idx="35">
                  <c:v>2013 Q4</c:v>
                </c:pt>
                <c:pt idx="36">
                  <c:v>2014 Q1</c:v>
                </c:pt>
                <c:pt idx="37">
                  <c:v>2014 Q2</c:v>
                </c:pt>
                <c:pt idx="38">
                  <c:v>2014 Q3</c:v>
                </c:pt>
                <c:pt idx="39">
                  <c:v>2014 Q4</c:v>
                </c:pt>
                <c:pt idx="40">
                  <c:v>2015 Q1</c:v>
                </c:pt>
                <c:pt idx="41">
                  <c:v>2015 Q2</c:v>
                </c:pt>
                <c:pt idx="42">
                  <c:v>2015 Q3</c:v>
                </c:pt>
                <c:pt idx="43">
                  <c:v>2015 Q4</c:v>
                </c:pt>
                <c:pt idx="44">
                  <c:v>2016 Q1</c:v>
                </c:pt>
                <c:pt idx="45">
                  <c:v>2016 Q2</c:v>
                </c:pt>
                <c:pt idx="46">
                  <c:v>2016 Q3</c:v>
                </c:pt>
                <c:pt idx="47">
                  <c:v>2016 Q4</c:v>
                </c:pt>
              </c:strCache>
            </c:strRef>
          </c:cat>
          <c:val>
            <c:numRef>
              <c:f>Sheet1!$B$2:$B$49</c:f>
              <c:numCache>
                <c:formatCode>General</c:formatCode>
                <c:ptCount val="48"/>
                <c:pt idx="0">
                  <c:v>603.0</c:v>
                </c:pt>
                <c:pt idx="1">
                  <c:v>583.0</c:v>
                </c:pt>
                <c:pt idx="2">
                  <c:v>599.0</c:v>
                </c:pt>
                <c:pt idx="3">
                  <c:v>610.0</c:v>
                </c:pt>
                <c:pt idx="4">
                  <c:v>596.0</c:v>
                </c:pt>
                <c:pt idx="5">
                  <c:v>589.0</c:v>
                </c:pt>
                <c:pt idx="6">
                  <c:v>613.0</c:v>
                </c:pt>
                <c:pt idx="7">
                  <c:v>636.0</c:v>
                </c:pt>
                <c:pt idx="8">
                  <c:v>612.0</c:v>
                </c:pt>
                <c:pt idx="9">
                  <c:v>610.0</c:v>
                </c:pt>
                <c:pt idx="10">
                  <c:v>615.0</c:v>
                </c:pt>
                <c:pt idx="11">
                  <c:v>650.0</c:v>
                </c:pt>
                <c:pt idx="12">
                  <c:v>627.0</c:v>
                </c:pt>
                <c:pt idx="13">
                  <c:v>625.0</c:v>
                </c:pt>
                <c:pt idx="14">
                  <c:v>634.0</c:v>
                </c:pt>
                <c:pt idx="15">
                  <c:v>666.0</c:v>
                </c:pt>
                <c:pt idx="16">
                  <c:v>619.0</c:v>
                </c:pt>
                <c:pt idx="17">
                  <c:v>631.0</c:v>
                </c:pt>
                <c:pt idx="18">
                  <c:v>640.0</c:v>
                </c:pt>
                <c:pt idx="19">
                  <c:v>686.0</c:v>
                </c:pt>
                <c:pt idx="20">
                  <c:v>615.0</c:v>
                </c:pt>
                <c:pt idx="21">
                  <c:v>648.0</c:v>
                </c:pt>
                <c:pt idx="22">
                  <c:v>674.0</c:v>
                </c:pt>
                <c:pt idx="23">
                  <c:v>696.0</c:v>
                </c:pt>
                <c:pt idx="24">
                  <c:v>648.0</c:v>
                </c:pt>
                <c:pt idx="25">
                  <c:v>651.0</c:v>
                </c:pt>
                <c:pt idx="26">
                  <c:v>689.0</c:v>
                </c:pt>
                <c:pt idx="27">
                  <c:v>688.0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686.0</c:v>
                </c:pt>
                <c:pt idx="33">
                  <c:v>679.0</c:v>
                </c:pt>
                <c:pt idx="34">
                  <c:v>712.0</c:v>
                </c:pt>
                <c:pt idx="35">
                  <c:v>729.0</c:v>
                </c:pt>
                <c:pt idx="36">
                  <c:v>711.0</c:v>
                </c:pt>
                <c:pt idx="37">
                  <c:v>698.0</c:v>
                </c:pt>
                <c:pt idx="38">
                  <c:v>722.0</c:v>
                </c:pt>
                <c:pt idx="39">
                  <c:v>751.0</c:v>
                </c:pt>
                <c:pt idx="40">
                  <c:v>702.0</c:v>
                </c:pt>
                <c:pt idx="41">
                  <c:v>711.0</c:v>
                </c:pt>
                <c:pt idx="42">
                  <c:v>743.0</c:v>
                </c:pt>
                <c:pt idx="43">
                  <c:v>787.0</c:v>
                </c:pt>
                <c:pt idx="44">
                  <c:v>713.0</c:v>
                </c:pt>
                <c:pt idx="45">
                  <c:v>745.0</c:v>
                </c:pt>
                <c:pt idx="46">
                  <c:v>770.0</c:v>
                </c:pt>
                <c:pt idx="47">
                  <c:v>774.0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-2113994440"/>
        <c:crosses val="autoZero"/>
        <c:lblAlgn val="ctr"/>
        <c:lblOffset val="100"/>
        <c:noMultiLvlLbl val="0"/>
      </c:catAx>
      <c:valAx>
        <c:axId val="-2113994440"/>
        <c:scaling>
          <c:min val="0.0"/>
        </c:scaling>
        <c:delete val="0"/>
        <c:axPos val="l"/>
        <c:majorGridlines/>
        <c:numFmt formatCode="&quot;$&quot;#,##0.00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-2068027336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7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Wash DC</c:v>
                </c:pt>
              </c:strCache>
            </c:strRef>
          </c:tx>
          <c:spPr>
            <a:solidFill>
              <a:schemeClr val="accent5"/>
            </a:solidFill>
          </c:spPr>
          <c:cat>
            <c:strRef>
              <c:f>Sheet1!$A$2:$A$49</c:f>
              <c:strCache>
                <c:ptCount val="48"/>
                <c:pt idx="0">
                  <c:v>2005 Q1</c:v>
                </c:pt>
                <c:pt idx="1">
                  <c:v>2005 Q2</c:v>
                </c:pt>
                <c:pt idx="2">
                  <c:v>2005 Q1</c:v>
                </c:pt>
                <c:pt idx="3">
                  <c:v>2005 Q4</c:v>
                </c:pt>
                <c:pt idx="4">
                  <c:v>2006 Q1</c:v>
                </c:pt>
                <c:pt idx="5">
                  <c:v>2006 Q2</c:v>
                </c:pt>
                <c:pt idx="6">
                  <c:v>2006 Q1</c:v>
                </c:pt>
                <c:pt idx="7">
                  <c:v>2006 Q4</c:v>
                </c:pt>
                <c:pt idx="8">
                  <c:v>2007 Q1</c:v>
                </c:pt>
                <c:pt idx="9">
                  <c:v>2007 Q2</c:v>
                </c:pt>
                <c:pt idx="10">
                  <c:v>2007 Q1</c:v>
                </c:pt>
                <c:pt idx="11">
                  <c:v>2007 Q4</c:v>
                </c:pt>
                <c:pt idx="12">
                  <c:v>2008 Q1</c:v>
                </c:pt>
                <c:pt idx="13">
                  <c:v>2008 Q2</c:v>
                </c:pt>
                <c:pt idx="14">
                  <c:v>2008 Q1</c:v>
                </c:pt>
                <c:pt idx="15">
                  <c:v>2008 Q4</c:v>
                </c:pt>
                <c:pt idx="16">
                  <c:v>2009 Q1</c:v>
                </c:pt>
                <c:pt idx="17">
                  <c:v>2009 Q2</c:v>
                </c:pt>
                <c:pt idx="18">
                  <c:v>2009 Q1</c:v>
                </c:pt>
                <c:pt idx="19">
                  <c:v>2009 Q4</c:v>
                </c:pt>
                <c:pt idx="20">
                  <c:v>2010 Q1</c:v>
                </c:pt>
                <c:pt idx="21">
                  <c:v>2010 Q2</c:v>
                </c:pt>
                <c:pt idx="22">
                  <c:v>2010 Q1</c:v>
                </c:pt>
                <c:pt idx="23">
                  <c:v>2010 Q4</c:v>
                </c:pt>
                <c:pt idx="24">
                  <c:v>2011 Q1</c:v>
                </c:pt>
                <c:pt idx="25">
                  <c:v>2011 Q2</c:v>
                </c:pt>
                <c:pt idx="26">
                  <c:v>2011 Q1</c:v>
                </c:pt>
                <c:pt idx="27">
                  <c:v>2011 Q4</c:v>
                </c:pt>
                <c:pt idx="28">
                  <c:v>2012 Q1</c:v>
                </c:pt>
                <c:pt idx="29">
                  <c:v>2012 Q2</c:v>
                </c:pt>
                <c:pt idx="30">
                  <c:v>2012 Q3</c:v>
                </c:pt>
                <c:pt idx="31">
                  <c:v>2012 Q4</c:v>
                </c:pt>
                <c:pt idx="32">
                  <c:v>2013 Q1</c:v>
                </c:pt>
                <c:pt idx="33">
                  <c:v>2013 Q2</c:v>
                </c:pt>
                <c:pt idx="34">
                  <c:v>2013 Q3</c:v>
                </c:pt>
                <c:pt idx="35">
                  <c:v>2013 Q4</c:v>
                </c:pt>
                <c:pt idx="36">
                  <c:v>2014 Q1</c:v>
                </c:pt>
                <c:pt idx="37">
                  <c:v>2014 Q2</c:v>
                </c:pt>
                <c:pt idx="38">
                  <c:v>2014 Q3</c:v>
                </c:pt>
                <c:pt idx="39">
                  <c:v>2014 Q4</c:v>
                </c:pt>
                <c:pt idx="40">
                  <c:v>2015 Q1</c:v>
                </c:pt>
                <c:pt idx="41">
                  <c:v>2015 Q2</c:v>
                </c:pt>
                <c:pt idx="42">
                  <c:v>2015 Q3</c:v>
                </c:pt>
                <c:pt idx="43">
                  <c:v>2015 Q4</c:v>
                </c:pt>
                <c:pt idx="44">
                  <c:v>2016 Q1</c:v>
                </c:pt>
                <c:pt idx="45">
                  <c:v>2016 Q2</c:v>
                </c:pt>
                <c:pt idx="46">
                  <c:v>2016 Q3</c:v>
                </c:pt>
                <c:pt idx="47">
                  <c:v>2016 Q4</c:v>
                </c:pt>
              </c:strCache>
            </c:strRef>
          </c:cat>
          <c:val>
            <c:numRef>
              <c:f>Sheet1!$B$2:$B$49</c:f>
              <c:numCache>
                <c:formatCode>General</c:formatCode>
                <c:ptCount val="48"/>
                <c:pt idx="0">
                  <c:v>1045.0</c:v>
                </c:pt>
                <c:pt idx="1">
                  <c:v>1037.0</c:v>
                </c:pt>
                <c:pt idx="2">
                  <c:v>1066.0</c:v>
                </c:pt>
                <c:pt idx="3">
                  <c:v>1118.0</c:v>
                </c:pt>
                <c:pt idx="4">
                  <c:v>1154.0</c:v>
                </c:pt>
                <c:pt idx="5">
                  <c:v>1081.0</c:v>
                </c:pt>
                <c:pt idx="6">
                  <c:v>1062.0</c:v>
                </c:pt>
                <c:pt idx="7">
                  <c:v>1160.0</c:v>
                </c:pt>
                <c:pt idx="8">
                  <c:v>1194.0</c:v>
                </c:pt>
                <c:pt idx="9">
                  <c:v>1129.0</c:v>
                </c:pt>
                <c:pt idx="10">
                  <c:v>1117.0</c:v>
                </c:pt>
                <c:pt idx="11">
                  <c:v>1214.0</c:v>
                </c:pt>
                <c:pt idx="12">
                  <c:v>1210.0</c:v>
                </c:pt>
                <c:pt idx="13">
                  <c:v>1168.0</c:v>
                </c:pt>
                <c:pt idx="14">
                  <c:v>1144.0</c:v>
                </c:pt>
                <c:pt idx="15">
                  <c:v>1255.0</c:v>
                </c:pt>
                <c:pt idx="16">
                  <c:v>1214.0</c:v>
                </c:pt>
                <c:pt idx="17">
                  <c:v>1184.0</c:v>
                </c:pt>
                <c:pt idx="18">
                  <c:v>1176.0</c:v>
                </c:pt>
                <c:pt idx="19">
                  <c:v>1319.0</c:v>
                </c:pt>
                <c:pt idx="20">
                  <c:v>1240.0</c:v>
                </c:pt>
                <c:pt idx="21">
                  <c:v>1225.0</c:v>
                </c:pt>
                <c:pt idx="22">
                  <c:v>1221.0</c:v>
                </c:pt>
                <c:pt idx="23">
                  <c:v>1368.0</c:v>
                </c:pt>
                <c:pt idx="24">
                  <c:v>1276.0</c:v>
                </c:pt>
                <c:pt idx="25">
                  <c:v>1252.0</c:v>
                </c:pt>
                <c:pt idx="26">
                  <c:v>1276.0</c:v>
                </c:pt>
                <c:pt idx="27">
                  <c:v>1335.0</c:v>
                </c:pt>
                <c:pt idx="28">
                  <c:v>1346.0</c:v>
                </c:pt>
                <c:pt idx="29">
                  <c:v>1264.0</c:v>
                </c:pt>
                <c:pt idx="30">
                  <c:v>1258.0</c:v>
                </c:pt>
                <c:pt idx="31">
                  <c:v>1387.0</c:v>
                </c:pt>
                <c:pt idx="32">
                  <c:v>1341.0</c:v>
                </c:pt>
                <c:pt idx="33">
                  <c:v>1283.0</c:v>
                </c:pt>
                <c:pt idx="34">
                  <c:v>1271.0</c:v>
                </c:pt>
                <c:pt idx="35">
                  <c:v>1348.0</c:v>
                </c:pt>
                <c:pt idx="36">
                  <c:v>1385.0</c:v>
                </c:pt>
                <c:pt idx="37">
                  <c:v>1282.0</c:v>
                </c:pt>
                <c:pt idx="38">
                  <c:v>1306.0</c:v>
                </c:pt>
                <c:pt idx="39">
                  <c:v>1386.0</c:v>
                </c:pt>
                <c:pt idx="40">
                  <c:v>1424.0</c:v>
                </c:pt>
                <c:pt idx="41">
                  <c:v>1314.0</c:v>
                </c:pt>
                <c:pt idx="42">
                  <c:v>1331.0</c:v>
                </c:pt>
                <c:pt idx="43">
                  <c:v>1436.0</c:v>
                </c:pt>
                <c:pt idx="44">
                  <c:v>1417.0</c:v>
                </c:pt>
                <c:pt idx="45">
                  <c:v>1326.0</c:v>
                </c:pt>
                <c:pt idx="46">
                  <c:v>1397.0</c:v>
                </c:pt>
                <c:pt idx="47">
                  <c:v>1401.0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-2113994440"/>
        <c:crosses val="autoZero"/>
        <c:lblAlgn val="ctr"/>
        <c:lblOffset val="100"/>
        <c:noMultiLvlLbl val="0"/>
      </c:catAx>
      <c:valAx>
        <c:axId val="-2113994440"/>
        <c:scaling>
          <c:min val="0.0"/>
        </c:scaling>
        <c:delete val="0"/>
        <c:axPos val="l"/>
        <c:majorGridlines/>
        <c:numFmt formatCode="&quot;$&quot;#,##0.00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-2068027336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8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Winchestor</c:v>
                </c:pt>
              </c:strCache>
            </c:strRef>
          </c:tx>
          <c:spPr>
            <a:solidFill>
              <a:schemeClr val="accent5"/>
            </a:solidFill>
          </c:spPr>
          <c:cat>
            <c:strRef>
              <c:f>Sheet1!$A$2:$A$49</c:f>
              <c:strCache>
                <c:ptCount val="48"/>
                <c:pt idx="0">
                  <c:v>2005 Q1</c:v>
                </c:pt>
                <c:pt idx="1">
                  <c:v>2005 Q2</c:v>
                </c:pt>
                <c:pt idx="2">
                  <c:v>2005 Q1</c:v>
                </c:pt>
                <c:pt idx="3">
                  <c:v>2005 Q4</c:v>
                </c:pt>
                <c:pt idx="4">
                  <c:v>2006 Q1</c:v>
                </c:pt>
                <c:pt idx="5">
                  <c:v>2006 Q2</c:v>
                </c:pt>
                <c:pt idx="6">
                  <c:v>2006 Q1</c:v>
                </c:pt>
                <c:pt idx="7">
                  <c:v>2006 Q4</c:v>
                </c:pt>
                <c:pt idx="8">
                  <c:v>2007 Q1</c:v>
                </c:pt>
                <c:pt idx="9">
                  <c:v>2007 Q2</c:v>
                </c:pt>
                <c:pt idx="10">
                  <c:v>2007 Q1</c:v>
                </c:pt>
                <c:pt idx="11">
                  <c:v>2007 Q4</c:v>
                </c:pt>
                <c:pt idx="12">
                  <c:v>2008 Q1</c:v>
                </c:pt>
                <c:pt idx="13">
                  <c:v>2008 Q2</c:v>
                </c:pt>
                <c:pt idx="14">
                  <c:v>2008 Q1</c:v>
                </c:pt>
                <c:pt idx="15">
                  <c:v>2008 Q4</c:v>
                </c:pt>
                <c:pt idx="16">
                  <c:v>2009 Q1</c:v>
                </c:pt>
                <c:pt idx="17">
                  <c:v>2009 Q2</c:v>
                </c:pt>
                <c:pt idx="18">
                  <c:v>2009 Q1</c:v>
                </c:pt>
                <c:pt idx="19">
                  <c:v>2009 Q4</c:v>
                </c:pt>
                <c:pt idx="20">
                  <c:v>2010 Q1</c:v>
                </c:pt>
                <c:pt idx="21">
                  <c:v>2010 Q2</c:v>
                </c:pt>
                <c:pt idx="22">
                  <c:v>2010 Q1</c:v>
                </c:pt>
                <c:pt idx="23">
                  <c:v>2010 Q4</c:v>
                </c:pt>
                <c:pt idx="24">
                  <c:v>2011 Q1</c:v>
                </c:pt>
                <c:pt idx="25">
                  <c:v>2011 Q2</c:v>
                </c:pt>
                <c:pt idx="26">
                  <c:v>2011 Q1</c:v>
                </c:pt>
                <c:pt idx="27">
                  <c:v>2011 Q4</c:v>
                </c:pt>
                <c:pt idx="28">
                  <c:v>2012 Q1</c:v>
                </c:pt>
                <c:pt idx="29">
                  <c:v>2012 Q2</c:v>
                </c:pt>
                <c:pt idx="30">
                  <c:v>2012 Q3</c:v>
                </c:pt>
                <c:pt idx="31">
                  <c:v>2012 Q4</c:v>
                </c:pt>
                <c:pt idx="32">
                  <c:v>2013 Q1</c:v>
                </c:pt>
                <c:pt idx="33">
                  <c:v>2013 Q2</c:v>
                </c:pt>
                <c:pt idx="34">
                  <c:v>2013 Q3</c:v>
                </c:pt>
                <c:pt idx="35">
                  <c:v>2013 Q4</c:v>
                </c:pt>
                <c:pt idx="36">
                  <c:v>2014 Q1</c:v>
                </c:pt>
                <c:pt idx="37">
                  <c:v>2014 Q2</c:v>
                </c:pt>
                <c:pt idx="38">
                  <c:v>2014 Q3</c:v>
                </c:pt>
                <c:pt idx="39">
                  <c:v>2014 Q4</c:v>
                </c:pt>
                <c:pt idx="40">
                  <c:v>2015 Q1</c:v>
                </c:pt>
                <c:pt idx="41">
                  <c:v>2015 Q2</c:v>
                </c:pt>
                <c:pt idx="42">
                  <c:v>2015 Q3</c:v>
                </c:pt>
                <c:pt idx="43">
                  <c:v>2015 Q4</c:v>
                </c:pt>
                <c:pt idx="44">
                  <c:v>2016 Q1</c:v>
                </c:pt>
                <c:pt idx="45">
                  <c:v>2016 Q2</c:v>
                </c:pt>
                <c:pt idx="46">
                  <c:v>2016 Q3</c:v>
                </c:pt>
                <c:pt idx="47">
                  <c:v>2016 Q4</c:v>
                </c:pt>
              </c:strCache>
            </c:strRef>
          </c:cat>
          <c:val>
            <c:numRef>
              <c:f>Sheet1!$B$2:$B$49</c:f>
              <c:numCache>
                <c:formatCode>General</c:formatCode>
                <c:ptCount val="48"/>
                <c:pt idx="0">
                  <c:v>630.0</c:v>
                </c:pt>
                <c:pt idx="1">
                  <c:v>651.0</c:v>
                </c:pt>
                <c:pt idx="2">
                  <c:v>688.0</c:v>
                </c:pt>
                <c:pt idx="3">
                  <c:v>688.0</c:v>
                </c:pt>
                <c:pt idx="4">
                  <c:v>682.0</c:v>
                </c:pt>
                <c:pt idx="5">
                  <c:v>665.0</c:v>
                </c:pt>
                <c:pt idx="6">
                  <c:v>692.0</c:v>
                </c:pt>
                <c:pt idx="7">
                  <c:v>700.0</c:v>
                </c:pt>
                <c:pt idx="8">
                  <c:v>702.0</c:v>
                </c:pt>
                <c:pt idx="9">
                  <c:v>690.0</c:v>
                </c:pt>
                <c:pt idx="10">
                  <c:v>716.0</c:v>
                </c:pt>
                <c:pt idx="11">
                  <c:v>725.0</c:v>
                </c:pt>
                <c:pt idx="12">
                  <c:v>722.0</c:v>
                </c:pt>
                <c:pt idx="13">
                  <c:v>707.0</c:v>
                </c:pt>
                <c:pt idx="14">
                  <c:v>726.0</c:v>
                </c:pt>
                <c:pt idx="15">
                  <c:v>757.0</c:v>
                </c:pt>
                <c:pt idx="16">
                  <c:v>720.0</c:v>
                </c:pt>
                <c:pt idx="17">
                  <c:v>728.0</c:v>
                </c:pt>
                <c:pt idx="18">
                  <c:v>754.0</c:v>
                </c:pt>
                <c:pt idx="19">
                  <c:v>797.0</c:v>
                </c:pt>
                <c:pt idx="20">
                  <c:v>727.0</c:v>
                </c:pt>
                <c:pt idx="21">
                  <c:v>744.0</c:v>
                </c:pt>
                <c:pt idx="22">
                  <c:v>783.0</c:v>
                </c:pt>
                <c:pt idx="23">
                  <c:v>824.0</c:v>
                </c:pt>
                <c:pt idx="24">
                  <c:v>747.0</c:v>
                </c:pt>
                <c:pt idx="25">
                  <c:v>773.0</c:v>
                </c:pt>
                <c:pt idx="26">
                  <c:v>784.0</c:v>
                </c:pt>
                <c:pt idx="27">
                  <c:v>810.0</c:v>
                </c:pt>
                <c:pt idx="28">
                  <c:v>752.0</c:v>
                </c:pt>
                <c:pt idx="29">
                  <c:v>774.0</c:v>
                </c:pt>
                <c:pt idx="30">
                  <c:v>756.0</c:v>
                </c:pt>
                <c:pt idx="31">
                  <c:v>822.0</c:v>
                </c:pt>
                <c:pt idx="32">
                  <c:v>777.0</c:v>
                </c:pt>
                <c:pt idx="33">
                  <c:v>787.0</c:v>
                </c:pt>
                <c:pt idx="34">
                  <c:v>769.0</c:v>
                </c:pt>
                <c:pt idx="35">
                  <c:v>812.0</c:v>
                </c:pt>
                <c:pt idx="36">
                  <c:v>796.0</c:v>
                </c:pt>
                <c:pt idx="37">
                  <c:v>793.0</c:v>
                </c:pt>
                <c:pt idx="38">
                  <c:v>780.0</c:v>
                </c:pt>
                <c:pt idx="39">
                  <c:v>838.0</c:v>
                </c:pt>
                <c:pt idx="40">
                  <c:v>789.0</c:v>
                </c:pt>
                <c:pt idx="41">
                  <c:v>808.0</c:v>
                </c:pt>
                <c:pt idx="42">
                  <c:v>813.0</c:v>
                </c:pt>
                <c:pt idx="43">
                  <c:v>874.0</c:v>
                </c:pt>
                <c:pt idx="44">
                  <c:v>816.0</c:v>
                </c:pt>
                <c:pt idx="45">
                  <c:v>818.0</c:v>
                </c:pt>
                <c:pt idx="46">
                  <c:v>872.0</c:v>
                </c:pt>
                <c:pt idx="47">
                  <c:v>858.0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-2113994440"/>
        <c:crosses val="autoZero"/>
        <c:lblAlgn val="ctr"/>
        <c:lblOffset val="100"/>
        <c:noMultiLvlLbl val="0"/>
      </c:catAx>
      <c:valAx>
        <c:axId val="-2113994440"/>
        <c:scaling>
          <c:min val="0.0"/>
        </c:scaling>
        <c:delete val="0"/>
        <c:axPos val="l"/>
        <c:majorGridlines/>
        <c:numFmt formatCode="&quot;$&quot;#,##0.00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-2068027336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9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Virginia</c:v>
                </c:pt>
              </c:strCache>
            </c:strRef>
          </c:tx>
          <c:spPr>
            <a:solidFill>
              <a:schemeClr val="accent5"/>
            </a:solidFill>
          </c:spPr>
          <c:cat>
            <c:strRef>
              <c:f>Sheet1!$A$2:$A$49</c:f>
              <c:strCache>
                <c:ptCount val="48"/>
                <c:pt idx="0">
                  <c:v>2005 Q1</c:v>
                </c:pt>
                <c:pt idx="1">
                  <c:v>2005 Q2</c:v>
                </c:pt>
                <c:pt idx="2">
                  <c:v>2005 Q1</c:v>
                </c:pt>
                <c:pt idx="3">
                  <c:v>2005 Q4</c:v>
                </c:pt>
                <c:pt idx="4">
                  <c:v>2006 Q1</c:v>
                </c:pt>
                <c:pt idx="5">
                  <c:v>2006 Q2</c:v>
                </c:pt>
                <c:pt idx="6">
                  <c:v>2006 Q1</c:v>
                </c:pt>
                <c:pt idx="7">
                  <c:v>2006 Q4</c:v>
                </c:pt>
                <c:pt idx="8">
                  <c:v>2007 Q1</c:v>
                </c:pt>
                <c:pt idx="9">
                  <c:v>2007 Q2</c:v>
                </c:pt>
                <c:pt idx="10">
                  <c:v>2007 Q1</c:v>
                </c:pt>
                <c:pt idx="11">
                  <c:v>2007 Q4</c:v>
                </c:pt>
                <c:pt idx="12">
                  <c:v>2008 Q1</c:v>
                </c:pt>
                <c:pt idx="13">
                  <c:v>2008 Q2</c:v>
                </c:pt>
                <c:pt idx="14">
                  <c:v>2008 Q1</c:v>
                </c:pt>
                <c:pt idx="15">
                  <c:v>2008 Q4</c:v>
                </c:pt>
                <c:pt idx="16">
                  <c:v>2009 Q1</c:v>
                </c:pt>
                <c:pt idx="17">
                  <c:v>2009 Q2</c:v>
                </c:pt>
                <c:pt idx="18">
                  <c:v>2009 Q1</c:v>
                </c:pt>
                <c:pt idx="19">
                  <c:v>2009 Q4</c:v>
                </c:pt>
                <c:pt idx="20">
                  <c:v>2010 Q1</c:v>
                </c:pt>
                <c:pt idx="21">
                  <c:v>2010 Q2</c:v>
                </c:pt>
                <c:pt idx="22">
                  <c:v>2010 Q1</c:v>
                </c:pt>
                <c:pt idx="23">
                  <c:v>2010 Q4</c:v>
                </c:pt>
                <c:pt idx="24">
                  <c:v>2011 Q1</c:v>
                </c:pt>
                <c:pt idx="25">
                  <c:v>2011 Q2</c:v>
                </c:pt>
                <c:pt idx="26">
                  <c:v>2011 Q1</c:v>
                </c:pt>
                <c:pt idx="27">
                  <c:v>2011 Q4</c:v>
                </c:pt>
                <c:pt idx="28">
                  <c:v>2012 Q1</c:v>
                </c:pt>
                <c:pt idx="29">
                  <c:v>2012 Q2</c:v>
                </c:pt>
                <c:pt idx="30">
                  <c:v>2012 Q3</c:v>
                </c:pt>
                <c:pt idx="31">
                  <c:v>2012 Q4</c:v>
                </c:pt>
                <c:pt idx="32">
                  <c:v>2013 Q1</c:v>
                </c:pt>
                <c:pt idx="33">
                  <c:v>2013 Q2</c:v>
                </c:pt>
                <c:pt idx="34">
                  <c:v>2013 Q3</c:v>
                </c:pt>
                <c:pt idx="35">
                  <c:v>2013 Q4</c:v>
                </c:pt>
                <c:pt idx="36">
                  <c:v>2014 Q1</c:v>
                </c:pt>
                <c:pt idx="37">
                  <c:v>2014 Q2</c:v>
                </c:pt>
                <c:pt idx="38">
                  <c:v>2014 Q3</c:v>
                </c:pt>
                <c:pt idx="39">
                  <c:v>2014 Q4</c:v>
                </c:pt>
                <c:pt idx="40">
                  <c:v>2015 Q1</c:v>
                </c:pt>
                <c:pt idx="41">
                  <c:v>2015 Q2</c:v>
                </c:pt>
                <c:pt idx="42">
                  <c:v>2015 Q3</c:v>
                </c:pt>
                <c:pt idx="43">
                  <c:v>2015 Q4</c:v>
                </c:pt>
                <c:pt idx="44">
                  <c:v>2016 Q1</c:v>
                </c:pt>
                <c:pt idx="45">
                  <c:v>2016 Q2</c:v>
                </c:pt>
                <c:pt idx="46">
                  <c:v>2016 Q3</c:v>
                </c:pt>
                <c:pt idx="47">
                  <c:v>2016 Q4</c:v>
                </c:pt>
              </c:strCache>
            </c:strRef>
          </c:cat>
          <c:val>
            <c:numRef>
              <c:f>Sheet1!$B$2:$B$49</c:f>
              <c:numCache>
                <c:formatCode>General</c:formatCode>
                <c:ptCount val="48"/>
                <c:pt idx="0">
                  <c:v>795.0</c:v>
                </c:pt>
                <c:pt idx="1">
                  <c:v>787.0</c:v>
                </c:pt>
                <c:pt idx="2">
                  <c:v>815.0</c:v>
                </c:pt>
                <c:pt idx="3">
                  <c:v>855.0</c:v>
                </c:pt>
                <c:pt idx="4">
                  <c:v>862.0</c:v>
                </c:pt>
                <c:pt idx="5">
                  <c:v>822.0</c:v>
                </c:pt>
                <c:pt idx="6">
                  <c:v>815.0</c:v>
                </c:pt>
                <c:pt idx="7">
                  <c:v>887.0</c:v>
                </c:pt>
                <c:pt idx="8">
                  <c:v>901.0</c:v>
                </c:pt>
                <c:pt idx="9">
                  <c:v>859.0</c:v>
                </c:pt>
                <c:pt idx="10">
                  <c:v>857.0</c:v>
                </c:pt>
                <c:pt idx="11">
                  <c:v>922.0</c:v>
                </c:pt>
                <c:pt idx="12">
                  <c:v>918.0</c:v>
                </c:pt>
                <c:pt idx="13">
                  <c:v>885.0</c:v>
                </c:pt>
                <c:pt idx="14">
                  <c:v>877.0</c:v>
                </c:pt>
                <c:pt idx="15">
                  <c:v>954.0</c:v>
                </c:pt>
                <c:pt idx="16">
                  <c:v>920.0</c:v>
                </c:pt>
                <c:pt idx="17">
                  <c:v>899.0</c:v>
                </c:pt>
                <c:pt idx="18">
                  <c:v>896.0</c:v>
                </c:pt>
                <c:pt idx="19">
                  <c:v>995.0</c:v>
                </c:pt>
                <c:pt idx="20">
                  <c:v>932.0</c:v>
                </c:pt>
                <c:pt idx="21">
                  <c:v>929.0</c:v>
                </c:pt>
                <c:pt idx="22">
                  <c:v>930.0</c:v>
                </c:pt>
                <c:pt idx="23">
                  <c:v>1029.0</c:v>
                </c:pt>
                <c:pt idx="24">
                  <c:v>968.0</c:v>
                </c:pt>
                <c:pt idx="25">
                  <c:v>949.0</c:v>
                </c:pt>
                <c:pt idx="26">
                  <c:v>975.0</c:v>
                </c:pt>
                <c:pt idx="27">
                  <c:v>1005.0</c:v>
                </c:pt>
                <c:pt idx="28">
                  <c:v>1019.0</c:v>
                </c:pt>
                <c:pt idx="29">
                  <c:v>952.0</c:v>
                </c:pt>
                <c:pt idx="30">
                  <c:v>960.0</c:v>
                </c:pt>
                <c:pt idx="31">
                  <c:v>1042.0</c:v>
                </c:pt>
                <c:pt idx="32">
                  <c:v>1027.0</c:v>
                </c:pt>
                <c:pt idx="33">
                  <c:v>968.0</c:v>
                </c:pt>
                <c:pt idx="34">
                  <c:v>970.0</c:v>
                </c:pt>
                <c:pt idx="35">
                  <c:v>1028.0</c:v>
                </c:pt>
                <c:pt idx="36">
                  <c:v>1050.0</c:v>
                </c:pt>
                <c:pt idx="37">
                  <c:v>976.0</c:v>
                </c:pt>
                <c:pt idx="38">
                  <c:v>989.0</c:v>
                </c:pt>
                <c:pt idx="39">
                  <c:v>1057.0</c:v>
                </c:pt>
                <c:pt idx="40">
                  <c:v>1070.0</c:v>
                </c:pt>
                <c:pt idx="41">
                  <c:v>999.0</c:v>
                </c:pt>
                <c:pt idx="42">
                  <c:v>1012.0</c:v>
                </c:pt>
                <c:pt idx="43">
                  <c:v>1094.0</c:v>
                </c:pt>
                <c:pt idx="44">
                  <c:v>1056.0</c:v>
                </c:pt>
                <c:pt idx="45">
                  <c:v>1010.0</c:v>
                </c:pt>
                <c:pt idx="46">
                  <c:v>1063.0</c:v>
                </c:pt>
                <c:pt idx="47">
                  <c:v>1091.0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-2113994440"/>
        <c:crosses val="autoZero"/>
        <c:lblAlgn val="ctr"/>
        <c:lblOffset val="100"/>
        <c:noMultiLvlLbl val="0"/>
      </c:catAx>
      <c:valAx>
        <c:axId val="-2113994440"/>
        <c:scaling>
          <c:min val="0.0"/>
        </c:scaling>
        <c:delete val="0"/>
        <c:axPos val="l"/>
        <c:majorGridlines/>
        <c:numFmt formatCode="&quot;$&quot;#,##0.00" sourceLinked="0"/>
        <c:majorTickMark val="out"/>
        <c:minorTickMark val="none"/>
        <c:tickLblPos val="nextTo"/>
        <c:txPr>
          <a:bodyPr/>
          <a:lstStyle/>
          <a:p>
            <a:pPr>
              <a:defRPr b="1" sz="1200"/>
            </a:pPr>
          </a:p>
        </c:txPr>
        <c:crossAx val="-2068027336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0.xml.rels><?xml version='1.0' encoding='UTF-8' standalone='yes'?>
<Relationships xmlns="http://schemas.openxmlformats.org/package/2006/relationships"><Relationship Id="rId3" Type="http://schemas.openxmlformats.org/officeDocument/2006/relationships/chart" Target="../charts/chart9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1.xml.rels><?xml version='1.0' encoding='UTF-8' standalone='yes'?>
<Relationships xmlns="http://schemas.openxmlformats.org/package/2006/relationships"><Relationship Id="rId3" Type="http://schemas.openxmlformats.org/officeDocument/2006/relationships/chart" Target="../charts/chart10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2.xml.rels><?xml version='1.0' encoding='UTF-8' standalone='yes'?>
<Relationships xmlns="http://schemas.openxmlformats.org/package/2006/relationships"><Relationship Id="rId3" Type="http://schemas.openxmlformats.org/officeDocument/2006/relationships/chart" Target="../charts/chart10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3.xml.rels><?xml version='1.0' encoding='UTF-8' standalone='yes'?>
<Relationships xmlns="http://schemas.openxmlformats.org/package/2006/relationships"><Relationship Id="rId3" Type="http://schemas.openxmlformats.org/officeDocument/2006/relationships/chart" Target="../charts/chart10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4.xml.rels><?xml version='1.0' encoding='UTF-8' standalone='yes'?>
<Relationships xmlns="http://schemas.openxmlformats.org/package/2006/relationships"><Relationship Id="rId3" Type="http://schemas.openxmlformats.org/officeDocument/2006/relationships/chart" Target="../charts/chart10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5.xml.rels><?xml version='1.0' encoding='UTF-8' standalone='yes'?>
<Relationships xmlns="http://schemas.openxmlformats.org/package/2006/relationships"><Relationship Id="rId3" Type="http://schemas.openxmlformats.org/officeDocument/2006/relationships/chart" Target="../charts/chart10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6.xml.rels><?xml version='1.0' encoding='UTF-8' standalone='yes'?>
<Relationships xmlns="http://schemas.openxmlformats.org/package/2006/relationships"><Relationship Id="rId3" Type="http://schemas.openxmlformats.org/officeDocument/2006/relationships/chart" Target="../charts/chart10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7.xml.rels><?xml version='1.0' encoding='UTF-8' standalone='yes'?>
<Relationships xmlns="http://schemas.openxmlformats.org/package/2006/relationships"><Relationship Id="rId3" Type="http://schemas.openxmlformats.org/officeDocument/2006/relationships/chart" Target="../charts/chart10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8.xml.rels><?xml version='1.0' encoding='UTF-8' standalone='yes'?>
<Relationships xmlns="http://schemas.openxmlformats.org/package/2006/relationships"><Relationship Id="rId3" Type="http://schemas.openxmlformats.org/officeDocument/2006/relationships/chart" Target="../charts/chart10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9.xml.rels><?xml version='1.0' encoding='UTF-8' standalone='yes'?>
<Relationships xmlns="http://schemas.openxmlformats.org/package/2006/relationships"><Relationship Id="rId3" Type="http://schemas.openxmlformats.org/officeDocument/2006/relationships/chart" Target="../charts/chart10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0.xml.rels><?xml version='1.0' encoding='UTF-8' standalone='yes'?>
<Relationships xmlns="http://schemas.openxmlformats.org/package/2006/relationships"><Relationship Id="rId3" Type="http://schemas.openxmlformats.org/officeDocument/2006/relationships/chart" Target="../charts/chart10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1.xml.rels><?xml version='1.0' encoding='UTF-8' standalone='yes'?>
<Relationships xmlns="http://schemas.openxmlformats.org/package/2006/relationships"><Relationship Id="rId3" Type="http://schemas.openxmlformats.org/officeDocument/2006/relationships/chart" Target="../charts/chart1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2.xml.rels><?xml version='1.0' encoding='UTF-8' standalone='yes'?>
<Relationships xmlns="http://schemas.openxmlformats.org/package/2006/relationships"><Relationship Id="rId3" Type="http://schemas.openxmlformats.org/officeDocument/2006/relationships/chart" Target="../charts/chart1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3.xml.rels><?xml version='1.0' encoding='UTF-8' standalone='yes'?>
<Relationships xmlns="http://schemas.openxmlformats.org/package/2006/relationships"><Relationship Id="rId3" Type="http://schemas.openxmlformats.org/officeDocument/2006/relationships/chart" Target="../charts/chart1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4.xml.rels><?xml version='1.0' encoding='UTF-8' standalone='yes'?>
<Relationships xmlns="http://schemas.openxmlformats.org/package/2006/relationships"><Relationship Id="rId3" Type="http://schemas.openxmlformats.org/officeDocument/2006/relationships/chart" Target="../charts/chart11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5.xml.rels><?xml version='1.0' encoding='UTF-8' standalone='yes'?>
<Relationships xmlns="http://schemas.openxmlformats.org/package/2006/relationships"><Relationship Id="rId3" Type="http://schemas.openxmlformats.org/officeDocument/2006/relationships/chart" Target="../charts/chart1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6.xml.rels><?xml version='1.0' encoding='UTF-8' standalone='yes'?>
<Relationships xmlns="http://schemas.openxmlformats.org/package/2006/relationships"><Relationship Id="rId3" Type="http://schemas.openxmlformats.org/officeDocument/2006/relationships/chart" Target="../charts/chart11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7.xml.rels><?xml version='1.0' encoding='UTF-8' standalone='yes'?>
<Relationships xmlns="http://schemas.openxmlformats.org/package/2006/relationships"><Relationship Id="rId3" Type="http://schemas.openxmlformats.org/officeDocument/2006/relationships/chart" Target="../charts/chart11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8.xml.rels><?xml version='1.0' encoding='UTF-8' standalone='yes'?>
<Relationships xmlns="http://schemas.openxmlformats.org/package/2006/relationships"><Relationship Id="rId3" Type="http://schemas.openxmlformats.org/officeDocument/2006/relationships/chart" Target="../charts/chart11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9.xml.rels><?xml version='1.0' encoding='UTF-8' standalone='yes'?>
<Relationships xmlns="http://schemas.openxmlformats.org/package/2006/relationships"><Relationship Id="rId3" Type="http://schemas.openxmlformats.org/officeDocument/2006/relationships/chart" Target="../charts/chart11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0.xml.rels><?xml version='1.0' encoding='UTF-8' standalone='yes'?>
<Relationships xmlns="http://schemas.openxmlformats.org/package/2006/relationships"><Relationship Id="rId3" Type="http://schemas.openxmlformats.org/officeDocument/2006/relationships/chart" Target="../charts/chart11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1.xml.rels><?xml version='1.0' encoding='UTF-8' standalone='yes'?>
<Relationships xmlns="http://schemas.openxmlformats.org/package/2006/relationships"><Relationship Id="rId3" Type="http://schemas.openxmlformats.org/officeDocument/2006/relationships/chart" Target="../charts/chart12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2.xml.rels><?xml version='1.0' encoding='UTF-8' standalone='yes'?>
<Relationships xmlns="http://schemas.openxmlformats.org/package/2006/relationships"><Relationship Id="rId3" Type="http://schemas.openxmlformats.org/officeDocument/2006/relationships/chart" Target="../charts/chart12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3.xml.rels><?xml version='1.0' encoding='UTF-8' standalone='yes'?>
<Relationships xmlns="http://schemas.openxmlformats.org/package/2006/relationships"><Relationship Id="rId3" Type="http://schemas.openxmlformats.org/officeDocument/2006/relationships/chart" Target="../charts/chart12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4.xml.rels><?xml version='1.0' encoding='UTF-8' standalone='yes'?>
<Relationships xmlns="http://schemas.openxmlformats.org/package/2006/relationships"><Relationship Id="rId3" Type="http://schemas.openxmlformats.org/officeDocument/2006/relationships/chart" Target="../charts/chart12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5.xml.rels><?xml version='1.0' encoding='UTF-8' standalone='yes'?>
<Relationships xmlns="http://schemas.openxmlformats.org/package/2006/relationships"><Relationship Id="rId3" Type="http://schemas.openxmlformats.org/officeDocument/2006/relationships/chart" Target="../charts/chart12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6.xml.rels><?xml version='1.0' encoding='UTF-8' standalone='yes'?>
<Relationships xmlns="http://schemas.openxmlformats.org/package/2006/relationships"><Relationship Id="rId3" Type="http://schemas.openxmlformats.org/officeDocument/2006/relationships/chart" Target="../charts/chart12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7.xml.rels><?xml version='1.0' encoding='UTF-8' standalone='yes'?>
<Relationships xmlns="http://schemas.openxmlformats.org/package/2006/relationships"><Relationship Id="rId3" Type="http://schemas.openxmlformats.org/officeDocument/2006/relationships/chart" Target="../charts/chart12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8.xml.rels><?xml version='1.0' encoding='UTF-8' standalone='yes'?>
<Relationships xmlns="http://schemas.openxmlformats.org/package/2006/relationships"><Relationship Id="rId3" Type="http://schemas.openxmlformats.org/officeDocument/2006/relationships/chart" Target="../charts/chart12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9.xml.rels><?xml version='1.0' encoding='UTF-8' standalone='yes'?>
<Relationships xmlns="http://schemas.openxmlformats.org/package/2006/relationships"><Relationship Id="rId3" Type="http://schemas.openxmlformats.org/officeDocument/2006/relationships/chart" Target="../charts/chart12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0.xml.rels><?xml version='1.0' encoding='UTF-8' standalone='yes'?>
<Relationships xmlns="http://schemas.openxmlformats.org/package/2006/relationships"><Relationship Id="rId3" Type="http://schemas.openxmlformats.org/officeDocument/2006/relationships/chart" Target="../charts/chart12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1.xml.rels><?xml version='1.0' encoding='UTF-8' standalone='yes'?>
<Relationships xmlns="http://schemas.openxmlformats.org/package/2006/relationships"><Relationship Id="rId3" Type="http://schemas.openxmlformats.org/officeDocument/2006/relationships/chart" Target="../charts/chart13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2.xml.rels><?xml version='1.0' encoding='UTF-8' standalone='yes'?>
<Relationships xmlns="http://schemas.openxmlformats.org/package/2006/relationships"><Relationship Id="rId3" Type="http://schemas.openxmlformats.org/officeDocument/2006/relationships/chart" Target="../charts/chart13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3.xml.rels><?xml version='1.0' encoding='UTF-8' standalone='yes'?>
<Relationships xmlns="http://schemas.openxmlformats.org/package/2006/relationships"><Relationship Id="rId3" Type="http://schemas.openxmlformats.org/officeDocument/2006/relationships/chart" Target="../charts/chart13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4.xml.rels><?xml version='1.0' encoding='UTF-8' standalone='yes'?>
<Relationships xmlns="http://schemas.openxmlformats.org/package/2006/relationships"><Relationship Id="rId3" Type="http://schemas.openxmlformats.org/officeDocument/2006/relationships/chart" Target="../charts/chart13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5.xml.rels><?xml version='1.0' encoding='UTF-8' standalone='yes'?>
<Relationships xmlns="http://schemas.openxmlformats.org/package/2006/relationships"><Relationship Id="rId3" Type="http://schemas.openxmlformats.org/officeDocument/2006/relationships/chart" Target="../charts/chart13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6.xml.rels><?xml version='1.0' encoding='UTF-8' standalone='yes'?>
<Relationships xmlns="http://schemas.openxmlformats.org/package/2006/relationships"><Relationship Id="rId3" Type="http://schemas.openxmlformats.org/officeDocument/2006/relationships/chart" Target="../charts/chart13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7.xml.rels><?xml version='1.0' encoding='UTF-8' standalone='yes'?>
<Relationships xmlns="http://schemas.openxmlformats.org/package/2006/relationships"><Relationship Id="rId3" Type="http://schemas.openxmlformats.org/officeDocument/2006/relationships/chart" Target="../charts/chart13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8.xml.rels><?xml version='1.0' encoding='UTF-8' standalone='yes'?>
<Relationships xmlns="http://schemas.openxmlformats.org/package/2006/relationships"><Relationship Id="rId3" Type="http://schemas.openxmlformats.org/officeDocument/2006/relationships/chart" Target="../charts/chart13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9.xml.rels><?xml version='1.0' encoding='UTF-8' standalone='yes'?>
<Relationships xmlns="http://schemas.openxmlformats.org/package/2006/relationships"><Relationship Id="rId3" Type="http://schemas.openxmlformats.org/officeDocument/2006/relationships/chart" Target="../charts/chart13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0.xml.rels><?xml version='1.0' encoding='UTF-8' standalone='yes'?>
<Relationships xmlns="http://schemas.openxmlformats.org/package/2006/relationships"><Relationship Id="rId3" Type="http://schemas.openxmlformats.org/officeDocument/2006/relationships/chart" Target="../charts/chart13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1.xml.rels><?xml version='1.0' encoding='UTF-8' standalone='yes'?>
<Relationships xmlns="http://schemas.openxmlformats.org/package/2006/relationships"><Relationship Id="rId3" Type="http://schemas.openxmlformats.org/officeDocument/2006/relationships/chart" Target="../charts/chart14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2.xml.rels><?xml version='1.0' encoding='UTF-8' standalone='yes'?>
<Relationships xmlns="http://schemas.openxmlformats.org/package/2006/relationships"><Relationship Id="rId3" Type="http://schemas.openxmlformats.org/officeDocument/2006/relationships/chart" Target="../charts/chart14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3" Type="http://schemas.openxmlformats.org/officeDocument/2006/relationships/chart" Target="../charts/chart2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3" Type="http://schemas.openxmlformats.org/officeDocument/2006/relationships/chart" Target="../charts/chart2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3" Type="http://schemas.openxmlformats.org/officeDocument/2006/relationships/chart" Target="../charts/chart3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3" Type="http://schemas.openxmlformats.org/officeDocument/2006/relationships/chart" Target="../charts/chart3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3" Type="http://schemas.openxmlformats.org/officeDocument/2006/relationships/chart" Target="../charts/chart3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3" Type="http://schemas.openxmlformats.org/officeDocument/2006/relationships/chart" Target="../charts/chart3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3" Type="http://schemas.openxmlformats.org/officeDocument/2006/relationships/chart" Target="../charts/chart3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3" Type="http://schemas.openxmlformats.org/officeDocument/2006/relationships/chart" Target="../charts/chart3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3" Type="http://schemas.openxmlformats.org/officeDocument/2006/relationships/chart" Target="../charts/chart3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3" Type="http://schemas.openxmlformats.org/officeDocument/2006/relationships/chart" Target="../charts/chart3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3" Type="http://schemas.openxmlformats.org/officeDocument/2006/relationships/chart" Target="../charts/chart3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3" Type="http://schemas.openxmlformats.org/officeDocument/2006/relationships/chart" Target="../charts/chart3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1.xml.rels><?xml version='1.0' encoding='UTF-8' standalone='yes'?>
<Relationships xmlns="http://schemas.openxmlformats.org/package/2006/relationships"><Relationship Id="rId3" Type="http://schemas.openxmlformats.org/officeDocument/2006/relationships/chart" Target="../charts/chart4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2.xml.rels><?xml version='1.0' encoding='UTF-8' standalone='yes'?>
<Relationships xmlns="http://schemas.openxmlformats.org/package/2006/relationships"><Relationship Id="rId3" Type="http://schemas.openxmlformats.org/officeDocument/2006/relationships/chart" Target="../charts/chart4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3.xml.rels><?xml version='1.0' encoding='UTF-8' standalone='yes'?>
<Relationships xmlns="http://schemas.openxmlformats.org/package/2006/relationships"><Relationship Id="rId3" Type="http://schemas.openxmlformats.org/officeDocument/2006/relationships/chart" Target="../charts/chart4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4.xml.rels><?xml version='1.0' encoding='UTF-8' standalone='yes'?>
<Relationships xmlns="http://schemas.openxmlformats.org/package/2006/relationships"><Relationship Id="rId3" Type="http://schemas.openxmlformats.org/officeDocument/2006/relationships/chart" Target="../charts/chart4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5.xml.rels><?xml version='1.0' encoding='UTF-8' standalone='yes'?>
<Relationships xmlns="http://schemas.openxmlformats.org/package/2006/relationships"><Relationship Id="rId3" Type="http://schemas.openxmlformats.org/officeDocument/2006/relationships/chart" Target="../charts/chart4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6.xml.rels><?xml version='1.0' encoding='UTF-8' standalone='yes'?>
<Relationships xmlns="http://schemas.openxmlformats.org/package/2006/relationships"><Relationship Id="rId3" Type="http://schemas.openxmlformats.org/officeDocument/2006/relationships/chart" Target="../charts/chart4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7.xml.rels><?xml version='1.0' encoding='UTF-8' standalone='yes'?>
<Relationships xmlns="http://schemas.openxmlformats.org/package/2006/relationships"><Relationship Id="rId3" Type="http://schemas.openxmlformats.org/officeDocument/2006/relationships/chart" Target="../charts/chart4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8.xml.rels><?xml version='1.0' encoding='UTF-8' standalone='yes'?>
<Relationships xmlns="http://schemas.openxmlformats.org/package/2006/relationships"><Relationship Id="rId3" Type="http://schemas.openxmlformats.org/officeDocument/2006/relationships/chart" Target="../charts/chart4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9.xml.rels><?xml version='1.0' encoding='UTF-8' standalone='yes'?>
<Relationships xmlns="http://schemas.openxmlformats.org/package/2006/relationships"><Relationship Id="rId3" Type="http://schemas.openxmlformats.org/officeDocument/2006/relationships/chart" Target="../charts/chart4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'1.0' encoding='UTF-8' standalone='yes'?>
<Relationships xmlns="http://schemas.openxmlformats.org/package/2006/relationships"><Relationship Id="rId3" Type="http://schemas.openxmlformats.org/officeDocument/2006/relationships/chart" Target="../charts/chart4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1.xml.rels><?xml version='1.0' encoding='UTF-8' standalone='yes'?>
<Relationships xmlns="http://schemas.openxmlformats.org/package/2006/relationships"><Relationship Id="rId3" Type="http://schemas.openxmlformats.org/officeDocument/2006/relationships/chart" Target="../charts/chart5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2.xml.rels><?xml version='1.0' encoding='UTF-8' standalone='yes'?>
<Relationships xmlns="http://schemas.openxmlformats.org/package/2006/relationships"><Relationship Id="rId3" Type="http://schemas.openxmlformats.org/officeDocument/2006/relationships/chart" Target="../charts/chart5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3.xml.rels><?xml version='1.0' encoding='UTF-8' standalone='yes'?>
<Relationships xmlns="http://schemas.openxmlformats.org/package/2006/relationships"><Relationship Id="rId3" Type="http://schemas.openxmlformats.org/officeDocument/2006/relationships/chart" Target="../charts/chart5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4.xml.rels><?xml version='1.0' encoding='UTF-8' standalone='yes'?>
<Relationships xmlns="http://schemas.openxmlformats.org/package/2006/relationships"><Relationship Id="rId3" Type="http://schemas.openxmlformats.org/officeDocument/2006/relationships/chart" Target="../charts/chart5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5.xml.rels><?xml version='1.0' encoding='UTF-8' standalone='yes'?>
<Relationships xmlns="http://schemas.openxmlformats.org/package/2006/relationships"><Relationship Id="rId3" Type="http://schemas.openxmlformats.org/officeDocument/2006/relationships/chart" Target="../charts/chart5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6.xml.rels><?xml version='1.0' encoding='UTF-8' standalone='yes'?>
<Relationships xmlns="http://schemas.openxmlformats.org/package/2006/relationships"><Relationship Id="rId3" Type="http://schemas.openxmlformats.org/officeDocument/2006/relationships/chart" Target="../charts/chart5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7.xml.rels><?xml version='1.0' encoding='UTF-8' standalone='yes'?>
<Relationships xmlns="http://schemas.openxmlformats.org/package/2006/relationships"><Relationship Id="rId3" Type="http://schemas.openxmlformats.org/officeDocument/2006/relationships/chart" Target="../charts/chart5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8.xml.rels><?xml version='1.0' encoding='UTF-8' standalone='yes'?>
<Relationships xmlns="http://schemas.openxmlformats.org/package/2006/relationships"><Relationship Id="rId3" Type="http://schemas.openxmlformats.org/officeDocument/2006/relationships/chart" Target="../charts/chart5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9.xml.rels><?xml version='1.0' encoding='UTF-8' standalone='yes'?>
<Relationships xmlns="http://schemas.openxmlformats.org/package/2006/relationships"><Relationship Id="rId3" Type="http://schemas.openxmlformats.org/officeDocument/2006/relationships/chart" Target="../charts/chart5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0.xml.rels><?xml version='1.0' encoding='UTF-8' standalone='yes'?>
<Relationships xmlns="http://schemas.openxmlformats.org/package/2006/relationships"><Relationship Id="rId3" Type="http://schemas.openxmlformats.org/officeDocument/2006/relationships/chart" Target="../charts/chart5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1.xml.rels><?xml version='1.0' encoding='UTF-8' standalone='yes'?>
<Relationships xmlns="http://schemas.openxmlformats.org/package/2006/relationships"><Relationship Id="rId3" Type="http://schemas.openxmlformats.org/officeDocument/2006/relationships/chart" Target="../charts/chart6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2.xml.rels><?xml version='1.0' encoding='UTF-8' standalone='yes'?>
<Relationships xmlns="http://schemas.openxmlformats.org/package/2006/relationships"><Relationship Id="rId3" Type="http://schemas.openxmlformats.org/officeDocument/2006/relationships/chart" Target="../charts/chart6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3.xml.rels><?xml version='1.0' encoding='UTF-8' standalone='yes'?>
<Relationships xmlns="http://schemas.openxmlformats.org/package/2006/relationships"><Relationship Id="rId3" Type="http://schemas.openxmlformats.org/officeDocument/2006/relationships/chart" Target="../charts/chart6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4.xml.rels><?xml version='1.0' encoding='UTF-8' standalone='yes'?>
<Relationships xmlns="http://schemas.openxmlformats.org/package/2006/relationships"><Relationship Id="rId3" Type="http://schemas.openxmlformats.org/officeDocument/2006/relationships/chart" Target="../charts/chart6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5.xml.rels><?xml version='1.0' encoding='UTF-8' standalone='yes'?>
<Relationships xmlns="http://schemas.openxmlformats.org/package/2006/relationships"><Relationship Id="rId3" Type="http://schemas.openxmlformats.org/officeDocument/2006/relationships/chart" Target="../charts/chart6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6.xml.rels><?xml version='1.0' encoding='UTF-8' standalone='yes'?>
<Relationships xmlns="http://schemas.openxmlformats.org/package/2006/relationships"><Relationship Id="rId3" Type="http://schemas.openxmlformats.org/officeDocument/2006/relationships/chart" Target="../charts/chart6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7.xml.rels><?xml version='1.0' encoding='UTF-8' standalone='yes'?>
<Relationships xmlns="http://schemas.openxmlformats.org/package/2006/relationships"><Relationship Id="rId3" Type="http://schemas.openxmlformats.org/officeDocument/2006/relationships/chart" Target="../charts/chart6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8.xml.rels><?xml version='1.0' encoding='UTF-8' standalone='yes'?>
<Relationships xmlns="http://schemas.openxmlformats.org/package/2006/relationships"><Relationship Id="rId3" Type="http://schemas.openxmlformats.org/officeDocument/2006/relationships/chart" Target="../charts/chart6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9.xml.rels><?xml version='1.0' encoding='UTF-8' standalone='yes'?>
<Relationships xmlns="http://schemas.openxmlformats.org/package/2006/relationships"><Relationship Id="rId3" Type="http://schemas.openxmlformats.org/officeDocument/2006/relationships/chart" Target="../charts/chart6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0.xml.rels><?xml version='1.0' encoding='UTF-8' standalone='yes'?>
<Relationships xmlns="http://schemas.openxmlformats.org/package/2006/relationships"><Relationship Id="rId3" Type="http://schemas.openxmlformats.org/officeDocument/2006/relationships/chart" Target="../charts/chart6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1.xml.rels><?xml version='1.0' encoding='UTF-8' standalone='yes'?>
<Relationships xmlns="http://schemas.openxmlformats.org/package/2006/relationships"><Relationship Id="rId3" Type="http://schemas.openxmlformats.org/officeDocument/2006/relationships/chart" Target="../charts/chart7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2.xml.rels><?xml version='1.0' encoding='UTF-8' standalone='yes'?>
<Relationships xmlns="http://schemas.openxmlformats.org/package/2006/relationships"><Relationship Id="rId3" Type="http://schemas.openxmlformats.org/officeDocument/2006/relationships/chart" Target="../charts/chart7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3.xml.rels><?xml version='1.0' encoding='UTF-8' standalone='yes'?>
<Relationships xmlns="http://schemas.openxmlformats.org/package/2006/relationships"><Relationship Id="rId3" Type="http://schemas.openxmlformats.org/officeDocument/2006/relationships/chart" Target="../charts/chart7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4.xml.rels><?xml version='1.0' encoding='UTF-8' standalone='yes'?>
<Relationships xmlns="http://schemas.openxmlformats.org/package/2006/relationships"><Relationship Id="rId3" Type="http://schemas.openxmlformats.org/officeDocument/2006/relationships/chart" Target="../charts/chart7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5.xml.rels><?xml version='1.0' encoding='UTF-8' standalone='yes'?>
<Relationships xmlns="http://schemas.openxmlformats.org/package/2006/relationships"><Relationship Id="rId3" Type="http://schemas.openxmlformats.org/officeDocument/2006/relationships/chart" Target="../charts/chart7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6.xml.rels><?xml version='1.0' encoding='UTF-8' standalone='yes'?>
<Relationships xmlns="http://schemas.openxmlformats.org/package/2006/relationships"><Relationship Id="rId3" Type="http://schemas.openxmlformats.org/officeDocument/2006/relationships/chart" Target="../charts/chart7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7.xml.rels><?xml version='1.0' encoding='UTF-8' standalone='yes'?>
<Relationships xmlns="http://schemas.openxmlformats.org/package/2006/relationships"><Relationship Id="rId3" Type="http://schemas.openxmlformats.org/officeDocument/2006/relationships/chart" Target="../charts/chart7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8.xml.rels><?xml version='1.0' encoding='UTF-8' standalone='yes'?>
<Relationships xmlns="http://schemas.openxmlformats.org/package/2006/relationships"><Relationship Id="rId3" Type="http://schemas.openxmlformats.org/officeDocument/2006/relationships/chart" Target="../charts/chart7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9.xml.rels><?xml version='1.0' encoding='UTF-8' standalone='yes'?>
<Relationships xmlns="http://schemas.openxmlformats.org/package/2006/relationships"><Relationship Id="rId3" Type="http://schemas.openxmlformats.org/officeDocument/2006/relationships/chart" Target="../charts/chart7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0.xml.rels><?xml version='1.0' encoding='UTF-8' standalone='yes'?>
<Relationships xmlns="http://schemas.openxmlformats.org/package/2006/relationships"><Relationship Id="rId3" Type="http://schemas.openxmlformats.org/officeDocument/2006/relationships/chart" Target="../charts/chart7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1.xml.rels><?xml version='1.0' encoding='UTF-8' standalone='yes'?>
<Relationships xmlns="http://schemas.openxmlformats.org/package/2006/relationships"><Relationship Id="rId3" Type="http://schemas.openxmlformats.org/officeDocument/2006/relationships/chart" Target="../charts/chart8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2.xml.rels><?xml version='1.0' encoding='UTF-8' standalone='yes'?>
<Relationships xmlns="http://schemas.openxmlformats.org/package/2006/relationships"><Relationship Id="rId3" Type="http://schemas.openxmlformats.org/officeDocument/2006/relationships/chart" Target="../charts/chart8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3.xml.rels><?xml version='1.0' encoding='UTF-8' standalone='yes'?>
<Relationships xmlns="http://schemas.openxmlformats.org/package/2006/relationships"><Relationship Id="rId3" Type="http://schemas.openxmlformats.org/officeDocument/2006/relationships/chart" Target="../charts/chart8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4.xml.rels><?xml version='1.0' encoding='UTF-8' standalone='yes'?>
<Relationships xmlns="http://schemas.openxmlformats.org/package/2006/relationships"><Relationship Id="rId3" Type="http://schemas.openxmlformats.org/officeDocument/2006/relationships/chart" Target="../charts/chart8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5.xml.rels><?xml version='1.0' encoding='UTF-8' standalone='yes'?>
<Relationships xmlns="http://schemas.openxmlformats.org/package/2006/relationships"><Relationship Id="rId3" Type="http://schemas.openxmlformats.org/officeDocument/2006/relationships/chart" Target="../charts/chart8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6.xml.rels><?xml version='1.0' encoding='UTF-8' standalone='yes'?>
<Relationships xmlns="http://schemas.openxmlformats.org/package/2006/relationships"><Relationship Id="rId3" Type="http://schemas.openxmlformats.org/officeDocument/2006/relationships/chart" Target="../charts/chart8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7.xml.rels><?xml version='1.0' encoding='UTF-8' standalone='yes'?>
<Relationships xmlns="http://schemas.openxmlformats.org/package/2006/relationships"><Relationship Id="rId3" Type="http://schemas.openxmlformats.org/officeDocument/2006/relationships/chart" Target="../charts/chart8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8.xml.rels><?xml version='1.0' encoding='UTF-8' standalone='yes'?>
<Relationships xmlns="http://schemas.openxmlformats.org/package/2006/relationships"><Relationship Id="rId3" Type="http://schemas.openxmlformats.org/officeDocument/2006/relationships/chart" Target="../charts/chart8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9.xml.rels><?xml version='1.0' encoding='UTF-8' standalone='yes'?>
<Relationships xmlns="http://schemas.openxmlformats.org/package/2006/relationships"><Relationship Id="rId3" Type="http://schemas.openxmlformats.org/officeDocument/2006/relationships/chart" Target="../charts/chart8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0.xml.rels><?xml version='1.0' encoding='UTF-8' standalone='yes'?>
<Relationships xmlns="http://schemas.openxmlformats.org/package/2006/relationships"><Relationship Id="rId3" Type="http://schemas.openxmlformats.org/officeDocument/2006/relationships/chart" Target="../charts/chart8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1.xml.rels><?xml version='1.0' encoding='UTF-8' standalone='yes'?>
<Relationships xmlns="http://schemas.openxmlformats.org/package/2006/relationships"><Relationship Id="rId3" Type="http://schemas.openxmlformats.org/officeDocument/2006/relationships/chart" Target="../charts/chart9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2.xml.rels><?xml version='1.0' encoding='UTF-8' standalone='yes'?>
<Relationships xmlns="http://schemas.openxmlformats.org/package/2006/relationships"><Relationship Id="rId3" Type="http://schemas.openxmlformats.org/officeDocument/2006/relationships/chart" Target="../charts/chart9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3.xml.rels><?xml version='1.0' encoding='UTF-8' standalone='yes'?>
<Relationships xmlns="http://schemas.openxmlformats.org/package/2006/relationships"><Relationship Id="rId3" Type="http://schemas.openxmlformats.org/officeDocument/2006/relationships/chart" Target="../charts/chart9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4.xml.rels><?xml version='1.0' encoding='UTF-8' standalone='yes'?>
<Relationships xmlns="http://schemas.openxmlformats.org/package/2006/relationships"><Relationship Id="rId3" Type="http://schemas.openxmlformats.org/officeDocument/2006/relationships/chart" Target="../charts/chart9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5.xml.rels><?xml version='1.0' encoding='UTF-8' standalone='yes'?>
<Relationships xmlns="http://schemas.openxmlformats.org/package/2006/relationships"><Relationship Id="rId3" Type="http://schemas.openxmlformats.org/officeDocument/2006/relationships/chart" Target="../charts/chart9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6.xml.rels><?xml version='1.0' encoding='UTF-8' standalone='yes'?>
<Relationships xmlns="http://schemas.openxmlformats.org/package/2006/relationships"><Relationship Id="rId3" Type="http://schemas.openxmlformats.org/officeDocument/2006/relationships/chart" Target="../charts/chart9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7.xml.rels><?xml version='1.0' encoding='UTF-8' standalone='yes'?>
<Relationships xmlns="http://schemas.openxmlformats.org/package/2006/relationships"><Relationship Id="rId3" Type="http://schemas.openxmlformats.org/officeDocument/2006/relationships/chart" Target="../charts/chart9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8.xml.rels><?xml version='1.0' encoding='UTF-8' standalone='yes'?>
<Relationships xmlns="http://schemas.openxmlformats.org/package/2006/relationships"><Relationship Id="rId3" Type="http://schemas.openxmlformats.org/officeDocument/2006/relationships/chart" Target="../charts/chart9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9.xml.rels><?xml version='1.0' encoding='UTF-8' standalone='yes'?>
<Relationships xmlns="http://schemas.openxmlformats.org/package/2006/relationships"><Relationship Id="rId3" Type="http://schemas.openxmlformats.org/officeDocument/2006/relationships/chart" Target="../charts/chart9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828800"/>
            <a:ext cx="91440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b="1"/>
            </a:pPr>
            <a:r>
              <a:t>CEAP Data Analysis</a:t>
            </a:r>
          </a:p>
          <a:p/>
          <a:p>
            <a:pPr algn="ctr">
              <a:defRPr b="1"/>
            </a:pPr>
            <a:r>
              <a:t>Aug 15 2017</a:t>
            </a:r>
          </a:p>
          <a:p/>
          <a:p/>
          <a:p>
            <a:pPr algn="ctr"/>
            <a:r>
              <a:t>Professor Vinod Agarwal</a:t>
            </a:r>
          </a:p>
          <a:p/>
          <a:p>
            <a:pPr algn="ctr">
              <a:defRPr u="sng"/>
            </a:pPr>
            <a:r>
              <a:t>www.odu.edu/forecasting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Seasonally Adjusted Nonfarm Employment by Month for Winchester (in Thousands)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2005-2017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54864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Average Weekly Wages by Quarter for Virginia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2005 Q1-2016 Q4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64008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Seasonally Adjusted Size of Labor Force by Month for Virginia (in Thousands)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2005-2017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64008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Seasonally Adjusted Size of Labor Force by Month for VirginiaBeach (in Thousands)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2005-2017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64008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Seasonally Adjusted Size of Labor Force by Month for Blacksburg (in Thousands)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2005-2017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64008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Seasonally Adjusted Size of Labor Force by Month for Charlottesville (in Thousands)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2005-2017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64008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Seasonally Adjusted Size of Labor Force by Month for Harrisonburg (in Thousands)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2005-2017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64008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Seasonally Adjusted Size of Labor Force by Month for Lynchburg (in Thousands)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2005-2017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64008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Seasonally Adjusted Size of Labor Force by Month for Richmond (in Thousands)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2005-2017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64008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Seasonally Adjusted Size of Labor Force by Month for Roanoke (in Thousands)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2005-2017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64008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Seasonally Adjusted Size of Labor Force by Month for Winchester (in Thousands)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2005-2017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64008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Seasonally Adjusted Nonfarm Employment by Month for Washington (in Thousands)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2005-2017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54864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Seasonally Adjusted Size of Labor Force by Month for Washington (in Thousands)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2005-2017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64008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Not Seasonally Adjusted Size of Labor Force by Month for Virginia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2005-2017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64008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Not Seasonally Adjusted Size of Labor Force by Month for VirginiaBeach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2005-2017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64008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Not Seasonally Adjusted Size of Labor Force by Month for Blacksburg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2005-2017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64008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Not Seasonally Adjusted Size of Labor Force by Month for Charlottesville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2005-2017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64008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Not Seasonally Adjusted Size of Labor Force by Month for Harrisonburg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2005-2017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64008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Not Seasonally Adjusted Size of Labor Force by Month for Lynchburg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2005-2017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64008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Not Seasonally Adjusted Size of Labor Force by Month for Richmond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2005-2017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64008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Not Seasonally Adjusted Size of Labor Force by Month for Roanoke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2005-2017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64008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Not Seasonally Adjusted Size of Labor Force by Month for Winchester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2005-2017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64008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Not Seasonally Adjusted Nonfarm Employment by Month for Blacksburg (in Thousands)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2005-2017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54864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Not Seasonally Adjusted Size of Labor Force by Month for Washington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2005-2017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64008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Not Seasonally Adjusted Size of Labor Force by Month for Staunton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2005-2017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64008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Seasonally Adjusted Unemployment Rate by Month for Virginia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2005-2017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64008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Seasonally Adjusted Unemployment Rate by Month for Virginia Beach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2005-2017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64008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Seasonally Adjusted Unemployment Rate by Month for Blacksburg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2005-2017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64008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Seasonally Adjusted Unemployment Rate by Month for Charlottesville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2005-2017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64008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Seasonally Adjusted Unemployment Rate by Month for Harrisonburg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2005-2017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64008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Seasonally Adjusted Unemployment Rate by Month for Lynchburg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2005-2017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64008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Seasonally Adjusted Unemployment Rate by Month for Richmond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2005-2017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64008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Seasonally Adjusted Unemployment Rate by Month for Roanoke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2005-2017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64008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Not Seasonally Adjusted Nonfarm Employment by Month for Charlottesville (in Thousands)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2005-2017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54864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Seasonally Adjusted Unemployment Rate by Month for Winchester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2005-2017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64008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Seasonally Adjusted Unemployment Rate by Month for Washington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2005-2017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64008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Not Seasonally Adjusted Unemployment Rate by Month for Virginia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2005-2017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64008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Not Seasonally Adjusted Unemployment Rate by Month for Virginia Beach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2005-2017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64008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Not Seasonally Adjusted Unemployment Rate by Month for Blacksburg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2005-2017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64008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Not Seasonally Adjusted Unemployment Rate by Month for Charlottesville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2005-2017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64008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Not Seasonally Adjusted Unemployment Rate by Month for Harrisonburg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2005-2017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64008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Not Seasonally Adjusted Unemployment Rate by Month for Lynchburg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2005-2017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64008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Not Seasonally Adjusted Unemployment Rate by Month for Richmond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2005-2017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64008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Not Seasonally Adjusted Unemployment Rate by Month for Roanoke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2005-2017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64008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Not Seasonally Adjusted Nonfarm Employment by Month for Harrisonburg (in Thousands)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2005-2017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54864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Not Seasonally Adjusted Unemployment Rate by Month for Winchester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2005-2017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64008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Not Seasonally Adjusted Unemployment Rate by Month for Washington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2005-2017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64008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Not Seasonally Adjusted Unemployment Rate by Month for Staunton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2005-2017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64008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Not Seasonally Adjusted Nonfarm Employment by Month for Lynchburg (in Thousands)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2005-2017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54864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Not Seasonally Adjusted Nonfarm Employment by Month for Richmond (in Thousands)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2005-2017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54864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Not Seasonally Adjusted Nonfarm Employment by Month for Roanoke (in Thousands)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2005-2017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54864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Not Seasonally Adjusted Nonfarm Employment by Month for Virginia (in Thousands)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2005-2017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54864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Not Seasonally Adjusted Nonfarm Employment by Month for VirginiaBeach (in Thousands)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2005-2017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54864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Seasonally Adjusted Nonfarm Employment by Month for Blacksburg (in Thousands)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2005-2017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54864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Not Seasonally Adjusted Nonfarm Employment by Month for Winchester (in Thousands)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2005-2017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54864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Not Seasonally Adjusted Nonfarm Employment by Month for Washington (in Thousands)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2005-2017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54864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Not Seasonally Adjusted Nonfarm Employment by Month for Staunton (in Thousands)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2005-2017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54864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Real Gross Domestic Product by Quarter for Virginia in Billions of Dollars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2005-2017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36576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Analyzed Gross Domestic Product by Quarter for Virginia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2005-2017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36576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Real Gross Domestic Product by Year for Blacksburg in Billions of Dollars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2001-2016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36576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Real Gross Domestic Product by Year for Charlottesville in Billions of Dollars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2001-2016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36576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Real Gross Domestic Product by Year for Harrisonburg in Billions of Dollars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2001-2016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36576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Real Gross Domestic Product by Year for Lynchburg in Billions of Dollars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2001-2016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36576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Real Gross Domestic Product by Year for Richmond in Billions of Dollars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2001-2016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36576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Seasonally Adjusted Nonfarm Employment by Month for Charlottesville (in Thousands)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2005-2017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54864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Real Gross Domestic Product by Year for Roanoke in Billions of Dollars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2001-2016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36576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Real Gross Domestic Product by Year for Staunton in Billions of Dollars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2001-2016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36576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Real Gross Domestic Product by Year for VirginiaBeach in Billions of Dollars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2001-2016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36576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Real Gross Domestic Product by Year for Washington in Billions of Dollars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2001-2016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36576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Real Gross Domestic Product by Year for Winchester in Billions of Dollars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2001-2016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36576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Real Gross Domestic Product by Year for Virginia in Billions of Dollars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2001-2016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36576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Growth Rate of Real Gross Domestic Product by Year for Blacksburg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2002-2016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36576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Growth Rate of Real Gross Domestic Product by Year for Charlottesville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2002-2016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36576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Growth Rate of Real Gross Domestic Product by Year for Harrisonburg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2002-2016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36576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Growth Rate of Real Gross Domestic Product by Year for Lynchburg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2002-2016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36576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Seasonally Adjusted Nonfarm Employment by Month for Harrisonburg (in Thousands)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2005-2017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54864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Growth Rate of Real Gross Domestic Product by Year for Richmond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2002-2016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36576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Growth Rate of Real Gross Domestic Product by Year for Roanoke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2002-2016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36576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Growth Rate of Real Gross Domestic Product by Year for Staunton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2002-2016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36576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Growth Rate of Real Gross Domestic Product by Year for VirginiaBeach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2002-2016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36576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Growth Rate of Real Gross Domestic Product by Year for Washington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2002-2016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36576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Growth Rate of Real Gross Domestic Product by Year for Winchester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2002-2016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36576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Growth Rate of Real Gross Domestic Product by Year for Virginia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2002-2016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36576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Hotel Revenue per Available Room by Month for Washington DC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2005-2017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64008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Hotel Revenue per Available Room by Month for Richmond/Petersburg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2005-2017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64008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Hotel Revenue per Available Room by Month for Staunton/Harrisonburg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2005-2017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64008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Seasonally Adjusted Nonfarm Employment by Month for Lynchburg (in Thousands)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2005-2017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54864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Hotel Revenue per Available Room by Month for Virginia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2005-2017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64008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Hotel Revenue per Available Room by Month for Blacksburg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2005-2017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64008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Hotel Revenue per Available Room by Month for Commonwealth of Virginia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2005-2017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64008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Hotel Revenue per Available Room by Month for Charlottesville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2005-2017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64008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Hotel Revenue per Available Room by Month for Lynchburg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2005-2017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64008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Hotel Revenue per Available Room by Month for Roanoke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2005-2017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64008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Hotel Revenue per Available Room by Month for Hampton Roads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2005-2017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64008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FHFA Housing price Index by Quarter for Blacksburg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2005-2017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64008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486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FHFA Housing price Index by Quarter for Charlottesville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2005-2017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64008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486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FHFA Housing price Index by Quarter for Harrisonburg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2005-2017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64008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486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Seasonally Adjusted Nonfarm Employment by Month for Richmond (in Thousands)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2005-2017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54864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FHFA Housing price Index by Quarter for Lynchburg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2005-2017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64008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486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FHFA Housing price Index by Quarter for Richmond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2005-2017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64008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486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FHFA Housing price Index by Quarter for Roanoke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2005-2017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64008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486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FHFA Housing price Index by Quarter for Staunton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2005-2017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64008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486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FHFA Housing price Index by Quarter for Virginia Beach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2005-2017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64008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486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FHFA Housing price Index by Quarter for Washington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2005-2017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64008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486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FHFA Housing price Index by Quarter for Winchester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2005-2017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64008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486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FHFA Housing price Index by Quarter for Virginia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2005-2017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64008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486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Taxable Retail Sales by Month for Blacksburg (In Millions of Dollars)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2005-2017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64008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Taxable Retail Sales by Month for Charlottesville (In Millions of Dollars)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2005-2017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64008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Seasonally Adjusted Nonfarm Employment by Month for Roanoke (in Thousands)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2005-2017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54864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Taxable Retail Sales by Month for Harrisonburg (In Millions of Dollars)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2005-2017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64008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Taxable Retail Sales by Month for Lynchburg (In Millions of Dollars)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2005-2017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64008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Taxable Retail Sales by Month for Richmond (In Millions of Dollars)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2005-2017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64008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Taxable Retail Sales by Month for Roanoke (In Millions of Dollars)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2005-2017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64008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Taxable Retail Sales by Month for Staunton (In Millions of Dollars)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2005-2017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64008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Taxable Retail Sales by Month for Virginia (In Millions of Dollars)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2005-2017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64008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Taxable Retail Sales by Month for VirginiaBeach (In Millions of Dollars)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2005-2017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64008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Taxable Retail Sales by Month for Washington (In Millions of Dollars)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2005-2017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64008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Taxable Retail Sales by Month for Winchester (In Millions of Dollars)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2005-2017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64008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Initial Unemployment Claims by Month for Blacksburg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2007-2017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64008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Seasonally Adjusted Nonfarm Employment by Month for Virginia (in Thousands)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2005-2017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54864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Initial Unemployment Claims by Month for Charlottesville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2007-2017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64008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Initial Unemployment Claims by Month for Harrisonburg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2007-2017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64008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Initial Unemployment Claims by Month for Lynchburg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2007-2017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64008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Initial Unemployment Claims by Month for Richmond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2007-2017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64008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Initial Unemployment Claims by Month for Roanoke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2007-2017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64008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Initial Unemployment Claims by Month for Staunton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2007-2017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64008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Initial Unemployment Claims by Month for Virginia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2007-2017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64008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Initial Unemployment Claims by Month for Virginia Beach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2007-2017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64008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Initial Unemployment Claims by Month for Washington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2007-2017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64008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Initial Unemployment Claims by Month for Winchester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2007-2017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64008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Seasonally Adjusted Nonfarm Employment by Month for VirginiaBeach (in Thousands)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2005-2017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54864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Average Weekly Wages by Quarter for Blacksburg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2005 Q1-2016 Q4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64008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Average Weekly Wages by Quarter for Charlottesville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2005 Q1-2016 Q4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64008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Average Weekly Wages by Quarter for Virginia Beach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2005 Q1-2016 Q4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64008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Average Weekly Wages by Quarter for Harrisonburg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2005 Q1-2016 Q4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64008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Average Weekly Wages by Quarter for Lynchburg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2005 Q1-2016 Q4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64008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Average Weekly Wages by Quarter for Richmond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2005 Q1-2016 Q4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64008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Average Weekly Wages by Quarter for Roanoke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2005 Q1-2016 Q4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64008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Average Weekly Wages by Quarter for Staunton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2005 Q1-2016 Q4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64008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Average Weekly Wages by Quarter for Washington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2005 Q1-2016 Q4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64008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chemeClr val="accent2"/>
                </a:solidFill>
              </a:rPr>
              <a:t>Average Weekly Wages by Quarter for Winchester</a:t>
            </a:r>
          </a:p>
          <a:p>
            <a:r>
              <a:rPr sz="1600" b="1">
                <a:solidFill>
                  <a:schemeClr val="accent1"/>
                </a:solidFill>
                <a:latin typeface="Calibri"/>
              </a:rPr>
              <a:t>2005 Q1-2016 Q4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91440" y="960120"/>
            <a:ext cx="6400800" cy="18288"/>
          </a:xfrm>
          <a:prstGeom prst="borderCallout1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1371600"/>
          <a:ext cx="9144000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