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C5D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shika Agarwal 03-06-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Anshika Agarwal 03-06-2023</a:t>
            </a:r>
          </a:p>
        </p:txBody>
      </p:sp>
      <p:sp>
        <p:nvSpPr>
          <p:cNvPr id="152" name="CSS Flexbox &amp; Grid Layou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Flexbox &amp; Grid Layout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orizontal &amp; Vertical Al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Horizontal &amp; Vertical Alignment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7" name="justify-content controls where the flex items sits on the main ax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justify-content controls where the flex items sits on the main axis</a:t>
            </a:r>
          </a:p>
          <a:p>
            <a:pPr/>
            <a:r>
              <a:t>Default value : flex-start</a:t>
            </a:r>
          </a:p>
          <a:p>
            <a:pPr/>
            <a:r>
              <a:t>flex-end</a:t>
            </a:r>
          </a:p>
          <a:p>
            <a:pPr/>
            <a:r>
              <a:t>center</a:t>
            </a:r>
          </a:p>
          <a:p>
            <a:pPr/>
            <a:r>
              <a:t>space-between</a:t>
            </a:r>
          </a:p>
          <a:p>
            <a:pPr/>
            <a:r>
              <a:t>space-around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Low-angle view of the Azadi Tower in Tehran, Iran against a clear, bright sky" descr="Low-angle view of the Azadi Tower in Tehran, Iran against a clear, bright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692676" y="0"/>
            <a:ext cx="8998648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rdering flex i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Ordering flex items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3" name="With flexbox, layout of flex items can be changed without affecting the source ord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flexbox, layout of flex items can be changed without affecting the source order.</a:t>
            </a:r>
          </a:p>
          <a:p>
            <a:pPr/>
            <a:r>
              <a:t>By default, all flex-items have order value of 0.</a:t>
            </a:r>
          </a:p>
          <a:p>
            <a:pPr/>
            <a:r>
              <a:t>Negative order values make flex items appear earlier than items whose value is 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Low-angle view of the Azadi Tower in Tehran, Iran against a clear, bright sky" descr="Low-angle view of the Azadi Tower in Tehran, Iran against a clear, bright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49520" y="0"/>
            <a:ext cx="1728496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SS Grid Lay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Grid Layout</a:t>
            </a:r>
          </a:p>
        </p:txBody>
      </p:sp>
      <p:sp>
        <p:nvSpPr>
          <p:cNvPr id="198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9" name="Two dimensional layout system for the we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dimensional layout system for the web</a:t>
            </a:r>
          </a:p>
          <a:p>
            <a:pPr/>
            <a:r>
              <a:t>display:grid  - set on parent element and children becomes grid elements</a:t>
            </a:r>
          </a:p>
          <a:p>
            <a:pPr/>
            <a:r>
              <a:t>By default, one column grid gets created</a:t>
            </a:r>
          </a:p>
          <a:p>
            <a:pPr/>
            <a:r>
              <a:t>Can add columns using grid-template-columns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aps between tr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Gaps between tracks</a:t>
            </a:r>
          </a:p>
        </p:txBody>
      </p:sp>
      <p:sp>
        <p:nvSpPr>
          <p:cNvPr id="20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3" name="column-gap…"/>
          <p:cNvSpPr txBox="1"/>
          <p:nvPr>
            <p:ph type="body" idx="1"/>
          </p:nvPr>
        </p:nvSpPr>
        <p:spPr>
          <a:xfrm>
            <a:off x="980273" y="390916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column-gap </a:t>
            </a:r>
          </a:p>
          <a:p>
            <a:pPr/>
            <a:r>
              <a:t>row-gap</a:t>
            </a:r>
          </a:p>
          <a:p>
            <a:pPr/>
            <a:r>
              <a:t>gap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lexible grids with the fr un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Flexible grids with the fr unit</a:t>
            </a:r>
          </a:p>
        </p:txBody>
      </p:sp>
      <p:sp>
        <p:nvSpPr>
          <p:cNvPr id="20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7" name="The fr unit represents one fraction of the available space in the grid container to flexibly size grid rows and colum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fr unit represents one fraction of the available space in the grid container to flexibly size grid rows and columns</a:t>
            </a:r>
          </a:p>
          <a:p>
            <a:pPr/>
            <a:r>
              <a:t>grid-template-columns : 1fr 1fr 1fr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peating track lis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Repeating track listings</a:t>
            </a:r>
          </a:p>
        </p:txBody>
      </p:sp>
      <p:sp>
        <p:nvSpPr>
          <p:cNvPr id="210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1" name="Can repeat track or section of track using the CSS repeat( )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repeat track or section of track using the CSS repeat( ) function</a:t>
            </a:r>
          </a:p>
          <a:p>
            <a:pPr/>
            <a:r>
              <a:t>grid-template-columns: repeat(3, 1fr)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e implicit and explicit gr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implicit and explicit grid</a:t>
            </a:r>
          </a:p>
        </p:txBody>
      </p:sp>
      <p:sp>
        <p:nvSpPr>
          <p:cNvPr id="214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5" name="Explicit grid - Created using grid-template-columns or grid-template-r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Explicit grid - Created using grid-template-columns or grid-template-rows</a:t>
            </a:r>
          </a:p>
          <a:p>
            <a:pPr/>
            <a:r>
              <a:t>Implicit grid - Extends the defined explicit grid when content is placed outside of that grid, such as into our rows by drawing additional grid lines</a:t>
            </a:r>
          </a:p>
          <a:p>
            <a:pPr/>
            <a:r>
              <a:t>grid-auto-rows and grid-auto-columns properties are used to give implicit grid tracks a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he minmax()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minmax() function</a:t>
            </a:r>
          </a:p>
        </p:txBody>
      </p:sp>
      <p:sp>
        <p:nvSpPr>
          <p:cNvPr id="218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9" name="The minmax() function lets us set a minimum and maximum size for a tr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minmax() function lets us set a minimum and maximum size for a track</a:t>
            </a:r>
          </a:p>
          <a:p>
            <a:pPr/>
            <a:r>
              <a:t>minmax(100px, auto)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 to CSS Lay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CSS Layout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57" name="Normal 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 flow</a:t>
            </a:r>
          </a:p>
          <a:p>
            <a:pPr lvl="1"/>
            <a:r>
              <a:t>Can change normal flow by updating following methods :</a:t>
            </a:r>
          </a:p>
          <a:p>
            <a:pPr lvl="2"/>
            <a:r>
              <a:t>Display</a:t>
            </a:r>
          </a:p>
          <a:p>
            <a:pPr lvl="2"/>
            <a:r>
              <a:t>Float</a:t>
            </a:r>
          </a:p>
          <a:p>
            <a:pPr lvl="2"/>
            <a:r>
              <a:t>Position</a:t>
            </a:r>
          </a:p>
          <a:p>
            <a:pPr lvl="2"/>
            <a:r>
              <a:t>Table </a:t>
            </a:r>
          </a:p>
          <a:p>
            <a:pPr lvl="2"/>
            <a:r>
              <a:t>Multi-column layout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s many columns as will 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many columns as will fit</a:t>
            </a:r>
          </a:p>
        </p:txBody>
      </p:sp>
      <p:sp>
        <p:nvSpPr>
          <p:cNvPr id="22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23" name="We can create as many columns as will fit into the container by setting value of grid-template-columns using repeat( ) function and passing keyword  auto-fill"/>
          <p:cNvSpPr txBox="1"/>
          <p:nvPr>
            <p:ph type="body" idx="1"/>
          </p:nvPr>
        </p:nvSpPr>
        <p:spPr>
          <a:xfrm>
            <a:off x="1206500" y="381221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We can create as many columns as will fit into the container by setting value of grid-template-columns using repeat( ) function and passing keyword </a:t>
            </a:r>
            <a:br/>
            <a:r>
              <a:t>auto-fill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-based plac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Line-based placement</a:t>
            </a:r>
          </a:p>
        </p:txBody>
      </p:sp>
      <p:sp>
        <p:nvSpPr>
          <p:cNvPr id="22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27" name="grid-column-start…"/>
          <p:cNvSpPr txBox="1"/>
          <p:nvPr>
            <p:ph type="body" idx="1"/>
          </p:nvPr>
        </p:nvSpPr>
        <p:spPr>
          <a:xfrm>
            <a:off x="1755907" y="3650619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grid-column-start</a:t>
            </a:r>
          </a:p>
          <a:p>
            <a:pPr/>
            <a:r>
              <a:t>grid-column-end</a:t>
            </a:r>
          </a:p>
          <a:p>
            <a:pPr/>
            <a:r>
              <a:t>grid-row-start</a:t>
            </a:r>
          </a:p>
          <a:p>
            <a:pPr/>
            <a:r>
              <a:t>grid-row-end</a:t>
            </a:r>
          </a:p>
          <a:p>
            <a:pPr/>
            <a:r>
              <a:t>grid-column</a:t>
            </a:r>
          </a:p>
          <a:p>
            <a:pPr/>
            <a:r>
              <a:t>grid-row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Low-angle view of the Azadi Tower in Tehran, Iran against a clear, bright sky" descr="Low-angle view of the Azadi Tower in Tehran, Iran against a clear, bright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425" t="0" r="1425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A modern white building with glass panels against a clear, blue sky" descr="A modern white building with glass panels against a clear, blue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638136"/>
            <a:ext cx="10922001" cy="8439729"/>
          </a:xfrm>
          <a:prstGeom prst="rect">
            <a:avLst/>
          </a:prstGeom>
        </p:spPr>
      </p:pic>
      <p:sp>
        <p:nvSpPr>
          <p:cNvPr id="232" name="Add css such that page looks like 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css such that page looks like this</a:t>
            </a:r>
          </a:p>
        </p:txBody>
      </p:sp>
      <p:sp>
        <p:nvSpPr>
          <p:cNvPr id="233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A modern white building with glass panels against a clear, blue sky" descr="A modern white building with glass panels against a clear, blue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068592" y="1270000"/>
            <a:ext cx="7168817" cy="11176000"/>
          </a:xfrm>
          <a:prstGeom prst="rect">
            <a:avLst/>
          </a:prstGeom>
        </p:spPr>
      </p:pic>
      <p:sp>
        <p:nvSpPr>
          <p:cNvPr id="236" name="Positioning with grid-template-are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 with grid-template-areas</a:t>
            </a:r>
          </a:p>
        </p:txBody>
      </p:sp>
      <p:sp>
        <p:nvSpPr>
          <p:cNvPr id="237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hank You !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lexible Box Lay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Flexible Box Layout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61" name="One dimensional layout method for arranging items in rows or colum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dimensional layout method for arranging items in rows or columns</a:t>
            </a:r>
          </a:p>
          <a:p>
            <a:pPr/>
            <a:r>
              <a:t>display: flex   - set on parent element , children becomes flex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flex_model.png" descr="flex_model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3627959"/>
            <a:ext cx="10922001" cy="6460082"/>
          </a:xfrm>
          <a:prstGeom prst="rect">
            <a:avLst/>
          </a:prstGeom>
        </p:spPr>
      </p:pic>
      <p:sp>
        <p:nvSpPr>
          <p:cNvPr id="164" name="Flex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 Model</a:t>
            </a:r>
          </a:p>
        </p:txBody>
      </p:sp>
      <p:sp>
        <p:nvSpPr>
          <p:cNvPr id="165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lex-dir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flex-direction</a:t>
            </a:r>
          </a:p>
        </p:txBody>
      </p:sp>
      <p:sp>
        <p:nvSpPr>
          <p:cNvPr id="168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69" name="Row (defaul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Row (default)</a:t>
            </a:r>
          </a:p>
          <a:p>
            <a:pPr/>
            <a:r>
              <a:t>Column</a:t>
            </a:r>
          </a:p>
          <a:p>
            <a:pPr/>
            <a:r>
              <a:t>Row-reverse</a:t>
            </a:r>
          </a:p>
          <a:p>
            <a:pPr/>
            <a:r>
              <a:t>Column-reverse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ther flex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flex properties</a:t>
            </a:r>
          </a:p>
        </p:txBody>
      </p:sp>
      <p:sp>
        <p:nvSpPr>
          <p:cNvPr id="17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3" name="flex - Specifies the components of a flexible leng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 - Specifies the components of a flexible length</a:t>
            </a:r>
          </a:p>
          <a:p>
            <a:pPr/>
            <a:r>
              <a:t>flex-wrap</a:t>
            </a:r>
          </a:p>
          <a:p>
            <a:pPr/>
            <a:r>
              <a:t>flex-flow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 modern white building with glass panels against a clear, blue sky" descr="A modern white building with glass panels against a clear, blue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4116534"/>
            <a:ext cx="10922001" cy="5482932"/>
          </a:xfrm>
          <a:prstGeom prst="rect">
            <a:avLst/>
          </a:prstGeom>
        </p:spPr>
      </p:pic>
      <p:sp>
        <p:nvSpPr>
          <p:cNvPr id="176" name="Flex-g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Flex-grow</a:t>
            </a:r>
          </a:p>
        </p:txBody>
      </p:sp>
      <p:sp>
        <p:nvSpPr>
          <p:cNvPr id="177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orizontal &amp; Vertical Al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Horizontal &amp; Vertical Alignment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1" name="align-items controls where the flex items sits on the cross ax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align-items controls where the flex items sits on the cross axis</a:t>
            </a:r>
          </a:p>
          <a:p>
            <a:pPr/>
            <a:r>
              <a:t>Default value : stretch</a:t>
            </a:r>
          </a:p>
          <a:p>
            <a:pPr/>
            <a:r>
              <a:t>flex-start</a:t>
            </a:r>
          </a:p>
          <a:p>
            <a:pPr/>
            <a:r>
              <a:t>flex-end</a:t>
            </a:r>
          </a:p>
          <a:p>
            <a:pPr/>
            <a:r>
              <a:t>Center</a:t>
            </a:r>
          </a:p>
          <a:p>
            <a:pPr/>
            <a:r>
              <a:t>align-self - overrides align-items behaviour for individual flex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Low-angle view of the Azadi Tower in Tehran, Iran against a clear, bright sky" descr="Low-angle view of the Azadi Tower in Tehran, Iran against a clear, bright sk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053190" y="0"/>
            <a:ext cx="1227762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