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notesMasterIdLst>
    <p:notesMasterId r:id="rId11"/>
  </p:notesMasterIdLst>
  <p:sldIdLst>
    <p:sldId id="259" r:id="rId2"/>
    <p:sldId id="260" r:id="rId3"/>
    <p:sldId id="261" r:id="rId4"/>
    <p:sldId id="262" r:id="rId5"/>
    <p:sldId id="263" r:id="rId6"/>
    <p:sldId id="264" r:id="rId7"/>
    <p:sldId id="268" r:id="rId8"/>
    <p:sldId id="265" r:id="rId9"/>
    <p:sldId id="267"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FF"/>
    <a:srgbClr val="33FF99"/>
    <a:srgbClr val="99FFFF"/>
    <a:srgbClr val="CCCC99"/>
    <a:srgbClr val="33FFCC"/>
    <a:srgbClr val="33FFFF"/>
    <a:srgbClr val="6699FF"/>
    <a:srgbClr val="FFCCCC"/>
    <a:srgbClr val="CC66FF"/>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30" d="100"/>
          <a:sy n="130" d="100"/>
        </p:scale>
        <p:origin x="-246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A92EFE-D518-C540-8001-7CD6353774A5}" type="datetimeFigureOut">
              <a:rPr lang="en-US" smtClean="0"/>
              <a:t>9/18/17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D1AD8C-0916-2C44-B605-7488D94ED1AB}" type="slidenum">
              <a:rPr lang="en-US" smtClean="0"/>
              <a:t>‹#›</a:t>
            </a:fld>
            <a:endParaRPr lang="en-US"/>
          </a:p>
        </p:txBody>
      </p:sp>
    </p:spTree>
    <p:extLst>
      <p:ext uri="{BB962C8B-B14F-4D97-AF65-F5344CB8AC3E}">
        <p14:creationId xmlns:p14="http://schemas.microsoft.com/office/powerpoint/2010/main" val="149614520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0738" y="4155141"/>
            <a:ext cx="7542212" cy="1013012"/>
          </a:xfrm>
        </p:spPr>
        <p:txBody>
          <a:bodyPr anchor="b" anchorCtr="0">
            <a:noAutofit/>
          </a:bodyPr>
          <a:lstStyle/>
          <a:p>
            <a:r>
              <a:rPr lang="en-US" smtClean="0"/>
              <a:t>Click to edit Master title style</a:t>
            </a:r>
            <a:endParaRPr/>
          </a:p>
        </p:txBody>
      </p:sp>
      <p:sp>
        <p:nvSpPr>
          <p:cNvPr id="3" name="Subtitle 2"/>
          <p:cNvSpPr>
            <a:spLocks noGrp="1"/>
          </p:cNvSpPr>
          <p:nvPr>
            <p:ph type="subTitle" idx="1"/>
          </p:nvPr>
        </p:nvSpPr>
        <p:spPr>
          <a:xfrm>
            <a:off x="820738" y="5230906"/>
            <a:ext cx="7542212" cy="1030942"/>
          </a:xfrm>
        </p:spPr>
        <p:txBody>
          <a:bodyPr/>
          <a:lstStyle>
            <a:lvl1pPr marL="0" indent="0" algn="ctr">
              <a:spcBef>
                <a:spcPct val="30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4EC5816F-D43D-40D1-9B38-E1A2C18F0972}" type="datetime1">
              <a:rPr lang="en-US" smtClean="0"/>
              <a:pPr/>
              <a:t>9/18/17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AD20DFC-E2D5-4BD6-B744-D8DEEAB5F7C2}" type="slidenum">
              <a:rPr lang="en-US" smtClean="0"/>
              <a:pPr/>
              <a:t>‹#›</a:t>
            </a:fld>
            <a:endParaRPr lang="en-US" dirty="0"/>
          </a:p>
        </p:txBody>
      </p:sp>
      <p:pic>
        <p:nvPicPr>
          <p:cNvPr id="7" name="Picture 6" descr="MoleculeTracer.png"/>
          <p:cNvPicPr>
            <a:picLocks noChangeAspect="1"/>
          </p:cNvPicPr>
          <p:nvPr/>
        </p:nvPicPr>
        <p:blipFill>
          <a:blip r:embed="rId2"/>
          <a:stretch>
            <a:fillRect/>
          </a:stretch>
        </p:blipFill>
        <p:spPr>
          <a:xfrm>
            <a:off x="1674019" y="224679"/>
            <a:ext cx="5795963" cy="3943372"/>
          </a:xfrm>
          <a:prstGeom prst="rect">
            <a:avLst/>
          </a:prstGeom>
        </p:spPr>
      </p:pic>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777240" y="3962399"/>
            <a:ext cx="7585710" cy="672353"/>
          </a:xfrm>
        </p:spPr>
        <p:txBody>
          <a:bodyPr anchor="b">
            <a:normAutofit/>
          </a:bodyPr>
          <a:lstStyle>
            <a:lvl1pPr algn="ctr">
              <a:defRPr sz="3600" b="1" kern="1200">
                <a:solidFill>
                  <a:schemeClr val="tx1"/>
                </a:solidFill>
                <a:effectLst>
                  <a:outerShdw blurRad="101600" dist="63500" dir="2700000" algn="tl" rotWithShape="0">
                    <a:prstClr val="black">
                      <a:alpha val="75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3101957" y="457200"/>
            <a:ext cx="2940087" cy="2940087"/>
          </a:xfrm>
          <a:prstGeom prst="ellipse">
            <a:avLst/>
          </a:prstGeom>
          <a:solidFill>
            <a:schemeClr val="tx1">
              <a:lumMod val="75000"/>
            </a:schemeClr>
          </a:solidFill>
          <a:ln w="63500">
            <a:solidFill>
              <a:schemeClr val="tx1"/>
            </a:solidFill>
          </a:ln>
          <a:effectLst>
            <a:outerShdw blurRad="254000" dist="152400" dir="5400000" sx="90000" sy="-19000" rotWithShape="0">
              <a:prstClr val="black">
                <a:alpha val="20000"/>
              </a:prstClr>
            </a:outerShdw>
          </a:effectLst>
        </p:spPr>
        <p:txBody>
          <a:bodyPr vert="horz" lIns="91440" tIns="45720" rIns="91440" bIns="45720" rtlCol="0">
            <a:normAutofit/>
          </a:bodyPr>
          <a:lstStyle>
            <a:lvl1pPr marL="0" indent="0" algn="l" defTabSz="914400" rtl="0" eaLnBrk="1" latinLnBrk="0" hangingPunct="1">
              <a:spcBef>
                <a:spcPts val="2000"/>
              </a:spcBef>
              <a:buFontTx/>
              <a:buNone/>
              <a:defRPr sz="2400" b="1" kern="1200">
                <a:solidFill>
                  <a:schemeClr val="tx1"/>
                </a:solidFill>
                <a:effectLst>
                  <a:outerShdw blurRad="101600" dist="63500" dir="2700000" algn="tl" rotWithShape="0">
                    <a:prstClr val="black">
                      <a:alpha val="75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777240" y="4639235"/>
            <a:ext cx="7585710" cy="1371600"/>
          </a:xfrm>
        </p:spPr>
        <p:txBody>
          <a:bodyPr vert="horz" lIns="91440" tIns="45720" rIns="91440" bIns="45720" rtlCol="0">
            <a:normAutofit/>
          </a:bodyPr>
          <a:lstStyle>
            <a:lvl1pPr marL="0" indent="0" algn="ctr">
              <a:spcBef>
                <a:spcPts val="0"/>
              </a:spcBef>
              <a:buNone/>
              <a:defRPr sz="2000" b="1" kern="1200">
                <a:solidFill>
                  <a:schemeClr val="tx1"/>
                </a:solidFill>
                <a:effectLst>
                  <a:outerShdw blurRad="101600" dist="63500" dir="2700000" algn="tl" rotWithShape="0">
                    <a:prstClr val="black">
                      <a:alpha val="75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4EC5816F-D43D-40D1-9B38-E1A2C18F0972}" type="datetime1">
              <a:rPr lang="en-US" smtClean="0"/>
              <a:pPr/>
              <a:t>9/18/17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AD20DFC-E2D5-4BD6-B744-D8DEEAB5F7C2}" type="slidenum">
              <a:rPr lang="en-US" smtClean="0"/>
              <a:pPr/>
              <a:t>‹#›</a:t>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45A9071-CFF5-4E3B-B0AB-39782972E256}" type="datetime1">
              <a:rPr lang="en-US" smtClean="0"/>
              <a:pPr/>
              <a:t>9/18/17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AD20DFC-E2D5-4BD6-B744-D8DEEAB5F7C2}" type="slidenum">
              <a:rPr lang="en-US" smtClean="0"/>
              <a:pPr/>
              <a:t>‹#›</a:t>
            </a:fld>
            <a:endParaRPr lang="en-US" dirty="0"/>
          </a:p>
        </p:txBody>
      </p:sp>
      <p:sp>
        <p:nvSpPr>
          <p:cNvPr id="7" name="Rounded Rectangle 11"/>
          <p:cNvSpPr/>
          <p:nvPr userDrawn="1"/>
        </p:nvSpPr>
        <p:spPr>
          <a:xfrm rot="20707748">
            <a:off x="-895918" y="-766298"/>
            <a:ext cx="8332816" cy="5894380"/>
          </a:xfrm>
          <a:custGeom>
            <a:avLst/>
            <a:gdLst/>
            <a:ahLst/>
            <a:cxnLst/>
            <a:rect l="l" t="t" r="r" b="b"/>
            <a:pathLst>
              <a:path w="8332816" h="5894380">
                <a:moveTo>
                  <a:pt x="1565164" y="0"/>
                </a:moveTo>
                <a:lnTo>
                  <a:pt x="8332816" y="1797049"/>
                </a:lnTo>
                <a:lnTo>
                  <a:pt x="8332816" y="5812290"/>
                </a:lnTo>
                <a:cubicBezTo>
                  <a:pt x="8332816" y="5857627"/>
                  <a:pt x="8296063" y="5894380"/>
                  <a:pt x="8250726" y="5894380"/>
                </a:cubicBezTo>
                <a:lnTo>
                  <a:pt x="0" y="5894380"/>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12"/>
          <p:cNvSpPr/>
          <p:nvPr userDrawn="1"/>
        </p:nvSpPr>
        <p:spPr>
          <a:xfrm rot="20707748">
            <a:off x="64746" y="5089618"/>
            <a:ext cx="8528044" cy="2911464"/>
          </a:xfrm>
          <a:custGeom>
            <a:avLst/>
            <a:gdLst/>
            <a:ahLst/>
            <a:cxnLst/>
            <a:rect l="l" t="t" r="r" b="b"/>
            <a:pathLst>
              <a:path w="8528044" h="2911464">
                <a:moveTo>
                  <a:pt x="8477907" y="6451"/>
                </a:moveTo>
                <a:cubicBezTo>
                  <a:pt x="8507371" y="18913"/>
                  <a:pt x="8528044" y="48087"/>
                  <a:pt x="8528044" y="82090"/>
                </a:cubicBezTo>
                <a:lnTo>
                  <a:pt x="8528044" y="2911464"/>
                </a:lnTo>
                <a:lnTo>
                  <a:pt x="0" y="646970"/>
                </a:lnTo>
                <a:lnTo>
                  <a:pt x="171794" y="0"/>
                </a:lnTo>
                <a:lnTo>
                  <a:pt x="8445954" y="0"/>
                </a:lnTo>
                <a:cubicBezTo>
                  <a:pt x="8457288" y="0"/>
                  <a:pt x="8468086" y="2297"/>
                  <a:pt x="8477907" y="6451"/>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13"/>
          <p:cNvSpPr/>
          <p:nvPr userDrawn="1"/>
        </p:nvSpPr>
        <p:spPr>
          <a:xfrm rot="20707748">
            <a:off x="8533928" y="3839503"/>
            <a:ext cx="1011244" cy="2994350"/>
          </a:xfrm>
          <a:custGeom>
            <a:avLst/>
            <a:gdLst/>
            <a:ahLst/>
            <a:cxnLst/>
            <a:rect l="l" t="t" r="r" b="b"/>
            <a:pathLst>
              <a:path w="1011244" h="2994350">
                <a:moveTo>
                  <a:pt x="1011244" y="0"/>
                </a:moveTo>
                <a:lnTo>
                  <a:pt x="216140" y="2994350"/>
                </a:lnTo>
                <a:lnTo>
                  <a:pt x="0" y="2936957"/>
                </a:lnTo>
                <a:lnTo>
                  <a:pt x="0" y="82090"/>
                </a:lnTo>
                <a:cubicBezTo>
                  <a:pt x="0" y="36753"/>
                  <a:pt x="36753" y="0"/>
                  <a:pt x="82090" y="0"/>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14"/>
          <p:cNvSpPr/>
          <p:nvPr userDrawn="1"/>
        </p:nvSpPr>
        <p:spPr>
          <a:xfrm rot="20707748">
            <a:off x="7588490" y="-321837"/>
            <a:ext cx="1976541" cy="4072806"/>
          </a:xfrm>
          <a:custGeom>
            <a:avLst/>
            <a:gdLst/>
            <a:ahLst/>
            <a:cxnLst/>
            <a:rect l="l" t="t" r="r" b="b"/>
            <a:pathLst>
              <a:path w="1976541" h="4072806">
                <a:moveTo>
                  <a:pt x="0" y="0"/>
                </a:moveTo>
                <a:lnTo>
                  <a:pt x="1976541" y="524841"/>
                </a:lnTo>
                <a:lnTo>
                  <a:pt x="1034432" y="4072806"/>
                </a:lnTo>
                <a:lnTo>
                  <a:pt x="82090" y="4072806"/>
                </a:lnTo>
                <a:cubicBezTo>
                  <a:pt x="36753" y="4072806"/>
                  <a:pt x="0" y="4036053"/>
                  <a:pt x="0" y="3990716"/>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19365" y="416859"/>
            <a:ext cx="1940859" cy="5607424"/>
          </a:xfrm>
        </p:spPr>
        <p:txBody>
          <a:bodyPr vert="eaVert" anchor="ctr" anchorCtr="0"/>
          <a:lstStyle/>
          <a:p>
            <a:r>
              <a:rPr lang="en-US" smtClean="0"/>
              <a:t>Click to edit Master title style</a:t>
            </a:r>
            <a:endParaRPr/>
          </a:p>
        </p:txBody>
      </p:sp>
      <p:sp>
        <p:nvSpPr>
          <p:cNvPr id="3" name="Vertical Text Placeholder 2"/>
          <p:cNvSpPr>
            <a:spLocks noGrp="1"/>
          </p:cNvSpPr>
          <p:nvPr>
            <p:ph type="body" orient="vert" idx="1"/>
          </p:nvPr>
        </p:nvSpPr>
        <p:spPr>
          <a:xfrm>
            <a:off x="820737" y="414015"/>
            <a:ext cx="6144839" cy="5610268"/>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53D8BD1F-DE98-4C29-8281-9EC9927620DF}" type="datetime1">
              <a:rPr lang="en-US" smtClean="0"/>
              <a:pPr/>
              <a:t>9/18/17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AD20DFC-E2D5-4BD6-B744-D8DEEAB5F7C2}" type="slidenum">
              <a:rPr lang="en-US" smtClean="0"/>
              <a:pPr/>
              <a:t>‹#›</a:t>
            </a:fld>
            <a:endParaRPr lang="en-US" dirty="0"/>
          </a:p>
        </p:txBody>
      </p:sp>
      <p:sp>
        <p:nvSpPr>
          <p:cNvPr id="7" name="Rounded Rectangle 11"/>
          <p:cNvSpPr/>
          <p:nvPr userDrawn="1"/>
        </p:nvSpPr>
        <p:spPr>
          <a:xfrm rot="20707748">
            <a:off x="-882907" y="-626065"/>
            <a:ext cx="7440156" cy="7347127"/>
          </a:xfrm>
          <a:custGeom>
            <a:avLst/>
            <a:gdLst/>
            <a:ahLst/>
            <a:cxnLst/>
            <a:rect l="l" t="t" r="r" b="b"/>
            <a:pathLst>
              <a:path w="7440156" h="7347127">
                <a:moveTo>
                  <a:pt x="1760047" y="0"/>
                </a:moveTo>
                <a:lnTo>
                  <a:pt x="7440156" y="1508269"/>
                </a:lnTo>
                <a:lnTo>
                  <a:pt x="7440156" y="7265037"/>
                </a:lnTo>
                <a:cubicBezTo>
                  <a:pt x="7440156" y="7310374"/>
                  <a:pt x="7403403" y="7347127"/>
                  <a:pt x="7358066" y="7347127"/>
                </a:cubicBezTo>
                <a:lnTo>
                  <a:pt x="2707078" y="7347127"/>
                </a:lnTo>
                <a:lnTo>
                  <a:pt x="0" y="6628304"/>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12"/>
          <p:cNvSpPr/>
          <p:nvPr userDrawn="1"/>
        </p:nvSpPr>
        <p:spPr>
          <a:xfrm rot="20707748">
            <a:off x="3227235" y="6274264"/>
            <a:ext cx="4396677" cy="1167472"/>
          </a:xfrm>
          <a:custGeom>
            <a:avLst/>
            <a:gdLst/>
            <a:ahLst/>
            <a:cxnLst/>
            <a:rect l="l" t="t" r="r" b="b"/>
            <a:pathLst>
              <a:path w="4396677" h="1167472">
                <a:moveTo>
                  <a:pt x="4346539" y="6451"/>
                </a:moveTo>
                <a:cubicBezTo>
                  <a:pt x="4376003" y="18913"/>
                  <a:pt x="4396677" y="48087"/>
                  <a:pt x="4396677" y="82090"/>
                </a:cubicBezTo>
                <a:lnTo>
                  <a:pt x="4396677" y="1167472"/>
                </a:lnTo>
                <a:lnTo>
                  <a:pt x="0" y="0"/>
                </a:lnTo>
                <a:lnTo>
                  <a:pt x="4314586" y="0"/>
                </a:lnTo>
                <a:cubicBezTo>
                  <a:pt x="4325920" y="0"/>
                  <a:pt x="4336718" y="2297"/>
                  <a:pt x="4346539" y="6451"/>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13"/>
          <p:cNvSpPr/>
          <p:nvPr userDrawn="1"/>
        </p:nvSpPr>
        <p:spPr>
          <a:xfrm rot="20707748">
            <a:off x="7659524" y="5459724"/>
            <a:ext cx="1710569" cy="1538689"/>
          </a:xfrm>
          <a:custGeom>
            <a:avLst/>
            <a:gdLst/>
            <a:ahLst/>
            <a:cxnLst/>
            <a:rect l="l" t="t" r="r" b="b"/>
            <a:pathLst>
              <a:path w="1710569" h="1538689">
                <a:moveTo>
                  <a:pt x="1710569" y="1"/>
                </a:moveTo>
                <a:lnTo>
                  <a:pt x="1301993" y="1538689"/>
                </a:lnTo>
                <a:lnTo>
                  <a:pt x="0" y="1192965"/>
                </a:lnTo>
                <a:lnTo>
                  <a:pt x="0" y="82090"/>
                </a:lnTo>
                <a:cubicBezTo>
                  <a:pt x="0" y="36753"/>
                  <a:pt x="36753" y="0"/>
                  <a:pt x="82090" y="0"/>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14"/>
          <p:cNvSpPr/>
          <p:nvPr userDrawn="1"/>
        </p:nvSpPr>
        <p:spPr>
          <a:xfrm rot="20707748">
            <a:off x="6666426" y="-490731"/>
            <a:ext cx="3065776" cy="5811871"/>
          </a:xfrm>
          <a:custGeom>
            <a:avLst/>
            <a:gdLst/>
            <a:ahLst/>
            <a:cxnLst/>
            <a:rect l="l" t="t" r="r" b="b"/>
            <a:pathLst>
              <a:path w="3065776" h="5811871">
                <a:moveTo>
                  <a:pt x="0" y="0"/>
                </a:moveTo>
                <a:lnTo>
                  <a:pt x="3065776" y="814071"/>
                </a:lnTo>
                <a:lnTo>
                  <a:pt x="1738684" y="5811871"/>
                </a:lnTo>
                <a:lnTo>
                  <a:pt x="82090" y="5811871"/>
                </a:lnTo>
                <a:cubicBezTo>
                  <a:pt x="36753" y="5811871"/>
                  <a:pt x="0" y="5775118"/>
                  <a:pt x="0" y="5729781"/>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3467CD6D-7520-4B34-A5A3-E8385FA3AFC6}" type="datetime1">
              <a:rPr lang="en-US" smtClean="0"/>
              <a:pPr/>
              <a:t>9/18/17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AD20DFC-E2D5-4BD6-B744-D8DEEAB5F7C2}" type="slidenum">
              <a:rPr lang="en-US" smtClean="0"/>
              <a:pPr/>
              <a:t>‹#›</a:t>
            </a:fld>
            <a:endParaRPr lang="en-US" dirty="0"/>
          </a:p>
        </p:txBody>
      </p:sp>
      <p:sp>
        <p:nvSpPr>
          <p:cNvPr id="7" name="Rounded Rectangle 8"/>
          <p:cNvSpPr/>
          <p:nvPr userDrawn="1"/>
        </p:nvSpPr>
        <p:spPr>
          <a:xfrm rot="907748">
            <a:off x="-865440" y="850599"/>
            <a:ext cx="3615441" cy="6151724"/>
          </a:xfrm>
          <a:custGeom>
            <a:avLst/>
            <a:gdLst/>
            <a:ahLst/>
            <a:cxnLst/>
            <a:rect l="l" t="t" r="r" b="b"/>
            <a:pathLst>
              <a:path w="3615441" h="6151724">
                <a:moveTo>
                  <a:pt x="0" y="0"/>
                </a:moveTo>
                <a:lnTo>
                  <a:pt x="3533351" y="0"/>
                </a:lnTo>
                <a:cubicBezTo>
                  <a:pt x="3578688" y="0"/>
                  <a:pt x="3615441" y="36753"/>
                  <a:pt x="3615441" y="82090"/>
                </a:cubicBezTo>
                <a:lnTo>
                  <a:pt x="3615441" y="5623909"/>
                </a:lnTo>
                <a:lnTo>
                  <a:pt x="1663219" y="6151724"/>
                </a:ln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12"/>
          <p:cNvSpPr/>
          <p:nvPr userDrawn="1"/>
        </p:nvSpPr>
        <p:spPr>
          <a:xfrm rot="907748">
            <a:off x="17749" y="-511509"/>
            <a:ext cx="3735394" cy="1387781"/>
          </a:xfrm>
          <a:custGeom>
            <a:avLst/>
            <a:gdLst/>
            <a:ahLst/>
            <a:cxnLst/>
            <a:rect l="l" t="t" r="r" b="b"/>
            <a:pathLst>
              <a:path w="3735394" h="1387781">
                <a:moveTo>
                  <a:pt x="0" y="1009924"/>
                </a:moveTo>
                <a:lnTo>
                  <a:pt x="3735394" y="0"/>
                </a:lnTo>
                <a:lnTo>
                  <a:pt x="3735394" y="1305691"/>
                </a:lnTo>
                <a:cubicBezTo>
                  <a:pt x="3735394" y="1351028"/>
                  <a:pt x="3698641" y="1387781"/>
                  <a:pt x="3653304" y="1387781"/>
                </a:cubicBezTo>
                <a:lnTo>
                  <a:pt x="102160" y="1387781"/>
                </a:ln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13"/>
          <p:cNvSpPr/>
          <p:nvPr userDrawn="1"/>
        </p:nvSpPr>
        <p:spPr>
          <a:xfrm rot="907748">
            <a:off x="2146801" y="6590199"/>
            <a:ext cx="1981025" cy="535602"/>
          </a:xfrm>
          <a:custGeom>
            <a:avLst/>
            <a:gdLst/>
            <a:ahLst/>
            <a:cxnLst/>
            <a:rect l="l" t="t" r="r" b="b"/>
            <a:pathLst>
              <a:path w="1981025" h="535602">
                <a:moveTo>
                  <a:pt x="50137" y="6451"/>
                </a:moveTo>
                <a:cubicBezTo>
                  <a:pt x="59958" y="2297"/>
                  <a:pt x="70756" y="0"/>
                  <a:pt x="82090" y="0"/>
                </a:cubicBezTo>
                <a:lnTo>
                  <a:pt x="1981025" y="0"/>
                </a:lnTo>
                <a:lnTo>
                  <a:pt x="0" y="535602"/>
                </a:lnTo>
                <a:lnTo>
                  <a:pt x="0" y="82090"/>
                </a:lnTo>
                <a:cubicBezTo>
                  <a:pt x="0" y="48087"/>
                  <a:pt x="20674" y="18913"/>
                  <a:pt x="50137" y="6451"/>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14"/>
          <p:cNvSpPr/>
          <p:nvPr userDrawn="1"/>
        </p:nvSpPr>
        <p:spPr>
          <a:xfrm rot="907748">
            <a:off x="3185141" y="-553633"/>
            <a:ext cx="6782931" cy="7826540"/>
          </a:xfrm>
          <a:custGeom>
            <a:avLst/>
            <a:gdLst/>
            <a:ahLst/>
            <a:cxnLst/>
            <a:rect l="l" t="t" r="r" b="b"/>
            <a:pathLst>
              <a:path w="6782931" h="7826540">
                <a:moveTo>
                  <a:pt x="0" y="1349945"/>
                </a:moveTo>
                <a:lnTo>
                  <a:pt x="4993024" y="0"/>
                </a:lnTo>
                <a:lnTo>
                  <a:pt x="6782931" y="6620302"/>
                </a:lnTo>
                <a:lnTo>
                  <a:pt x="2321435" y="7826540"/>
                </a:lnTo>
                <a:lnTo>
                  <a:pt x="82090" y="7826540"/>
                </a:lnTo>
                <a:cubicBezTo>
                  <a:pt x="36753" y="7826540"/>
                  <a:pt x="0" y="7789787"/>
                  <a:pt x="0" y="7744450"/>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0737" y="1219013"/>
            <a:ext cx="7542213" cy="1958975"/>
          </a:xfrm>
        </p:spPr>
        <p:txBody>
          <a:bodyPr vert="horz" lIns="91440" tIns="45720" rIns="91440" bIns="45720" rtlCol="0" anchor="b" anchorCtr="0">
            <a:noAutofit/>
          </a:bodyPr>
          <a:lstStyle>
            <a:lvl1pPr algn="ctr" defTabSz="914400" rtl="0" eaLnBrk="1" latinLnBrk="0" hangingPunct="1">
              <a:spcBef>
                <a:spcPct val="0"/>
              </a:spcBef>
              <a:buNone/>
              <a:defRPr sz="5200" b="1" kern="1200">
                <a:solidFill>
                  <a:schemeClr val="tx1"/>
                </a:solidFill>
                <a:effectLst>
                  <a:outerShdw blurRad="101600" dist="63500" dir="2700000" algn="tl" rotWithShape="0">
                    <a:prstClr val="black">
                      <a:alpha val="75000"/>
                    </a:prstClr>
                  </a:outerShdw>
                </a:effectLst>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820737" y="3224213"/>
            <a:ext cx="7542213" cy="1500187"/>
          </a:xfrm>
        </p:spPr>
        <p:txBody>
          <a:bodyPr vert="horz" lIns="91440" tIns="45720" rIns="91440" bIns="45720" rtlCol="0">
            <a:normAutofit/>
          </a:bodyPr>
          <a:lstStyle>
            <a:lvl1pPr marL="0" indent="0" algn="ctr" defTabSz="914400" rtl="0" eaLnBrk="1" latinLnBrk="0" hangingPunct="1">
              <a:spcBef>
                <a:spcPts val="300"/>
              </a:spcBef>
              <a:buFontTx/>
              <a:buNone/>
              <a:defRPr sz="2400" b="1" kern="1200">
                <a:solidFill>
                  <a:schemeClr val="tx1">
                    <a:tint val="75000"/>
                  </a:schemeClr>
                </a:solidFill>
                <a:effectLst>
                  <a:outerShdw blurRad="101600" dist="63500" dir="2700000" algn="tl" rotWithShape="0">
                    <a:prstClr val="black">
                      <a:alpha val="75000"/>
                    </a:prst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295D47-465E-4A05-802B-049480555B6D}" type="datetime1">
              <a:rPr lang="en-US" smtClean="0"/>
              <a:pPr/>
              <a:t>9/18/17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AD20DFC-E2D5-4BD6-B744-D8DEEAB5F7C2}" type="slidenum">
              <a:rPr lang="en-US" smtClean="0"/>
              <a:pPr/>
              <a:t>‹#›</a:t>
            </a:fld>
            <a:endParaRPr lang="en-US" dirty="0"/>
          </a:p>
        </p:txBody>
      </p:sp>
      <p:sp>
        <p:nvSpPr>
          <p:cNvPr id="7" name="Rounded Rectangle 16"/>
          <p:cNvSpPr/>
          <p:nvPr userDrawn="1"/>
        </p:nvSpPr>
        <p:spPr>
          <a:xfrm rot="900000">
            <a:off x="-57216" y="-1017685"/>
            <a:ext cx="7411427" cy="3438177"/>
          </a:xfrm>
          <a:custGeom>
            <a:avLst/>
            <a:gdLst/>
            <a:ahLst/>
            <a:cxnLst/>
            <a:rect l="l" t="t" r="r" b="b"/>
            <a:pathLst>
              <a:path w="7411427" h="3438177">
                <a:moveTo>
                  <a:pt x="0" y="1985886"/>
                </a:moveTo>
                <a:lnTo>
                  <a:pt x="7411427" y="0"/>
                </a:lnTo>
                <a:lnTo>
                  <a:pt x="7411427" y="3356087"/>
                </a:lnTo>
                <a:cubicBezTo>
                  <a:pt x="7411427" y="3401424"/>
                  <a:pt x="7374674" y="3438177"/>
                  <a:pt x="7329337" y="3438177"/>
                </a:cubicBezTo>
                <a:lnTo>
                  <a:pt x="389140" y="3438177"/>
                </a:ln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17"/>
          <p:cNvSpPr/>
          <p:nvPr userDrawn="1"/>
        </p:nvSpPr>
        <p:spPr>
          <a:xfrm rot="900000">
            <a:off x="-776641" y="2417820"/>
            <a:ext cx="6998365" cy="5080081"/>
          </a:xfrm>
          <a:custGeom>
            <a:avLst/>
            <a:gdLst/>
            <a:ahLst/>
            <a:cxnLst/>
            <a:rect l="l" t="t" r="r" b="b"/>
            <a:pathLst>
              <a:path w="6998365" h="5080081">
                <a:moveTo>
                  <a:pt x="0" y="0"/>
                </a:moveTo>
                <a:lnTo>
                  <a:pt x="6916275" y="0"/>
                </a:lnTo>
                <a:cubicBezTo>
                  <a:pt x="6961612" y="0"/>
                  <a:pt x="6998365" y="36753"/>
                  <a:pt x="6998365" y="82090"/>
                </a:cubicBezTo>
                <a:lnTo>
                  <a:pt x="6998365" y="3569608"/>
                </a:lnTo>
                <a:lnTo>
                  <a:pt x="1361203" y="5080081"/>
                </a:ln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18"/>
          <p:cNvSpPr/>
          <p:nvPr userDrawn="1"/>
        </p:nvSpPr>
        <p:spPr>
          <a:xfrm rot="900000">
            <a:off x="6338067" y="3775812"/>
            <a:ext cx="3102275" cy="3544033"/>
          </a:xfrm>
          <a:custGeom>
            <a:avLst/>
            <a:gdLst/>
            <a:ahLst/>
            <a:cxnLst/>
            <a:rect l="l" t="t" r="r" b="b"/>
            <a:pathLst>
              <a:path w="3102275" h="3544033">
                <a:moveTo>
                  <a:pt x="50137" y="6451"/>
                </a:moveTo>
                <a:cubicBezTo>
                  <a:pt x="59958" y="2297"/>
                  <a:pt x="70756" y="0"/>
                  <a:pt x="82090" y="0"/>
                </a:cubicBezTo>
                <a:lnTo>
                  <a:pt x="2375388" y="0"/>
                </a:lnTo>
                <a:lnTo>
                  <a:pt x="3102275" y="2712781"/>
                </a:lnTo>
                <a:lnTo>
                  <a:pt x="0" y="3544033"/>
                </a:lnTo>
                <a:lnTo>
                  <a:pt x="0" y="82090"/>
                </a:lnTo>
                <a:cubicBezTo>
                  <a:pt x="0" y="48087"/>
                  <a:pt x="20673" y="18913"/>
                  <a:pt x="50137" y="6451"/>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ed Rectangle 19"/>
          <p:cNvSpPr/>
          <p:nvPr userDrawn="1"/>
        </p:nvSpPr>
        <p:spPr>
          <a:xfrm rot="900000">
            <a:off x="7327879" y="-104312"/>
            <a:ext cx="2350627" cy="3820866"/>
          </a:xfrm>
          <a:custGeom>
            <a:avLst/>
            <a:gdLst/>
            <a:ahLst/>
            <a:cxnLst/>
            <a:rect l="l" t="t" r="r" b="b"/>
            <a:pathLst>
              <a:path w="2350627" h="3820866">
                <a:moveTo>
                  <a:pt x="1" y="355523"/>
                </a:moveTo>
                <a:lnTo>
                  <a:pt x="1326829" y="0"/>
                </a:lnTo>
                <a:lnTo>
                  <a:pt x="2350627" y="3820866"/>
                </a:lnTo>
                <a:lnTo>
                  <a:pt x="82091" y="3820866"/>
                </a:lnTo>
                <a:cubicBezTo>
                  <a:pt x="36754" y="3820866"/>
                  <a:pt x="1" y="3784113"/>
                  <a:pt x="0" y="3738776"/>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79462" y="107577"/>
            <a:ext cx="7581901" cy="1653988"/>
          </a:xfrm>
        </p:spPr>
        <p:txBody>
          <a:bodyPr/>
          <a:lstStyle/>
          <a:p>
            <a:r>
              <a:rPr lang="en-US" smtClean="0"/>
              <a:t>Click to edit Master title style</a:t>
            </a:r>
            <a:endParaRPr/>
          </a:p>
        </p:txBody>
      </p:sp>
      <p:sp>
        <p:nvSpPr>
          <p:cNvPr id="3" name="Content Placeholder 2"/>
          <p:cNvSpPr>
            <a:spLocks noGrp="1"/>
          </p:cNvSpPr>
          <p:nvPr>
            <p:ph sz="half" idx="1"/>
          </p:nvPr>
        </p:nvSpPr>
        <p:spPr>
          <a:xfrm>
            <a:off x="779462" y="1892301"/>
            <a:ext cx="3657600" cy="3975100"/>
          </a:xfrm>
        </p:spPr>
        <p:txBody>
          <a:bodyPr>
            <a:normAutofit/>
          </a:bodyPr>
          <a:lstStyle>
            <a:lvl1pPr>
              <a:defRPr sz="2000"/>
            </a:lvl1pPr>
            <a:lvl2pPr>
              <a:defRPr sz="1800"/>
            </a:lvl2pPr>
            <a:lvl3pPr>
              <a:defRPr sz="1800"/>
            </a:lvl3pPr>
            <a:lvl4pPr>
              <a:defRPr sz="1800"/>
            </a:lvl4pPr>
            <a:lvl5pPr>
              <a:defRPr sz="1800"/>
            </a:lvl5pPr>
            <a:lvl6pPr marL="2173288" indent="-344488">
              <a:defRPr sz="1800"/>
            </a:lvl6pPr>
            <a:lvl7pPr marL="2173288" indent="-344488">
              <a:defRPr sz="1800"/>
            </a:lvl7pPr>
            <a:lvl8pPr marL="2173288" indent="-344488">
              <a:defRPr sz="1800"/>
            </a:lvl8pPr>
            <a:lvl9pPr marL="2173288"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03763" y="1892301"/>
            <a:ext cx="3657600" cy="3975100"/>
          </a:xfrm>
        </p:spPr>
        <p:txBody>
          <a:bodyPr>
            <a:normAutofit/>
          </a:bodyPr>
          <a:lstStyle>
            <a:lvl1pPr>
              <a:defRPr sz="2000"/>
            </a:lvl1pPr>
            <a:lvl2pPr>
              <a:defRPr sz="1800"/>
            </a:lvl2pPr>
            <a:lvl3pPr>
              <a:defRPr sz="1800"/>
            </a:lvl3pPr>
            <a:lvl4pPr>
              <a:defRPr sz="1800"/>
            </a:lvl4pPr>
            <a:lvl5pPr>
              <a:defRPr sz="1800"/>
            </a:lvl5pPr>
            <a:lvl6pPr marL="2173288" indent="-344488">
              <a:defRPr sz="1800"/>
            </a:lvl6pPr>
            <a:lvl7pPr marL="2173288" indent="-344488">
              <a:defRPr sz="1800"/>
            </a:lvl7pPr>
            <a:lvl8pPr marL="2173288" indent="-344488">
              <a:defRPr sz="1800"/>
            </a:lvl8pPr>
            <a:lvl9pPr marL="2173288"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4791DB0-D703-40B5-AE3D-532AFE0356D1}" type="datetime1">
              <a:rPr lang="en-US" smtClean="0"/>
              <a:pPr/>
              <a:t>9/18/17</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AD20DFC-E2D5-4BD6-B744-D8DEEAB5F7C2}" type="slidenum">
              <a:rPr lang="en-US" smtClean="0"/>
              <a:pPr/>
              <a:t>‹#›</a:t>
            </a:fld>
            <a:endParaRPr lang="en-US"/>
          </a:p>
        </p:txBody>
      </p:sp>
      <p:sp>
        <p:nvSpPr>
          <p:cNvPr id="8" name="Rounded Rectangle 16"/>
          <p:cNvSpPr/>
          <p:nvPr userDrawn="1"/>
        </p:nvSpPr>
        <p:spPr>
          <a:xfrm rot="20707748">
            <a:off x="-883225" y="-625990"/>
            <a:ext cx="7439907" cy="7344599"/>
          </a:xfrm>
          <a:custGeom>
            <a:avLst/>
            <a:gdLst/>
            <a:ahLst/>
            <a:cxnLst/>
            <a:rect l="l" t="t" r="r" b="b"/>
            <a:pathLst>
              <a:path w="7439907" h="7344599">
                <a:moveTo>
                  <a:pt x="1760047" y="0"/>
                </a:moveTo>
                <a:lnTo>
                  <a:pt x="7439906" y="1508202"/>
                </a:lnTo>
                <a:lnTo>
                  <a:pt x="7439907" y="7262509"/>
                </a:lnTo>
                <a:cubicBezTo>
                  <a:pt x="7439906" y="7307846"/>
                  <a:pt x="7403153" y="7344599"/>
                  <a:pt x="7357816" y="7344599"/>
                </a:cubicBezTo>
                <a:lnTo>
                  <a:pt x="2697558" y="7344599"/>
                </a:lnTo>
                <a:lnTo>
                  <a:pt x="0" y="6628303"/>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17"/>
          <p:cNvSpPr/>
          <p:nvPr userDrawn="1"/>
        </p:nvSpPr>
        <p:spPr>
          <a:xfrm rot="20707748">
            <a:off x="3237537" y="6275496"/>
            <a:ext cx="4387395" cy="1165008"/>
          </a:xfrm>
          <a:custGeom>
            <a:avLst/>
            <a:gdLst/>
            <a:ahLst/>
            <a:cxnLst/>
            <a:rect l="l" t="t" r="r" b="b"/>
            <a:pathLst>
              <a:path w="4387395" h="1165008">
                <a:moveTo>
                  <a:pt x="4337258" y="6451"/>
                </a:moveTo>
                <a:cubicBezTo>
                  <a:pt x="4366722" y="18913"/>
                  <a:pt x="4387395" y="48087"/>
                  <a:pt x="4387395" y="82090"/>
                </a:cubicBezTo>
                <a:lnTo>
                  <a:pt x="4387395" y="1165008"/>
                </a:lnTo>
                <a:lnTo>
                  <a:pt x="0" y="0"/>
                </a:lnTo>
                <a:lnTo>
                  <a:pt x="4305305" y="0"/>
                </a:lnTo>
                <a:cubicBezTo>
                  <a:pt x="4316639" y="0"/>
                  <a:pt x="4327437" y="2297"/>
                  <a:pt x="4337258" y="6451"/>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18"/>
          <p:cNvSpPr/>
          <p:nvPr userDrawn="1"/>
        </p:nvSpPr>
        <p:spPr>
          <a:xfrm rot="20707748">
            <a:off x="7660698" y="5462349"/>
            <a:ext cx="1709024" cy="1536003"/>
          </a:xfrm>
          <a:custGeom>
            <a:avLst/>
            <a:gdLst/>
            <a:ahLst/>
            <a:cxnLst/>
            <a:rect l="l" t="t" r="r" b="b"/>
            <a:pathLst>
              <a:path w="1709024" h="1536003">
                <a:moveTo>
                  <a:pt x="1709024" y="0"/>
                </a:moveTo>
                <a:lnTo>
                  <a:pt x="1301161" y="1536003"/>
                </a:lnTo>
                <a:lnTo>
                  <a:pt x="0" y="1190500"/>
                </a:lnTo>
                <a:lnTo>
                  <a:pt x="0" y="82090"/>
                </a:lnTo>
                <a:cubicBezTo>
                  <a:pt x="0" y="36753"/>
                  <a:pt x="36753" y="0"/>
                  <a:pt x="82090" y="0"/>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9"/>
          <p:cNvSpPr/>
          <p:nvPr userDrawn="1"/>
        </p:nvSpPr>
        <p:spPr>
          <a:xfrm rot="20707748">
            <a:off x="6667944" y="-490547"/>
            <a:ext cx="3064333" cy="5811872"/>
          </a:xfrm>
          <a:custGeom>
            <a:avLst/>
            <a:gdLst/>
            <a:ahLst/>
            <a:cxnLst/>
            <a:rect l="l" t="t" r="r" b="b"/>
            <a:pathLst>
              <a:path w="3064333" h="5811872">
                <a:moveTo>
                  <a:pt x="0" y="0"/>
                </a:moveTo>
                <a:lnTo>
                  <a:pt x="3064333" y="813688"/>
                </a:lnTo>
                <a:lnTo>
                  <a:pt x="1737140" y="5811872"/>
                </a:lnTo>
                <a:lnTo>
                  <a:pt x="82090" y="5811872"/>
                </a:lnTo>
                <a:cubicBezTo>
                  <a:pt x="36753" y="5811872"/>
                  <a:pt x="0" y="5775119"/>
                  <a:pt x="0" y="5729782"/>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79462" y="107577"/>
            <a:ext cx="7581901" cy="1653988"/>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9462" y="1761565"/>
            <a:ext cx="3657600" cy="515469"/>
          </a:xfrm>
        </p:spPr>
        <p:txBody>
          <a:bodyPr anchor="b">
            <a:normAutofit/>
          </a:bodyPr>
          <a:lstStyle>
            <a:lvl1pPr marL="0" indent="0" algn="ctr">
              <a:spcBef>
                <a:spcPct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9462" y="2393575"/>
            <a:ext cx="3657600" cy="3473823"/>
          </a:xfrm>
        </p:spPr>
        <p:txBody>
          <a:bodyPr>
            <a:normAutofit/>
          </a:bodyPr>
          <a:lstStyle>
            <a:lvl1pPr>
              <a:defRPr sz="2000"/>
            </a:lvl1pPr>
            <a:lvl2pPr>
              <a:defRPr sz="1800"/>
            </a:lvl2pPr>
            <a:lvl3pPr>
              <a:defRPr sz="1800"/>
            </a:lvl3pPr>
            <a:lvl4pPr>
              <a:defRPr sz="1800"/>
            </a:lvl4pPr>
            <a:lvl5pPr>
              <a:defRPr sz="1800"/>
            </a:lvl5pPr>
            <a:lvl6pPr marL="2173288" indent="-344488">
              <a:defRPr sz="1600"/>
            </a:lvl6pPr>
            <a:lvl7pPr marL="2173288" indent="-344488">
              <a:defRPr sz="1600"/>
            </a:lvl7pPr>
            <a:lvl8pPr marL="2173288" indent="-344488">
              <a:defRPr sz="1600"/>
            </a:lvl8pPr>
            <a:lvl9pPr marL="2173288"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03763" y="1761565"/>
            <a:ext cx="3657600" cy="515469"/>
          </a:xfrm>
        </p:spPr>
        <p:txBody>
          <a:bodyPr anchor="b">
            <a:normAutofit/>
          </a:bodyPr>
          <a:lstStyle>
            <a:lvl1pPr marL="0" indent="0" algn="ctr">
              <a:spcBef>
                <a:spcPct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03763" y="2393575"/>
            <a:ext cx="3657600" cy="3473823"/>
          </a:xfrm>
        </p:spPr>
        <p:txBody>
          <a:bodyPr>
            <a:normAutofit/>
          </a:bodyPr>
          <a:lstStyle>
            <a:lvl1pPr>
              <a:defRPr sz="2000"/>
            </a:lvl1pPr>
            <a:lvl2pPr>
              <a:defRPr sz="1800"/>
            </a:lvl2pPr>
            <a:lvl3pPr>
              <a:defRPr sz="1800"/>
            </a:lvl3pPr>
            <a:lvl4pPr>
              <a:defRPr sz="1800"/>
            </a:lvl4pPr>
            <a:lvl5pPr>
              <a:defRPr sz="1800"/>
            </a:lvl5pPr>
            <a:lvl6pPr marL="2173288" indent="-344488">
              <a:defRPr sz="1600"/>
            </a:lvl6pPr>
            <a:lvl7pPr marL="2173288" indent="-344488">
              <a:defRPr sz="1600"/>
            </a:lvl7pPr>
            <a:lvl8pPr marL="2173288" indent="-344488">
              <a:defRPr sz="1600"/>
            </a:lvl8pPr>
            <a:lvl9pPr marL="2173288"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0F48C029-2200-4EB8-BDE8-5EE0E23571A6}" type="datetime1">
              <a:rPr lang="en-US" smtClean="0"/>
              <a:pPr/>
              <a:t>9/18/17</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AD20DFC-E2D5-4BD6-B744-D8DEEAB5F7C2}" type="slidenum">
              <a:rPr lang="en-US" smtClean="0"/>
              <a:pPr/>
              <a:t>‹#›</a:t>
            </a:fld>
            <a:endParaRPr lang="en-US" dirty="0"/>
          </a:p>
        </p:txBody>
      </p:sp>
      <p:sp>
        <p:nvSpPr>
          <p:cNvPr id="10" name="Rounded Rectangle 52"/>
          <p:cNvSpPr/>
          <p:nvPr userDrawn="1"/>
        </p:nvSpPr>
        <p:spPr>
          <a:xfrm rot="20707748">
            <a:off x="-883225" y="-625990"/>
            <a:ext cx="7439907" cy="7344599"/>
          </a:xfrm>
          <a:custGeom>
            <a:avLst/>
            <a:gdLst/>
            <a:ahLst/>
            <a:cxnLst/>
            <a:rect l="l" t="t" r="r" b="b"/>
            <a:pathLst>
              <a:path w="7439907" h="7344599">
                <a:moveTo>
                  <a:pt x="1760047" y="0"/>
                </a:moveTo>
                <a:lnTo>
                  <a:pt x="7439906" y="1508202"/>
                </a:lnTo>
                <a:lnTo>
                  <a:pt x="7439907" y="7262509"/>
                </a:lnTo>
                <a:cubicBezTo>
                  <a:pt x="7439906" y="7307846"/>
                  <a:pt x="7403153" y="7344599"/>
                  <a:pt x="7357816" y="7344599"/>
                </a:cubicBezTo>
                <a:lnTo>
                  <a:pt x="2697558" y="7344599"/>
                </a:lnTo>
                <a:lnTo>
                  <a:pt x="0" y="6628303"/>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53"/>
          <p:cNvSpPr/>
          <p:nvPr userDrawn="1"/>
        </p:nvSpPr>
        <p:spPr>
          <a:xfrm rot="20707748">
            <a:off x="3237537" y="6275496"/>
            <a:ext cx="4387395" cy="1165008"/>
          </a:xfrm>
          <a:custGeom>
            <a:avLst/>
            <a:gdLst/>
            <a:ahLst/>
            <a:cxnLst/>
            <a:rect l="l" t="t" r="r" b="b"/>
            <a:pathLst>
              <a:path w="4387395" h="1165008">
                <a:moveTo>
                  <a:pt x="4337258" y="6451"/>
                </a:moveTo>
                <a:cubicBezTo>
                  <a:pt x="4366722" y="18913"/>
                  <a:pt x="4387395" y="48087"/>
                  <a:pt x="4387395" y="82090"/>
                </a:cubicBezTo>
                <a:lnTo>
                  <a:pt x="4387395" y="1165008"/>
                </a:lnTo>
                <a:lnTo>
                  <a:pt x="0" y="0"/>
                </a:lnTo>
                <a:lnTo>
                  <a:pt x="4305305" y="0"/>
                </a:lnTo>
                <a:cubicBezTo>
                  <a:pt x="4316639" y="0"/>
                  <a:pt x="4327437" y="2297"/>
                  <a:pt x="4337258" y="6451"/>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54"/>
          <p:cNvSpPr/>
          <p:nvPr userDrawn="1"/>
        </p:nvSpPr>
        <p:spPr>
          <a:xfrm rot="20707748">
            <a:off x="7660698" y="5462349"/>
            <a:ext cx="1709024" cy="1536003"/>
          </a:xfrm>
          <a:custGeom>
            <a:avLst/>
            <a:gdLst/>
            <a:ahLst/>
            <a:cxnLst/>
            <a:rect l="l" t="t" r="r" b="b"/>
            <a:pathLst>
              <a:path w="1709024" h="1536003">
                <a:moveTo>
                  <a:pt x="1709024" y="0"/>
                </a:moveTo>
                <a:lnTo>
                  <a:pt x="1301161" y="1536003"/>
                </a:lnTo>
                <a:lnTo>
                  <a:pt x="0" y="1190500"/>
                </a:lnTo>
                <a:lnTo>
                  <a:pt x="0" y="82090"/>
                </a:lnTo>
                <a:cubicBezTo>
                  <a:pt x="0" y="36753"/>
                  <a:pt x="36753" y="0"/>
                  <a:pt x="82090" y="0"/>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55"/>
          <p:cNvSpPr/>
          <p:nvPr userDrawn="1"/>
        </p:nvSpPr>
        <p:spPr>
          <a:xfrm rot="20707748">
            <a:off x="6667944" y="-490547"/>
            <a:ext cx="3064333" cy="5811872"/>
          </a:xfrm>
          <a:custGeom>
            <a:avLst/>
            <a:gdLst/>
            <a:ahLst/>
            <a:cxnLst/>
            <a:rect l="l" t="t" r="r" b="b"/>
            <a:pathLst>
              <a:path w="3064333" h="5811872">
                <a:moveTo>
                  <a:pt x="0" y="0"/>
                </a:moveTo>
                <a:lnTo>
                  <a:pt x="3064333" y="813688"/>
                </a:lnTo>
                <a:lnTo>
                  <a:pt x="1737140" y="5811872"/>
                </a:lnTo>
                <a:lnTo>
                  <a:pt x="82090" y="5811872"/>
                </a:lnTo>
                <a:cubicBezTo>
                  <a:pt x="36753" y="5811872"/>
                  <a:pt x="0" y="5775119"/>
                  <a:pt x="0" y="5729782"/>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07E45A1C-C0DD-4ED6-B23E-A9D2DD110058}" type="datetime1">
              <a:rPr lang="en-US" smtClean="0"/>
              <a:pPr/>
              <a:t>9/18/17</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AD20DFC-E2D5-4BD6-B744-D8DEEAB5F7C2}" type="slidenum">
              <a:rPr lang="en-US" smtClean="0"/>
              <a:pPr/>
              <a:t>‹#›</a:t>
            </a:fld>
            <a:endParaRPr lang="en-US"/>
          </a:p>
        </p:txBody>
      </p:sp>
      <p:sp>
        <p:nvSpPr>
          <p:cNvPr id="6" name="Rounded Rectangle 20"/>
          <p:cNvSpPr/>
          <p:nvPr userDrawn="1"/>
        </p:nvSpPr>
        <p:spPr>
          <a:xfrm rot="907748">
            <a:off x="-865440" y="850599"/>
            <a:ext cx="3615441" cy="6151724"/>
          </a:xfrm>
          <a:custGeom>
            <a:avLst/>
            <a:gdLst/>
            <a:ahLst/>
            <a:cxnLst/>
            <a:rect l="l" t="t" r="r" b="b"/>
            <a:pathLst>
              <a:path w="3615441" h="6151724">
                <a:moveTo>
                  <a:pt x="0" y="0"/>
                </a:moveTo>
                <a:lnTo>
                  <a:pt x="3533351" y="0"/>
                </a:lnTo>
                <a:cubicBezTo>
                  <a:pt x="3578688" y="0"/>
                  <a:pt x="3615441" y="36753"/>
                  <a:pt x="3615441" y="82090"/>
                </a:cubicBezTo>
                <a:lnTo>
                  <a:pt x="3615441" y="5623909"/>
                </a:lnTo>
                <a:lnTo>
                  <a:pt x="1663219" y="6151724"/>
                </a:ln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21"/>
          <p:cNvSpPr/>
          <p:nvPr userDrawn="1"/>
        </p:nvSpPr>
        <p:spPr>
          <a:xfrm rot="907748">
            <a:off x="17749" y="-511509"/>
            <a:ext cx="3735394" cy="1387781"/>
          </a:xfrm>
          <a:custGeom>
            <a:avLst/>
            <a:gdLst/>
            <a:ahLst/>
            <a:cxnLst/>
            <a:rect l="l" t="t" r="r" b="b"/>
            <a:pathLst>
              <a:path w="3735394" h="1387781">
                <a:moveTo>
                  <a:pt x="0" y="1009924"/>
                </a:moveTo>
                <a:lnTo>
                  <a:pt x="3735394" y="0"/>
                </a:lnTo>
                <a:lnTo>
                  <a:pt x="3735394" y="1305691"/>
                </a:lnTo>
                <a:cubicBezTo>
                  <a:pt x="3735394" y="1351028"/>
                  <a:pt x="3698641" y="1387781"/>
                  <a:pt x="3653304" y="1387781"/>
                </a:cubicBezTo>
                <a:lnTo>
                  <a:pt x="102160" y="1387781"/>
                </a:ln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22"/>
          <p:cNvSpPr/>
          <p:nvPr userDrawn="1"/>
        </p:nvSpPr>
        <p:spPr>
          <a:xfrm rot="907748">
            <a:off x="2146801" y="6590199"/>
            <a:ext cx="1981025" cy="535602"/>
          </a:xfrm>
          <a:custGeom>
            <a:avLst/>
            <a:gdLst/>
            <a:ahLst/>
            <a:cxnLst/>
            <a:rect l="l" t="t" r="r" b="b"/>
            <a:pathLst>
              <a:path w="1981025" h="535602">
                <a:moveTo>
                  <a:pt x="50137" y="6451"/>
                </a:moveTo>
                <a:cubicBezTo>
                  <a:pt x="59958" y="2297"/>
                  <a:pt x="70756" y="0"/>
                  <a:pt x="82090" y="0"/>
                </a:cubicBezTo>
                <a:lnTo>
                  <a:pt x="1981025" y="0"/>
                </a:lnTo>
                <a:lnTo>
                  <a:pt x="0" y="535602"/>
                </a:lnTo>
                <a:lnTo>
                  <a:pt x="0" y="82090"/>
                </a:lnTo>
                <a:cubicBezTo>
                  <a:pt x="0" y="48087"/>
                  <a:pt x="20674" y="18913"/>
                  <a:pt x="50137" y="6451"/>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23"/>
          <p:cNvSpPr/>
          <p:nvPr userDrawn="1"/>
        </p:nvSpPr>
        <p:spPr>
          <a:xfrm rot="907748">
            <a:off x="3185141" y="-553633"/>
            <a:ext cx="6782931" cy="7826540"/>
          </a:xfrm>
          <a:custGeom>
            <a:avLst/>
            <a:gdLst/>
            <a:ahLst/>
            <a:cxnLst/>
            <a:rect l="l" t="t" r="r" b="b"/>
            <a:pathLst>
              <a:path w="6782931" h="7826540">
                <a:moveTo>
                  <a:pt x="0" y="1349945"/>
                </a:moveTo>
                <a:lnTo>
                  <a:pt x="4993024" y="0"/>
                </a:lnTo>
                <a:lnTo>
                  <a:pt x="6782931" y="6620302"/>
                </a:lnTo>
                <a:lnTo>
                  <a:pt x="2321435" y="7826540"/>
                </a:lnTo>
                <a:lnTo>
                  <a:pt x="82090" y="7826540"/>
                </a:lnTo>
                <a:cubicBezTo>
                  <a:pt x="36753" y="7826540"/>
                  <a:pt x="0" y="7789787"/>
                  <a:pt x="0" y="7744450"/>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4C1B50-C580-4CB7-BA07-14C66C34B76D}" type="datetime1">
              <a:rPr lang="en-US" smtClean="0"/>
              <a:pPr/>
              <a:t>9/18/17</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AD20DFC-E2D5-4BD6-B744-D8DEEAB5F7C2}" type="slidenum">
              <a:rPr lang="en-US" smtClean="0"/>
              <a:pPr/>
              <a:t>‹#›</a:t>
            </a:fld>
            <a:endParaRPr lang="en-US" dirty="0"/>
          </a:p>
        </p:txBody>
      </p:sp>
      <p:sp>
        <p:nvSpPr>
          <p:cNvPr id="5" name="Rounded Rectangle 11"/>
          <p:cNvSpPr/>
          <p:nvPr userDrawn="1"/>
        </p:nvSpPr>
        <p:spPr>
          <a:xfrm rot="900000">
            <a:off x="-372248" y="-1218153"/>
            <a:ext cx="8577953" cy="6344114"/>
          </a:xfrm>
          <a:custGeom>
            <a:avLst/>
            <a:gdLst/>
            <a:ahLst/>
            <a:cxnLst/>
            <a:rect l="l" t="t" r="r" b="b"/>
            <a:pathLst>
              <a:path w="8577953" h="6344114">
                <a:moveTo>
                  <a:pt x="0" y="2298455"/>
                </a:moveTo>
                <a:lnTo>
                  <a:pt x="8577953" y="0"/>
                </a:lnTo>
                <a:lnTo>
                  <a:pt x="8577953" y="6262024"/>
                </a:lnTo>
                <a:cubicBezTo>
                  <a:pt x="8577953" y="6307361"/>
                  <a:pt x="8541200" y="6344113"/>
                  <a:pt x="8495863" y="6344113"/>
                </a:cubicBezTo>
                <a:lnTo>
                  <a:pt x="1084031" y="6344114"/>
                </a:ln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12"/>
          <p:cNvSpPr/>
          <p:nvPr userDrawn="1"/>
        </p:nvSpPr>
        <p:spPr>
          <a:xfrm rot="900000">
            <a:off x="-449071" y="5207889"/>
            <a:ext cx="7470000" cy="2486713"/>
          </a:xfrm>
          <a:custGeom>
            <a:avLst/>
            <a:gdLst/>
            <a:ahLst/>
            <a:cxnLst/>
            <a:rect l="l" t="t" r="r" b="b"/>
            <a:pathLst>
              <a:path w="7470000" h="2486713">
                <a:moveTo>
                  <a:pt x="0" y="0"/>
                </a:moveTo>
                <a:lnTo>
                  <a:pt x="7387910" y="0"/>
                </a:lnTo>
                <a:cubicBezTo>
                  <a:pt x="7433247" y="0"/>
                  <a:pt x="7470000" y="36753"/>
                  <a:pt x="7470000" y="82090"/>
                </a:cubicBezTo>
                <a:lnTo>
                  <a:pt x="7470000" y="663670"/>
                </a:lnTo>
                <a:lnTo>
                  <a:pt x="666313" y="2486713"/>
                </a:ln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13"/>
          <p:cNvSpPr/>
          <p:nvPr userDrawn="1"/>
        </p:nvSpPr>
        <p:spPr>
          <a:xfrm rot="900000">
            <a:off x="7192310" y="6483326"/>
            <a:ext cx="1932834" cy="635630"/>
          </a:xfrm>
          <a:custGeom>
            <a:avLst/>
            <a:gdLst/>
            <a:ahLst/>
            <a:cxnLst/>
            <a:rect l="l" t="t" r="r" b="b"/>
            <a:pathLst>
              <a:path w="1932834" h="635630">
                <a:moveTo>
                  <a:pt x="50137" y="6451"/>
                </a:moveTo>
                <a:cubicBezTo>
                  <a:pt x="59958" y="2297"/>
                  <a:pt x="70756" y="0"/>
                  <a:pt x="82090" y="0"/>
                </a:cubicBezTo>
                <a:lnTo>
                  <a:pt x="1901288" y="0"/>
                </a:lnTo>
                <a:lnTo>
                  <a:pt x="1932834" y="117729"/>
                </a:lnTo>
                <a:lnTo>
                  <a:pt x="0" y="635630"/>
                </a:lnTo>
                <a:lnTo>
                  <a:pt x="0" y="82090"/>
                </a:lnTo>
                <a:cubicBezTo>
                  <a:pt x="0" y="48087"/>
                  <a:pt x="20673" y="18913"/>
                  <a:pt x="50137" y="6451"/>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14"/>
          <p:cNvSpPr/>
          <p:nvPr userDrawn="1"/>
        </p:nvSpPr>
        <p:spPr>
          <a:xfrm rot="900000">
            <a:off x="8127084" y="92392"/>
            <a:ext cx="1878991" cy="6414233"/>
          </a:xfrm>
          <a:custGeom>
            <a:avLst/>
            <a:gdLst/>
            <a:ahLst/>
            <a:cxnLst/>
            <a:rect l="l" t="t" r="r" b="b"/>
            <a:pathLst>
              <a:path w="1878991" h="6414233">
                <a:moveTo>
                  <a:pt x="0" y="42953"/>
                </a:moveTo>
                <a:lnTo>
                  <a:pt x="160303" y="0"/>
                </a:lnTo>
                <a:lnTo>
                  <a:pt x="1878991" y="6414233"/>
                </a:lnTo>
                <a:lnTo>
                  <a:pt x="82090" y="6414233"/>
                </a:lnTo>
                <a:cubicBezTo>
                  <a:pt x="36753" y="6414233"/>
                  <a:pt x="0" y="6377480"/>
                  <a:pt x="0" y="6332143"/>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9929" y="457201"/>
            <a:ext cx="3566160" cy="1371600"/>
          </a:xfrm>
        </p:spPr>
        <p:txBody>
          <a:bodyPr anchor="b">
            <a:normAutofit/>
          </a:bodyPr>
          <a:lstStyle>
            <a:lvl1pPr algn="ctr">
              <a:defRPr sz="3600" b="1"/>
            </a:lvl1pPr>
          </a:lstStyle>
          <a:p>
            <a:r>
              <a:rPr lang="en-US" smtClean="0"/>
              <a:t>Click to edit Master title style</a:t>
            </a:r>
            <a:endParaRPr/>
          </a:p>
        </p:txBody>
      </p:sp>
      <p:sp>
        <p:nvSpPr>
          <p:cNvPr id="3" name="Content Placeholder 2"/>
          <p:cNvSpPr>
            <a:spLocks noGrp="1"/>
          </p:cNvSpPr>
          <p:nvPr>
            <p:ph idx="1"/>
          </p:nvPr>
        </p:nvSpPr>
        <p:spPr>
          <a:xfrm>
            <a:off x="4802393" y="457201"/>
            <a:ext cx="3566160" cy="5410200"/>
          </a:xfrm>
        </p:spPr>
        <p:txBody>
          <a:bodyPr>
            <a:normAutofit/>
          </a:bodyPr>
          <a:lstStyle>
            <a:lvl1pPr>
              <a:defRPr sz="2400"/>
            </a:lvl1pPr>
            <a:lvl2pPr>
              <a:defRPr sz="2200"/>
            </a:lvl2pPr>
            <a:lvl3pPr>
              <a:defRPr sz="2000"/>
            </a:lvl3pPr>
            <a:lvl4pPr>
              <a:defRPr sz="1800"/>
            </a:lvl4pPr>
            <a:lvl5pPr>
              <a:defRPr sz="1800"/>
            </a:lvl5pPr>
            <a:lvl6pPr marL="2173288" indent="-344488">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6pPr>
            <a:lvl7pPr marL="2173288" indent="-344488">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7pPr>
            <a:lvl8pPr marL="2173288" indent="-344488">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8pPr>
            <a:lvl9pPr marL="2173288" indent="-344488">
              <a:defRPr sz="1800" b="1" kern="1200" dirty="0">
                <a:solidFill>
                  <a:schemeClr val="tx1"/>
                </a:solidFill>
                <a:effectLst>
                  <a:outerShdw blurRad="101600" dist="63500" dir="2700000" algn="tl" rotWithShape="0">
                    <a:prstClr val="black">
                      <a:alpha val="75000"/>
                    </a:prstClr>
                  </a:outerShdw>
                </a:effectLst>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779929" y="1828801"/>
            <a:ext cx="3566160" cy="3657600"/>
          </a:xfrm>
        </p:spPr>
        <p:txBody>
          <a:bodyPr>
            <a:normAutofit/>
          </a:bodyPr>
          <a:lstStyle>
            <a:lvl1pPr marL="0" indent="0" algn="ctr">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C5816F-D43D-40D1-9B38-E1A2C18F0972}" type="datetime1">
              <a:rPr lang="en-US" smtClean="0"/>
              <a:pPr/>
              <a:t>9/18/17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AD20DFC-E2D5-4BD6-B744-D8DEEAB5F7C2}" type="slidenum">
              <a:rPr lang="en-US" smtClean="0"/>
              <a:pPr/>
              <a:t>‹#›</a:t>
            </a:fld>
            <a:endParaRPr 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240" y="457200"/>
            <a:ext cx="3566160" cy="1371600"/>
          </a:xfrm>
        </p:spPr>
        <p:txBody>
          <a:bodyPr anchor="b">
            <a:normAutofit/>
          </a:bodyPr>
          <a:lstStyle>
            <a:lvl1pPr algn="ctr">
              <a:defRPr sz="3600" b="1" kern="1200">
                <a:solidFill>
                  <a:schemeClr val="tx1"/>
                </a:solidFill>
                <a:effectLst>
                  <a:outerShdw blurRad="101600" dist="63500" dir="2700000" algn="tl" rotWithShape="0">
                    <a:prstClr val="black">
                      <a:alpha val="75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5266765" y="1676400"/>
            <a:ext cx="2975610" cy="2975610"/>
          </a:xfrm>
          <a:prstGeom prst="ellipse">
            <a:avLst/>
          </a:prstGeom>
          <a:solidFill>
            <a:schemeClr val="tx1">
              <a:lumMod val="75000"/>
            </a:schemeClr>
          </a:solidFill>
          <a:ln w="63500">
            <a:solidFill>
              <a:schemeClr val="tx1"/>
            </a:solidFill>
          </a:ln>
          <a:effectLst>
            <a:outerShdw blurRad="254000" dist="152400" dir="5400000" sx="90000" sy="-19000" rotWithShape="0">
              <a:prstClr val="black">
                <a:alpha val="2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777240" y="1828800"/>
            <a:ext cx="3566160" cy="3657600"/>
          </a:xfrm>
        </p:spPr>
        <p:txBody>
          <a:bodyPr vert="horz" lIns="91440" tIns="45720" rIns="91440" bIns="45720" rtlCol="0">
            <a:normAutofit/>
          </a:bodyPr>
          <a:lstStyle>
            <a:lvl1pPr marL="0" indent="0" algn="ctr">
              <a:spcBef>
                <a:spcPts val="600"/>
              </a:spcBef>
              <a:buNone/>
              <a:defRPr sz="2000" b="1" kern="1200">
                <a:solidFill>
                  <a:schemeClr val="tx1"/>
                </a:solidFill>
                <a:effectLst>
                  <a:outerShdw blurRad="101600" dist="63500" dir="2700000" algn="tl" rotWithShape="0">
                    <a:prstClr val="black">
                      <a:alpha val="75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7EB273CF-8910-423E-9890-FC81E25E5084}" type="datetime1">
              <a:rPr lang="en-US" smtClean="0"/>
              <a:pPr/>
              <a:t>9/18/17</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AD20DFC-E2D5-4BD6-B744-D8DEEAB5F7C2}" type="slidenum">
              <a:rPr lang="en-US" smtClean="0"/>
              <a:pPr/>
              <a:t>‹#›</a:t>
            </a:fld>
            <a:endParaRPr lang="en-US"/>
          </a:p>
        </p:txBody>
      </p:sp>
      <p:sp>
        <p:nvSpPr>
          <p:cNvPr id="8" name="Rounded Rectangle 14"/>
          <p:cNvSpPr/>
          <p:nvPr userDrawn="1"/>
        </p:nvSpPr>
        <p:spPr>
          <a:xfrm rot="900000">
            <a:off x="-533701" y="-979752"/>
            <a:ext cx="6672870" cy="6821601"/>
          </a:xfrm>
          <a:custGeom>
            <a:avLst/>
            <a:gdLst/>
            <a:ahLst/>
            <a:cxnLst/>
            <a:rect l="l" t="t" r="r" b="b"/>
            <a:pathLst>
              <a:path w="6672870" h="6821601">
                <a:moveTo>
                  <a:pt x="0" y="1787990"/>
                </a:moveTo>
                <a:lnTo>
                  <a:pt x="6672870" y="0"/>
                </a:lnTo>
                <a:lnTo>
                  <a:pt x="6672870" y="6739511"/>
                </a:lnTo>
                <a:cubicBezTo>
                  <a:pt x="6672870" y="6784848"/>
                  <a:pt x="6636117" y="6821601"/>
                  <a:pt x="6590780" y="6821601"/>
                </a:cubicBezTo>
                <a:lnTo>
                  <a:pt x="1348753" y="6821601"/>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15"/>
          <p:cNvSpPr/>
          <p:nvPr userDrawn="1"/>
        </p:nvSpPr>
        <p:spPr>
          <a:xfrm rot="900000">
            <a:off x="-283896" y="5969722"/>
            <a:ext cx="5300494" cy="1495954"/>
          </a:xfrm>
          <a:custGeom>
            <a:avLst/>
            <a:gdLst/>
            <a:ahLst/>
            <a:cxnLst/>
            <a:rect l="l" t="t" r="r" b="b"/>
            <a:pathLst>
              <a:path w="5300494" h="1495954">
                <a:moveTo>
                  <a:pt x="0" y="0"/>
                </a:moveTo>
                <a:lnTo>
                  <a:pt x="5218404" y="0"/>
                </a:lnTo>
                <a:cubicBezTo>
                  <a:pt x="5263741" y="0"/>
                  <a:pt x="5300494" y="36753"/>
                  <a:pt x="5300494" y="82090"/>
                </a:cubicBezTo>
                <a:lnTo>
                  <a:pt x="5300494" y="183095"/>
                </a:lnTo>
                <a:lnTo>
                  <a:pt x="400840" y="1495954"/>
                </a:ln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16"/>
          <p:cNvSpPr/>
          <p:nvPr userDrawn="1"/>
        </p:nvSpPr>
        <p:spPr>
          <a:xfrm rot="900000">
            <a:off x="6930292" y="-242630"/>
            <a:ext cx="2434235" cy="1383623"/>
          </a:xfrm>
          <a:custGeom>
            <a:avLst/>
            <a:gdLst/>
            <a:ahLst/>
            <a:cxnLst/>
            <a:rect l="l" t="t" r="r" b="b"/>
            <a:pathLst>
              <a:path w="2434235" h="1383623">
                <a:moveTo>
                  <a:pt x="0" y="552912"/>
                </a:moveTo>
                <a:lnTo>
                  <a:pt x="2063495" y="0"/>
                </a:lnTo>
                <a:lnTo>
                  <a:pt x="2434235" y="1383623"/>
                </a:lnTo>
                <a:lnTo>
                  <a:pt x="82090" y="1383622"/>
                </a:lnTo>
                <a:cubicBezTo>
                  <a:pt x="36754" y="1383622"/>
                  <a:pt x="0" y="1346869"/>
                  <a:pt x="0" y="1301533"/>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7"/>
          <p:cNvSpPr/>
          <p:nvPr userDrawn="1"/>
        </p:nvSpPr>
        <p:spPr>
          <a:xfrm rot="900000">
            <a:off x="5899782" y="1282101"/>
            <a:ext cx="3842742" cy="6178450"/>
          </a:xfrm>
          <a:custGeom>
            <a:avLst/>
            <a:gdLst/>
            <a:ahLst/>
            <a:cxnLst/>
            <a:rect l="l" t="t" r="r" b="b"/>
            <a:pathLst>
              <a:path w="3842742" h="6178450">
                <a:moveTo>
                  <a:pt x="50137" y="6451"/>
                </a:moveTo>
                <a:cubicBezTo>
                  <a:pt x="59958" y="2297"/>
                  <a:pt x="70756" y="0"/>
                  <a:pt x="82090" y="0"/>
                </a:cubicBezTo>
                <a:lnTo>
                  <a:pt x="2463128" y="0"/>
                </a:lnTo>
                <a:lnTo>
                  <a:pt x="3842742" y="5148790"/>
                </a:lnTo>
                <a:lnTo>
                  <a:pt x="0" y="6178450"/>
                </a:lnTo>
                <a:lnTo>
                  <a:pt x="0" y="82090"/>
                </a:lnTo>
                <a:cubicBezTo>
                  <a:pt x="0" y="48087"/>
                  <a:pt x="20674" y="18913"/>
                  <a:pt x="50137" y="6451"/>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2.png"/><Relationship Id="rId1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GridOverlay.png"/>
          <p:cNvPicPr>
            <a:picLocks noChangeAspect="1"/>
          </p:cNvPicPr>
          <p:nvPr/>
        </p:nvPicPr>
        <p:blipFill>
          <a:blip r:embed="rId14"/>
          <a:stretch>
            <a:fillRect/>
          </a:stretch>
        </p:blipFill>
        <p:spPr>
          <a:xfrm>
            <a:off x="0" y="0"/>
            <a:ext cx="9144000" cy="6858000"/>
          </a:xfrm>
          <a:prstGeom prst="rect">
            <a:avLst/>
          </a:prstGeom>
          <a:solidFill>
            <a:schemeClr val="bg2">
              <a:lumMod val="60000"/>
              <a:lumOff val="40000"/>
              <a:alpha val="10000"/>
            </a:schemeClr>
          </a:solidFill>
        </p:spPr>
      </p:pic>
      <p:sp>
        <p:nvSpPr>
          <p:cNvPr id="2" name="Title Placeholder 1"/>
          <p:cNvSpPr>
            <a:spLocks noGrp="1"/>
          </p:cNvSpPr>
          <p:nvPr>
            <p:ph type="title"/>
          </p:nvPr>
        </p:nvSpPr>
        <p:spPr>
          <a:xfrm>
            <a:off x="779462" y="107577"/>
            <a:ext cx="7581901" cy="1653988"/>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779462" y="1882588"/>
            <a:ext cx="7581901" cy="39534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651812" y="6356350"/>
            <a:ext cx="2133600" cy="365125"/>
          </a:xfrm>
          <a:prstGeom prst="rect">
            <a:avLst/>
          </a:prstGeom>
        </p:spPr>
        <p:txBody>
          <a:bodyPr vert="horz" lIns="91440" tIns="45720" rIns="91440" bIns="45720" rtlCol="0" anchor="ctr"/>
          <a:lstStyle>
            <a:lvl1pPr algn="r">
              <a:defRPr sz="1100">
                <a:solidFill>
                  <a:schemeClr val="tx1">
                    <a:tint val="75000"/>
                  </a:schemeClr>
                </a:solidFill>
                <a:effectLst>
                  <a:outerShdw blurRad="101600" dist="63500" dir="2700000" algn="tl" rotWithShape="0">
                    <a:prstClr val="black">
                      <a:alpha val="75000"/>
                    </a:prstClr>
                  </a:outerShdw>
                </a:effectLst>
              </a:defRPr>
            </a:lvl1pPr>
          </a:lstStyle>
          <a:p>
            <a:fld id="{4EC5816F-D43D-40D1-9B38-E1A2C18F0972}" type="datetime1">
              <a:rPr lang="en-US" smtClean="0"/>
              <a:pPr/>
              <a:t>9/18/17</a:t>
            </a:fld>
            <a:endParaRPr lang="en-US" dirty="0"/>
          </a:p>
        </p:txBody>
      </p:sp>
      <p:sp>
        <p:nvSpPr>
          <p:cNvPr id="5" name="Footer Placeholder 4"/>
          <p:cNvSpPr>
            <a:spLocks noGrp="1"/>
          </p:cNvSpPr>
          <p:nvPr>
            <p:ph type="ftr" sz="quarter" idx="3"/>
          </p:nvPr>
        </p:nvSpPr>
        <p:spPr>
          <a:xfrm>
            <a:off x="354106" y="6356350"/>
            <a:ext cx="2895600" cy="365125"/>
          </a:xfrm>
          <a:prstGeom prst="rect">
            <a:avLst/>
          </a:prstGeom>
        </p:spPr>
        <p:txBody>
          <a:bodyPr vert="horz" lIns="91440" tIns="45720" rIns="91440" bIns="45720" rtlCol="0" anchor="ctr"/>
          <a:lstStyle>
            <a:lvl1pPr algn="l">
              <a:defRPr sz="1100">
                <a:solidFill>
                  <a:schemeClr val="tx1">
                    <a:tint val="75000"/>
                  </a:schemeClr>
                </a:solidFill>
                <a:effectLst>
                  <a:outerShdw blurRad="101600" dist="63500" dir="2700000" algn="tl" rotWithShape="0">
                    <a:prstClr val="black">
                      <a:alpha val="75000"/>
                    </a:prstClr>
                  </a:outerShdw>
                </a:effectLst>
              </a:defRPr>
            </a:lvl1pPr>
          </a:lstStyle>
          <a:p>
            <a:endParaRPr lang="en-US" dirty="0"/>
          </a:p>
        </p:txBody>
      </p:sp>
      <p:sp>
        <p:nvSpPr>
          <p:cNvPr id="6" name="Slide Number Placeholder 5"/>
          <p:cNvSpPr>
            <a:spLocks noGrp="1"/>
          </p:cNvSpPr>
          <p:nvPr>
            <p:ph type="sldNum" sz="quarter" idx="4"/>
          </p:nvPr>
        </p:nvSpPr>
        <p:spPr>
          <a:xfrm>
            <a:off x="4191000" y="6356350"/>
            <a:ext cx="762000" cy="365125"/>
          </a:xfrm>
          <a:prstGeom prst="rect">
            <a:avLst/>
          </a:prstGeom>
        </p:spPr>
        <p:txBody>
          <a:bodyPr vert="horz" lIns="91440" tIns="45720" rIns="91440" bIns="45720" rtlCol="0" anchor="ctr"/>
          <a:lstStyle>
            <a:lvl1pPr algn="ctr">
              <a:defRPr sz="1100">
                <a:solidFill>
                  <a:schemeClr val="tx1">
                    <a:tint val="75000"/>
                  </a:schemeClr>
                </a:solidFill>
                <a:effectLst>
                  <a:outerShdw blurRad="101600" dist="63500" dir="2700000" algn="tl" rotWithShape="0">
                    <a:prstClr val="black">
                      <a:alpha val="75000"/>
                    </a:prstClr>
                  </a:outerShdw>
                </a:effectLst>
              </a:defRPr>
            </a:lvl1pPr>
          </a:lstStyle>
          <a:p>
            <a:fld id="{1AD20DFC-E2D5-4BD6-B744-D8DEEAB5F7C2}"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Lst>
  <p:hf sldNum="0" hdr="0" ftr="0" dt="0"/>
  <p:txStyles>
    <p:titleStyle>
      <a:lvl1pPr algn="ctr" defTabSz="914400" rtl="0" eaLnBrk="1" latinLnBrk="0" hangingPunct="1">
        <a:spcBef>
          <a:spcPct val="0"/>
        </a:spcBef>
        <a:buNone/>
        <a:defRPr sz="5600" b="1" kern="1200">
          <a:solidFill>
            <a:schemeClr val="tx1"/>
          </a:solidFill>
          <a:effectLst>
            <a:outerShdw blurRad="101600" dist="63500" dir="2700000" algn="tl" rotWithShape="0">
              <a:prstClr val="black">
                <a:alpha val="75000"/>
              </a:prstClr>
            </a:outerShdw>
          </a:effectLst>
          <a:latin typeface="+mj-lt"/>
          <a:ea typeface="+mj-ea"/>
          <a:cs typeface="+mj-cs"/>
        </a:defRPr>
      </a:lvl1pPr>
    </p:titleStyle>
    <p:bodyStyle>
      <a:lvl1pPr marL="403225" indent="-403225" algn="l" defTabSz="914400" rtl="0" eaLnBrk="1" latinLnBrk="0" hangingPunct="1">
        <a:spcBef>
          <a:spcPts val="2000"/>
        </a:spcBef>
        <a:buFontTx/>
        <a:buBlip>
          <a:blip r:embed="rId15"/>
        </a:buBlip>
        <a:defRPr sz="2400" b="1" kern="1200">
          <a:solidFill>
            <a:schemeClr val="tx1"/>
          </a:solidFill>
          <a:effectLst>
            <a:outerShdw blurRad="101600" dist="63500" dir="2700000" algn="tl" rotWithShape="0">
              <a:prstClr val="black">
                <a:alpha val="75000"/>
              </a:prstClr>
            </a:outerShdw>
          </a:effectLst>
          <a:latin typeface="+mn-lt"/>
          <a:ea typeface="+mn-ea"/>
          <a:cs typeface="+mn-cs"/>
        </a:defRPr>
      </a:lvl1pPr>
      <a:lvl2pPr marL="806450" indent="-403225" algn="l" defTabSz="914400" rtl="0" eaLnBrk="1" latinLnBrk="0" hangingPunct="1">
        <a:spcBef>
          <a:spcPts val="600"/>
        </a:spcBef>
        <a:buFontTx/>
        <a:buBlip>
          <a:blip r:embed="rId15"/>
        </a:buBlip>
        <a:defRPr sz="2200" b="1" kern="1200">
          <a:solidFill>
            <a:schemeClr val="tx1"/>
          </a:solidFill>
          <a:effectLst>
            <a:outerShdw blurRad="101600" dist="63500" dir="2700000" algn="tl" rotWithShape="0">
              <a:prstClr val="black">
                <a:alpha val="75000"/>
              </a:prstClr>
            </a:outerShdw>
          </a:effectLst>
          <a:latin typeface="+mn-lt"/>
          <a:ea typeface="+mn-ea"/>
          <a:cs typeface="+mn-cs"/>
        </a:defRPr>
      </a:lvl2pPr>
      <a:lvl3pPr marL="1143000" indent="-336550" algn="l" defTabSz="914400" rtl="0" eaLnBrk="1" latinLnBrk="0" hangingPunct="1">
        <a:spcBef>
          <a:spcPts val="600"/>
        </a:spcBef>
        <a:buFontTx/>
        <a:buBlip>
          <a:blip r:embed="rId15"/>
        </a:buBlip>
        <a:defRPr sz="2000" b="1" kern="1200">
          <a:solidFill>
            <a:schemeClr val="tx1"/>
          </a:solidFill>
          <a:effectLst>
            <a:outerShdw blurRad="101600" dist="63500" dir="2700000" algn="tl" rotWithShape="0">
              <a:prstClr val="black">
                <a:alpha val="75000"/>
              </a:prstClr>
            </a:outerShdw>
          </a:effectLst>
          <a:latin typeface="+mn-lt"/>
          <a:ea typeface="+mn-ea"/>
          <a:cs typeface="+mn-cs"/>
        </a:defRPr>
      </a:lvl3pPr>
      <a:lvl4pPr marL="1492250" indent="-349250" algn="l" defTabSz="914400" rtl="0" eaLnBrk="1" latinLnBrk="0" hangingPunct="1">
        <a:spcBef>
          <a:spcPts val="600"/>
        </a:spcBef>
        <a:buFontTx/>
        <a:buBlip>
          <a:blip r:embed="rId15"/>
        </a:buBlip>
        <a:defRPr sz="1800" b="1" kern="1200">
          <a:solidFill>
            <a:schemeClr val="tx1"/>
          </a:solidFill>
          <a:effectLst>
            <a:outerShdw blurRad="101600" dist="63500" dir="2700000" algn="tl" rotWithShape="0">
              <a:prstClr val="black">
                <a:alpha val="75000"/>
              </a:prstClr>
            </a:outerShdw>
          </a:effectLst>
          <a:latin typeface="+mn-lt"/>
          <a:ea typeface="+mn-ea"/>
          <a:cs typeface="+mn-cs"/>
        </a:defRPr>
      </a:lvl4pPr>
      <a:lvl5pPr marL="1828800" indent="-336550" algn="l" defTabSz="914400" rtl="0" eaLnBrk="1" latinLnBrk="0" hangingPunct="1">
        <a:spcBef>
          <a:spcPts val="600"/>
        </a:spcBef>
        <a:buFontTx/>
        <a:buBlip>
          <a:blip r:embed="rId15"/>
        </a:buBlip>
        <a:defRPr sz="1800" b="1" kern="1200">
          <a:solidFill>
            <a:schemeClr val="tx1"/>
          </a:solidFill>
          <a:effectLst>
            <a:outerShdw blurRad="101600" dist="63500" dir="2700000" algn="tl" rotWithShape="0">
              <a:prstClr val="black">
                <a:alpha val="75000"/>
              </a:prstClr>
            </a:outerShdw>
          </a:effectLst>
          <a:latin typeface="+mn-lt"/>
          <a:ea typeface="+mn-ea"/>
          <a:cs typeface="+mn-cs"/>
        </a:defRPr>
      </a:lvl5pPr>
      <a:lvl6pPr marL="2173288" indent="-344488" algn="l" defTabSz="914400" rtl="0" eaLnBrk="1" latinLnBrk="0" hangingPunct="1">
        <a:spcBef>
          <a:spcPct val="20000"/>
        </a:spcBef>
        <a:buFontTx/>
        <a:buBlip>
          <a:blip r:embed="rId15"/>
        </a:buBlip>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6pPr>
      <a:lvl7pPr marL="2516188" indent="-344488" algn="l" defTabSz="914400" rtl="0" eaLnBrk="1" latinLnBrk="0" hangingPunct="1">
        <a:spcBef>
          <a:spcPct val="20000"/>
        </a:spcBef>
        <a:buFontTx/>
        <a:buBlip>
          <a:blip r:embed="rId15"/>
        </a:buBlip>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7pPr>
      <a:lvl8pPr marL="2860675" indent="-344488" algn="l" defTabSz="914400" rtl="0" eaLnBrk="1" latinLnBrk="0" hangingPunct="1">
        <a:spcBef>
          <a:spcPct val="20000"/>
        </a:spcBef>
        <a:buFontTx/>
        <a:buBlip>
          <a:blip r:embed="rId15"/>
        </a:buBlip>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8pPr>
      <a:lvl9pPr marL="3205163" indent="-344488" algn="l" defTabSz="914400" rtl="0" eaLnBrk="1" latinLnBrk="0" hangingPunct="1">
        <a:spcBef>
          <a:spcPct val="20000"/>
        </a:spcBef>
        <a:buFontTx/>
        <a:buBlip>
          <a:blip r:embed="rId15"/>
        </a:buBlip>
        <a:defRPr lang="en-US" sz="1800" b="1" kern="1200" dirty="0">
          <a:solidFill>
            <a:schemeClr val="tx1"/>
          </a:solidFill>
          <a:effectLst>
            <a:outerShdw blurRad="101600" dist="63500" dir="2700000" algn="tl" rotWithShape="0">
              <a:prstClr val="black">
                <a:alpha val="75000"/>
              </a:prst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52600"/>
            <a:ext cx="7772400" cy="1470025"/>
          </a:xfrm>
        </p:spPr>
        <p:txBody>
          <a:bodyPr/>
          <a:lstStyle/>
          <a:p>
            <a:r>
              <a:rPr lang="en-US" dirty="0" smtClean="0"/>
              <a:t>Reasoning About Parallelism</a:t>
            </a:r>
            <a:endParaRPr lang="en-US" b="1" dirty="0"/>
          </a:p>
        </p:txBody>
      </p:sp>
      <p:pic>
        <p:nvPicPr>
          <p:cNvPr id="5" name="Picture 4"/>
          <p:cNvPicPr>
            <a:picLocks noChangeAspect="1"/>
          </p:cNvPicPr>
          <p:nvPr/>
        </p:nvPicPr>
        <p:blipFill>
          <a:blip r:embed="rId2"/>
          <a:stretch>
            <a:fillRect/>
          </a:stretch>
        </p:blipFill>
        <p:spPr>
          <a:xfrm>
            <a:off x="2590800" y="3810000"/>
            <a:ext cx="3810000" cy="2438400"/>
          </a:xfrm>
          <a:prstGeom prst="rect">
            <a:avLst/>
          </a:prstGeom>
        </p:spPr>
      </p:pic>
      <p:pic>
        <p:nvPicPr>
          <p:cNvPr id="3" name="Picture 2"/>
          <p:cNvPicPr>
            <a:picLocks noChangeAspect="1"/>
          </p:cNvPicPr>
          <p:nvPr/>
        </p:nvPicPr>
        <p:blipFill>
          <a:blip r:embed="rId3"/>
          <a:stretch>
            <a:fillRect/>
          </a:stretch>
        </p:blipFill>
        <p:spPr>
          <a:xfrm>
            <a:off x="7026031" y="3810000"/>
            <a:ext cx="1795585" cy="1836026"/>
          </a:xfrm>
          <a:prstGeom prst="rect">
            <a:avLst/>
          </a:prstGeom>
        </p:spPr>
      </p:pic>
      <p:pic>
        <p:nvPicPr>
          <p:cNvPr id="4" name="Picture 3"/>
          <p:cNvPicPr>
            <a:picLocks noChangeAspect="1"/>
          </p:cNvPicPr>
          <p:nvPr/>
        </p:nvPicPr>
        <p:blipFill>
          <a:blip r:embed="rId4"/>
          <a:stretch>
            <a:fillRect/>
          </a:stretch>
        </p:blipFill>
        <p:spPr>
          <a:xfrm>
            <a:off x="597877" y="3350846"/>
            <a:ext cx="2420782" cy="1605084"/>
          </a:xfrm>
          <a:prstGeom prst="rect">
            <a:avLst/>
          </a:prstGeom>
        </p:spPr>
      </p:pic>
    </p:spTree>
    <p:extLst>
      <p:ext uri="{BB962C8B-B14F-4D97-AF65-F5344CB8AC3E}">
        <p14:creationId xmlns:p14="http://schemas.microsoft.com/office/powerpoint/2010/main" val="246128474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Parallelizing our lives</a:t>
            </a:r>
            <a:endParaRPr lang="en-US" b="1" dirty="0"/>
          </a:p>
        </p:txBody>
      </p:sp>
      <p:sp>
        <p:nvSpPr>
          <p:cNvPr id="3" name="Content Placeholder 2"/>
          <p:cNvSpPr>
            <a:spLocks noGrp="1"/>
          </p:cNvSpPr>
          <p:nvPr>
            <p:ph idx="1"/>
          </p:nvPr>
        </p:nvSpPr>
        <p:spPr>
          <a:xfrm>
            <a:off x="779462" y="1642308"/>
            <a:ext cx="7581901" cy="3953436"/>
          </a:xfrm>
        </p:spPr>
        <p:txBody>
          <a:bodyPr>
            <a:noAutofit/>
          </a:bodyPr>
          <a:lstStyle/>
          <a:p>
            <a:r>
              <a:rPr lang="en-US" b="0" dirty="0" smtClean="0"/>
              <a:t>Many of the tasks we perform in our everyday lives include significant parallelism</a:t>
            </a:r>
          </a:p>
          <a:p>
            <a:r>
              <a:rPr lang="en-US" b="0" dirty="0" smtClean="0"/>
              <a:t>Can you name some of these?</a:t>
            </a:r>
          </a:p>
          <a:p>
            <a:r>
              <a:rPr lang="en-US" b="0" dirty="0" smtClean="0"/>
              <a:t>Form groups of </a:t>
            </a:r>
            <a:r>
              <a:rPr lang="en-US" b="0" dirty="0"/>
              <a:t>2</a:t>
            </a:r>
            <a:r>
              <a:rPr lang="en-US" b="0" dirty="0" smtClean="0"/>
              <a:t> and write down a list of your daily activities (e.g., shower, get dressed, eat breakfast, dry your hair)</a:t>
            </a:r>
          </a:p>
          <a:p>
            <a:pPr lvl="1"/>
            <a:r>
              <a:rPr lang="en-US" sz="2400" b="0" dirty="0" smtClean="0"/>
              <a:t>Identify at least 12-15 activities</a:t>
            </a:r>
          </a:p>
          <a:p>
            <a:r>
              <a:rPr lang="en-US" b="0" dirty="0" smtClean="0"/>
              <a:t>Consider which of these activities could be carried out concurrently </a:t>
            </a:r>
          </a:p>
          <a:p>
            <a:pPr lvl="1"/>
            <a:r>
              <a:rPr lang="en-US" sz="2400" b="0" dirty="0" smtClean="0"/>
              <a:t>Identify pairs of parallelizable activities</a:t>
            </a:r>
            <a:endParaRPr lang="en-US" sz="2400" b="0" dirty="0"/>
          </a:p>
        </p:txBody>
      </p:sp>
    </p:spTree>
    <p:extLst>
      <p:ext uri="{BB962C8B-B14F-4D97-AF65-F5344CB8AC3E}">
        <p14:creationId xmlns:p14="http://schemas.microsoft.com/office/powerpoint/2010/main" val="209905824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b="1" dirty="0" smtClean="0"/>
              <a:t>What is wrong with our world?</a:t>
            </a:r>
            <a:endParaRPr lang="en-US" b="1" dirty="0"/>
          </a:p>
        </p:txBody>
      </p:sp>
      <p:sp>
        <p:nvSpPr>
          <p:cNvPr id="3" name="Content Placeholder 2"/>
          <p:cNvSpPr>
            <a:spLocks noGrp="1"/>
          </p:cNvSpPr>
          <p:nvPr>
            <p:ph idx="1"/>
          </p:nvPr>
        </p:nvSpPr>
        <p:spPr>
          <a:xfrm>
            <a:off x="457200" y="1699522"/>
            <a:ext cx="8229600" cy="4525963"/>
          </a:xfrm>
        </p:spPr>
        <p:txBody>
          <a:bodyPr>
            <a:normAutofit/>
          </a:bodyPr>
          <a:lstStyle/>
          <a:p>
            <a:r>
              <a:rPr lang="en-US" b="0" dirty="0" smtClean="0"/>
              <a:t>Next, consider why many of these cannot presently be carried out in parallel</a:t>
            </a:r>
          </a:p>
          <a:p>
            <a:pPr lvl="1"/>
            <a:r>
              <a:rPr lang="en-US" b="0" dirty="0" smtClean="0"/>
              <a:t>What would need to be changed in our physical world (e.g., showers, cars, smartphones) to allow us to complete many of these activities in parallel</a:t>
            </a:r>
          </a:p>
          <a:p>
            <a:pPr lvl="1"/>
            <a:r>
              <a:rPr lang="en-US" b="0" dirty="0" smtClean="0"/>
              <a:t>How often is parallelism inhibited by our inability of carrying out two things at the same time?</a:t>
            </a:r>
          </a:p>
          <a:p>
            <a:r>
              <a:rPr lang="en-US" b="0" dirty="0" smtClean="0"/>
              <a:t>Estimate how much more quickly it would take to carry out these activities if you could change these physical systems</a:t>
            </a:r>
            <a:endParaRPr lang="en-US" b="0" dirty="0"/>
          </a:p>
        </p:txBody>
      </p:sp>
      <p:pic>
        <p:nvPicPr>
          <p:cNvPr id="6" name="Picture 5"/>
          <p:cNvPicPr>
            <a:picLocks noChangeAspect="1"/>
          </p:cNvPicPr>
          <p:nvPr/>
        </p:nvPicPr>
        <p:blipFill>
          <a:blip r:embed="rId2"/>
          <a:stretch>
            <a:fillRect/>
          </a:stretch>
        </p:blipFill>
        <p:spPr>
          <a:xfrm>
            <a:off x="1057746" y="5423469"/>
            <a:ext cx="2100286" cy="1345379"/>
          </a:xfrm>
          <a:prstGeom prst="rect">
            <a:avLst/>
          </a:prstGeom>
        </p:spPr>
      </p:pic>
      <p:pic>
        <p:nvPicPr>
          <p:cNvPr id="7" name="Picture 6"/>
          <p:cNvPicPr>
            <a:picLocks noChangeAspect="1"/>
          </p:cNvPicPr>
          <p:nvPr/>
        </p:nvPicPr>
        <p:blipFill>
          <a:blip r:embed="rId3"/>
          <a:stretch>
            <a:fillRect/>
          </a:stretch>
        </p:blipFill>
        <p:spPr>
          <a:xfrm>
            <a:off x="3461440" y="5423468"/>
            <a:ext cx="2270813" cy="1345379"/>
          </a:xfrm>
          <a:prstGeom prst="rect">
            <a:avLst/>
          </a:prstGeom>
        </p:spPr>
      </p:pic>
      <p:pic>
        <p:nvPicPr>
          <p:cNvPr id="8" name="Picture 7"/>
          <p:cNvPicPr>
            <a:picLocks noChangeAspect="1"/>
          </p:cNvPicPr>
          <p:nvPr/>
        </p:nvPicPr>
        <p:blipFill>
          <a:blip r:embed="rId4"/>
          <a:stretch>
            <a:fillRect/>
          </a:stretch>
        </p:blipFill>
        <p:spPr>
          <a:xfrm>
            <a:off x="6006376" y="5423468"/>
            <a:ext cx="2126280" cy="1332669"/>
          </a:xfrm>
          <a:prstGeom prst="rect">
            <a:avLst/>
          </a:prstGeom>
        </p:spPr>
      </p:pic>
    </p:spTree>
    <p:extLst>
      <p:ext uri="{BB962C8B-B14F-4D97-AF65-F5344CB8AC3E}">
        <p14:creationId xmlns:p14="http://schemas.microsoft.com/office/powerpoint/2010/main" val="231423423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b="1" dirty="0" smtClean="0"/>
              <a:t>Let’s Bake Some Cakes</a:t>
            </a:r>
            <a:endParaRPr lang="en-US" b="1" dirty="0"/>
          </a:p>
        </p:txBody>
      </p:sp>
      <p:sp>
        <p:nvSpPr>
          <p:cNvPr id="3" name="Content Placeholder 2"/>
          <p:cNvSpPr>
            <a:spLocks noGrp="1"/>
          </p:cNvSpPr>
          <p:nvPr>
            <p:ph idx="1"/>
          </p:nvPr>
        </p:nvSpPr>
        <p:spPr/>
        <p:txBody>
          <a:bodyPr>
            <a:noAutofit/>
          </a:bodyPr>
          <a:lstStyle/>
          <a:p>
            <a:pPr>
              <a:spcBef>
                <a:spcPts val="800"/>
              </a:spcBef>
            </a:pPr>
            <a:r>
              <a:rPr lang="en-US" b="0" dirty="0"/>
              <a:t>You are trying to bake 3 blueberry pound </a:t>
            </a:r>
            <a:r>
              <a:rPr lang="en-US" b="0" dirty="0" smtClean="0"/>
              <a:t>cakes</a:t>
            </a:r>
          </a:p>
          <a:p>
            <a:pPr>
              <a:spcBef>
                <a:spcPts val="800"/>
              </a:spcBef>
            </a:pPr>
            <a:r>
              <a:rPr lang="en-US" b="0" dirty="0" smtClean="0"/>
              <a:t>Cake </a:t>
            </a:r>
            <a:r>
              <a:rPr lang="en-US" b="0" dirty="0"/>
              <a:t>ingredients are as follows:</a:t>
            </a:r>
          </a:p>
          <a:p>
            <a:pPr>
              <a:spcBef>
                <a:spcPts val="800"/>
              </a:spcBef>
              <a:buNone/>
            </a:pPr>
            <a:r>
              <a:rPr lang="en-US" sz="1400" b="0" dirty="0"/>
              <a:t> </a:t>
            </a:r>
          </a:p>
          <a:p>
            <a:pPr>
              <a:spcBef>
                <a:spcPts val="800"/>
              </a:spcBef>
              <a:buFont typeface="Wingdings" charset="2"/>
              <a:buChar char="Ø"/>
            </a:pPr>
            <a:r>
              <a:rPr lang="en-US" b="0" dirty="0"/>
              <a:t>1 cup butter, softened </a:t>
            </a:r>
            <a:endParaRPr lang="en-US" b="0" dirty="0" smtClean="0"/>
          </a:p>
          <a:p>
            <a:pPr>
              <a:spcBef>
                <a:spcPts val="800"/>
              </a:spcBef>
              <a:buFont typeface="Wingdings" charset="2"/>
              <a:buChar char="Ø"/>
            </a:pPr>
            <a:r>
              <a:rPr lang="en-US" b="0" dirty="0" smtClean="0"/>
              <a:t>1 </a:t>
            </a:r>
            <a:r>
              <a:rPr lang="en-US" b="0" dirty="0"/>
              <a:t>cup sugar </a:t>
            </a:r>
            <a:endParaRPr lang="en-US" b="0" dirty="0" smtClean="0"/>
          </a:p>
          <a:p>
            <a:pPr>
              <a:spcBef>
                <a:spcPts val="800"/>
              </a:spcBef>
              <a:buFont typeface="Wingdings" charset="2"/>
              <a:buChar char="Ø"/>
            </a:pPr>
            <a:r>
              <a:rPr lang="en-US" b="0" dirty="0" smtClean="0"/>
              <a:t>4 </a:t>
            </a:r>
            <a:r>
              <a:rPr lang="en-US" b="0" dirty="0"/>
              <a:t>large eggs </a:t>
            </a:r>
            <a:endParaRPr lang="en-US" b="0" dirty="0" smtClean="0"/>
          </a:p>
          <a:p>
            <a:pPr>
              <a:spcBef>
                <a:spcPts val="800"/>
              </a:spcBef>
              <a:buFont typeface="Wingdings" charset="2"/>
              <a:buChar char="Ø"/>
            </a:pPr>
            <a:r>
              <a:rPr lang="en-US" b="0" dirty="0" smtClean="0"/>
              <a:t>1 </a:t>
            </a:r>
            <a:r>
              <a:rPr lang="en-US" b="0" dirty="0"/>
              <a:t>teaspoon vanilla </a:t>
            </a:r>
            <a:r>
              <a:rPr lang="en-US" b="0" dirty="0" smtClean="0"/>
              <a:t>extract</a:t>
            </a:r>
          </a:p>
          <a:p>
            <a:pPr>
              <a:spcBef>
                <a:spcPts val="800"/>
              </a:spcBef>
              <a:buFont typeface="Wingdings" charset="2"/>
              <a:buChar char="Ø"/>
            </a:pPr>
            <a:r>
              <a:rPr lang="en-US" b="0" dirty="0" smtClean="0"/>
              <a:t>1/2 </a:t>
            </a:r>
            <a:r>
              <a:rPr lang="en-US" b="0" dirty="0"/>
              <a:t>teaspoon salt </a:t>
            </a:r>
          </a:p>
          <a:p>
            <a:pPr>
              <a:spcBef>
                <a:spcPts val="800"/>
              </a:spcBef>
              <a:buFont typeface="Wingdings" charset="2"/>
              <a:buChar char="Ø"/>
            </a:pPr>
            <a:r>
              <a:rPr lang="en-US" b="0" dirty="0"/>
              <a:t>1/4 teaspoon nutmeg </a:t>
            </a:r>
            <a:endParaRPr lang="en-US" b="0" dirty="0" smtClean="0"/>
          </a:p>
          <a:p>
            <a:pPr>
              <a:spcBef>
                <a:spcPts val="800"/>
              </a:spcBef>
              <a:buFont typeface="Wingdings" charset="2"/>
              <a:buChar char="Ø"/>
            </a:pPr>
            <a:r>
              <a:rPr lang="en-US" b="0" dirty="0" smtClean="0"/>
              <a:t>1 </a:t>
            </a:r>
            <a:r>
              <a:rPr lang="en-US" b="0" dirty="0"/>
              <a:t>1/2 cups flour </a:t>
            </a:r>
            <a:r>
              <a:rPr lang="en-US" b="0" dirty="0" smtClean="0"/>
              <a:t>1 </a:t>
            </a:r>
            <a:r>
              <a:rPr lang="en-US" b="0" dirty="0"/>
              <a:t>cup blueberries  </a:t>
            </a:r>
          </a:p>
          <a:p>
            <a:pPr>
              <a:spcBef>
                <a:spcPts val="800"/>
              </a:spcBef>
              <a:buNone/>
            </a:pPr>
            <a:endParaRPr lang="en-US" sz="1400" b="0" dirty="0"/>
          </a:p>
          <a:p>
            <a:pPr>
              <a:spcBef>
                <a:spcPts val="800"/>
              </a:spcBef>
            </a:pPr>
            <a:endParaRPr lang="en-US" sz="1400" b="0" dirty="0"/>
          </a:p>
        </p:txBody>
      </p:sp>
      <p:pic>
        <p:nvPicPr>
          <p:cNvPr id="5" name="Picture 4"/>
          <p:cNvPicPr>
            <a:picLocks noChangeAspect="1"/>
          </p:cNvPicPr>
          <p:nvPr/>
        </p:nvPicPr>
        <p:blipFill>
          <a:blip r:embed="rId2"/>
          <a:stretch>
            <a:fillRect/>
          </a:stretch>
        </p:blipFill>
        <p:spPr>
          <a:xfrm>
            <a:off x="6477000" y="2819400"/>
            <a:ext cx="1914962" cy="2870200"/>
          </a:xfrm>
          <a:prstGeom prst="rect">
            <a:avLst/>
          </a:prstGeom>
        </p:spPr>
      </p:pic>
    </p:spTree>
    <p:extLst>
      <p:ext uri="{BB962C8B-B14F-4D97-AF65-F5344CB8AC3E}">
        <p14:creationId xmlns:p14="http://schemas.microsoft.com/office/powerpoint/2010/main" val="358495499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smtClean="0"/>
              <a:t>Cake Baking 101</a:t>
            </a:r>
            <a:endParaRPr lang="en-US" sz="4800" b="1" dirty="0"/>
          </a:p>
        </p:txBody>
      </p:sp>
      <p:sp>
        <p:nvSpPr>
          <p:cNvPr id="3" name="Content Placeholder 2"/>
          <p:cNvSpPr>
            <a:spLocks noGrp="1"/>
          </p:cNvSpPr>
          <p:nvPr>
            <p:ph idx="1"/>
          </p:nvPr>
        </p:nvSpPr>
        <p:spPr>
          <a:xfrm>
            <a:off x="308899" y="1447800"/>
            <a:ext cx="8603425" cy="4525963"/>
          </a:xfrm>
        </p:spPr>
        <p:txBody>
          <a:bodyPr>
            <a:noAutofit/>
          </a:bodyPr>
          <a:lstStyle/>
          <a:p>
            <a:pPr>
              <a:buNone/>
            </a:pPr>
            <a:r>
              <a:rPr lang="en-US" b="0" dirty="0" smtClean="0"/>
              <a:t>The recipe for a single cake is as follows:</a:t>
            </a:r>
          </a:p>
          <a:p>
            <a:r>
              <a:rPr lang="en-US" b="0" dirty="0" smtClean="0"/>
              <a:t>Step 1: Preheat oven to 325°F (160°C). Grease and flour your cake pan. </a:t>
            </a:r>
          </a:p>
          <a:p>
            <a:r>
              <a:rPr lang="en-US" b="0" dirty="0" smtClean="0"/>
              <a:t>Step 2: In large bowl, beat together with a mixer butter and sugar at medium speed until light and fluffy. Add eggs, vanilla, salt and nutmeg. Beat until thoroughly blended. Reduce mixer speed to low and add flour, 1/2 cup at a time, beating just until blended. </a:t>
            </a:r>
          </a:p>
          <a:p>
            <a:r>
              <a:rPr lang="en-US" b="0" dirty="0" smtClean="0"/>
              <a:t>Step 3: Gently fold in blueberries. Spread evenly in prepared baking pan. Bake for </a:t>
            </a:r>
            <a:r>
              <a:rPr lang="en-US" b="0" dirty="0" smtClean="0"/>
              <a:t>30 </a:t>
            </a:r>
            <a:r>
              <a:rPr lang="en-US" b="0" dirty="0" smtClean="0"/>
              <a:t>minutes.  </a:t>
            </a:r>
          </a:p>
          <a:p>
            <a:r>
              <a:rPr lang="en-US" b="0" dirty="0" smtClean="0"/>
              <a:t>Step 4: Allow to cool for 20 minutes in pan. Remove from pan</a:t>
            </a:r>
          </a:p>
          <a:p>
            <a:endParaRPr lang="en-US" b="0" dirty="0"/>
          </a:p>
        </p:txBody>
      </p:sp>
      <p:pic>
        <p:nvPicPr>
          <p:cNvPr id="5" name="Picture 4"/>
          <p:cNvPicPr>
            <a:picLocks noChangeAspect="1"/>
          </p:cNvPicPr>
          <p:nvPr/>
        </p:nvPicPr>
        <p:blipFill>
          <a:blip r:embed="rId2"/>
          <a:stretch>
            <a:fillRect/>
          </a:stretch>
        </p:blipFill>
        <p:spPr>
          <a:xfrm>
            <a:off x="7467600" y="228600"/>
            <a:ext cx="1254046" cy="1879600"/>
          </a:xfrm>
          <a:prstGeom prst="rect">
            <a:avLst/>
          </a:prstGeom>
        </p:spPr>
      </p:pic>
    </p:spTree>
    <p:extLst>
      <p:ext uri="{BB962C8B-B14F-4D97-AF65-F5344CB8AC3E}">
        <p14:creationId xmlns:p14="http://schemas.microsoft.com/office/powerpoint/2010/main" val="35522999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sz="5400" b="1" dirty="0" smtClean="0"/>
              <a:t>Cake Baking 101</a:t>
            </a:r>
            <a:endParaRPr lang="en-US" sz="5400" b="1" dirty="0"/>
          </a:p>
        </p:txBody>
      </p:sp>
      <p:sp>
        <p:nvSpPr>
          <p:cNvPr id="3" name="Content Placeholder 2"/>
          <p:cNvSpPr>
            <a:spLocks noGrp="1"/>
          </p:cNvSpPr>
          <p:nvPr>
            <p:ph idx="1"/>
          </p:nvPr>
        </p:nvSpPr>
        <p:spPr>
          <a:xfrm>
            <a:off x="457200" y="1630707"/>
            <a:ext cx="8229600" cy="4525963"/>
          </a:xfrm>
        </p:spPr>
        <p:txBody>
          <a:bodyPr>
            <a:noAutofit/>
          </a:bodyPr>
          <a:lstStyle/>
          <a:p>
            <a:pPr lvl="0">
              <a:spcBef>
                <a:spcPts val="200"/>
              </a:spcBef>
            </a:pPr>
            <a:r>
              <a:rPr lang="en-US" sz="2200" b="0" dirty="0" smtClean="0"/>
              <a:t>Your task is to cook 3 cakes as efficiently as possible.  Assuming that you only have one oven large enough to hold one cake, one large bowl, one cake pan, and one mixer, come up with a schedule to make three cakes as quickly as possible.  Identify the bottlenecks in completing this task.</a:t>
            </a:r>
          </a:p>
          <a:p>
            <a:pPr lvl="0">
              <a:spcBef>
                <a:spcPts val="200"/>
              </a:spcBef>
            </a:pPr>
            <a:r>
              <a:rPr lang="en-US" sz="2200" b="0" dirty="0" smtClean="0"/>
              <a:t>Assume now that you have three bowls, 3 cake pans and 3 mixers.  How much faster is the process now that you have additional resources?</a:t>
            </a:r>
          </a:p>
          <a:p>
            <a:pPr lvl="0">
              <a:spcBef>
                <a:spcPts val="200"/>
              </a:spcBef>
            </a:pPr>
            <a:r>
              <a:rPr lang="en-US" sz="2200" b="0" dirty="0" smtClean="0"/>
              <a:t>Assume now that you have two friends that will help you cook, and that you have three ovens that can accommodate all three cakes.  How will this change the schedule you arrived at in Part a.) above?</a:t>
            </a:r>
          </a:p>
          <a:p>
            <a:pPr lvl="0">
              <a:spcBef>
                <a:spcPts val="200"/>
              </a:spcBef>
            </a:pPr>
            <a:r>
              <a:rPr lang="en-US" sz="2200" b="0" dirty="0" smtClean="0"/>
              <a:t>Compare the cake-making task to computing 3 iterations of a loop on a parallel computer.  Identify data-level parallelism and task-level parallelism in the cake-making loop. </a:t>
            </a:r>
          </a:p>
          <a:p>
            <a:pPr>
              <a:spcBef>
                <a:spcPts val="200"/>
              </a:spcBef>
            </a:pPr>
            <a:endParaRPr lang="en-US" sz="2200" b="0" dirty="0"/>
          </a:p>
        </p:txBody>
      </p:sp>
      <p:pic>
        <p:nvPicPr>
          <p:cNvPr id="5" name="Picture 4"/>
          <p:cNvPicPr>
            <a:picLocks noChangeAspect="1"/>
          </p:cNvPicPr>
          <p:nvPr/>
        </p:nvPicPr>
        <p:blipFill>
          <a:blip r:embed="rId2"/>
          <a:stretch>
            <a:fillRect/>
          </a:stretch>
        </p:blipFill>
        <p:spPr>
          <a:xfrm>
            <a:off x="7837494" y="228600"/>
            <a:ext cx="935468" cy="1402107"/>
          </a:xfrm>
          <a:prstGeom prst="rect">
            <a:avLst/>
          </a:prstGeom>
        </p:spPr>
      </p:pic>
    </p:spTree>
    <p:extLst>
      <p:ext uri="{BB962C8B-B14F-4D97-AF65-F5344CB8AC3E}">
        <p14:creationId xmlns:p14="http://schemas.microsoft.com/office/powerpoint/2010/main" val="329517311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sz="5400" b="1" dirty="0" smtClean="0"/>
              <a:t>Cake Baking 101</a:t>
            </a:r>
            <a:endParaRPr lang="en-US" sz="5400" b="1" dirty="0"/>
          </a:p>
        </p:txBody>
      </p:sp>
      <p:sp>
        <p:nvSpPr>
          <p:cNvPr id="3" name="Content Placeholder 2"/>
          <p:cNvSpPr>
            <a:spLocks noGrp="1"/>
          </p:cNvSpPr>
          <p:nvPr>
            <p:ph idx="1"/>
          </p:nvPr>
        </p:nvSpPr>
        <p:spPr>
          <a:xfrm>
            <a:off x="457200" y="1630707"/>
            <a:ext cx="8229600" cy="4525963"/>
          </a:xfrm>
        </p:spPr>
        <p:txBody>
          <a:bodyPr>
            <a:noAutofit/>
          </a:bodyPr>
          <a:lstStyle/>
          <a:p>
            <a:pPr lvl="0">
              <a:spcBef>
                <a:spcPts val="200"/>
              </a:spcBef>
            </a:pPr>
            <a:r>
              <a:rPr lang="en-US" sz="2200" b="0" dirty="0" smtClean="0"/>
              <a:t>Your task is to cook 3 cakes as efficiently as possible.  Assuming that you only have one oven large enough to hold one cake, one large bowl, one cake pan, and one mixer, come up with a schedule to make three cakes as quickly as possible.  Identify the bottlenecks in completing this task.</a:t>
            </a:r>
          </a:p>
          <a:p>
            <a:pPr lvl="0">
              <a:spcBef>
                <a:spcPts val="200"/>
              </a:spcBef>
            </a:pPr>
            <a:r>
              <a:rPr lang="en-US" sz="2200" b="0" dirty="0" smtClean="0"/>
              <a:t>Assume now that you have three bowls, 3 cake pans and 3 mixers.  How much faster is the process now that you have additional resources?</a:t>
            </a:r>
          </a:p>
          <a:p>
            <a:pPr lvl="0">
              <a:spcBef>
                <a:spcPts val="200"/>
              </a:spcBef>
            </a:pPr>
            <a:r>
              <a:rPr lang="en-US" sz="2200" b="0" dirty="0" smtClean="0"/>
              <a:t>Assume now that you have two friends that will help you cook, and that you have three ovens that can accommodate all three cakes.  How will this change the schedule you arrived at above?</a:t>
            </a:r>
          </a:p>
          <a:p>
            <a:pPr lvl="0">
              <a:spcBef>
                <a:spcPts val="200"/>
              </a:spcBef>
            </a:pPr>
            <a:r>
              <a:rPr lang="en-US" sz="2200" b="0" dirty="0" smtClean="0"/>
              <a:t>Compare the cake-making task to computing 3 iterations of a loop on a parallel computer.  Identify data-level parallelism and task-level parallelism in the cake-making loop. </a:t>
            </a:r>
          </a:p>
          <a:p>
            <a:pPr>
              <a:spcBef>
                <a:spcPts val="200"/>
              </a:spcBef>
            </a:pPr>
            <a:endParaRPr lang="en-US" sz="2200" b="0" dirty="0"/>
          </a:p>
        </p:txBody>
      </p:sp>
      <p:pic>
        <p:nvPicPr>
          <p:cNvPr id="5" name="Picture 4"/>
          <p:cNvPicPr>
            <a:picLocks noChangeAspect="1"/>
          </p:cNvPicPr>
          <p:nvPr/>
        </p:nvPicPr>
        <p:blipFill>
          <a:blip r:embed="rId2"/>
          <a:stretch>
            <a:fillRect/>
          </a:stretch>
        </p:blipFill>
        <p:spPr>
          <a:xfrm>
            <a:off x="7837494" y="228600"/>
            <a:ext cx="935468" cy="1402107"/>
          </a:xfrm>
          <a:prstGeom prst="rect">
            <a:avLst/>
          </a:prstGeom>
        </p:spPr>
      </p:pic>
    </p:spTree>
    <p:extLst>
      <p:ext uri="{BB962C8B-B14F-4D97-AF65-F5344CB8AC3E}">
        <p14:creationId xmlns:p14="http://schemas.microsoft.com/office/powerpoint/2010/main" val="190836559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sz="4800" b="1" dirty="0" smtClean="0"/>
              <a:t>Cost/Performance</a:t>
            </a:r>
            <a:endParaRPr lang="en-US" sz="4800" b="1" dirty="0"/>
          </a:p>
        </p:txBody>
      </p:sp>
      <p:sp>
        <p:nvSpPr>
          <p:cNvPr id="3" name="Content Placeholder 2"/>
          <p:cNvSpPr>
            <a:spLocks noGrp="1"/>
          </p:cNvSpPr>
          <p:nvPr>
            <p:ph idx="1"/>
          </p:nvPr>
        </p:nvSpPr>
        <p:spPr>
          <a:xfrm>
            <a:off x="457200" y="1314390"/>
            <a:ext cx="8229600" cy="4525963"/>
          </a:xfrm>
        </p:spPr>
        <p:txBody>
          <a:bodyPr>
            <a:noAutofit/>
          </a:bodyPr>
          <a:lstStyle/>
          <a:p>
            <a:pPr>
              <a:spcBef>
                <a:spcPts val="200"/>
              </a:spcBef>
            </a:pPr>
            <a:r>
              <a:rPr lang="en-US" b="0" dirty="0" smtClean="0"/>
              <a:t>Next, consider the following costs associated with cake baking (computed in the number of Boston baked beans)</a:t>
            </a:r>
          </a:p>
          <a:p>
            <a:pPr lvl="1">
              <a:spcBef>
                <a:spcPts val="200"/>
              </a:spcBef>
            </a:pPr>
            <a:r>
              <a:rPr lang="en-US" sz="1800" b="0" dirty="0" smtClean="0"/>
              <a:t>Ovens = 50 beans/oven</a:t>
            </a:r>
          </a:p>
          <a:p>
            <a:pPr lvl="1">
              <a:spcBef>
                <a:spcPts val="200"/>
              </a:spcBef>
            </a:pPr>
            <a:r>
              <a:rPr lang="en-US" sz="1800" b="0" dirty="0" smtClean="0"/>
              <a:t>Cake pans = 10 beans/pan</a:t>
            </a:r>
          </a:p>
          <a:p>
            <a:pPr lvl="1">
              <a:spcBef>
                <a:spcPts val="200"/>
              </a:spcBef>
            </a:pPr>
            <a:r>
              <a:rPr lang="en-US" sz="1800" b="0" dirty="0" smtClean="0"/>
              <a:t>Mixers = 25 beans/mixer</a:t>
            </a:r>
          </a:p>
          <a:p>
            <a:pPr lvl="1">
              <a:spcBef>
                <a:spcPts val="200"/>
              </a:spcBef>
            </a:pPr>
            <a:r>
              <a:rPr lang="en-US" sz="1800" b="0" dirty="0" smtClean="0"/>
              <a:t>Cooks = 75 beans/cook</a:t>
            </a:r>
          </a:p>
          <a:p>
            <a:pPr lvl="1">
              <a:spcBef>
                <a:spcPts val="200"/>
              </a:spcBef>
            </a:pPr>
            <a:r>
              <a:rPr lang="en-US" sz="1800" b="0" dirty="0" smtClean="0"/>
              <a:t>Bowls = 5 beans/bowl</a:t>
            </a:r>
          </a:p>
          <a:p>
            <a:pPr>
              <a:spcBef>
                <a:spcPts val="200"/>
              </a:spcBef>
            </a:pPr>
            <a:r>
              <a:rPr lang="en-US" b="0" dirty="0" smtClean="0"/>
              <a:t>Consider the following latencies</a:t>
            </a:r>
          </a:p>
          <a:p>
            <a:pPr lvl="1">
              <a:spcBef>
                <a:spcPts val="200"/>
              </a:spcBef>
            </a:pPr>
            <a:r>
              <a:rPr lang="en-US" sz="1800" b="0" dirty="0" smtClean="0"/>
              <a:t>Grease and flour pan = 5 minutes</a:t>
            </a:r>
          </a:p>
          <a:p>
            <a:pPr lvl="1">
              <a:spcBef>
                <a:spcPts val="200"/>
              </a:spcBef>
            </a:pPr>
            <a:r>
              <a:rPr lang="en-US" sz="1800" b="0" dirty="0" smtClean="0"/>
              <a:t>Mixing time = 40 minutes</a:t>
            </a:r>
          </a:p>
          <a:p>
            <a:pPr lvl="1">
              <a:spcBef>
                <a:spcPts val="200"/>
              </a:spcBef>
            </a:pPr>
            <a:r>
              <a:rPr lang="en-US" sz="1800" b="0" dirty="0" smtClean="0"/>
              <a:t>Cooking time = 30 minutes</a:t>
            </a:r>
          </a:p>
          <a:p>
            <a:pPr lvl="1">
              <a:spcBef>
                <a:spcPts val="200"/>
              </a:spcBef>
            </a:pPr>
            <a:r>
              <a:rPr lang="en-US" sz="1800" b="0" dirty="0" smtClean="0"/>
              <a:t>Cooling time = 20 minutes	</a:t>
            </a:r>
          </a:p>
          <a:p>
            <a:pPr>
              <a:spcBef>
                <a:spcPts val="200"/>
              </a:spcBef>
            </a:pPr>
            <a:r>
              <a:rPr lang="en-US" b="0" dirty="0" smtClean="0"/>
              <a:t>Find the best cost vs. performance given these constraints</a:t>
            </a:r>
          </a:p>
          <a:p>
            <a:pPr lvl="1">
              <a:spcBef>
                <a:spcPts val="200"/>
              </a:spcBef>
            </a:pPr>
            <a:r>
              <a:rPr lang="en-US" sz="1800" b="0" dirty="0" smtClean="0"/>
              <a:t>Cost in beans</a:t>
            </a:r>
          </a:p>
          <a:p>
            <a:pPr lvl="1">
              <a:spcBef>
                <a:spcPts val="200"/>
              </a:spcBef>
            </a:pPr>
            <a:r>
              <a:rPr lang="en-US" sz="1800" b="0" dirty="0" smtClean="0"/>
              <a:t>Performance in cakes/minute</a:t>
            </a:r>
          </a:p>
          <a:p>
            <a:pPr lvl="1">
              <a:spcBef>
                <a:spcPts val="200"/>
              </a:spcBef>
            </a:pPr>
            <a:endParaRPr lang="en-US" sz="1050" b="0" dirty="0"/>
          </a:p>
        </p:txBody>
      </p:sp>
      <p:pic>
        <p:nvPicPr>
          <p:cNvPr id="5" name="Picture 4"/>
          <p:cNvPicPr>
            <a:picLocks noChangeAspect="1"/>
          </p:cNvPicPr>
          <p:nvPr/>
        </p:nvPicPr>
        <p:blipFill>
          <a:blip r:embed="rId2"/>
          <a:stretch>
            <a:fillRect/>
          </a:stretch>
        </p:blipFill>
        <p:spPr>
          <a:xfrm>
            <a:off x="6086466" y="2665198"/>
            <a:ext cx="2340923" cy="2122701"/>
          </a:xfrm>
          <a:prstGeom prst="rect">
            <a:avLst/>
          </a:prstGeom>
        </p:spPr>
      </p:pic>
    </p:spTree>
    <p:extLst>
      <p:ext uri="{BB962C8B-B14F-4D97-AF65-F5344CB8AC3E}">
        <p14:creationId xmlns:p14="http://schemas.microsoft.com/office/powerpoint/2010/main" val="336394085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Parallel Algorithms</a:t>
            </a:r>
            <a:endParaRPr lang="en-US" sz="4800" dirty="0"/>
          </a:p>
        </p:txBody>
      </p:sp>
      <p:sp>
        <p:nvSpPr>
          <p:cNvPr id="3" name="Content Placeholder 2"/>
          <p:cNvSpPr>
            <a:spLocks noGrp="1"/>
          </p:cNvSpPr>
          <p:nvPr>
            <p:ph idx="1"/>
          </p:nvPr>
        </p:nvSpPr>
        <p:spPr>
          <a:xfrm>
            <a:off x="779462" y="1503192"/>
            <a:ext cx="7880019" cy="3953436"/>
          </a:xfrm>
        </p:spPr>
        <p:txBody>
          <a:bodyPr>
            <a:normAutofit/>
          </a:bodyPr>
          <a:lstStyle/>
          <a:p>
            <a:pPr>
              <a:spcBef>
                <a:spcPts val="200"/>
              </a:spcBef>
            </a:pPr>
            <a:r>
              <a:rPr lang="en-US" sz="3200" b="0" dirty="0" smtClean="0"/>
              <a:t>Always attempt to find an efficient algorithm before trying to find an efficient hardware mapping</a:t>
            </a:r>
          </a:p>
          <a:p>
            <a:pPr>
              <a:spcBef>
                <a:spcPts val="200"/>
              </a:spcBef>
            </a:pPr>
            <a:r>
              <a:rPr lang="en-US" sz="3200" b="0" dirty="0" smtClean="0"/>
              <a:t>Good algorithms are powerful in reducing research barriers, especially when Big Data is involved</a:t>
            </a:r>
          </a:p>
          <a:p>
            <a:pPr>
              <a:spcBef>
                <a:spcPts val="200"/>
              </a:spcBef>
            </a:pPr>
            <a:r>
              <a:rPr lang="en-US" sz="3200" b="0" dirty="0" smtClean="0"/>
              <a:t>Use computational resources efficiently</a:t>
            </a:r>
          </a:p>
        </p:txBody>
      </p:sp>
      <p:pic>
        <p:nvPicPr>
          <p:cNvPr id="5" name="Picture 4"/>
          <p:cNvPicPr>
            <a:picLocks noChangeAspect="1"/>
          </p:cNvPicPr>
          <p:nvPr/>
        </p:nvPicPr>
        <p:blipFill>
          <a:blip r:embed="rId2"/>
          <a:stretch>
            <a:fillRect/>
          </a:stretch>
        </p:blipFill>
        <p:spPr>
          <a:xfrm>
            <a:off x="8082183" y="5110553"/>
            <a:ext cx="1061816" cy="1747446"/>
          </a:xfrm>
          <a:prstGeom prst="rect">
            <a:avLst/>
          </a:prstGeom>
        </p:spPr>
      </p:pic>
    </p:spTree>
    <p:extLst>
      <p:ext uri="{BB962C8B-B14F-4D97-AF65-F5344CB8AC3E}">
        <p14:creationId xmlns:p14="http://schemas.microsoft.com/office/powerpoint/2010/main" val="41400546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bit">
  <a:themeElements>
    <a:clrScheme name="Orbit">
      <a:dk1>
        <a:srgbClr val="000000"/>
      </a:dk1>
      <a:lt1>
        <a:srgbClr val="FFFFFF"/>
      </a:lt1>
      <a:dk2>
        <a:srgbClr val="7C9BA5"/>
      </a:dk2>
      <a:lt2>
        <a:srgbClr val="C1D0CA"/>
      </a:lt2>
      <a:accent1>
        <a:srgbClr val="F2D908"/>
      </a:accent1>
      <a:accent2>
        <a:srgbClr val="9DE61E"/>
      </a:accent2>
      <a:accent3>
        <a:srgbClr val="0D8BE6"/>
      </a:accent3>
      <a:accent4>
        <a:srgbClr val="C61B1B"/>
      </a:accent4>
      <a:accent5>
        <a:srgbClr val="E26F08"/>
      </a:accent5>
      <a:accent6>
        <a:srgbClr val="8D35D1"/>
      </a:accent6>
      <a:hlink>
        <a:srgbClr val="ECBF0B"/>
      </a:hlink>
      <a:folHlink>
        <a:srgbClr val="F4E5A8"/>
      </a:folHlink>
    </a:clrScheme>
    <a:fontScheme name="Orbit">
      <a:majorFont>
        <a:latin typeface="Candara"/>
        <a:ea typeface=""/>
        <a:cs typeface=""/>
        <a:font script="Jpan" typeface="ＭＳ Ｐゴシック"/>
      </a:majorFont>
      <a:minorFont>
        <a:latin typeface="Candara"/>
        <a:ea typeface=""/>
        <a:cs typeface=""/>
        <a:font script="Jpan" typeface="ＭＳ Ｐゴシック"/>
      </a:minorFont>
    </a:fontScheme>
    <a:fmtScheme name="Orbit">
      <a:fillStyleLst>
        <a:solidFill>
          <a:schemeClr val="phClr"/>
        </a:solidFill>
        <a:solidFill>
          <a:schemeClr val="phClr">
            <a:shade val="80000"/>
          </a:schemeClr>
        </a:solidFill>
        <a:gradFill rotWithShape="1">
          <a:gsLst>
            <a:gs pos="0">
              <a:schemeClr val="phClr">
                <a:shade val="30000"/>
                <a:satMod val="100000"/>
              </a:schemeClr>
            </a:gs>
            <a:gs pos="80000">
              <a:schemeClr val="phClr">
                <a:shade val="90000"/>
                <a:satMod val="100000"/>
              </a:schemeClr>
            </a:gs>
            <a:gs pos="100000">
              <a:schemeClr val="phClr">
                <a:tint val="90000"/>
                <a:shade val="100000"/>
                <a:satMod val="150000"/>
              </a:schemeClr>
            </a:gs>
          </a:gsLst>
          <a:lin ang="16200000" scaled="0"/>
        </a:gradFill>
      </a:fillStyleLst>
      <a:lnStyleLst>
        <a:ln w="12700" cap="flat" cmpd="sng" algn="ctr">
          <a:solidFill>
            <a:schemeClr val="phClr">
              <a:shade val="95000"/>
              <a:satMod val="105000"/>
            </a:schemeClr>
          </a:solidFill>
          <a:prstDash val="solid"/>
        </a:ln>
        <a:ln w="31750" cap="flat" cmpd="sng" algn="ctr">
          <a:solidFill>
            <a:schemeClr val="phClr">
              <a:shade val="90000"/>
            </a:schemeClr>
          </a:solidFill>
          <a:prstDash val="solid"/>
        </a:ln>
        <a:ln w="76200" cap="flat" cmpd="sng" algn="ctr">
          <a:solidFill>
            <a:schemeClr val="phClr"/>
          </a:solidFill>
          <a:prstDash val="solid"/>
        </a:ln>
      </a:lnStyleLst>
      <a:effectStyleLst>
        <a:effectStyle>
          <a:effectLst/>
        </a:effectStyle>
        <a:effectStyle>
          <a:effectLst>
            <a:outerShdw blurRad="228600" dist="38100" dir="5400000" sx="104000" sy="104000" algn="ctr" rotWithShape="0">
              <a:srgbClr val="000000">
                <a:alpha val="80000"/>
              </a:srgbClr>
            </a:outerShdw>
          </a:effectLst>
        </a:effectStyle>
        <a:effectStyle>
          <a:effectLst>
            <a:outerShdw blurRad="317500" dist="381000" dir="5400000" sx="90000" sy="20000" rotWithShape="0">
              <a:srgbClr val="000000">
                <a:alpha val="40000"/>
              </a:srgbClr>
            </a:outerShdw>
          </a:effectLst>
          <a:scene3d>
            <a:camera prst="orthographicFront">
              <a:rot lat="0" lon="0" rev="0"/>
            </a:camera>
            <a:lightRig rig="balanced" dir="t"/>
          </a:scene3d>
          <a:sp3d prstMaterial="metal">
            <a:bevelT w="254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lin ang="5400000" scaled="0"/>
        </a:gradFill>
        <a:blipFill rotWithShape="1">
          <a:blip xmlns:r="http://schemas.openxmlformats.org/officeDocument/2006/relationships" r:embed="rId1">
            <a:duotone>
              <a:schemeClr val="phClr">
                <a:shade val="1000"/>
                <a:lumMod val="80000"/>
              </a:schemeClr>
              <a:schemeClr val="phClr">
                <a:satMod val="360000"/>
                <a:lumMod val="14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Orbit.thmx</Template>
  <TotalTime>277</TotalTime>
  <Words>762</Words>
  <Application>Microsoft Macintosh PowerPoint</Application>
  <PresentationFormat>On-screen Show (4:3)</PresentationFormat>
  <Paragraphs>59</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Orbit</vt:lpstr>
      <vt:lpstr>Reasoning About Parallelism</vt:lpstr>
      <vt:lpstr>Parallelizing our lives</vt:lpstr>
      <vt:lpstr>What is wrong with our world?</vt:lpstr>
      <vt:lpstr>Let’s Bake Some Cakes</vt:lpstr>
      <vt:lpstr>Cake Baking 101</vt:lpstr>
      <vt:lpstr>Cake Baking 101</vt:lpstr>
      <vt:lpstr>Cake Baking 101</vt:lpstr>
      <vt:lpstr>Cost/Performance</vt:lpstr>
      <vt:lpstr>Parallel Algorithms</vt:lpstr>
    </vt:vector>
  </TitlesOfParts>
  <Company>Northeastern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Analytics, Processing and Machine Learning</dc:title>
  <dc:creator>DAVID KAELI</dc:creator>
  <cp:lastModifiedBy>David Kaeli</cp:lastModifiedBy>
  <cp:revision>22</cp:revision>
  <dcterms:created xsi:type="dcterms:W3CDTF">2016-06-05T19:50:57Z</dcterms:created>
  <dcterms:modified xsi:type="dcterms:W3CDTF">2017-09-18T17:26:20Z</dcterms:modified>
</cp:coreProperties>
</file>