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274" r:id="rId11"/>
    <p:sldId id="260" r:id="rId12"/>
    <p:sldId id="261" r:id="rId13"/>
    <p:sldId id="262" r:id="rId14"/>
    <p:sldId id="263" r:id="rId15"/>
    <p:sldId id="264" r:id="rId16"/>
    <p:sldId id="280" r:id="rId17"/>
    <p:sldId id="281" r:id="rId18"/>
    <p:sldId id="282" r:id="rId19"/>
    <p:sldId id="275" r:id="rId20"/>
    <p:sldId id="276" r:id="rId21"/>
    <p:sldId id="284" r:id="rId22"/>
    <p:sldId id="285" r:id="rId23"/>
    <p:sldId id="286" r:id="rId24"/>
    <p:sldId id="267" r:id="rId25"/>
    <p:sldId id="268" r:id="rId26"/>
    <p:sldId id="287" r:id="rId27"/>
    <p:sldId id="288" r:id="rId28"/>
    <p:sldId id="289" r:id="rId29"/>
    <p:sldId id="292" r:id="rId30"/>
    <p:sldId id="290" r:id="rId31"/>
    <p:sldId id="293" r:id="rId32"/>
    <p:sldId id="291" r:id="rId33"/>
    <p:sldId id="283" r:id="rId3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3C0C17D-3EFE-49B2-B1AE-FAE50636007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2CF165B-DFD2-4F2D-BD8E-119E905E304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522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2AB4AF-9335-46F8-B199-736CBDF3A68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037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EFCA61-1346-4DAB-A71C-A9642C78216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583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1A1E9D-D388-4459-BA78-9D0C2862C1E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151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D252FB-9BD4-4208-B2C2-CBFD4061C72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619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F0C6B6-BAF0-4479-96B0-CE284B28321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023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D6FB39-567A-4C3E-8E0B-3F7D243E06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358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ED4E2E-4A48-4BFD-A88E-727AA3C675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420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1E28C3-F636-43D8-8E22-9CD1F713833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087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34195E-03AB-43BD-8916-43EA599735B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988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0E398B69-185A-40BA-82B5-1F9A2E7F1ECD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Unix/Linux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EECE 7352</a:t>
            </a:r>
          </a:p>
          <a:p>
            <a:r>
              <a:rPr lang="en-US" dirty="0" smtClean="0"/>
              <a:t>Fall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314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and Directory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directory</a:t>
            </a:r>
          </a:p>
          <a:p>
            <a:pPr lvl="1"/>
            <a:r>
              <a:rPr lang="en-US" dirty="0" err="1" smtClean="0"/>
              <a:t>mkdir</a:t>
            </a:r>
            <a:r>
              <a:rPr lang="en-US" dirty="0" smtClean="0"/>
              <a:t> &lt;</a:t>
            </a:r>
            <a:r>
              <a:rPr lang="en-US" dirty="0" err="1" smtClean="0"/>
              <a:t>dirname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Rename file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v &lt;</a:t>
            </a:r>
            <a:r>
              <a:rPr lang="en-US" dirty="0" err="1" smtClean="0"/>
              <a:t>oldfile</a:t>
            </a:r>
            <a:r>
              <a:rPr lang="en-US" dirty="0" smtClean="0"/>
              <a:t>&gt; &lt;</a:t>
            </a:r>
            <a:r>
              <a:rPr lang="en-US" dirty="0" err="1" smtClean="0"/>
              <a:t>newfile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Delete file</a:t>
            </a:r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m</a:t>
            </a:r>
            <a:r>
              <a:rPr lang="en-US" dirty="0" smtClean="0"/>
              <a:t> &lt;filename&gt;</a:t>
            </a:r>
          </a:p>
          <a:p>
            <a:r>
              <a:rPr lang="en-US" dirty="0" smtClean="0"/>
              <a:t>Delete directory recursively</a:t>
            </a:r>
          </a:p>
          <a:p>
            <a:pPr lvl="1"/>
            <a:r>
              <a:rPr lang="en-US" dirty="0" err="1" smtClean="0"/>
              <a:t>rm</a:t>
            </a:r>
            <a:r>
              <a:rPr lang="en-US" dirty="0" smtClean="0"/>
              <a:t> -R &lt;</a:t>
            </a:r>
            <a:r>
              <a:rPr lang="en-US" dirty="0" err="1" smtClean="0"/>
              <a:t>dirname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852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and Directories</a:t>
            </a:r>
            <a:endParaRPr lang="en-US" dirty="0"/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4104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0526" y="4114800"/>
            <a:ext cx="802957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0683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and Directories</a:t>
            </a:r>
            <a:endParaRPr lang="en-US" dirty="0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5057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287" y="4234070"/>
            <a:ext cx="760095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820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and Directories</a:t>
            </a:r>
            <a:endParaRPr lang="en-US" dirty="0"/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33425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14800"/>
            <a:ext cx="71628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5588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and Directories</a:t>
            </a:r>
            <a:endParaRPr lang="en-US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732472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86200"/>
            <a:ext cx="756285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563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and Directories</a:t>
            </a:r>
            <a:endParaRPr lang="en-US" dirty="0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2675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6724" y="3848100"/>
            <a:ext cx="740092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1057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>
                <a:effectLst/>
              </a:rPr>
              <a:t> network protocol</a:t>
            </a:r>
            <a:r>
              <a:rPr lang="en-US" dirty="0"/>
              <a:t> </a:t>
            </a:r>
            <a:r>
              <a:rPr lang="en-US" dirty="0" smtClean="0">
                <a:effectLst/>
              </a:rPr>
              <a:t>for secure data communication</a:t>
            </a:r>
          </a:p>
          <a:p>
            <a:r>
              <a:rPr lang="en-US" dirty="0"/>
              <a:t>T</a:t>
            </a:r>
            <a:r>
              <a:rPr lang="en-US" dirty="0" smtClean="0">
                <a:effectLst/>
              </a:rPr>
              <a:t>ypically used to log into a remote machine and execute commands</a:t>
            </a:r>
          </a:p>
          <a:p>
            <a:r>
              <a:rPr lang="en-US" dirty="0" smtClean="0"/>
              <a:t>Implementation </a:t>
            </a:r>
            <a:r>
              <a:rPr lang="en-US" dirty="0"/>
              <a:t>h</a:t>
            </a:r>
            <a:r>
              <a:rPr lang="en-US" dirty="0" smtClean="0"/>
              <a:t>as Windows 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126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Loging</a:t>
            </a:r>
            <a:r>
              <a:rPr lang="en-US" dirty="0" smtClean="0"/>
              <a:t> into the gateway server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537" y="2819400"/>
            <a:ext cx="3903201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39309" y="2842591"/>
            <a:ext cx="3886200" cy="3276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1509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into a Linux workstation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79643"/>
            <a:ext cx="4114800" cy="3469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2981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Transfering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ways to transfer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SFTP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SCP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609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COE computer through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putty/SSH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putty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 to gateway.coe.neu.edu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COE username and password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connected to the COE network, you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access the rest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computers using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ssh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+mn-lt"/>
              </a:rPr>
              <a:t>ssh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-p 27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lingate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741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Command line transfer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 dirty="0" smtClean="0"/>
              <a:t>Use gateway.coe.neu.edu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 dirty="0" smtClean="0"/>
              <a:t>Can move a file from local computer to your account on the COE computers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</a:t>
            </a:r>
          </a:p>
          <a:p>
            <a:pPr lvl="1"/>
            <a:r>
              <a:rPr lang="en-US" dirty="0" err="1" smtClean="0"/>
              <a:t>scp</a:t>
            </a:r>
            <a:r>
              <a:rPr lang="en-US" dirty="0" smtClean="0"/>
              <a:t> </a:t>
            </a:r>
            <a:r>
              <a:rPr lang="en-US" dirty="0"/>
              <a:t>localfile.txt user@gateway.coe.neu.edu:~/</a:t>
            </a:r>
            <a:r>
              <a:rPr lang="en-US" dirty="0" smtClean="0"/>
              <a:t>localfile.txt</a:t>
            </a:r>
            <a:endParaRPr lang="en-US" dirty="0"/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cp</a:t>
            </a:r>
            <a:r>
              <a:rPr lang="en-US" dirty="0" smtClean="0"/>
              <a:t> user@gateway.coe.neu.edu:~/localfile.txt</a:t>
            </a:r>
            <a:r>
              <a:rPr lang="en-US" dirty="0"/>
              <a:t> </a:t>
            </a:r>
            <a:r>
              <a:rPr lang="en-US" dirty="0" smtClean="0"/>
              <a:t>localfile.txt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184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ecure file transfer protocol</a:t>
            </a:r>
          </a:p>
          <a:p>
            <a:r>
              <a:rPr lang="en-US" dirty="0" smtClean="0"/>
              <a:t>Implementation has Windows GUI</a:t>
            </a:r>
          </a:p>
        </p:txBody>
      </p:sp>
    </p:spTree>
    <p:extLst>
      <p:ext uri="{BB962C8B-B14F-4D97-AF65-F5344CB8AC3E}">
        <p14:creationId xmlns:p14="http://schemas.microsoft.com/office/powerpoint/2010/main" xmlns="" val="82143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Loging</a:t>
            </a:r>
            <a:r>
              <a:rPr lang="en-US" dirty="0" smtClean="0"/>
              <a:t> into the gateway server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819400"/>
            <a:ext cx="3733800" cy="338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2095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listing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95600"/>
            <a:ext cx="4038600" cy="3694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9218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file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dirty="0" err="1" smtClean="0"/>
              <a:t>myfile.c</a:t>
            </a:r>
            <a:r>
              <a:rPr lang="en-US" dirty="0" smtClean="0"/>
              <a:t> (produces </a:t>
            </a:r>
            <a:r>
              <a:rPr lang="en-US" dirty="0" err="1" smtClean="0"/>
              <a:t>a.out</a:t>
            </a:r>
            <a:r>
              <a:rPr lang="en-US" dirty="0" smtClean="0"/>
              <a:t> executable)</a:t>
            </a:r>
            <a:endParaRPr lang="en-US" dirty="0"/>
          </a:p>
          <a:p>
            <a:r>
              <a:rPr lang="en-US" dirty="0" smtClean="0"/>
              <a:t>Build </a:t>
            </a:r>
            <a:r>
              <a:rPr lang="en-US" i="1" dirty="0" smtClean="0"/>
              <a:t>output</a:t>
            </a:r>
            <a:r>
              <a:rPr lang="en-US" dirty="0" smtClean="0"/>
              <a:t> to an output file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dirty="0" err="1" smtClean="0"/>
              <a:t>myfile.c</a:t>
            </a:r>
            <a:r>
              <a:rPr lang="en-US" dirty="0" smtClean="0"/>
              <a:t> -o </a:t>
            </a:r>
            <a:r>
              <a:rPr lang="en-US" dirty="0" err="1" smtClean="0"/>
              <a:t>myfile</a:t>
            </a:r>
            <a:endParaRPr lang="en-US" dirty="0" smtClean="0"/>
          </a:p>
          <a:p>
            <a:r>
              <a:rPr lang="en-US" dirty="0" smtClean="0"/>
              <a:t>Generate assembly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-S </a:t>
            </a:r>
            <a:r>
              <a:rPr lang="en-US" dirty="0" err="1" smtClean="0"/>
              <a:t>myfile.c</a:t>
            </a:r>
            <a:endParaRPr lang="en-US" dirty="0" smtClean="0"/>
          </a:p>
          <a:p>
            <a:r>
              <a:rPr lang="en-US" dirty="0" smtClean="0"/>
              <a:t>Compiler optimization levels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dirty="0" err="1">
                <a:ea typeface="+mn-ea"/>
                <a:cs typeface="+mn-cs"/>
              </a:rPr>
              <a:t>g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cc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-O&lt;n&gt;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myfile.c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607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Emacs</a:t>
            </a:r>
            <a:endParaRPr lang="en-US" dirty="0" smtClean="0"/>
          </a:p>
          <a:p>
            <a:r>
              <a:rPr lang="en-US" dirty="0" smtClean="0"/>
              <a:t>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949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Emacs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Emacs</a:t>
            </a:r>
            <a:endParaRPr lang="en-US" dirty="0" smtClean="0"/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macs</a:t>
            </a:r>
            <a:r>
              <a:rPr lang="en-US" dirty="0" smtClean="0"/>
              <a:t> &lt;filename&gt;</a:t>
            </a:r>
          </a:p>
          <a:p>
            <a:r>
              <a:rPr lang="en-US" dirty="0" smtClean="0"/>
              <a:t>Exit </a:t>
            </a:r>
            <a:r>
              <a:rPr lang="en-US" dirty="0" err="1" smtClean="0"/>
              <a:t>Emacs</a:t>
            </a:r>
            <a:endParaRPr lang="en-US" dirty="0" smtClean="0"/>
          </a:p>
          <a:p>
            <a:pPr lvl="1"/>
            <a:r>
              <a:rPr lang="en-US" dirty="0" smtClean="0"/>
              <a:t>CTRL-x CTRL-c</a:t>
            </a:r>
          </a:p>
          <a:p>
            <a:r>
              <a:rPr lang="en-US" dirty="0" smtClean="0"/>
              <a:t>Save you work without exiting</a:t>
            </a:r>
          </a:p>
          <a:p>
            <a:pPr lvl="1"/>
            <a:r>
              <a:rPr lang="en-US" dirty="0" smtClean="0"/>
              <a:t>CTRL-x CTRL-s</a:t>
            </a:r>
          </a:p>
          <a:p>
            <a:r>
              <a:rPr lang="en-US" dirty="0" smtClean="0"/>
              <a:t>Undo last change</a:t>
            </a:r>
          </a:p>
          <a:p>
            <a:pPr lvl="1"/>
            <a:r>
              <a:rPr lang="en-US" dirty="0" smtClean="0"/>
              <a:t>CTRL-x 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468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Emacs</a:t>
            </a:r>
            <a:r>
              <a:rPr lang="en-US" dirty="0" smtClean="0"/>
              <a:t> User Interface</a:t>
            </a:r>
            <a:endParaRPr lang="en-US" dirty="0"/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28800"/>
            <a:ext cx="5578450" cy="4711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8477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 (screen) oriented text editor</a:t>
            </a:r>
          </a:p>
          <a:p>
            <a:r>
              <a:rPr lang="en-US" dirty="0" smtClean="0"/>
              <a:t>Has two modes of operation</a:t>
            </a:r>
          </a:p>
          <a:p>
            <a:pPr lvl="1"/>
            <a:r>
              <a:rPr lang="en-US" i="1" dirty="0" smtClean="0"/>
              <a:t>Command mode</a:t>
            </a:r>
            <a:r>
              <a:rPr lang="en-US" dirty="0"/>
              <a:t> </a:t>
            </a:r>
            <a:r>
              <a:rPr lang="en-US" dirty="0" smtClean="0"/>
              <a:t>with commands which cause action to be taken on the file</a:t>
            </a:r>
          </a:p>
          <a:p>
            <a:pPr lvl="1"/>
            <a:r>
              <a:rPr lang="en-US" i="1" dirty="0" smtClean="0"/>
              <a:t>Insert mode</a:t>
            </a:r>
            <a:r>
              <a:rPr lang="en-US" dirty="0" smtClean="0"/>
              <a:t> in which entered text is inserted into the file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36154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 Command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enter insert mode hit ESC, type the command, and hit 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783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 Lab Architecture</a:t>
            </a:r>
            <a:endParaRPr lang="en-US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713842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159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Vi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i myfile.txt</a:t>
            </a:r>
          </a:p>
          <a:p>
            <a:r>
              <a:rPr lang="en-US" dirty="0" smtClean="0"/>
              <a:t>Save modified file</a:t>
            </a:r>
          </a:p>
          <a:p>
            <a:pPr lvl="1"/>
            <a:r>
              <a:rPr lang="en-US" dirty="0" smtClean="0"/>
              <a:t>ESC, :w&lt;return&gt;</a:t>
            </a:r>
          </a:p>
          <a:p>
            <a:r>
              <a:rPr lang="en-US" dirty="0" smtClean="0"/>
              <a:t>Save modified file and exit Vi</a:t>
            </a:r>
          </a:p>
          <a:p>
            <a:pPr lvl="1"/>
            <a:r>
              <a:rPr lang="en-US" dirty="0" smtClean="0"/>
              <a:t>ESC, :x&lt;return&gt;</a:t>
            </a:r>
          </a:p>
          <a:p>
            <a:r>
              <a:rPr lang="en-US" dirty="0" smtClean="0"/>
              <a:t>Exit Vi without saving changes</a:t>
            </a:r>
          </a:p>
          <a:p>
            <a:pPr lvl="1"/>
            <a:r>
              <a:rPr lang="en-US" dirty="0" smtClean="0"/>
              <a:t>ESC, :q!&lt;return&gt;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670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 Insert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edit text</a:t>
            </a:r>
          </a:p>
          <a:p>
            <a:r>
              <a:rPr lang="en-US" dirty="0" smtClean="0"/>
              <a:t>Can move cursor using arrow buttons</a:t>
            </a:r>
          </a:p>
          <a:p>
            <a:r>
              <a:rPr lang="en-US" dirty="0" smtClean="0"/>
              <a:t>To enter this mode and exit command mode hit ESC and then hit 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851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 User Interface</a:t>
            </a:r>
            <a:endParaRPr lang="en-US" dirty="0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85730"/>
            <a:ext cx="5521357" cy="464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6372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out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http://www.coe.neu.edu/computer/UNIXhelp/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104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Workstations</a:t>
            </a:r>
            <a:endParaRPr lang="en-US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7889631" cy="471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7554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is connected to the server/workstation?</a:t>
            </a:r>
          </a:p>
          <a:p>
            <a:pPr lvl="1"/>
            <a:r>
              <a:rPr lang="en-US" dirty="0" smtClean="0"/>
              <a:t>who</a:t>
            </a:r>
            <a:endParaRPr lang="en-US" dirty="0"/>
          </a:p>
          <a:p>
            <a:r>
              <a:rPr lang="en-US" dirty="0" smtClean="0"/>
              <a:t>Shells</a:t>
            </a:r>
          </a:p>
          <a:p>
            <a:pPr lvl="1"/>
            <a:r>
              <a:rPr lang="en-US" dirty="0" smtClean="0"/>
              <a:t>Bourne Shell,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Bourne-Again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SHell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Korn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Shell</a:t>
            </a:r>
            <a:endParaRPr lang="en-US" dirty="0" smtClean="0"/>
          </a:p>
          <a:p>
            <a:pPr lvl="1"/>
            <a:r>
              <a:rPr lang="en-US" dirty="0" err="1" smtClean="0"/>
              <a:t>sh</a:t>
            </a:r>
            <a:r>
              <a:rPr lang="en-US" dirty="0" smtClean="0"/>
              <a:t>, bash, </a:t>
            </a:r>
            <a:r>
              <a:rPr lang="en-US" dirty="0" err="1" smtClean="0"/>
              <a:t>ksh</a:t>
            </a:r>
            <a:endParaRPr lang="en-US" dirty="0" smtClean="0"/>
          </a:p>
          <a:p>
            <a:r>
              <a:rPr lang="en-US" dirty="0" smtClean="0"/>
              <a:t>Path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cho $path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997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Executable location</a:t>
            </a:r>
          </a:p>
          <a:p>
            <a:pPr lvl="1"/>
            <a:r>
              <a:rPr lang="en-US" dirty="0" err="1" smtClean="0"/>
              <a:t>Whereis</a:t>
            </a:r>
            <a:r>
              <a:rPr lang="en-US" dirty="0" smtClean="0"/>
              <a:t> &lt;filename&gt;</a:t>
            </a:r>
          </a:p>
          <a:p>
            <a:r>
              <a:rPr lang="en-US" dirty="0" smtClean="0"/>
              <a:t>Home directory full name</a:t>
            </a:r>
          </a:p>
          <a:p>
            <a:pPr lvl="1"/>
            <a:r>
              <a:rPr lang="en-US" dirty="0" err="1" smtClean="0"/>
              <a:t>pwd</a:t>
            </a:r>
            <a:endParaRPr lang="en-US" dirty="0" smtClean="0"/>
          </a:p>
          <a:p>
            <a:r>
              <a:rPr lang="en-US" dirty="0" smtClean="0"/>
              <a:t>Running processes</a:t>
            </a:r>
          </a:p>
          <a:p>
            <a:pPr lvl="1"/>
            <a:r>
              <a:rPr lang="en-US" dirty="0" err="1" smtClean="0"/>
              <a:t>ps</a:t>
            </a:r>
            <a:endParaRPr lang="en-US" dirty="0" smtClean="0"/>
          </a:p>
          <a:p>
            <a:r>
              <a:rPr lang="en-US" dirty="0" smtClean="0"/>
              <a:t>Close connection</a:t>
            </a:r>
          </a:p>
          <a:p>
            <a:pPr lvl="1"/>
            <a:r>
              <a:rPr lang="en-US" dirty="0" smtClean="0"/>
              <a:t>exit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492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directory</a:t>
            </a:r>
          </a:p>
          <a:p>
            <a:pPr lvl="1"/>
            <a:r>
              <a:rPr lang="en-US" dirty="0" smtClean="0"/>
              <a:t>cd</a:t>
            </a:r>
          </a:p>
          <a:p>
            <a:pPr lvl="1"/>
            <a:r>
              <a:rPr lang="en-US" dirty="0" smtClean="0"/>
              <a:t>cd .. (change to parent directory)</a:t>
            </a:r>
          </a:p>
          <a:p>
            <a:pPr lvl="1"/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smtClean="0"/>
              <a:t>~ (change to home directory)</a:t>
            </a:r>
          </a:p>
          <a:p>
            <a:pPr lvl="1"/>
            <a:r>
              <a:rPr lang="en-US" dirty="0" smtClean="0"/>
              <a:t>cd / (change to root directory)</a:t>
            </a:r>
          </a:p>
          <a:p>
            <a:r>
              <a:rPr lang="en-US" dirty="0" smtClean="0"/>
              <a:t>List files and folders</a:t>
            </a:r>
          </a:p>
          <a:p>
            <a:pPr lvl="1"/>
            <a:r>
              <a:rPr lang="fr-FR" dirty="0" err="1">
                <a:solidFill>
                  <a:schemeClr val="tx1"/>
                </a:solidFill>
                <a:latin typeface="+mn-lt"/>
              </a:rPr>
              <a:t>ls</a:t>
            </a:r>
            <a:r>
              <a:rPr lang="fr-FR" dirty="0">
                <a:solidFill>
                  <a:schemeClr val="tx1"/>
                </a:solidFill>
                <a:latin typeface="+mn-lt"/>
              </a:rPr>
              <a:t> (</a:t>
            </a:r>
            <a:r>
              <a:rPr lang="fr-FR" dirty="0" err="1">
                <a:solidFill>
                  <a:schemeClr val="tx1"/>
                </a:solidFill>
                <a:latin typeface="+mn-lt"/>
              </a:rPr>
              <a:t>ls</a:t>
            </a:r>
            <a:r>
              <a:rPr lang="fr-FR" dirty="0">
                <a:solidFill>
                  <a:schemeClr val="tx1"/>
                </a:solidFill>
                <a:latin typeface="+mn-lt"/>
              </a:rPr>
              <a:t> -a, </a:t>
            </a:r>
            <a:r>
              <a:rPr lang="fr-FR" dirty="0" err="1">
                <a:solidFill>
                  <a:schemeClr val="tx1"/>
                </a:solidFill>
                <a:latin typeface="+mn-lt"/>
              </a:rPr>
              <a:t>ls</a:t>
            </a:r>
            <a:r>
              <a:rPr lang="fr-FR" dirty="0">
                <a:solidFill>
                  <a:schemeClr val="tx1"/>
                </a:solidFill>
                <a:latin typeface="+mn-lt"/>
              </a:rPr>
              <a:t> -l, </a:t>
            </a:r>
            <a:r>
              <a:rPr lang="fr-FR" dirty="0" err="1">
                <a:solidFill>
                  <a:schemeClr val="tx1"/>
                </a:solidFill>
                <a:latin typeface="+mn-lt"/>
              </a:rPr>
              <a:t>etc</a:t>
            </a:r>
            <a:r>
              <a:rPr lang="fr-FR" dirty="0">
                <a:solidFill>
                  <a:schemeClr val="tx1"/>
                </a:solidFill>
                <a:latin typeface="+mn-lt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023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file</a:t>
            </a:r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a.out</a:t>
            </a:r>
            <a:endParaRPr lang="en-US" dirty="0" smtClean="0"/>
          </a:p>
          <a:p>
            <a:r>
              <a:rPr lang="en-US" dirty="0" smtClean="0"/>
              <a:t>Finding files</a:t>
            </a:r>
          </a:p>
          <a:p>
            <a:pPr lvl="1"/>
            <a:r>
              <a:rPr lang="en-US" dirty="0" smtClean="0">
                <a:effectLst/>
              </a:rPr>
              <a:t>find / -name game (search starting with root)</a:t>
            </a:r>
            <a:endParaRPr lang="en-US" dirty="0"/>
          </a:p>
          <a:p>
            <a:r>
              <a:rPr lang="en-US" dirty="0" smtClean="0"/>
              <a:t>Viewing File Content</a:t>
            </a:r>
          </a:p>
          <a:p>
            <a:pPr lvl="1"/>
            <a:r>
              <a:rPr lang="en-US" dirty="0" smtClean="0"/>
              <a:t>more/less</a:t>
            </a:r>
            <a:endParaRPr lang="en-US" dirty="0"/>
          </a:p>
          <a:p>
            <a:r>
              <a:rPr lang="en-US" dirty="0" smtClean="0"/>
              <a:t>Man pages</a:t>
            </a:r>
          </a:p>
          <a:p>
            <a:pPr lvl="1"/>
            <a:r>
              <a:rPr lang="en-US" dirty="0" smtClean="0"/>
              <a:t>Man &lt;</a:t>
            </a:r>
            <a:r>
              <a:rPr lang="en-US" dirty="0" err="1" smtClean="0"/>
              <a:t>comand</a:t>
            </a:r>
            <a:r>
              <a:rPr lang="en-US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xmlns="" val="138629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and Directory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file</a:t>
            </a:r>
          </a:p>
          <a:p>
            <a:pPr lvl="1"/>
            <a:r>
              <a:rPr lang="en-US" dirty="0" err="1" smtClean="0"/>
              <a:t>cp</a:t>
            </a:r>
            <a:r>
              <a:rPr lang="en-US" dirty="0" smtClean="0"/>
              <a:t> file.doc newfile.doc</a:t>
            </a:r>
          </a:p>
          <a:p>
            <a:pPr lvl="1"/>
            <a:r>
              <a:rPr lang="en-US" dirty="0" err="1" smtClean="0"/>
              <a:t>cp</a:t>
            </a:r>
            <a:r>
              <a:rPr lang="en-US" dirty="0" smtClean="0"/>
              <a:t> filename /</a:t>
            </a:r>
            <a:r>
              <a:rPr lang="en-US" dirty="0" err="1" smtClean="0"/>
              <a:t>tmp</a:t>
            </a:r>
            <a:endParaRPr lang="en-US" dirty="0" smtClean="0"/>
          </a:p>
          <a:p>
            <a:r>
              <a:rPr lang="en-US" dirty="0" smtClean="0"/>
              <a:t>Copy all files to a directory</a:t>
            </a:r>
          </a:p>
          <a:p>
            <a:pPr lvl="1"/>
            <a:r>
              <a:rPr lang="en-US" dirty="0" err="1" smtClean="0"/>
              <a:t>cp</a:t>
            </a:r>
            <a:r>
              <a:rPr lang="en-US" dirty="0" smtClean="0"/>
              <a:t> * /home/tom/backup</a:t>
            </a:r>
          </a:p>
          <a:p>
            <a:r>
              <a:rPr lang="en-US" dirty="0" smtClean="0"/>
              <a:t>Copy recursively</a:t>
            </a:r>
          </a:p>
          <a:p>
            <a:pPr lvl="1"/>
            <a:r>
              <a:rPr lang="en-US" dirty="0" err="1" smtClean="0"/>
              <a:t>cp</a:t>
            </a:r>
            <a:r>
              <a:rPr lang="en-US" dirty="0" smtClean="0"/>
              <a:t> -R /</a:t>
            </a:r>
            <a:r>
              <a:rPr lang="en-US" dirty="0" err="1" smtClean="0"/>
              <a:t>currentdir</a:t>
            </a:r>
            <a:r>
              <a:rPr lang="en-US" dirty="0" smtClean="0"/>
              <a:t>/* /home/tom/backup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509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300</TotalTime>
  <Words>541</Words>
  <Application>Microsoft Office PowerPoint</Application>
  <PresentationFormat>On-screen Show (4:3)</PresentationFormat>
  <Paragraphs>139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Pixel design template</vt:lpstr>
      <vt:lpstr>Unix/Linux Tutorial</vt:lpstr>
      <vt:lpstr>COE Lab</vt:lpstr>
      <vt:lpstr>COE Lab Architecture</vt:lpstr>
      <vt:lpstr>Linux Workstations</vt:lpstr>
      <vt:lpstr>General Commands</vt:lpstr>
      <vt:lpstr>General Commands</vt:lpstr>
      <vt:lpstr>Navigation Commands</vt:lpstr>
      <vt:lpstr>Navigation Commands</vt:lpstr>
      <vt:lpstr>File and Directory Commands</vt:lpstr>
      <vt:lpstr>File and Directory Commands</vt:lpstr>
      <vt:lpstr>Files and Directories</vt:lpstr>
      <vt:lpstr>Files and Directories</vt:lpstr>
      <vt:lpstr>Files and Directories</vt:lpstr>
      <vt:lpstr>Files and Directories</vt:lpstr>
      <vt:lpstr>Files and Directories</vt:lpstr>
      <vt:lpstr>SSH</vt:lpstr>
      <vt:lpstr>SSH</vt:lpstr>
      <vt:lpstr>SSH</vt:lpstr>
      <vt:lpstr>Transfering Files</vt:lpstr>
      <vt:lpstr>SCP</vt:lpstr>
      <vt:lpstr>SFTP</vt:lpstr>
      <vt:lpstr>SFTP</vt:lpstr>
      <vt:lpstr>SFTP</vt:lpstr>
      <vt:lpstr>gcc Compilation</vt:lpstr>
      <vt:lpstr>Text Editors</vt:lpstr>
      <vt:lpstr>Emacs</vt:lpstr>
      <vt:lpstr>Emacs User Interface</vt:lpstr>
      <vt:lpstr>Vi</vt:lpstr>
      <vt:lpstr>Vi Command Mode</vt:lpstr>
      <vt:lpstr>Vi Commands</vt:lpstr>
      <vt:lpstr>Vi Insert Mode</vt:lpstr>
      <vt:lpstr>Vi User Interface</vt:lpstr>
      <vt:lpstr>Find out More</vt:lpstr>
    </vt:vector>
  </TitlesOfParts>
  <Manager/>
  <Company>Northeastern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Unix/Linux Tutorial</dc:title>
  <dc:subject/>
  <dc:creator>atazin</dc:creator>
  <cp:keywords/>
  <dc:description/>
  <cp:lastModifiedBy>atazin</cp:lastModifiedBy>
  <cp:revision>28</cp:revision>
  <cp:lastPrinted>2012-09-10T20:39:55Z</cp:lastPrinted>
  <dcterms:created xsi:type="dcterms:W3CDTF">2012-09-10T17:31:01Z</dcterms:created>
  <dcterms:modified xsi:type="dcterms:W3CDTF">2012-09-10T23:27:31Z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