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gateway.coe.neu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scp.net/eng/index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Unix/Linux Tutorial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836023"/>
            <a:ext cx="7772400" cy="97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EECE 7352 </a:t>
            </a:r>
          </a:p>
          <a:p>
            <a:pPr lvl="0" rtl="0">
              <a:buNone/>
            </a:pPr>
            <a:r>
              <a:rPr lang="en"/>
              <a:t>Computer Architecture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File and Directory Commands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mkdir (make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mkdir &lt;directory-name&gt;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mv (move): move file/directory, rename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mv &lt;old-file&gt; &lt;new-file&gt;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mv &lt;old-directory&gt; &lt;new-directory&gt;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mv &lt;file&gt; &lt;directory&gt;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rm (remove): delete file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rm &lt;file-name&gt;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rm -r: delete directory (recursively)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rm -r &lt;directory-name&gt; 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File and Directory Commands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cp (copy file)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/>
              <a:t>cp file.txt newfile.txt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/>
              <a:t>cp file.txt ./TA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copy all files to a directory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/>
              <a:t>cp ./TA/* ~/TA-backup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copy both files and directories (recursively)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cp -r ./TA/* ~/TA-backup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Files and Directories</a:t>
            </a:r>
          </a:p>
        </p:txBody>
      </p:sp>
      <p:sp>
        <p:nvSpPr>
          <p:cNvPr id="102" name="Shape 102"/>
          <p:cNvSpPr/>
          <p:nvPr/>
        </p:nvSpPr>
        <p:spPr>
          <a:xfrm>
            <a:off x="590550" y="1712100"/>
            <a:ext cx="7962900" cy="1714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3" name="Shape 103"/>
          <p:cNvSpPr/>
          <p:nvPr/>
        </p:nvSpPr>
        <p:spPr>
          <a:xfrm>
            <a:off x="540900" y="2042925"/>
            <a:ext cx="164099" cy="12243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40900" y="3554675"/>
            <a:ext cx="48069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Type of file: - = normal file, d = directory, l = symbolic link</a:t>
            </a:r>
          </a:p>
        </p:txBody>
      </p:sp>
      <p:sp>
        <p:nvSpPr>
          <p:cNvPr id="105" name="Shape 105"/>
          <p:cNvSpPr/>
          <p:nvPr/>
        </p:nvSpPr>
        <p:spPr>
          <a:xfrm>
            <a:off x="590550" y="4202025"/>
            <a:ext cx="7962900" cy="1714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6" name="Shape 106"/>
          <p:cNvSpPr txBox="1"/>
          <p:nvPr/>
        </p:nvSpPr>
        <p:spPr>
          <a:xfrm>
            <a:off x="540900" y="6044600"/>
            <a:ext cx="78978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Access rights by the </a:t>
            </a:r>
            <a:r>
              <a:rPr lang="en" b="1"/>
              <a:t>owner of the file</a:t>
            </a:r>
            <a:r>
              <a:rPr lang="en"/>
              <a:t>: r = read, w = write, x = execute, - = no permission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705000" y="4557700"/>
            <a:ext cx="255899" cy="11823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Files and Directories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90550" y="1712100"/>
            <a:ext cx="7962900" cy="1714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4" name="Shape 114"/>
          <p:cNvSpPr/>
          <p:nvPr/>
        </p:nvSpPr>
        <p:spPr>
          <a:xfrm>
            <a:off x="960900" y="2042925"/>
            <a:ext cx="255899" cy="12243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40900" y="3554675"/>
            <a:ext cx="4806900" cy="361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Access rights by the </a:t>
            </a:r>
            <a:r>
              <a:rPr lang="en" b="1"/>
              <a:t>users in the same group</a:t>
            </a:r>
          </a:p>
        </p:txBody>
      </p:sp>
      <p:sp>
        <p:nvSpPr>
          <p:cNvPr id="116" name="Shape 116"/>
          <p:cNvSpPr/>
          <p:nvPr/>
        </p:nvSpPr>
        <p:spPr>
          <a:xfrm>
            <a:off x="590550" y="4202025"/>
            <a:ext cx="7962900" cy="1714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7" name="Shape 117"/>
          <p:cNvSpPr txBox="1"/>
          <p:nvPr/>
        </p:nvSpPr>
        <p:spPr>
          <a:xfrm>
            <a:off x="540900" y="6044600"/>
            <a:ext cx="78978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Access rights by </a:t>
            </a:r>
            <a:r>
              <a:rPr lang="en" b="1"/>
              <a:t>everyone</a:t>
            </a:r>
          </a:p>
        </p:txBody>
      </p:sp>
      <p:sp>
        <p:nvSpPr>
          <p:cNvPr id="118" name="Shape 118"/>
          <p:cNvSpPr/>
          <p:nvPr/>
        </p:nvSpPr>
        <p:spPr>
          <a:xfrm>
            <a:off x="1216800" y="4552850"/>
            <a:ext cx="255899" cy="11823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Files and Directories</a:t>
            </a:r>
          </a:p>
        </p:txBody>
      </p:sp>
      <p:sp>
        <p:nvSpPr>
          <p:cNvPr id="124" name="Shape 124"/>
          <p:cNvSpPr/>
          <p:nvPr/>
        </p:nvSpPr>
        <p:spPr>
          <a:xfrm>
            <a:off x="615375" y="1756062"/>
            <a:ext cx="7962900" cy="1714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5" name="Shape 125"/>
          <p:cNvSpPr txBox="1"/>
          <p:nvPr/>
        </p:nvSpPr>
        <p:spPr>
          <a:xfrm>
            <a:off x="565725" y="3562412"/>
            <a:ext cx="7897800" cy="301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number of links to the file or directory contents</a:t>
            </a:r>
          </a:p>
        </p:txBody>
      </p:sp>
      <p:sp>
        <p:nvSpPr>
          <p:cNvPr id="126" name="Shape 126"/>
          <p:cNvSpPr/>
          <p:nvPr/>
        </p:nvSpPr>
        <p:spPr>
          <a:xfrm>
            <a:off x="1717325" y="2068237"/>
            <a:ext cx="176099" cy="12243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Transferring Files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SCP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Secure copy protocol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Command-line tool in shell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can transfer files between your local machine and a COE lab machine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Example:</a:t>
            </a:r>
          </a:p>
          <a:p>
            <a:pPr marL="1371600" lvl="2" indent="-342900" rtl="0"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/>
              <a:t>scp localfile.txt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username@gateway.coe.neu.edu</a:t>
            </a:r>
            <a:r>
              <a:rPr lang="en" sz="1800"/>
              <a:t>:~/remotefile.txt</a:t>
            </a:r>
          </a:p>
          <a:p>
            <a:pPr marL="1371600" lvl="2" indent="-342900" rtl="0"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/>
              <a:t>scp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username@gateway.coe.neu.edu</a:t>
            </a:r>
            <a:r>
              <a:rPr lang="en" sz="1800"/>
              <a:t>:~/remotefile.txt localfile.txt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SFTP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Secure file transfer protocol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Typically used in Windows GUI mode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winscp: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http://winscp.net/eng/index.php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GCC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GNU Compiler Collection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 programs compiler used under linux/unix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Example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gcc helloworld.c (generates an a.out executable binary, ./a.out to run it)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gcc helloworld.c -o helloworld.out (generate helloworld.out instead of a.out as default)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gcc -S helloworld.c (generates assembly code)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gcc -O&lt;n&gt; myfile.c (choose O0, O1,O2,O3 as optimization levels)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Text Editors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http://heather.cs.ucdavis.edu/~matloff/UnixAndC/Editors/ViIntro.html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Emacs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http://www.gnu.org/software/emacs/tour/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/>
              <a:t>Two modes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 b="1" i="1"/>
              <a:t>Command mode</a:t>
            </a:r>
            <a:r>
              <a:rPr lang="en" sz="2400"/>
              <a:t>: </a:t>
            </a:r>
            <a:r>
              <a:rPr lang="en"/>
              <a:t>typing</a:t>
            </a:r>
            <a:r>
              <a:rPr lang="en" sz="2400"/>
              <a:t> commands which cause actions to be taken on the file, type </a:t>
            </a:r>
            <a:r>
              <a:rPr lang="en"/>
              <a:t>“i” to enter insert mode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b="1" i="1"/>
              <a:t>Insert mode</a:t>
            </a:r>
            <a:r>
              <a:rPr lang="en"/>
              <a:t>: where entered text is inserted into the file, type “ESC” to exit to command mode</a:t>
            </a: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Commands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vi myfile.txt (open myfile.txt using vi)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 (enter insert mode, then you can type)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ESC :w (save modified file)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ESC :q (exit file without saving)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ESC :wq (save &amp; exit)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ESC :x (save &amp; exit)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More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http://www.coe.neu.edu/computer/UNIXhelp/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COE Lab Architecture</a:t>
            </a:r>
          </a:p>
        </p:txBody>
      </p:sp>
      <p:sp>
        <p:nvSpPr>
          <p:cNvPr id="40" name="Shape 40"/>
          <p:cNvSpPr/>
          <p:nvPr/>
        </p:nvSpPr>
        <p:spPr>
          <a:xfrm>
            <a:off x="509575" y="1802100"/>
            <a:ext cx="8124825" cy="4895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Access COE Lab remotely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SSH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“secure shell”: a network protocol for secure data communication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Typically used to log into a remote machine and execute commands in command-line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SSH tools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In Windows: putty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In Linux/Mac: ssh is already installed, can be used directly from a terminal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Under Windows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Putty: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/>
              <a:t>http://www.chiark.greenend.org.uk/~sgtatham/putty/download.html</a:t>
            </a:r>
          </a:p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400300" y="2535737"/>
            <a:ext cx="4343400" cy="4143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Under Linux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Terminal</a:t>
            </a:r>
          </a:p>
        </p:txBody>
      </p:sp>
      <p:sp>
        <p:nvSpPr>
          <p:cNvPr id="60" name="Shape 60"/>
          <p:cNvSpPr/>
          <p:nvPr/>
        </p:nvSpPr>
        <p:spPr>
          <a:xfrm>
            <a:off x="1785549" y="2423450"/>
            <a:ext cx="5572899" cy="4241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Shell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program that takes keyboard commands and passes them to the operating system to carry out.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Bourne Shell (sh)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Bourne-Again Shell (bash)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Korn Shell(ksh)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Tab completion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press key “Tab” to automatically fills in partially typed commands.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Ctrl + c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Abort current task and regain user control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 Commands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who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shows who is connected to the server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pwd (printing working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shows the path of the current directory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ps (process status)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shows running processes on current machine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ls (list)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list files and directories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 (manual)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display the manual of the command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 Commands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whereis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locate the commands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exit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close ssh connection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Navigation Commands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cd (change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cd .. (change to parent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cd ~ (change to home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cd / (change to root directory)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ls (list files and directories)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ls -a (list all entries)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ls -l (list in long format)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ls -al (options can be combined)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less / more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(locate files or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find / -name file-name.txt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On-screen Show (4:3)</PresentationFormat>
  <Paragraphs>118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 Theme</vt:lpstr>
      <vt:lpstr>Unix/Linux Tutorial</vt:lpstr>
      <vt:lpstr>COE Lab Architecture</vt:lpstr>
      <vt:lpstr>Access COE Lab remotely</vt:lpstr>
      <vt:lpstr>Under Windows</vt:lpstr>
      <vt:lpstr>Under Linux</vt:lpstr>
      <vt:lpstr>Shell</vt:lpstr>
      <vt:lpstr>General Commands</vt:lpstr>
      <vt:lpstr>General Commands</vt:lpstr>
      <vt:lpstr>Navigation Commands</vt:lpstr>
      <vt:lpstr>File and Directory Commands</vt:lpstr>
      <vt:lpstr>File and Directory Commands</vt:lpstr>
      <vt:lpstr>Files and Directories</vt:lpstr>
      <vt:lpstr>Files and Directories</vt:lpstr>
      <vt:lpstr>Files and Directories</vt:lpstr>
      <vt:lpstr>Transferring Files</vt:lpstr>
      <vt:lpstr>GCC</vt:lpstr>
      <vt:lpstr>Text Editors</vt:lpstr>
      <vt:lpstr>Vi</vt:lpstr>
      <vt:lpstr>More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Unix/Linux Tutorial</dc:title>
  <dc:creator>David</dc:creator>
  <cp:lastModifiedBy>David</cp:lastModifiedBy>
  <cp:revision>1</cp:revision>
  <dcterms:modified xsi:type="dcterms:W3CDTF">2013-09-10T01:05:13Z</dcterms:modified>
</cp:coreProperties>
</file>