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5025-C5BD-4DEB-B5B0-7FF35A0C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CE19-E5D7-47DD-A648-55DC4388E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33DE-F411-4605-917F-07192B8A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54E5-C8C3-4513-A60A-183326FE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2601-8A00-41B8-A101-1CF386B7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6CB7-E559-4E97-886E-6D78BC54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EBD14-E93C-401F-833F-FD96CA98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6933-67B9-4EAF-B2D0-24A04F66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E837-DAD7-4D25-BB23-E9C2FC9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9A41-FE88-4033-8199-73AC37A5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9A8C5-E86C-4D75-BC7C-737CA45BF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E047-A7DF-457A-8D22-C1F8167B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3847-05DE-4ABF-BAB7-A179EFA0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B3B1-D980-4CFD-BE57-6365E8A5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CCE3-BD71-4653-A067-B4BCC73F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1C2-D51F-4C8C-9F97-659315E2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EF22-0CEF-4B4B-9FA9-9CABE28A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E5B4-31B5-4B3E-BAAA-0151C836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DBAD-4AF8-4721-BB24-E0B86CCB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FC75-22DA-4071-87F3-EA826135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ACC3-61C1-42B1-9CCF-DB8FE9DB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2EB9-E4E8-4C56-827B-734437BB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B434-51E7-43C1-833B-D1711A0D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77C5-E87D-476D-8F0B-F9100BB2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DDCB-7D1D-49E4-95C0-2C2B1AF0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A898-204F-441F-9220-FE733AB6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923B-56B8-4F63-9085-0A8EC60C5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0448F-93D8-48BA-B7CE-5655A167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38F02-DB4C-41B9-AF09-B76D981E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72CB-4B72-435D-A1CA-8F138819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49F4-A79A-4016-A6AB-9CAEB9DC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AF40-E893-475C-9D75-9F75EEA5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9276-77D8-4E29-AC9C-27AAFED5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5E3C3-4D60-451E-A475-7833456E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8EC82-65FA-4F4E-818C-53D1978C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0F444-228B-49F2-88B8-7BF96AA68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01572-2073-4D5E-AF1D-363A3CC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BA332-B573-4677-907A-23A6A7C1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9303B-576D-4A60-95F4-57DD28B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EF5D-680A-4C72-93D1-0B669913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17536-9365-4E08-931B-DADA5CF1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23602-BC12-4DCB-94D8-AF3B224F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4818F-3CA7-4426-9DCC-BEDCA7CE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58EB9-4F71-4116-9369-46236FC3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091A9-65B6-4CB8-8274-BE492B1C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031D8-A994-4FDF-A21D-C2CD9BB8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66FC-E3F9-445A-9436-CA8A8868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965D-D665-4779-91EC-6D1780D5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6D283-8B1A-4FDE-AEE9-9CC54186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000-B265-430D-812F-DA2CB1EC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19757-41E7-489D-9596-F2BC3323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C04A-7201-4A5F-8E1E-28ABACE1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99D5-D050-4B6E-9E28-0E6DE1DF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2A72C-8B0F-448C-8397-DE8D682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1A490-2519-4B91-9C15-6CA1351F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E25C-5A54-402F-B9A9-3E4014AF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9D29B-5A65-468F-87B8-74D87DE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C20D-DA2D-4899-A1D5-23BE7D6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36C4-B5CC-4305-B67E-47B4616D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EF43-D27F-44CE-B366-837B1772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BC14-FF94-4949-8EE1-5B68A3550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964C-B6FB-4C10-922E-99EB152B706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4756-70D4-4424-8F3F-3371F8E1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1C34-95DE-4549-A161-A4E07E9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D5D-8ECA-440A-93C5-7339FD4B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5A9913-A624-4B37-9A6C-3D931C9CC03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B9B3B5-1D8C-4401-802D-560D24E05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304" y="0"/>
              <a:ext cx="0" cy="48737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F056A0-BA1E-48C2-BBF1-38E3A8050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04" y="0"/>
              <a:ext cx="0" cy="48737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A0183F-A229-4EDF-A65F-B72E1E4FA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9104" y="0"/>
              <a:ext cx="0" cy="48737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A110DB-3382-4EFC-935B-DAEAC1AB9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7504" y="0"/>
              <a:ext cx="0" cy="48737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986734-323F-49D1-AF66-924B98C2D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" y="4873752"/>
              <a:ext cx="121889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8BCF85-5C7F-4EBA-AA06-474632964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5422" y="4873752"/>
              <a:ext cx="0" cy="19842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B078F4-FB09-4F88-8DC8-67772D5E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392" y="2436876"/>
              <a:ext cx="24323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BDBE54-060A-4E15-900A-2B27D315E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495" y="2436876"/>
              <a:ext cx="24323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96C26-676B-4470-AD15-7A220DABC7C6}"/>
                </a:ext>
              </a:extLst>
            </p:cNvPr>
            <p:cNvSpPr txBox="1"/>
            <p:nvPr/>
          </p:nvSpPr>
          <p:spPr>
            <a:xfrm>
              <a:off x="9756648" y="0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Segments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AA9BD1-9E22-4A66-9060-A0BDC31EABC2}"/>
                </a:ext>
              </a:extLst>
            </p:cNvPr>
            <p:cNvSpPr txBox="1"/>
            <p:nvPr/>
          </p:nvSpPr>
          <p:spPr>
            <a:xfrm>
              <a:off x="2432304" y="2435532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Resources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029AEB-1F87-4308-ABBC-343A1CEDE42F}"/>
                </a:ext>
              </a:extLst>
            </p:cNvPr>
            <p:cNvSpPr txBox="1"/>
            <p:nvPr/>
          </p:nvSpPr>
          <p:spPr>
            <a:xfrm>
              <a:off x="7306056" y="2435532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5CDF9E-EA59-4196-83B3-8C0CC844DF94}"/>
                </a:ext>
              </a:extLst>
            </p:cNvPr>
            <p:cNvSpPr txBox="1"/>
            <p:nvPr/>
          </p:nvSpPr>
          <p:spPr>
            <a:xfrm>
              <a:off x="3048" y="0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Partners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3963FE-BC31-4880-A1A9-B2AD828E4D58}"/>
                </a:ext>
              </a:extLst>
            </p:cNvPr>
            <p:cNvSpPr txBox="1"/>
            <p:nvPr/>
          </p:nvSpPr>
          <p:spPr>
            <a:xfrm>
              <a:off x="2432304" y="0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Activities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C27C34-332A-4CBA-90C2-B8A0AADCA9EF}"/>
                </a:ext>
              </a:extLst>
            </p:cNvPr>
            <p:cNvSpPr txBox="1"/>
            <p:nvPr/>
          </p:nvSpPr>
          <p:spPr>
            <a:xfrm>
              <a:off x="4873753" y="3572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Proposition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33C185-CFC6-4C3B-B1F5-23D3CE901774}"/>
                </a:ext>
              </a:extLst>
            </p:cNvPr>
            <p:cNvSpPr txBox="1"/>
            <p:nvPr/>
          </p:nvSpPr>
          <p:spPr>
            <a:xfrm>
              <a:off x="7306056" y="0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Relationships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0D5ED1-BBE7-4767-8A35-D8C0CFEB5FC5}"/>
                </a:ext>
              </a:extLst>
            </p:cNvPr>
            <p:cNvSpPr txBox="1"/>
            <p:nvPr/>
          </p:nvSpPr>
          <p:spPr>
            <a:xfrm>
              <a:off x="0" y="4871064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 Structure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311DED-275F-4D99-996F-F7B2EB41BECF}"/>
                </a:ext>
              </a:extLst>
            </p:cNvPr>
            <p:cNvSpPr txBox="1"/>
            <p:nvPr/>
          </p:nvSpPr>
          <p:spPr>
            <a:xfrm>
              <a:off x="6089904" y="4875096"/>
              <a:ext cx="243230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Revenue Streams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75ADD0-9696-4DC2-B5A7-4C2A9F42084D}"/>
                </a:ext>
              </a:extLst>
            </p:cNvPr>
            <p:cNvSpPr/>
            <p:nvPr/>
          </p:nvSpPr>
          <p:spPr>
            <a:xfrm>
              <a:off x="0" y="0"/>
              <a:ext cx="12188952" cy="6858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834D9E-3FBE-4831-8917-B4EAEAB51DC9}"/>
              </a:ext>
            </a:extLst>
          </p:cNvPr>
          <p:cNvSpPr txBox="1">
            <a:spLocks/>
          </p:cNvSpPr>
          <p:nvPr/>
        </p:nvSpPr>
        <p:spPr>
          <a:xfrm>
            <a:off x="0" y="365760"/>
            <a:ext cx="2432304" cy="450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Moodle: To integrate tutoring sessions with student class data and increase ease of access for students looking for a university’s tutoring services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C3ABB-0067-4FD7-97B9-8864CB81714F}"/>
              </a:ext>
            </a:extLst>
          </p:cNvPr>
          <p:cNvSpPr txBox="1">
            <a:spLocks/>
          </p:cNvSpPr>
          <p:nvPr/>
        </p:nvSpPr>
        <p:spPr>
          <a:xfrm>
            <a:off x="9756648" y="365760"/>
            <a:ext cx="2432304" cy="450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University Administrators: To collect and store data about tutoring sessions and their effectiveness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University Tutors: To schedule appointments/sessions with the students at the university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University Students: To sign up for tutoring appointments/sessions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5B76C-23C9-4D49-8706-28B7BFD0E0D1}"/>
              </a:ext>
            </a:extLst>
          </p:cNvPr>
          <p:cNvSpPr txBox="1">
            <a:spLocks/>
          </p:cNvSpPr>
          <p:nvPr/>
        </p:nvSpPr>
        <p:spPr>
          <a:xfrm>
            <a:off x="4873752" y="365760"/>
            <a:ext cx="2432304" cy="450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 a website on which universities can host centralized tutoring services that are provided to their students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Providing a way for universities to store information and collect data about the effectiveness of their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tutoring services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B511A-3D20-4C3F-B182-09C4B1FC7205}"/>
              </a:ext>
            </a:extLst>
          </p:cNvPr>
          <p:cNvSpPr txBox="1">
            <a:spLocks/>
          </p:cNvSpPr>
          <p:nvPr/>
        </p:nvSpPr>
        <p:spPr>
          <a:xfrm>
            <a:off x="2432304" y="365760"/>
            <a:ext cx="2432304" cy="2075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Host a website and database on which universities can structure their tutoring services and collect data about tutoring appointments/sessions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A9CE3-ADC5-4C73-81D5-997B51ECA8BF}"/>
              </a:ext>
            </a:extLst>
          </p:cNvPr>
          <p:cNvSpPr txBox="1">
            <a:spLocks/>
          </p:cNvSpPr>
          <p:nvPr/>
        </p:nvSpPr>
        <p:spPr>
          <a:xfrm>
            <a:off x="2441448" y="2807208"/>
            <a:ext cx="2432304" cy="2075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Virtual Resources: Streamline Tutoring website and mobile app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77E89-A788-4053-89EE-4581C2A88514}"/>
              </a:ext>
            </a:extLst>
          </p:cNvPr>
          <p:cNvSpPr txBox="1">
            <a:spLocks/>
          </p:cNvSpPr>
          <p:nvPr/>
        </p:nvSpPr>
        <p:spPr>
          <a:xfrm>
            <a:off x="0" y="5239512"/>
            <a:ext cx="6089904" cy="1609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Database and server maintenance: storing student information and session data in the cloud for the customers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Employee wages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5CCF7-A2DA-468D-9D83-55B448628C1C}"/>
              </a:ext>
            </a:extLst>
          </p:cNvPr>
          <p:cNvSpPr txBox="1">
            <a:spLocks/>
          </p:cNvSpPr>
          <p:nvPr/>
        </p:nvSpPr>
        <p:spPr>
          <a:xfrm>
            <a:off x="7306056" y="2807208"/>
            <a:ext cx="2432304" cy="2075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Streamline Tutoring website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Potentially a Streamline Tutoring mobile app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E48C02-6A09-4071-B2BE-519F37D731E5}"/>
              </a:ext>
            </a:extLst>
          </p:cNvPr>
          <p:cNvSpPr txBox="1">
            <a:spLocks/>
          </p:cNvSpPr>
          <p:nvPr/>
        </p:nvSpPr>
        <p:spPr>
          <a:xfrm>
            <a:off x="7306056" y="357371"/>
            <a:ext cx="2432304" cy="2075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System setup for new customers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Technical support for issues that arise when the customers are using the product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049F9F-CCBD-43E1-BBC7-4C73068B0144}"/>
              </a:ext>
            </a:extLst>
          </p:cNvPr>
          <p:cNvSpPr txBox="1">
            <a:spLocks/>
          </p:cNvSpPr>
          <p:nvPr/>
        </p:nvSpPr>
        <p:spPr>
          <a:xfrm>
            <a:off x="6099048" y="5239512"/>
            <a:ext cx="6089904" cy="1609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Annual subscription for universities to use the product to provide tutoring services for their students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Rohin Gilman</dc:creator>
  <cp:lastModifiedBy>Rohin Gilman</cp:lastModifiedBy>
  <cp:revision>41</cp:revision>
  <dcterms:created xsi:type="dcterms:W3CDTF">2020-09-23T14:44:07Z</dcterms:created>
  <dcterms:modified xsi:type="dcterms:W3CDTF">2020-09-25T14:39:35Z</dcterms:modified>
</cp:coreProperties>
</file>