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9144000" cy="5143500"/>
  <p:notesSz cx="6858000" cy="9144000"/>
  <p:embeddedFontLst>
    <p:embeddedFont>
      <p:font typeface="Amatic SC" panose="00000500000000000000"/>
      <p:regular r:id="rId38"/>
    </p:embeddedFont>
    <p:embeddedFont>
      <p:font typeface="Source Code Pro" panose="020B0509030403020204"/>
      <p:regular r:id="rId39"/>
    </p:embeddedFont>
    <p:embeddedFont>
      <p:font typeface="Montserrat" panose="00000500000000000000"/>
      <p: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19"/>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font" Target="fonts/font3.fntdata"/><Relationship Id="rId4" Type="http://schemas.openxmlformats.org/officeDocument/2006/relationships/notesMaster" Target="notesMasters/notesMaster1.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g1f87997393_0_78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f87997393_0_7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g938c0f8731_0_3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938c0f8731_0_3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938c0f8731_0_3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938c0f8731_0_3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g938c0f8731_0_3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38c0f8731_0_3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g938c0f8731_0_3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938c0f8731_0_3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g938c0f8731_0_3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938c0f8731_0_3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g938c0f8731_0_3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938c0f8731_0_3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g938c0f8731_0_3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938c0f8731_0_3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199"/>
        <p:cNvGrpSpPr/>
        <p:nvPr/>
      </p:nvGrpSpPr>
      <p:grpSpPr>
        <a:xfrm>
          <a:off x="0" y="0"/>
          <a:ext cx="0" cy="0"/>
          <a:chOff x="0" y="0"/>
          <a:chExt cx="0" cy="0"/>
        </a:xfrm>
      </p:grpSpPr>
      <p:sp>
        <p:nvSpPr>
          <p:cNvPr id="200" name="Google Shape;200;g938c0f8731_0_36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38c0f8731_0_3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206"/>
        <p:cNvGrpSpPr/>
        <p:nvPr/>
      </p:nvGrpSpPr>
      <p:grpSpPr>
        <a:xfrm>
          <a:off x="0" y="0"/>
          <a:ext cx="0" cy="0"/>
          <a:chOff x="0" y="0"/>
          <a:chExt cx="0" cy="0"/>
        </a:xfrm>
      </p:grpSpPr>
      <p:sp>
        <p:nvSpPr>
          <p:cNvPr id="207" name="Google Shape;207;g938c0f8731_0_3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938c0f8731_0_3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 name="Shape 213"/>
        <p:cNvGrpSpPr/>
        <p:nvPr/>
      </p:nvGrpSpPr>
      <p:grpSpPr>
        <a:xfrm>
          <a:off x="0" y="0"/>
          <a:ext cx="0" cy="0"/>
          <a:chOff x="0" y="0"/>
          <a:chExt cx="0" cy="0"/>
        </a:xfrm>
      </p:grpSpPr>
      <p:sp>
        <p:nvSpPr>
          <p:cNvPr id="214" name="Google Shape;214;g938c0f8731_0_3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938c0f8731_0_3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938c0f8731_0_4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938c0f8731_0_4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g938c0f8731_0_3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938c0f8731_0_3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g938c0f8731_0_39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938c0f8731_0_3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4" name="Shape 234"/>
        <p:cNvGrpSpPr/>
        <p:nvPr/>
      </p:nvGrpSpPr>
      <p:grpSpPr>
        <a:xfrm>
          <a:off x="0" y="0"/>
          <a:ext cx="0" cy="0"/>
          <a:chOff x="0" y="0"/>
          <a:chExt cx="0" cy="0"/>
        </a:xfrm>
      </p:grpSpPr>
      <p:sp>
        <p:nvSpPr>
          <p:cNvPr id="235" name="Google Shape;235;g938c0f8731_0_4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938c0f8731_0_4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9" name="Shape 239"/>
        <p:cNvGrpSpPr/>
        <p:nvPr/>
      </p:nvGrpSpPr>
      <p:grpSpPr>
        <a:xfrm>
          <a:off x="0" y="0"/>
          <a:ext cx="0" cy="0"/>
          <a:chOff x="0" y="0"/>
          <a:chExt cx="0" cy="0"/>
        </a:xfrm>
      </p:grpSpPr>
      <p:sp>
        <p:nvSpPr>
          <p:cNvPr id="240" name="Google Shape;240;g938c0f8731_0_4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938c0f8731_0_4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 name="Shape 245"/>
        <p:cNvGrpSpPr/>
        <p:nvPr/>
      </p:nvGrpSpPr>
      <p:grpSpPr>
        <a:xfrm>
          <a:off x="0" y="0"/>
          <a:ext cx="0" cy="0"/>
          <a:chOff x="0" y="0"/>
          <a:chExt cx="0" cy="0"/>
        </a:xfrm>
      </p:grpSpPr>
      <p:sp>
        <p:nvSpPr>
          <p:cNvPr id="246" name="Google Shape;246;g938c0f8731_0_4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938c0f8731_0_4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1" name="Shape 251"/>
        <p:cNvGrpSpPr/>
        <p:nvPr/>
      </p:nvGrpSpPr>
      <p:grpSpPr>
        <a:xfrm>
          <a:off x="0" y="0"/>
          <a:ext cx="0" cy="0"/>
          <a:chOff x="0" y="0"/>
          <a:chExt cx="0" cy="0"/>
        </a:xfrm>
      </p:grpSpPr>
      <p:sp>
        <p:nvSpPr>
          <p:cNvPr id="252" name="Google Shape;252;g938c0f8731_0_4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938c0f8731_0_4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7" name="Shape 257"/>
        <p:cNvGrpSpPr/>
        <p:nvPr/>
      </p:nvGrpSpPr>
      <p:grpSpPr>
        <a:xfrm>
          <a:off x="0" y="0"/>
          <a:ext cx="0" cy="0"/>
          <a:chOff x="0" y="0"/>
          <a:chExt cx="0" cy="0"/>
        </a:xfrm>
      </p:grpSpPr>
      <p:sp>
        <p:nvSpPr>
          <p:cNvPr id="258" name="Google Shape;258;g938c0f8731_0_4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938c0f8731_0_4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Google Shape;264;g938c0f8731_0_4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938c0f8731_0_4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g938c0f8731_0_4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938c0f8731_0_4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 name="Shape 275"/>
        <p:cNvGrpSpPr/>
        <p:nvPr/>
      </p:nvGrpSpPr>
      <p:grpSpPr>
        <a:xfrm>
          <a:off x="0" y="0"/>
          <a:ext cx="0" cy="0"/>
          <a:chOff x="0" y="0"/>
          <a:chExt cx="0" cy="0"/>
        </a:xfrm>
      </p:grpSpPr>
      <p:sp>
        <p:nvSpPr>
          <p:cNvPr id="276" name="Google Shape;276;g938c0f8731_0_4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938c0f8731_0_4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g1f87997393_0_8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f87997393_0_8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1" name="Shape 281"/>
        <p:cNvGrpSpPr/>
        <p:nvPr/>
      </p:nvGrpSpPr>
      <p:grpSpPr>
        <a:xfrm>
          <a:off x="0" y="0"/>
          <a:ext cx="0" cy="0"/>
          <a:chOff x="0" y="0"/>
          <a:chExt cx="0" cy="0"/>
        </a:xfrm>
      </p:grpSpPr>
      <p:sp>
        <p:nvSpPr>
          <p:cNvPr id="282" name="Google Shape;282;g938c0f8731_0_46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938c0f8731_0_4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7" name="Shape 287"/>
        <p:cNvGrpSpPr/>
        <p:nvPr/>
      </p:nvGrpSpPr>
      <p:grpSpPr>
        <a:xfrm>
          <a:off x="0" y="0"/>
          <a:ext cx="0" cy="0"/>
          <a:chOff x="0" y="0"/>
          <a:chExt cx="0" cy="0"/>
        </a:xfrm>
      </p:grpSpPr>
      <p:sp>
        <p:nvSpPr>
          <p:cNvPr id="288" name="Google Shape;288;g1f87997393_0_15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f87997393_0_15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g1f87997393_0_8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f87997393_0_8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g938c0f8731_0_3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938c0f8731_0_3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g938c0f8731_0_3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938c0f8731_0_3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938c0f8731_0_3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938c0f8731_0_3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938c0f8731_0_3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938c0f8731_0_3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g938c0f8731_0_3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938c0f8731_0_3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txBox="1"/>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p:txBody>
      </p:sp>
      <p:sp>
        <p:nvSpPr>
          <p:cNvPr id="13" name="Google Shape;13;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6" name="Shape 46"/>
        <p:cNvGrpSpPr/>
        <p:nvPr/>
      </p:nvGrpSpPr>
      <p:grpSpPr>
        <a:xfrm>
          <a:off x="0" y="0"/>
          <a:ext cx="0" cy="0"/>
          <a:chOff x="0" y="0"/>
          <a:chExt cx="0" cy="0"/>
        </a:xfrm>
      </p:grpSpPr>
      <p:sp>
        <p:nvSpPr>
          <p:cNvPr id="47" name="Google Shape;47;p11"/>
          <p:cNvSpPr txBox="1"/>
          <p:nvPr>
            <p:ph type="title" hasCustomPrompt="1"/>
          </p:nvPr>
        </p:nvSpPr>
        <p:spPr>
          <a:xfrm>
            <a:off x="311700" y="1240275"/>
            <a:ext cx="8520600" cy="1981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type="body" idx="1"/>
          </p:nvPr>
        </p:nvSpPr>
        <p:spPr>
          <a:xfrm>
            <a:off x="311700" y="33046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0" name="Shape 50"/>
        <p:cNvGrpSpPr/>
        <p:nvPr/>
      </p:nvGrpSpPr>
      <p:grpSpPr>
        <a:xfrm>
          <a:off x="0" y="0"/>
          <a:ext cx="0" cy="0"/>
          <a:chOff x="0" y="0"/>
          <a:chExt cx="0" cy="0"/>
        </a:xfrm>
      </p:grpSpPr>
      <p:sp>
        <p:nvSpPr>
          <p:cNvPr id="51" name="Google Shape;51;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_alt3">
  <p:cSld name="TITLE_AND_BODY_1">
    <p:spTree>
      <p:nvGrpSpPr>
        <p:cNvPr id="52" name="Shape 52"/>
        <p:cNvGrpSpPr/>
        <p:nvPr/>
      </p:nvGrpSpPr>
      <p:grpSpPr>
        <a:xfrm>
          <a:off x="0" y="0"/>
          <a:ext cx="0" cy="0"/>
          <a:chOff x="0" y="0"/>
          <a:chExt cx="0" cy="0"/>
        </a:xfrm>
      </p:grpSpPr>
      <p:pic>
        <p:nvPicPr>
          <p:cNvPr id="53" name="Google Shape;53;p13" descr="offset_comp_343059.jpg"/>
          <p:cNvPicPr preferRelativeResize="0"/>
          <p:nvPr/>
        </p:nvPicPr>
        <p:blipFill rotWithShape="1">
          <a:blip r:embed="rId2">
            <a:alphaModFix amt="80000"/>
          </a:blip>
          <a:srcRect l="30474" t="11955" r="30474" b="25870"/>
          <a:stretch>
            <a:fillRect/>
          </a:stretch>
        </p:blipFill>
        <p:spPr>
          <a:xfrm rot="-5400000">
            <a:off x="113630" y="-105700"/>
            <a:ext cx="5142300" cy="5364300"/>
          </a:xfrm>
          <a:prstGeom prst="diagStripe">
            <a:avLst>
              <a:gd name="adj" fmla="val 50343"/>
            </a:avLst>
          </a:prstGeom>
          <a:noFill/>
          <a:ln>
            <a:noFill/>
          </a:ln>
        </p:spPr>
      </p:pic>
      <p:sp>
        <p:nvSpPr>
          <p:cNvPr id="54" name="Google Shape;54;p13"/>
          <p:cNvSpPr txBox="1"/>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5" name="Google Shape;55;p13"/>
          <p:cNvSpPr txBox="1"/>
          <p:nvPr>
            <p:ph type="body" idx="1"/>
          </p:nvPr>
        </p:nvSpPr>
        <p:spPr>
          <a:xfrm>
            <a:off x="4018025" y="1567550"/>
            <a:ext cx="4318500" cy="1766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dk2"/>
              </a:buClr>
              <a:buSzPts val="1800"/>
              <a:buChar char="●"/>
              <a:defRPr>
                <a:solidFill>
                  <a:schemeClr val="dk2"/>
                </a:solidFill>
              </a:defRPr>
            </a:lvl1pPr>
            <a:lvl2pPr marL="914400" lvl="1" indent="-317500" rtl="0">
              <a:spcBef>
                <a:spcPts val="1600"/>
              </a:spcBef>
              <a:spcAft>
                <a:spcPts val="0"/>
              </a:spcAft>
              <a:buClr>
                <a:schemeClr val="dk2"/>
              </a:buClr>
              <a:buSzPts val="1400"/>
              <a:buChar char="○"/>
              <a:defRPr>
                <a:solidFill>
                  <a:schemeClr val="dk2"/>
                </a:solidFill>
              </a:defRPr>
            </a:lvl2pPr>
            <a:lvl3pPr marL="1371600" lvl="2" indent="-317500" rtl="0">
              <a:spcBef>
                <a:spcPts val="1600"/>
              </a:spcBef>
              <a:spcAft>
                <a:spcPts val="0"/>
              </a:spcAft>
              <a:buClr>
                <a:schemeClr val="dk2"/>
              </a:buClr>
              <a:buSzPts val="1400"/>
              <a:buChar char="■"/>
              <a:defRPr>
                <a:solidFill>
                  <a:schemeClr val="dk2"/>
                </a:solidFill>
              </a:defRPr>
            </a:lvl3pPr>
            <a:lvl4pPr marL="1828800" lvl="3" indent="-317500" rtl="0">
              <a:spcBef>
                <a:spcPts val="1600"/>
              </a:spcBef>
              <a:spcAft>
                <a:spcPts val="0"/>
              </a:spcAft>
              <a:buClr>
                <a:schemeClr val="dk2"/>
              </a:buClr>
              <a:buSzPts val="1400"/>
              <a:buChar char="●"/>
              <a:defRPr>
                <a:solidFill>
                  <a:schemeClr val="dk2"/>
                </a:solidFill>
              </a:defRPr>
            </a:lvl4pPr>
            <a:lvl5pPr marL="2286000" lvl="4" indent="-317500" rtl="0">
              <a:spcBef>
                <a:spcPts val="1600"/>
              </a:spcBef>
              <a:spcAft>
                <a:spcPts val="0"/>
              </a:spcAft>
              <a:buClr>
                <a:schemeClr val="dk2"/>
              </a:buClr>
              <a:buSzPts val="1400"/>
              <a:buChar char="○"/>
              <a:defRPr>
                <a:solidFill>
                  <a:schemeClr val="dk2"/>
                </a:solidFill>
              </a:defRPr>
            </a:lvl5pPr>
            <a:lvl6pPr marL="2743200" lvl="5" indent="-317500" rtl="0">
              <a:spcBef>
                <a:spcPts val="1600"/>
              </a:spcBef>
              <a:spcAft>
                <a:spcPts val="0"/>
              </a:spcAft>
              <a:buClr>
                <a:schemeClr val="dk2"/>
              </a:buClr>
              <a:buSzPts val="1400"/>
              <a:buChar char="■"/>
              <a:defRPr>
                <a:solidFill>
                  <a:schemeClr val="dk2"/>
                </a:solidFill>
              </a:defRPr>
            </a:lvl6pPr>
            <a:lvl7pPr marL="3200400" lvl="6" indent="-317500" rtl="0">
              <a:spcBef>
                <a:spcPts val="1600"/>
              </a:spcBef>
              <a:spcAft>
                <a:spcPts val="0"/>
              </a:spcAft>
              <a:buClr>
                <a:schemeClr val="dk2"/>
              </a:buClr>
              <a:buSzPts val="1400"/>
              <a:buChar char="●"/>
              <a:defRPr>
                <a:solidFill>
                  <a:schemeClr val="dk2"/>
                </a:solidFill>
              </a:defRPr>
            </a:lvl7pPr>
            <a:lvl8pPr marL="3657600" lvl="7" indent="-317500" rtl="0">
              <a:spcBef>
                <a:spcPts val="1600"/>
              </a:spcBef>
              <a:spcAft>
                <a:spcPts val="0"/>
              </a:spcAft>
              <a:buClr>
                <a:schemeClr val="dk2"/>
              </a:buClr>
              <a:buSzPts val="1400"/>
              <a:buChar char="○"/>
              <a:defRPr>
                <a:solidFill>
                  <a:schemeClr val="dk2"/>
                </a:solidFill>
              </a:defRPr>
            </a:lvl8pPr>
            <a:lvl9pPr marL="4114800" lvl="8" indent="-317500" rtl="0">
              <a:spcBef>
                <a:spcPts val="1600"/>
              </a:spcBef>
              <a:spcAft>
                <a:spcPts val="1600"/>
              </a:spcAft>
              <a:buClr>
                <a:schemeClr val="dk2"/>
              </a:buClr>
              <a:buSzPts val="1400"/>
              <a:buChar char="■"/>
              <a:defRPr>
                <a:solidFill>
                  <a:schemeClr val="dk2"/>
                </a:solidFill>
              </a:defRPr>
            </a:lvl9pPr>
          </a:lstStyle>
          <a:p/>
        </p:txBody>
      </p:sp>
      <p:sp>
        <p:nvSpPr>
          <p:cNvPr id="56" name="Google Shape;56;p1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57" name="Google Shape;57;p13">
            <a:hlinkClick r:id=""/>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13">
            <a:hlinkClick r:id=""/>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13">
            <a:hlinkClick r:id=""/>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13">
            <a:hlinkClick r:id=""/>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1" name="Google Shape;61;p13"/>
          <p:cNvGrpSpPr/>
          <p:nvPr/>
        </p:nvGrpSpPr>
        <p:grpSpPr>
          <a:xfrm>
            <a:off x="0" y="381001"/>
            <a:ext cx="1037850" cy="1016287"/>
            <a:chOff x="0" y="381001"/>
            <a:chExt cx="1037850" cy="1016287"/>
          </a:xfrm>
        </p:grpSpPr>
        <p:sp>
          <p:nvSpPr>
            <p:cNvPr id="62" name="Google Shape;62;p1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13"/>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_alt1">
  <p:cSld name="TITLE_AND_BODY_2">
    <p:spTree>
      <p:nvGrpSpPr>
        <p:cNvPr id="64" name="Shape 64"/>
        <p:cNvGrpSpPr/>
        <p:nvPr/>
      </p:nvGrpSpPr>
      <p:grpSpPr>
        <a:xfrm>
          <a:off x="0" y="0"/>
          <a:ext cx="0" cy="0"/>
          <a:chOff x="0" y="0"/>
          <a:chExt cx="0" cy="0"/>
        </a:xfrm>
      </p:grpSpPr>
      <p:sp>
        <p:nvSpPr>
          <p:cNvPr id="65" name="Google Shape;65;p14"/>
          <p:cNvSpPr txBox="1"/>
          <p:nvPr>
            <p:ph type="title"/>
          </p:nvPr>
        </p:nvSpPr>
        <p:spPr>
          <a:xfrm>
            <a:off x="361071" y="1924852"/>
            <a:ext cx="2304900" cy="1797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6" name="Google Shape;66;p14"/>
          <p:cNvSpPr/>
          <p:nvPr/>
        </p:nvSpPr>
        <p:spPr>
          <a:xfrm>
            <a:off x="4564200" y="0"/>
            <a:ext cx="45798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14"/>
          <p:cNvSpPr txBox="1"/>
          <p:nvPr>
            <p:ph type="body" idx="1"/>
          </p:nvPr>
        </p:nvSpPr>
        <p:spPr>
          <a:xfrm>
            <a:off x="6451271" y="1924850"/>
            <a:ext cx="2304900" cy="17973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Clr>
                <a:schemeClr val="dk1"/>
              </a:buClr>
              <a:buSzPts val="1100"/>
              <a:buChar char="●"/>
              <a:defRPr sz="1100">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p:txBody>
      </p:sp>
      <p:sp>
        <p:nvSpPr>
          <p:cNvPr id="68" name="Google Shape;68;p14">
            <a:hlinkClick r:id=""/>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14">
            <a:hlinkClick r:id=""/>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14">
            <a:hlinkClick r:id=""/>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14">
            <a:hlinkClick r:id=""/>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2" name="Google Shape;72;p14"/>
          <p:cNvGrpSpPr/>
          <p:nvPr/>
        </p:nvGrpSpPr>
        <p:grpSpPr>
          <a:xfrm>
            <a:off x="0" y="381001"/>
            <a:ext cx="1037850" cy="1016287"/>
            <a:chOff x="0" y="381001"/>
            <a:chExt cx="1037850" cy="1016287"/>
          </a:xfrm>
        </p:grpSpPr>
        <p:sp>
          <p:nvSpPr>
            <p:cNvPr id="73" name="Google Shape;73;p1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5" name="Google Shape;75;p14"/>
          <p:cNvSpPr txBox="1"/>
          <p:nvPr>
            <p:ph type="title" idx="2"/>
          </p:nvPr>
        </p:nvSpPr>
        <p:spPr>
          <a:xfrm>
            <a:off x="1297500" y="459490"/>
            <a:ext cx="3005700" cy="5109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76" name="Google Shape;76;p1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_alt2">
  <p:cSld name="TITLE_AND_BODY_2_1">
    <p:spTree>
      <p:nvGrpSpPr>
        <p:cNvPr id="77" name="Shape 77"/>
        <p:cNvGrpSpPr/>
        <p:nvPr/>
      </p:nvGrpSpPr>
      <p:grpSpPr>
        <a:xfrm>
          <a:off x="0" y="0"/>
          <a:ext cx="0" cy="0"/>
          <a:chOff x="0" y="0"/>
          <a:chExt cx="0" cy="0"/>
        </a:xfrm>
      </p:grpSpPr>
      <p:sp>
        <p:nvSpPr>
          <p:cNvPr id="78" name="Google Shape;78;p15"/>
          <p:cNvSpPr txBox="1"/>
          <p:nvPr>
            <p:ph type="title"/>
          </p:nvPr>
        </p:nvSpPr>
        <p:spPr>
          <a:xfrm>
            <a:off x="702850" y="1708619"/>
            <a:ext cx="3333300" cy="1470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79" name="Google Shape;79;p15"/>
          <p:cNvSpPr/>
          <p:nvPr/>
        </p:nvSpPr>
        <p:spPr>
          <a:xfrm>
            <a:off x="0" y="3486600"/>
            <a:ext cx="9144000" cy="1656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15">
            <a:hlinkClick r:id=""/>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15">
            <a:hlinkClick r:id=""/>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15">
            <a:hlinkClick r:id=""/>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15">
            <a:hlinkClick r:id=""/>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4" name="Google Shape;84;p15"/>
          <p:cNvGrpSpPr/>
          <p:nvPr/>
        </p:nvGrpSpPr>
        <p:grpSpPr>
          <a:xfrm>
            <a:off x="0" y="381001"/>
            <a:ext cx="1037850" cy="1016287"/>
            <a:chOff x="0" y="381001"/>
            <a:chExt cx="1037850" cy="1016287"/>
          </a:xfrm>
        </p:grpSpPr>
        <p:sp>
          <p:nvSpPr>
            <p:cNvPr id="85" name="Google Shape;85;p1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1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7" name="Google Shape;87;p15"/>
          <p:cNvSpPr txBox="1"/>
          <p:nvPr>
            <p:ph type="title" idx="2"/>
          </p:nvPr>
        </p:nvSpPr>
        <p:spPr>
          <a:xfrm>
            <a:off x="1297500" y="459490"/>
            <a:ext cx="3005700" cy="5109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88" name="Google Shape;88;p1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89" name="Google Shape;89;p15"/>
          <p:cNvSpPr txBox="1"/>
          <p:nvPr>
            <p:ph type="body" idx="1"/>
          </p:nvPr>
        </p:nvSpPr>
        <p:spPr>
          <a:xfrm>
            <a:off x="702850" y="3625275"/>
            <a:ext cx="3333300" cy="7653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Clr>
                <a:schemeClr val="dk1"/>
              </a:buClr>
              <a:buSzPts val="1100"/>
              <a:buChar char="●"/>
              <a:defRPr sz="1100">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0" name="Google Shape;20;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type="body" idx="1"/>
          </p:nvPr>
        </p:nvSpPr>
        <p:spPr>
          <a:xfrm>
            <a:off x="3117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body" idx="2"/>
          </p:nvPr>
        </p:nvSpPr>
        <p:spPr>
          <a:xfrm>
            <a:off x="48324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5" name="Google Shape;25;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2" name="Google Shape;32;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type="subTitle" idx="1"/>
          </p:nvPr>
        </p:nvSpPr>
        <p:spPr>
          <a:xfrm>
            <a:off x="265500" y="2845223"/>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1600"/>
              </a:spcBef>
              <a:spcAft>
                <a:spcPts val="0"/>
              </a:spcAft>
              <a:buClr>
                <a:schemeClr val="accent1"/>
              </a:buClr>
              <a:buSzPts val="1400"/>
              <a:buChar char="○"/>
              <a:defRPr>
                <a:solidFill>
                  <a:schemeClr val="accent1"/>
                </a:solidFill>
                <a:highlight>
                  <a:schemeClr val="lt1"/>
                </a:highlight>
              </a:defRPr>
            </a:lvl2pPr>
            <a:lvl3pPr marL="1371600" lvl="2" indent="-317500">
              <a:spcBef>
                <a:spcPts val="1600"/>
              </a:spcBef>
              <a:spcAft>
                <a:spcPts val="0"/>
              </a:spcAft>
              <a:buClr>
                <a:schemeClr val="accent1"/>
              </a:buClr>
              <a:buSzPts val="1400"/>
              <a:buChar char="■"/>
              <a:defRPr>
                <a:solidFill>
                  <a:schemeClr val="accent1"/>
                </a:solidFill>
                <a:highlight>
                  <a:schemeClr val="lt1"/>
                </a:highlight>
              </a:defRPr>
            </a:lvl3pPr>
            <a:lvl4pPr marL="1828800" lvl="3" indent="-317500">
              <a:spcBef>
                <a:spcPts val="1600"/>
              </a:spcBef>
              <a:spcAft>
                <a:spcPts val="0"/>
              </a:spcAft>
              <a:buClr>
                <a:schemeClr val="accent1"/>
              </a:buClr>
              <a:buSzPts val="1400"/>
              <a:buChar char="●"/>
              <a:defRPr>
                <a:solidFill>
                  <a:schemeClr val="accent1"/>
                </a:solidFill>
                <a:highlight>
                  <a:schemeClr val="lt1"/>
                </a:highlight>
              </a:defRPr>
            </a:lvl4pPr>
            <a:lvl5pPr marL="2286000" lvl="4" indent="-317500">
              <a:spcBef>
                <a:spcPts val="1600"/>
              </a:spcBef>
              <a:spcAft>
                <a:spcPts val="0"/>
              </a:spcAft>
              <a:buClr>
                <a:schemeClr val="accent1"/>
              </a:buClr>
              <a:buSzPts val="1400"/>
              <a:buChar char="○"/>
              <a:defRPr>
                <a:solidFill>
                  <a:schemeClr val="accent1"/>
                </a:solidFill>
                <a:highlight>
                  <a:schemeClr val="lt1"/>
                </a:highlight>
              </a:defRPr>
            </a:lvl5pPr>
            <a:lvl6pPr marL="2743200" lvl="5" indent="-317500">
              <a:spcBef>
                <a:spcPts val="1600"/>
              </a:spcBef>
              <a:spcAft>
                <a:spcPts val="0"/>
              </a:spcAft>
              <a:buClr>
                <a:schemeClr val="accent1"/>
              </a:buClr>
              <a:buSzPts val="1400"/>
              <a:buChar char="■"/>
              <a:defRPr>
                <a:solidFill>
                  <a:schemeClr val="accent1"/>
                </a:solidFill>
                <a:highlight>
                  <a:schemeClr val="lt1"/>
                </a:highlight>
              </a:defRPr>
            </a:lvl6pPr>
            <a:lvl7pPr marL="3200400" lvl="6" indent="-317500">
              <a:spcBef>
                <a:spcPts val="1600"/>
              </a:spcBef>
              <a:spcAft>
                <a:spcPts val="0"/>
              </a:spcAft>
              <a:buClr>
                <a:schemeClr val="accent1"/>
              </a:buClr>
              <a:buSzPts val="1400"/>
              <a:buChar char="●"/>
              <a:defRPr>
                <a:solidFill>
                  <a:schemeClr val="accent1"/>
                </a:solidFill>
                <a:highlight>
                  <a:schemeClr val="lt1"/>
                </a:highlight>
              </a:defRPr>
            </a:lvl7pPr>
            <a:lvl8pPr marL="3657600" lvl="7" indent="-317500">
              <a:spcBef>
                <a:spcPts val="1600"/>
              </a:spcBef>
              <a:spcAft>
                <a:spcPts val="0"/>
              </a:spcAft>
              <a:buClr>
                <a:schemeClr val="accent1"/>
              </a:buClr>
              <a:buSzPts val="1400"/>
              <a:buChar char="○"/>
              <a:defRPr>
                <a:solidFill>
                  <a:schemeClr val="accent1"/>
                </a:solidFill>
                <a:highlight>
                  <a:schemeClr val="lt1"/>
                </a:highlight>
              </a:defRPr>
            </a:lvl8pPr>
            <a:lvl9pPr marL="4114800" lvl="8" indent="-3175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3" name="Shape 43"/>
        <p:cNvGrpSpPr/>
        <p:nvPr/>
      </p:nvGrpSpPr>
      <p:grpSpPr>
        <a:xfrm>
          <a:off x="0" y="0"/>
          <a:ext cx="0" cy="0"/>
          <a:chOff x="0" y="0"/>
          <a:chExt cx="0" cy="0"/>
        </a:xfrm>
      </p:grpSpPr>
      <p:sp>
        <p:nvSpPr>
          <p:cNvPr id="44" name="Google Shape;44;p10"/>
          <p:cNvSpPr txBox="1"/>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1"/>
              </a:buClr>
              <a:buSzPts val="2400"/>
              <a:buFont typeface="Amatic SC" panose="00000500000000000000"/>
              <a:buNone/>
              <a:defRPr sz="2400" b="1">
                <a:solidFill>
                  <a:schemeClr val="accent1"/>
                </a:solidFill>
                <a:latin typeface="Amatic SC" panose="00000500000000000000"/>
                <a:ea typeface="Amatic SC" panose="00000500000000000000"/>
                <a:cs typeface="Amatic SC" panose="00000500000000000000"/>
                <a:sym typeface="Amatic SC" panose="00000500000000000000"/>
              </a:defRPr>
            </a:lvl1pPr>
          </a:lstStyle>
          <a:p/>
        </p:txBody>
      </p:sp>
      <p:sp>
        <p:nvSpPr>
          <p:cNvPr id="45" name="Google Shape;45;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4200"/>
              <a:buFont typeface="Amatic SC" panose="00000500000000000000"/>
              <a:buNone/>
              <a:defRPr sz="4200" b="1">
                <a:solidFill>
                  <a:schemeClr val="accent1"/>
                </a:solidFill>
                <a:latin typeface="Amatic SC" panose="00000500000000000000"/>
                <a:ea typeface="Amatic SC" panose="00000500000000000000"/>
                <a:cs typeface="Amatic SC" panose="00000500000000000000"/>
                <a:sym typeface="Amatic SC" panose="00000500000000000000"/>
              </a:defRPr>
            </a:lvl1pPr>
            <a:lvl2pPr lvl="1">
              <a:spcBef>
                <a:spcPts val="0"/>
              </a:spcBef>
              <a:spcAft>
                <a:spcPts val="0"/>
              </a:spcAft>
              <a:buClr>
                <a:schemeClr val="accent1"/>
              </a:buClr>
              <a:buSzPts val="4200"/>
              <a:buFont typeface="Amatic SC" panose="00000500000000000000"/>
              <a:buNone/>
              <a:defRPr sz="4200" b="1">
                <a:solidFill>
                  <a:schemeClr val="accent1"/>
                </a:solidFill>
                <a:latin typeface="Amatic SC" panose="00000500000000000000"/>
                <a:ea typeface="Amatic SC" panose="00000500000000000000"/>
                <a:cs typeface="Amatic SC" panose="00000500000000000000"/>
                <a:sym typeface="Amatic SC" panose="00000500000000000000"/>
              </a:defRPr>
            </a:lvl2pPr>
            <a:lvl3pPr lvl="2">
              <a:spcBef>
                <a:spcPts val="0"/>
              </a:spcBef>
              <a:spcAft>
                <a:spcPts val="0"/>
              </a:spcAft>
              <a:buClr>
                <a:schemeClr val="accent1"/>
              </a:buClr>
              <a:buSzPts val="4200"/>
              <a:buFont typeface="Amatic SC" panose="00000500000000000000"/>
              <a:buNone/>
              <a:defRPr sz="4200" b="1">
                <a:solidFill>
                  <a:schemeClr val="accent1"/>
                </a:solidFill>
                <a:latin typeface="Amatic SC" panose="00000500000000000000"/>
                <a:ea typeface="Amatic SC" panose="00000500000000000000"/>
                <a:cs typeface="Amatic SC" panose="00000500000000000000"/>
                <a:sym typeface="Amatic SC" panose="00000500000000000000"/>
              </a:defRPr>
            </a:lvl3pPr>
            <a:lvl4pPr lvl="3">
              <a:spcBef>
                <a:spcPts val="0"/>
              </a:spcBef>
              <a:spcAft>
                <a:spcPts val="0"/>
              </a:spcAft>
              <a:buClr>
                <a:schemeClr val="accent1"/>
              </a:buClr>
              <a:buSzPts val="4200"/>
              <a:buFont typeface="Amatic SC" panose="00000500000000000000"/>
              <a:buNone/>
              <a:defRPr sz="4200" b="1">
                <a:solidFill>
                  <a:schemeClr val="accent1"/>
                </a:solidFill>
                <a:latin typeface="Amatic SC" panose="00000500000000000000"/>
                <a:ea typeface="Amatic SC" panose="00000500000000000000"/>
                <a:cs typeface="Amatic SC" panose="00000500000000000000"/>
                <a:sym typeface="Amatic SC" panose="00000500000000000000"/>
              </a:defRPr>
            </a:lvl4pPr>
            <a:lvl5pPr lvl="4">
              <a:spcBef>
                <a:spcPts val="0"/>
              </a:spcBef>
              <a:spcAft>
                <a:spcPts val="0"/>
              </a:spcAft>
              <a:buClr>
                <a:schemeClr val="accent1"/>
              </a:buClr>
              <a:buSzPts val="4200"/>
              <a:buFont typeface="Amatic SC" panose="00000500000000000000"/>
              <a:buNone/>
              <a:defRPr sz="4200" b="1">
                <a:solidFill>
                  <a:schemeClr val="accent1"/>
                </a:solidFill>
                <a:latin typeface="Amatic SC" panose="00000500000000000000"/>
                <a:ea typeface="Amatic SC" panose="00000500000000000000"/>
                <a:cs typeface="Amatic SC" panose="00000500000000000000"/>
                <a:sym typeface="Amatic SC" panose="00000500000000000000"/>
              </a:defRPr>
            </a:lvl5pPr>
            <a:lvl6pPr lvl="5">
              <a:spcBef>
                <a:spcPts val="0"/>
              </a:spcBef>
              <a:spcAft>
                <a:spcPts val="0"/>
              </a:spcAft>
              <a:buClr>
                <a:schemeClr val="accent1"/>
              </a:buClr>
              <a:buSzPts val="4200"/>
              <a:buFont typeface="Amatic SC" panose="00000500000000000000"/>
              <a:buNone/>
              <a:defRPr sz="4200" b="1">
                <a:solidFill>
                  <a:schemeClr val="accent1"/>
                </a:solidFill>
                <a:latin typeface="Amatic SC" panose="00000500000000000000"/>
                <a:ea typeface="Amatic SC" panose="00000500000000000000"/>
                <a:cs typeface="Amatic SC" panose="00000500000000000000"/>
                <a:sym typeface="Amatic SC" panose="00000500000000000000"/>
              </a:defRPr>
            </a:lvl6pPr>
            <a:lvl7pPr lvl="6">
              <a:spcBef>
                <a:spcPts val="0"/>
              </a:spcBef>
              <a:spcAft>
                <a:spcPts val="0"/>
              </a:spcAft>
              <a:buClr>
                <a:schemeClr val="accent1"/>
              </a:buClr>
              <a:buSzPts val="4200"/>
              <a:buFont typeface="Amatic SC" panose="00000500000000000000"/>
              <a:buNone/>
              <a:defRPr sz="4200" b="1">
                <a:solidFill>
                  <a:schemeClr val="accent1"/>
                </a:solidFill>
                <a:latin typeface="Amatic SC" panose="00000500000000000000"/>
                <a:ea typeface="Amatic SC" panose="00000500000000000000"/>
                <a:cs typeface="Amatic SC" panose="00000500000000000000"/>
                <a:sym typeface="Amatic SC" panose="00000500000000000000"/>
              </a:defRPr>
            </a:lvl7pPr>
            <a:lvl8pPr lvl="7">
              <a:spcBef>
                <a:spcPts val="0"/>
              </a:spcBef>
              <a:spcAft>
                <a:spcPts val="0"/>
              </a:spcAft>
              <a:buClr>
                <a:schemeClr val="accent1"/>
              </a:buClr>
              <a:buSzPts val="4200"/>
              <a:buFont typeface="Amatic SC" panose="00000500000000000000"/>
              <a:buNone/>
              <a:defRPr sz="4200" b="1">
                <a:solidFill>
                  <a:schemeClr val="accent1"/>
                </a:solidFill>
                <a:latin typeface="Amatic SC" panose="00000500000000000000"/>
                <a:ea typeface="Amatic SC" panose="00000500000000000000"/>
                <a:cs typeface="Amatic SC" panose="00000500000000000000"/>
                <a:sym typeface="Amatic SC" panose="00000500000000000000"/>
              </a:defRPr>
            </a:lvl8pPr>
            <a:lvl9pPr lvl="8">
              <a:spcBef>
                <a:spcPts val="0"/>
              </a:spcBef>
              <a:spcAft>
                <a:spcPts val="0"/>
              </a:spcAft>
              <a:buClr>
                <a:schemeClr val="accent1"/>
              </a:buClr>
              <a:buSzPts val="4200"/>
              <a:buFont typeface="Amatic SC" panose="00000500000000000000"/>
              <a:buNone/>
              <a:defRPr sz="4200" b="1">
                <a:solidFill>
                  <a:schemeClr val="accent1"/>
                </a:solidFill>
                <a:latin typeface="Amatic SC" panose="00000500000000000000"/>
                <a:ea typeface="Amatic SC" panose="00000500000000000000"/>
                <a:cs typeface="Amatic SC" panose="00000500000000000000"/>
                <a:sym typeface="Amatic SC" panose="00000500000000000000"/>
              </a:defRPr>
            </a:lvl9pPr>
          </a:lstStyle>
          <a:p/>
        </p:txBody>
      </p:sp>
      <p:sp>
        <p:nvSpPr>
          <p:cNvPr id="7" name="Google Shape;7;p1"/>
          <p:cNvSpPr txBox="1"/>
          <p:nvPr>
            <p:ph type="body" idx="1"/>
          </p:nvPr>
        </p:nvSpPr>
        <p:spPr>
          <a:xfrm>
            <a:off x="311700" y="1228675"/>
            <a:ext cx="8520600" cy="334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panose="020B0509030403020204"/>
              <a:buChar char="●"/>
              <a:defRPr sz="1800">
                <a:solidFill>
                  <a:schemeClr val="dk2"/>
                </a:solidFill>
                <a:latin typeface="Source Code Pro" panose="020B0509030403020204"/>
                <a:ea typeface="Source Code Pro" panose="020B0509030403020204"/>
                <a:cs typeface="Source Code Pro" panose="020B0509030403020204"/>
                <a:sym typeface="Source Code Pro" panose="020B0509030403020204"/>
              </a:defRPr>
            </a:lvl1pPr>
            <a:lvl2pPr marL="914400" lvl="1" indent="-317500">
              <a:lnSpc>
                <a:spcPct val="115000"/>
              </a:lnSpc>
              <a:spcBef>
                <a:spcPts val="1600"/>
              </a:spcBef>
              <a:spcAft>
                <a:spcPts val="0"/>
              </a:spcAft>
              <a:buClr>
                <a:schemeClr val="dk2"/>
              </a:buClr>
              <a:buSzPts val="1400"/>
              <a:buFont typeface="Source Code Pro" panose="020B0509030403020204"/>
              <a:buChar char="○"/>
              <a:defRPr>
                <a:solidFill>
                  <a:schemeClr val="dk2"/>
                </a:solidFill>
                <a:latin typeface="Source Code Pro" panose="020B0509030403020204"/>
                <a:ea typeface="Source Code Pro" panose="020B0509030403020204"/>
                <a:cs typeface="Source Code Pro" panose="020B0509030403020204"/>
                <a:sym typeface="Source Code Pro" panose="020B0509030403020204"/>
              </a:defRPr>
            </a:lvl2pPr>
            <a:lvl3pPr marL="1371600" lvl="2" indent="-317500">
              <a:lnSpc>
                <a:spcPct val="115000"/>
              </a:lnSpc>
              <a:spcBef>
                <a:spcPts val="1600"/>
              </a:spcBef>
              <a:spcAft>
                <a:spcPts val="0"/>
              </a:spcAft>
              <a:buClr>
                <a:schemeClr val="dk2"/>
              </a:buClr>
              <a:buSzPts val="1400"/>
              <a:buFont typeface="Source Code Pro" panose="020B0509030403020204"/>
              <a:buChar char="■"/>
              <a:defRPr>
                <a:solidFill>
                  <a:schemeClr val="dk2"/>
                </a:solidFill>
                <a:latin typeface="Source Code Pro" panose="020B0509030403020204"/>
                <a:ea typeface="Source Code Pro" panose="020B0509030403020204"/>
                <a:cs typeface="Source Code Pro" panose="020B0509030403020204"/>
                <a:sym typeface="Source Code Pro" panose="020B0509030403020204"/>
              </a:defRPr>
            </a:lvl3pPr>
            <a:lvl4pPr marL="1828800" lvl="3" indent="-317500">
              <a:lnSpc>
                <a:spcPct val="115000"/>
              </a:lnSpc>
              <a:spcBef>
                <a:spcPts val="1600"/>
              </a:spcBef>
              <a:spcAft>
                <a:spcPts val="0"/>
              </a:spcAft>
              <a:buClr>
                <a:schemeClr val="dk2"/>
              </a:buClr>
              <a:buSzPts val="1400"/>
              <a:buFont typeface="Source Code Pro" panose="020B0509030403020204"/>
              <a:buChar char="●"/>
              <a:defRPr>
                <a:solidFill>
                  <a:schemeClr val="dk2"/>
                </a:solidFill>
                <a:latin typeface="Source Code Pro" panose="020B0509030403020204"/>
                <a:ea typeface="Source Code Pro" panose="020B0509030403020204"/>
                <a:cs typeface="Source Code Pro" panose="020B0509030403020204"/>
                <a:sym typeface="Source Code Pro" panose="020B0509030403020204"/>
              </a:defRPr>
            </a:lvl4pPr>
            <a:lvl5pPr marL="2286000" lvl="4" indent="-317500">
              <a:lnSpc>
                <a:spcPct val="115000"/>
              </a:lnSpc>
              <a:spcBef>
                <a:spcPts val="1600"/>
              </a:spcBef>
              <a:spcAft>
                <a:spcPts val="0"/>
              </a:spcAft>
              <a:buClr>
                <a:schemeClr val="dk2"/>
              </a:buClr>
              <a:buSzPts val="1400"/>
              <a:buFont typeface="Source Code Pro" panose="020B0509030403020204"/>
              <a:buChar char="○"/>
              <a:defRPr>
                <a:solidFill>
                  <a:schemeClr val="dk2"/>
                </a:solidFill>
                <a:latin typeface="Source Code Pro" panose="020B0509030403020204"/>
                <a:ea typeface="Source Code Pro" panose="020B0509030403020204"/>
                <a:cs typeface="Source Code Pro" panose="020B0509030403020204"/>
                <a:sym typeface="Source Code Pro" panose="020B0509030403020204"/>
              </a:defRPr>
            </a:lvl5pPr>
            <a:lvl6pPr marL="2743200" lvl="5" indent="-317500">
              <a:lnSpc>
                <a:spcPct val="115000"/>
              </a:lnSpc>
              <a:spcBef>
                <a:spcPts val="1600"/>
              </a:spcBef>
              <a:spcAft>
                <a:spcPts val="0"/>
              </a:spcAft>
              <a:buClr>
                <a:schemeClr val="dk2"/>
              </a:buClr>
              <a:buSzPts val="1400"/>
              <a:buFont typeface="Source Code Pro" panose="020B0509030403020204"/>
              <a:buChar char="■"/>
              <a:defRPr>
                <a:solidFill>
                  <a:schemeClr val="dk2"/>
                </a:solidFill>
                <a:latin typeface="Source Code Pro" panose="020B0509030403020204"/>
                <a:ea typeface="Source Code Pro" panose="020B0509030403020204"/>
                <a:cs typeface="Source Code Pro" panose="020B0509030403020204"/>
                <a:sym typeface="Source Code Pro" panose="020B0509030403020204"/>
              </a:defRPr>
            </a:lvl6pPr>
            <a:lvl7pPr marL="3200400" lvl="6" indent="-317500">
              <a:lnSpc>
                <a:spcPct val="115000"/>
              </a:lnSpc>
              <a:spcBef>
                <a:spcPts val="1600"/>
              </a:spcBef>
              <a:spcAft>
                <a:spcPts val="0"/>
              </a:spcAft>
              <a:buClr>
                <a:schemeClr val="dk2"/>
              </a:buClr>
              <a:buSzPts val="1400"/>
              <a:buFont typeface="Source Code Pro" panose="020B0509030403020204"/>
              <a:buChar char="●"/>
              <a:defRPr>
                <a:solidFill>
                  <a:schemeClr val="dk2"/>
                </a:solidFill>
                <a:latin typeface="Source Code Pro" panose="020B0509030403020204"/>
                <a:ea typeface="Source Code Pro" panose="020B0509030403020204"/>
                <a:cs typeface="Source Code Pro" panose="020B0509030403020204"/>
                <a:sym typeface="Source Code Pro" panose="020B0509030403020204"/>
              </a:defRPr>
            </a:lvl7pPr>
            <a:lvl8pPr marL="3657600" lvl="7" indent="-317500">
              <a:lnSpc>
                <a:spcPct val="115000"/>
              </a:lnSpc>
              <a:spcBef>
                <a:spcPts val="1600"/>
              </a:spcBef>
              <a:spcAft>
                <a:spcPts val="0"/>
              </a:spcAft>
              <a:buClr>
                <a:schemeClr val="dk2"/>
              </a:buClr>
              <a:buSzPts val="1400"/>
              <a:buFont typeface="Source Code Pro" panose="020B0509030403020204"/>
              <a:buChar char="○"/>
              <a:defRPr>
                <a:solidFill>
                  <a:schemeClr val="dk2"/>
                </a:solidFill>
                <a:latin typeface="Source Code Pro" panose="020B0509030403020204"/>
                <a:ea typeface="Source Code Pro" panose="020B0509030403020204"/>
                <a:cs typeface="Source Code Pro" panose="020B0509030403020204"/>
                <a:sym typeface="Source Code Pro" panose="020B0509030403020204"/>
              </a:defRPr>
            </a:lvl8pPr>
            <a:lvl9pPr marL="4114800" lvl="8" indent="-317500">
              <a:lnSpc>
                <a:spcPct val="115000"/>
              </a:lnSpc>
              <a:spcBef>
                <a:spcPts val="1600"/>
              </a:spcBef>
              <a:spcAft>
                <a:spcPts val="1600"/>
              </a:spcAft>
              <a:buClr>
                <a:schemeClr val="dk2"/>
              </a:buClr>
              <a:buSzPts val="1400"/>
              <a:buFont typeface="Source Code Pro" panose="020B0509030403020204"/>
              <a:buChar char="■"/>
              <a:defRPr>
                <a:solidFill>
                  <a:schemeClr val="dk2"/>
                </a:solidFill>
                <a:latin typeface="Source Code Pro" panose="020B0509030403020204"/>
                <a:ea typeface="Source Code Pro" panose="020B0509030403020204"/>
                <a:cs typeface="Source Code Pro" panose="020B0509030403020204"/>
                <a:sym typeface="Source Code Pro" panose="020B0509030403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1pPr>
            <a:lvl2pPr lvl="1" algn="r">
              <a:buNone/>
              <a:defRPr sz="1000">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2pPr>
            <a:lvl3pPr lvl="2" algn="r">
              <a:buNone/>
              <a:defRPr sz="1000">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3pPr>
            <a:lvl4pPr lvl="3" algn="r">
              <a:buNone/>
              <a:defRPr sz="1000">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4pPr>
            <a:lvl5pPr lvl="4" algn="r">
              <a:buNone/>
              <a:defRPr sz="1000">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5pPr>
            <a:lvl6pPr lvl="5" algn="r">
              <a:buNone/>
              <a:defRPr sz="1000">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6pPr>
            <a:lvl7pPr lvl="6" algn="r">
              <a:buNone/>
              <a:defRPr sz="1000">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7pPr>
            <a:lvl8pPr lvl="7" algn="r">
              <a:buNone/>
              <a:defRPr sz="1000">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8pPr>
            <a:lvl9pPr lvl="8" algn="r">
              <a:buNone/>
              <a:defRPr sz="1000">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16"/>
          <p:cNvSpPr txBox="1"/>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HOTEL MANAGEMENT SYSTEM</a:t>
            </a:r>
            <a:endParaRPr lang="en-GB"/>
          </a:p>
        </p:txBody>
      </p:sp>
      <p:sp>
        <p:nvSpPr>
          <p:cNvPr id="95" name="Google Shape;95;p16"/>
          <p:cNvSpPr txBox="1"/>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en-GB"/>
              <a:t>Welcome to SAAR International</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FACILITY TABLE</a:t>
            </a:r>
            <a:endParaRPr lang="en-GB"/>
          </a:p>
        </p:txBody>
      </p:sp>
      <p:sp>
        <p:nvSpPr>
          <p:cNvPr id="155" name="Google Shape;155;p25"/>
          <p:cNvSpPr txBox="1"/>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r>
              <a:rPr lang="en-GB"/>
              <a:t>SAMPLE INSERT</a:t>
            </a:r>
            <a:endParaRPr lang="en-GB"/>
          </a:p>
          <a:p>
            <a:pPr marL="0" lvl="0" indent="0" algn="l" rtl="0">
              <a:spcBef>
                <a:spcPts val="1600"/>
              </a:spcBef>
              <a:spcAft>
                <a:spcPts val="0"/>
              </a:spcAft>
              <a:buNone/>
            </a:pPr>
            <a:r>
              <a:rPr lang="en-GB" sz="1100">
                <a:solidFill>
                  <a:srgbClr val="000000"/>
                </a:solidFill>
                <a:latin typeface="Arial" panose="020B0604020202020204"/>
                <a:ea typeface="Arial" panose="020B0604020202020204"/>
                <a:cs typeface="Arial" panose="020B0604020202020204"/>
                <a:sym typeface="Arial" panose="020B0604020202020204"/>
              </a:rPr>
              <a:t>INSERT INTO Facility VALUES('FAC0001','Swimming Pool',250);</a:t>
            </a:r>
            <a:endParaRPr lang="en-GB" sz="1100">
              <a:solidFill>
                <a:srgbClr val="000000"/>
              </a:solidFill>
              <a:latin typeface="Arial" panose="020B0604020202020204"/>
              <a:ea typeface="Arial" panose="020B0604020202020204"/>
              <a:cs typeface="Arial" panose="020B0604020202020204"/>
              <a:sym typeface="Arial" panose="020B0604020202020204"/>
            </a:endParaRPr>
          </a:p>
        </p:txBody>
      </p:sp>
      <p:pic>
        <p:nvPicPr>
          <p:cNvPr id="156" name="Google Shape;156;p25"/>
          <p:cNvPicPr preferRelativeResize="0"/>
          <p:nvPr/>
        </p:nvPicPr>
        <p:blipFill>
          <a:blip r:embed="rId1"/>
          <a:stretch>
            <a:fillRect/>
          </a:stretch>
        </p:blipFill>
        <p:spPr>
          <a:xfrm>
            <a:off x="885825" y="1852613"/>
            <a:ext cx="7372350" cy="1438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ROOM CATEGORY TABLE</a:t>
            </a:r>
            <a:endParaRPr lang="en-GB"/>
          </a:p>
        </p:txBody>
      </p:sp>
      <p:sp>
        <p:nvSpPr>
          <p:cNvPr id="162" name="Google Shape;162;p26"/>
          <p:cNvSpPr txBox="1"/>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r>
              <a:rPr lang="en-GB"/>
              <a:t>SAMPLE INSERT</a:t>
            </a:r>
            <a:endParaRPr lang="en-GB"/>
          </a:p>
          <a:p>
            <a:pPr marL="0" lvl="0" indent="0" algn="l" rtl="0">
              <a:spcBef>
                <a:spcPts val="1600"/>
              </a:spcBef>
              <a:spcAft>
                <a:spcPts val="0"/>
              </a:spcAft>
              <a:buNone/>
            </a:pPr>
            <a:r>
              <a:rPr lang="en-GB" sz="1100">
                <a:solidFill>
                  <a:srgbClr val="000000"/>
                </a:solidFill>
                <a:latin typeface="Arial" panose="020B0604020202020204"/>
                <a:ea typeface="Arial" panose="020B0604020202020204"/>
                <a:cs typeface="Arial" panose="020B0604020202020204"/>
                <a:sym typeface="Arial" panose="020B0604020202020204"/>
              </a:rPr>
              <a:t>INSERT INTO Room_Category VALUES('RCT001','Deluxe',1,'Y',2000);</a:t>
            </a:r>
            <a:endParaRPr sz="11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1600"/>
              </a:spcAft>
              <a:buNone/>
            </a:pPr>
          </a:p>
        </p:txBody>
      </p:sp>
      <p:pic>
        <p:nvPicPr>
          <p:cNvPr id="163" name="Google Shape;163;p26"/>
          <p:cNvPicPr preferRelativeResize="0"/>
          <p:nvPr/>
        </p:nvPicPr>
        <p:blipFill>
          <a:blip r:embed="rId1"/>
          <a:stretch>
            <a:fillRect/>
          </a:stretch>
        </p:blipFill>
        <p:spPr>
          <a:xfrm>
            <a:off x="890588" y="1500188"/>
            <a:ext cx="7362825" cy="2143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EMP_SUPERV TABLE</a:t>
            </a:r>
            <a:endParaRPr lang="en-GB"/>
          </a:p>
        </p:txBody>
      </p:sp>
      <p:sp>
        <p:nvSpPr>
          <p:cNvPr id="169" name="Google Shape;169;p27"/>
          <p:cNvSpPr txBox="1"/>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r>
              <a:rPr lang="en-GB"/>
              <a:t>SAMPLE INSERT</a:t>
            </a:r>
            <a:endParaRPr lang="en-GB"/>
          </a:p>
          <a:p>
            <a:pPr marL="0" lvl="0" indent="0" algn="l" rtl="0">
              <a:spcBef>
                <a:spcPts val="1600"/>
              </a:spcBef>
              <a:spcAft>
                <a:spcPts val="0"/>
              </a:spcAft>
              <a:buNone/>
            </a:pPr>
            <a:r>
              <a:rPr lang="en-GB" sz="1100">
                <a:solidFill>
                  <a:srgbClr val="000000"/>
                </a:solidFill>
                <a:latin typeface="Arial" panose="020B0604020202020204"/>
                <a:ea typeface="Arial" panose="020B0604020202020204"/>
                <a:cs typeface="Arial" panose="020B0604020202020204"/>
                <a:sym typeface="Arial" panose="020B0604020202020204"/>
              </a:rPr>
              <a:t>INSERT INTO  Emp_Superv VALUES ('EMP101','EMP122', TO_DATE('01-01-2019','dd-mm-yyyy'), null);</a:t>
            </a:r>
            <a:endParaRPr sz="11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1600"/>
              </a:spcAft>
              <a:buNone/>
            </a:pPr>
          </a:p>
        </p:txBody>
      </p:sp>
      <p:pic>
        <p:nvPicPr>
          <p:cNvPr id="170" name="Google Shape;170;p27"/>
          <p:cNvPicPr preferRelativeResize="0"/>
          <p:nvPr/>
        </p:nvPicPr>
        <p:blipFill>
          <a:blip r:embed="rId1"/>
          <a:stretch>
            <a:fillRect/>
          </a:stretch>
        </p:blipFill>
        <p:spPr>
          <a:xfrm>
            <a:off x="866775" y="1671638"/>
            <a:ext cx="7410450" cy="1800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USES TABLE</a:t>
            </a:r>
            <a:endParaRPr lang="en-GB"/>
          </a:p>
        </p:txBody>
      </p:sp>
      <p:sp>
        <p:nvSpPr>
          <p:cNvPr id="176" name="Google Shape;176;p28"/>
          <p:cNvSpPr txBox="1"/>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r>
              <a:rPr lang="en-GB"/>
              <a:t>SAMPLE INSERT</a:t>
            </a:r>
            <a:endParaRPr lang="en-GB"/>
          </a:p>
          <a:p>
            <a:pPr marL="0" lvl="0" indent="0" algn="l" rtl="0">
              <a:spcBef>
                <a:spcPts val="1600"/>
              </a:spcBef>
              <a:spcAft>
                <a:spcPts val="0"/>
              </a:spcAft>
              <a:buNone/>
            </a:pPr>
            <a:r>
              <a:rPr lang="en-GB" sz="1100">
                <a:solidFill>
                  <a:srgbClr val="000000"/>
                </a:solidFill>
                <a:latin typeface="Arial" panose="020B0604020202020204"/>
                <a:ea typeface="Arial" panose="020B0604020202020204"/>
                <a:cs typeface="Arial" panose="020B0604020202020204"/>
                <a:sym typeface="Arial" panose="020B0604020202020204"/>
              </a:rPr>
              <a:t>INSERT INTO Uses VALUES ('GUD001','FAC0001', TIMESTAMP'2019-07-12 15:00:00', 5.0 );</a:t>
            </a:r>
            <a:endParaRPr lang="en-GB" sz="1100">
              <a:solidFill>
                <a:srgbClr val="000000"/>
              </a:solidFill>
              <a:latin typeface="Arial" panose="020B0604020202020204"/>
              <a:ea typeface="Arial" panose="020B0604020202020204"/>
              <a:cs typeface="Arial" panose="020B0604020202020204"/>
              <a:sym typeface="Arial" panose="020B0604020202020204"/>
            </a:endParaRPr>
          </a:p>
        </p:txBody>
      </p:sp>
      <p:pic>
        <p:nvPicPr>
          <p:cNvPr id="177" name="Google Shape;177;p28"/>
          <p:cNvPicPr preferRelativeResize="0"/>
          <p:nvPr/>
        </p:nvPicPr>
        <p:blipFill>
          <a:blip r:embed="rId1"/>
          <a:stretch>
            <a:fillRect/>
          </a:stretch>
        </p:blipFill>
        <p:spPr>
          <a:xfrm>
            <a:off x="881063" y="1671638"/>
            <a:ext cx="7381875" cy="1800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DEPARTMENT TABLE</a:t>
            </a:r>
            <a:endParaRPr lang="en-GB"/>
          </a:p>
        </p:txBody>
      </p:sp>
      <p:sp>
        <p:nvSpPr>
          <p:cNvPr id="183" name="Google Shape;183;p29"/>
          <p:cNvSpPr txBox="1"/>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r>
              <a:rPr lang="en-GB"/>
              <a:t>SAMPLE INSERT</a:t>
            </a:r>
            <a:endParaRPr lang="en-GB"/>
          </a:p>
          <a:p>
            <a:pPr marL="0" lvl="0" indent="0" algn="l" rtl="0">
              <a:spcBef>
                <a:spcPts val="1600"/>
              </a:spcBef>
              <a:spcAft>
                <a:spcPts val="0"/>
              </a:spcAft>
              <a:buNone/>
            </a:pPr>
            <a:r>
              <a:rPr lang="en-GB" sz="1100">
                <a:solidFill>
                  <a:srgbClr val="000000"/>
                </a:solidFill>
                <a:latin typeface="Arial" panose="020B0604020202020204"/>
                <a:ea typeface="Arial" panose="020B0604020202020204"/>
                <a:cs typeface="Arial" panose="020B0604020202020204"/>
                <a:sym typeface="Arial" panose="020B0604020202020204"/>
              </a:rPr>
              <a:t>INSERT INTO Department VALUES('DEP006','Security');</a:t>
            </a:r>
            <a:endParaRPr sz="11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1600"/>
              </a:spcAft>
              <a:buNone/>
            </a:pPr>
          </a:p>
        </p:txBody>
      </p:sp>
      <p:pic>
        <p:nvPicPr>
          <p:cNvPr id="184" name="Google Shape;184;p29"/>
          <p:cNvPicPr preferRelativeResize="0"/>
          <p:nvPr/>
        </p:nvPicPr>
        <p:blipFill>
          <a:blip r:embed="rId1"/>
          <a:stretch>
            <a:fillRect/>
          </a:stretch>
        </p:blipFill>
        <p:spPr>
          <a:xfrm>
            <a:off x="885825" y="1669238"/>
            <a:ext cx="7372350" cy="1076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EMP WORKS TABLE</a:t>
            </a:r>
            <a:endParaRPr lang="en-GB"/>
          </a:p>
        </p:txBody>
      </p:sp>
      <p:sp>
        <p:nvSpPr>
          <p:cNvPr id="190" name="Google Shape;190;p30"/>
          <p:cNvSpPr txBox="1"/>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r>
              <a:rPr lang="en-GB"/>
              <a:t>SAMPLE INSERT</a:t>
            </a:r>
            <a:endParaRPr lang="en-GB"/>
          </a:p>
          <a:p>
            <a:pPr marL="0" lvl="0" indent="0" algn="l" rtl="0">
              <a:spcBef>
                <a:spcPts val="1600"/>
              </a:spcBef>
              <a:spcAft>
                <a:spcPts val="0"/>
              </a:spcAft>
              <a:buNone/>
            </a:pPr>
            <a:r>
              <a:rPr lang="en-GB" sz="1100">
                <a:solidFill>
                  <a:srgbClr val="000000"/>
                </a:solidFill>
                <a:latin typeface="Arial" panose="020B0604020202020204"/>
                <a:ea typeface="Arial" panose="020B0604020202020204"/>
                <a:cs typeface="Arial" panose="020B0604020202020204"/>
                <a:sym typeface="Arial" panose="020B0604020202020204"/>
              </a:rPr>
              <a:t>INSERT INTO Emp_Work VALUES ('EMP101','DEP010', TO_DATE('01-01-2019','dd-mm-yyyy'), null);</a:t>
            </a:r>
            <a:endParaRPr sz="11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1600"/>
              </a:spcAft>
              <a:buNone/>
            </a:pPr>
          </a:p>
        </p:txBody>
      </p:sp>
      <p:pic>
        <p:nvPicPr>
          <p:cNvPr id="191" name="Google Shape;191;p30"/>
          <p:cNvPicPr preferRelativeResize="0"/>
          <p:nvPr/>
        </p:nvPicPr>
        <p:blipFill>
          <a:blip r:embed="rId1"/>
          <a:stretch>
            <a:fillRect/>
          </a:stretch>
        </p:blipFill>
        <p:spPr>
          <a:xfrm>
            <a:off x="876300" y="1676400"/>
            <a:ext cx="7391400" cy="1790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ORDERS TABLE</a:t>
            </a:r>
            <a:endParaRPr lang="en-GB"/>
          </a:p>
        </p:txBody>
      </p:sp>
      <p:sp>
        <p:nvSpPr>
          <p:cNvPr id="197" name="Google Shape;197;p31"/>
          <p:cNvSpPr txBox="1"/>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r>
              <a:rPr lang="en-GB"/>
              <a:t>SAMPLE INSERT</a:t>
            </a:r>
            <a:endParaRPr lang="en-GB"/>
          </a:p>
          <a:p>
            <a:pPr marL="0" lvl="0" indent="0" algn="l" rtl="0">
              <a:spcBef>
                <a:spcPts val="1600"/>
              </a:spcBef>
              <a:spcAft>
                <a:spcPts val="0"/>
              </a:spcAft>
              <a:buNone/>
            </a:pPr>
            <a:r>
              <a:rPr lang="en-GB" sz="1100">
                <a:solidFill>
                  <a:srgbClr val="000000"/>
                </a:solidFill>
                <a:latin typeface="Arial" panose="020B0604020202020204"/>
                <a:ea typeface="Arial" panose="020B0604020202020204"/>
                <a:cs typeface="Arial" panose="020B0604020202020204"/>
                <a:sym typeface="Arial" panose="020B0604020202020204"/>
              </a:rPr>
              <a:t>INSERT INTO Orders VALUES ('GUD005','FOD0001',TIMESTAMP'2019-01-05 11:10:00', 2 );</a:t>
            </a:r>
            <a:endParaRPr sz="11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1600"/>
              </a:spcAft>
              <a:buNone/>
            </a:pPr>
          </a:p>
        </p:txBody>
      </p:sp>
      <p:pic>
        <p:nvPicPr>
          <p:cNvPr id="198" name="Google Shape;198;p31"/>
          <p:cNvPicPr preferRelativeResize="0"/>
          <p:nvPr/>
        </p:nvPicPr>
        <p:blipFill>
          <a:blip r:embed="rId1"/>
          <a:stretch>
            <a:fillRect/>
          </a:stretch>
        </p:blipFill>
        <p:spPr>
          <a:xfrm>
            <a:off x="881063" y="1671638"/>
            <a:ext cx="7381875" cy="1800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BILL TABLE</a:t>
            </a:r>
            <a:endParaRPr lang="en-GB"/>
          </a:p>
        </p:txBody>
      </p:sp>
      <p:sp>
        <p:nvSpPr>
          <p:cNvPr id="204" name="Google Shape;204;p32"/>
          <p:cNvSpPr txBox="1"/>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r>
              <a:rPr lang="en-GB"/>
              <a:t>SAMPLE INSERT</a:t>
            </a:r>
            <a:endParaRPr lang="en-GB"/>
          </a:p>
          <a:p>
            <a:pPr marL="0" lvl="0" indent="0" algn="l" rtl="0">
              <a:spcBef>
                <a:spcPts val="1600"/>
              </a:spcBef>
              <a:spcAft>
                <a:spcPts val="0"/>
              </a:spcAft>
              <a:buNone/>
            </a:pPr>
            <a:r>
              <a:rPr lang="en-GB" sz="1100">
                <a:solidFill>
                  <a:srgbClr val="000000"/>
                </a:solidFill>
                <a:latin typeface="Arial" panose="020B0604020202020204"/>
                <a:ea typeface="Arial" panose="020B0604020202020204"/>
                <a:cs typeface="Arial" panose="020B0604020202020204"/>
                <a:sym typeface="Arial" panose="020B0604020202020204"/>
              </a:rPr>
              <a:t>INSERT INTO Bill VALUES (  1 , 26185.0 , TIMESTAMP '2019-07-25 07:00:00','GUD001','Credit Card');</a:t>
            </a:r>
            <a:endParaRPr sz="11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1600"/>
              </a:spcAft>
              <a:buNone/>
            </a:pPr>
          </a:p>
        </p:txBody>
      </p:sp>
      <p:pic>
        <p:nvPicPr>
          <p:cNvPr id="205" name="Google Shape;205;p32"/>
          <p:cNvPicPr preferRelativeResize="0"/>
          <p:nvPr/>
        </p:nvPicPr>
        <p:blipFill>
          <a:blip r:embed="rId1"/>
          <a:stretch>
            <a:fillRect/>
          </a:stretch>
        </p:blipFill>
        <p:spPr>
          <a:xfrm>
            <a:off x="871538" y="1495425"/>
            <a:ext cx="7400925" cy="2152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ROOM_CAT_MGR TABLE</a:t>
            </a:r>
            <a:endParaRPr lang="en-GB"/>
          </a:p>
        </p:txBody>
      </p:sp>
      <p:sp>
        <p:nvSpPr>
          <p:cNvPr id="211" name="Google Shape;211;p33"/>
          <p:cNvSpPr txBox="1"/>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r>
              <a:rPr lang="en-GB"/>
              <a:t>SAMPLE INSERT</a:t>
            </a:r>
            <a:endParaRPr lang="en-GB"/>
          </a:p>
          <a:p>
            <a:pPr marL="0" lvl="0" indent="0" algn="l" rtl="0">
              <a:spcBef>
                <a:spcPts val="1600"/>
              </a:spcBef>
              <a:spcAft>
                <a:spcPts val="0"/>
              </a:spcAft>
              <a:buNone/>
            </a:pPr>
            <a:r>
              <a:rPr lang="en-GB" sz="1100">
                <a:solidFill>
                  <a:srgbClr val="000000"/>
                </a:solidFill>
                <a:latin typeface="Arial" panose="020B0604020202020204"/>
                <a:ea typeface="Arial" panose="020B0604020202020204"/>
                <a:cs typeface="Arial" panose="020B0604020202020204"/>
                <a:sym typeface="Arial" panose="020B0604020202020204"/>
              </a:rPr>
              <a:t>INSERT INTO Room_Cat_Mgr VALUES ('RCT001','EMP122', TO_DATE('01-01-2019','dd-mm-yyyy'), TO_DATE('12-05-2019','dd-mm-yyyy'));</a:t>
            </a:r>
            <a:endParaRPr sz="11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1600"/>
              </a:spcAft>
              <a:buNone/>
            </a:pPr>
          </a:p>
        </p:txBody>
      </p:sp>
      <p:pic>
        <p:nvPicPr>
          <p:cNvPr id="212" name="Google Shape;212;p33"/>
          <p:cNvPicPr preferRelativeResize="0"/>
          <p:nvPr/>
        </p:nvPicPr>
        <p:blipFill>
          <a:blip r:embed="rId1"/>
          <a:stretch>
            <a:fillRect/>
          </a:stretch>
        </p:blipFill>
        <p:spPr>
          <a:xfrm>
            <a:off x="885825" y="1681163"/>
            <a:ext cx="7372350" cy="1781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DEPT_MANAGE TABLE</a:t>
            </a:r>
            <a:endParaRPr lang="en-GB"/>
          </a:p>
        </p:txBody>
      </p:sp>
      <p:sp>
        <p:nvSpPr>
          <p:cNvPr id="218" name="Google Shape;218;p34"/>
          <p:cNvSpPr txBox="1"/>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r>
              <a:rPr lang="en-GB"/>
              <a:t>SAMPLE INSERT</a:t>
            </a:r>
            <a:endParaRPr lang="en-GB"/>
          </a:p>
          <a:p>
            <a:pPr marL="0" lvl="0" indent="0" algn="l" rtl="0">
              <a:spcBef>
                <a:spcPts val="1600"/>
              </a:spcBef>
              <a:spcAft>
                <a:spcPts val="0"/>
              </a:spcAft>
              <a:buNone/>
            </a:pPr>
            <a:r>
              <a:rPr lang="en-GB" sz="1100">
                <a:solidFill>
                  <a:srgbClr val="000000"/>
                </a:solidFill>
                <a:latin typeface="Arial" panose="020B0604020202020204"/>
                <a:ea typeface="Arial" panose="020B0604020202020204"/>
                <a:cs typeface="Arial" panose="020B0604020202020204"/>
                <a:sym typeface="Arial" panose="020B0604020202020204"/>
              </a:rPr>
              <a:t>INSERT INTO Dept_Manage VALUES ('EMP122','DEP001', TO_DATE('01-01-2019','dd-mm-yyyy'), null);</a:t>
            </a:r>
            <a:endParaRPr sz="11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1600"/>
              </a:spcAft>
              <a:buNone/>
            </a:pPr>
          </a:p>
        </p:txBody>
      </p:sp>
      <p:pic>
        <p:nvPicPr>
          <p:cNvPr id="219" name="Google Shape;219;p34"/>
          <p:cNvPicPr preferRelativeResize="0"/>
          <p:nvPr/>
        </p:nvPicPr>
        <p:blipFill>
          <a:blip r:embed="rId1"/>
          <a:stretch>
            <a:fillRect/>
          </a:stretch>
        </p:blipFill>
        <p:spPr>
          <a:xfrm>
            <a:off x="895350" y="1666875"/>
            <a:ext cx="7353300" cy="1809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7"/>
          <p:cNvSpPr txBox="1"/>
          <p:nvPr>
            <p:ph type="title"/>
          </p:nvPr>
        </p:nvSpPr>
        <p:spPr>
          <a:xfrm>
            <a:off x="265500" y="842250"/>
            <a:ext cx="4045200" cy="1949400"/>
          </a:xfrm>
          <a:prstGeom prst="rect">
            <a:avLst/>
          </a:prstGeom>
        </p:spPr>
        <p:txBody>
          <a:bodyPr spcFirstLastPara="1" wrap="square" lIns="91425" tIns="91425" rIns="91425" bIns="91425" anchor="b" anchorCtr="0">
            <a:noAutofit/>
          </a:bodyPr>
          <a:lstStyle/>
          <a:p>
            <a:pPr marL="0" lvl="0" indent="457200" algn="ctr" rtl="0">
              <a:lnSpc>
                <a:spcPct val="150000"/>
              </a:lnSpc>
              <a:spcBef>
                <a:spcPts val="1200"/>
              </a:spcBef>
              <a:spcAft>
                <a:spcPts val="0"/>
              </a:spcAft>
              <a:buNone/>
            </a:pPr>
            <a:endParaRPr sz="1400">
              <a:solidFill>
                <a:srgbClr val="000000"/>
              </a:solidFill>
              <a:latin typeface="Arial" panose="020B0604020202020204"/>
              <a:ea typeface="Arial" panose="020B0604020202020204"/>
              <a:cs typeface="Arial" panose="020B0604020202020204"/>
              <a:sym typeface="Arial" panose="020B0604020202020204"/>
            </a:endParaRPr>
          </a:p>
          <a:p>
            <a:pPr marL="0" lvl="0" indent="457200" algn="ctr" rtl="0">
              <a:lnSpc>
                <a:spcPct val="150000"/>
              </a:lnSpc>
              <a:spcBef>
                <a:spcPts val="1200"/>
              </a:spcBef>
              <a:spcAft>
                <a:spcPts val="0"/>
              </a:spcAft>
              <a:buNone/>
            </a:pPr>
            <a:endParaRPr sz="1400">
              <a:solidFill>
                <a:srgbClr val="000000"/>
              </a:solidFill>
              <a:latin typeface="Arial" panose="020B0604020202020204"/>
              <a:ea typeface="Arial" panose="020B0604020202020204"/>
              <a:cs typeface="Arial" panose="020B0604020202020204"/>
              <a:sym typeface="Arial" panose="020B0604020202020204"/>
            </a:endParaRPr>
          </a:p>
          <a:p>
            <a:pPr marL="0" lvl="0" indent="457200" algn="ctr" rtl="0">
              <a:lnSpc>
                <a:spcPct val="150000"/>
              </a:lnSpc>
              <a:spcBef>
                <a:spcPts val="1200"/>
              </a:spcBef>
              <a:spcAft>
                <a:spcPts val="0"/>
              </a:spcAft>
              <a:buNone/>
            </a:pPr>
            <a:r>
              <a:rPr lang="en-GB" sz="1700">
                <a:solidFill>
                  <a:srgbClr val="000000"/>
                </a:solidFill>
                <a:highlight>
                  <a:srgbClr val="FFF2CC"/>
                </a:highlight>
                <a:latin typeface="Arial" panose="020B0604020202020204"/>
                <a:ea typeface="Arial" panose="020B0604020202020204"/>
                <a:cs typeface="Arial" panose="020B0604020202020204"/>
                <a:sym typeface="Arial" panose="020B0604020202020204"/>
              </a:rPr>
              <a:t>DATABASE SYSTEMS (ITE1003) – PROJECT COMPONENT</a:t>
            </a:r>
            <a:endParaRPr sz="1700">
              <a:solidFill>
                <a:srgbClr val="000000"/>
              </a:solidFill>
              <a:highlight>
                <a:srgbClr val="FFF2CC"/>
              </a:highlight>
              <a:latin typeface="Arial" panose="020B0604020202020204"/>
              <a:ea typeface="Arial" panose="020B0604020202020204"/>
              <a:cs typeface="Arial" panose="020B0604020202020204"/>
              <a:sym typeface="Arial" panose="020B0604020202020204"/>
            </a:endParaRPr>
          </a:p>
          <a:p>
            <a:pPr marL="0" lvl="0" indent="0" algn="ctr" rtl="0">
              <a:spcBef>
                <a:spcPts val="1200"/>
              </a:spcBef>
              <a:spcAft>
                <a:spcPts val="0"/>
              </a:spcAft>
              <a:buNone/>
            </a:pPr>
          </a:p>
        </p:txBody>
      </p:sp>
      <p:sp>
        <p:nvSpPr>
          <p:cNvPr id="101" name="Google Shape;101;p17"/>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lnSpc>
                <a:spcPct val="150000"/>
              </a:lnSpc>
              <a:spcBef>
                <a:spcPts val="1200"/>
              </a:spcBef>
              <a:spcAft>
                <a:spcPts val="0"/>
              </a:spcAft>
              <a:buNone/>
            </a:pPr>
            <a:r>
              <a:rPr lang="en-GB" sz="1200" u="sng">
                <a:solidFill>
                  <a:srgbClr val="000000"/>
                </a:solidFill>
                <a:latin typeface="Arial" panose="020B0604020202020204"/>
                <a:ea typeface="Arial" panose="020B0604020202020204"/>
                <a:cs typeface="Arial" panose="020B0604020202020204"/>
                <a:sym typeface="Arial" panose="020B0604020202020204"/>
              </a:rPr>
              <a:t>SUBMITTED BY</a:t>
            </a:r>
            <a:endParaRPr sz="1200" u="sng">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50000"/>
              </a:lnSpc>
              <a:spcBef>
                <a:spcPts val="1200"/>
              </a:spcBef>
              <a:spcAft>
                <a:spcPts val="0"/>
              </a:spcAft>
              <a:buNone/>
            </a:pPr>
            <a:endParaRPr sz="12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50000"/>
              </a:lnSpc>
              <a:spcBef>
                <a:spcPts val="1200"/>
              </a:spcBef>
              <a:spcAft>
                <a:spcPts val="0"/>
              </a:spcAft>
              <a:buNone/>
            </a:pPr>
            <a:r>
              <a:rPr lang="en-GB" sz="1200">
                <a:solidFill>
                  <a:srgbClr val="000000"/>
                </a:solidFill>
                <a:latin typeface="Arial" panose="020B0604020202020204"/>
                <a:ea typeface="Arial" panose="020B0604020202020204"/>
                <a:cs typeface="Arial" panose="020B0604020202020204"/>
                <a:sym typeface="Arial" panose="020B0604020202020204"/>
              </a:rPr>
              <a:t>Group Member 1: ROHIN GOYAL (19BIT0140)</a:t>
            </a:r>
            <a:endParaRPr sz="12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50000"/>
              </a:lnSpc>
              <a:spcBef>
                <a:spcPts val="1200"/>
              </a:spcBef>
              <a:spcAft>
                <a:spcPts val="0"/>
              </a:spcAft>
              <a:buNone/>
            </a:pPr>
            <a:r>
              <a:rPr lang="en-GB" sz="1200">
                <a:solidFill>
                  <a:srgbClr val="000000"/>
                </a:solidFill>
                <a:latin typeface="Arial" panose="020B0604020202020204"/>
                <a:ea typeface="Arial" panose="020B0604020202020204"/>
                <a:cs typeface="Arial" panose="020B0604020202020204"/>
                <a:sym typeface="Arial" panose="020B0604020202020204"/>
              </a:rPr>
              <a:t>Group Member 2: SUBHAM SUBHASISH PANDA (19BIT0093)</a:t>
            </a:r>
            <a:endParaRPr sz="12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50000"/>
              </a:lnSpc>
              <a:spcBef>
                <a:spcPts val="1200"/>
              </a:spcBef>
              <a:spcAft>
                <a:spcPts val="0"/>
              </a:spcAft>
              <a:buNone/>
            </a:pPr>
            <a:r>
              <a:rPr lang="en-GB" sz="1200">
                <a:solidFill>
                  <a:srgbClr val="000000"/>
                </a:solidFill>
                <a:latin typeface="Arial" panose="020B0604020202020204"/>
                <a:ea typeface="Arial" panose="020B0604020202020204"/>
                <a:cs typeface="Arial" panose="020B0604020202020204"/>
                <a:sym typeface="Arial" panose="020B0604020202020204"/>
              </a:rPr>
              <a:t> Group Member 3: AARUSH AGARWAL (19BIT0098)</a:t>
            </a:r>
            <a:endParaRPr sz="12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50000"/>
              </a:lnSpc>
              <a:spcBef>
                <a:spcPts val="1200"/>
              </a:spcBef>
              <a:spcAft>
                <a:spcPts val="0"/>
              </a:spcAft>
              <a:buNone/>
            </a:pPr>
            <a:r>
              <a:rPr lang="en-GB" sz="1200">
                <a:solidFill>
                  <a:srgbClr val="000000"/>
                </a:solidFill>
                <a:latin typeface="Arial" panose="020B0604020202020204"/>
                <a:ea typeface="Arial" panose="020B0604020202020204"/>
                <a:cs typeface="Arial" panose="020B0604020202020204"/>
                <a:sym typeface="Arial" panose="020B0604020202020204"/>
              </a:rPr>
              <a:t>Group Member 4: ADITYA (19BIT0139)</a:t>
            </a:r>
            <a:endParaRPr sz="12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1600"/>
              </a:spcAft>
              <a:buNone/>
            </a:pPr>
          </a:p>
        </p:txBody>
      </p:sp>
      <p:sp>
        <p:nvSpPr>
          <p:cNvPr id="102" name="Google Shape;102;p17"/>
          <p:cNvSpPr txBox="1"/>
          <p:nvPr>
            <p:ph type="subTitle" idx="1"/>
          </p:nvPr>
        </p:nvSpPr>
        <p:spPr>
          <a:xfrm>
            <a:off x="265500" y="2845226"/>
            <a:ext cx="4045200" cy="1880400"/>
          </a:xfrm>
          <a:prstGeom prst="rect">
            <a:avLst/>
          </a:prstGeom>
        </p:spPr>
        <p:txBody>
          <a:bodyPr spcFirstLastPara="1" wrap="square" lIns="91425" tIns="91425" rIns="91425" bIns="91425" anchor="t" anchorCtr="0">
            <a:noAutofit/>
          </a:bodyPr>
          <a:lstStyle/>
          <a:p>
            <a:pPr marL="0" lvl="0" indent="0" algn="ctr" rtl="0">
              <a:lnSpc>
                <a:spcPct val="150000"/>
              </a:lnSpc>
              <a:spcBef>
                <a:spcPts val="1200"/>
              </a:spcBef>
              <a:spcAft>
                <a:spcPts val="0"/>
              </a:spcAft>
              <a:buNone/>
            </a:pPr>
            <a:r>
              <a:rPr lang="en-GB" sz="1500" u="sng">
                <a:solidFill>
                  <a:srgbClr val="000000"/>
                </a:solidFill>
                <a:latin typeface="Arial" panose="020B0604020202020204"/>
                <a:ea typeface="Arial" panose="020B0604020202020204"/>
                <a:cs typeface="Arial" panose="020B0604020202020204"/>
                <a:sym typeface="Arial" panose="020B0604020202020204"/>
              </a:rPr>
              <a:t>Submitted To</a:t>
            </a:r>
            <a:endParaRPr sz="1500" u="sng">
              <a:solidFill>
                <a:srgbClr val="000000"/>
              </a:solidFill>
              <a:latin typeface="Arial" panose="020B0604020202020204"/>
              <a:ea typeface="Arial" panose="020B0604020202020204"/>
              <a:cs typeface="Arial" panose="020B0604020202020204"/>
              <a:sym typeface="Arial" panose="020B0604020202020204"/>
            </a:endParaRPr>
          </a:p>
          <a:p>
            <a:pPr marL="0" lvl="0" indent="457200" algn="ctr" rtl="0">
              <a:lnSpc>
                <a:spcPct val="150000"/>
              </a:lnSpc>
              <a:spcBef>
                <a:spcPts val="1200"/>
              </a:spcBef>
              <a:spcAft>
                <a:spcPts val="0"/>
              </a:spcAft>
              <a:buNone/>
            </a:pPr>
            <a:r>
              <a:rPr lang="en-GB" sz="1400" b="1">
                <a:solidFill>
                  <a:srgbClr val="000000"/>
                </a:solidFill>
                <a:latin typeface="Arial" panose="020B0604020202020204"/>
                <a:ea typeface="Arial" panose="020B0604020202020204"/>
                <a:cs typeface="Arial" panose="020B0604020202020204"/>
                <a:sym typeface="Arial" panose="020B0604020202020204"/>
              </a:rPr>
              <a:t> </a:t>
            </a:r>
            <a:r>
              <a:rPr lang="en-GB" sz="1600" b="1">
                <a:solidFill>
                  <a:srgbClr val="000000"/>
                </a:solidFill>
                <a:latin typeface="Arial" panose="020B0604020202020204"/>
                <a:ea typeface="Arial" panose="020B0604020202020204"/>
                <a:cs typeface="Arial" panose="020B0604020202020204"/>
                <a:sym typeface="Arial" panose="020B0604020202020204"/>
              </a:rPr>
              <a:t>Dharmendra Singh Rajput</a:t>
            </a:r>
            <a:endParaRPr sz="1600" b="1">
              <a:solidFill>
                <a:srgbClr val="000000"/>
              </a:solidFill>
              <a:latin typeface="Arial" panose="020B0604020202020204"/>
              <a:ea typeface="Arial" panose="020B0604020202020204"/>
              <a:cs typeface="Arial" panose="020B0604020202020204"/>
              <a:sym typeface="Arial" panose="020B0604020202020204"/>
            </a:endParaRPr>
          </a:p>
          <a:p>
            <a:pPr marL="0" lvl="0" indent="457200" algn="ctr" rtl="0">
              <a:lnSpc>
                <a:spcPct val="150000"/>
              </a:lnSpc>
              <a:spcBef>
                <a:spcPts val="1200"/>
              </a:spcBef>
              <a:spcAft>
                <a:spcPts val="0"/>
              </a:spcAft>
              <a:buNone/>
            </a:pPr>
            <a:r>
              <a:rPr lang="en-GB" sz="1400" b="1">
                <a:solidFill>
                  <a:srgbClr val="000000"/>
                </a:solidFill>
                <a:latin typeface="Arial" panose="020B0604020202020204"/>
                <a:ea typeface="Arial" panose="020B0604020202020204"/>
                <a:cs typeface="Arial" panose="020B0604020202020204"/>
                <a:sym typeface="Arial" panose="020B0604020202020204"/>
              </a:rPr>
              <a:t>Associate Professor (Sr) </a:t>
            </a:r>
            <a:endParaRPr sz="1400" b="1">
              <a:solidFill>
                <a:srgbClr val="000000"/>
              </a:solidFill>
              <a:latin typeface="Arial" panose="020B0604020202020204"/>
              <a:ea typeface="Arial" panose="020B0604020202020204"/>
              <a:cs typeface="Arial" panose="020B0604020202020204"/>
              <a:sym typeface="Arial" panose="020B0604020202020204"/>
            </a:endParaRPr>
          </a:p>
          <a:p>
            <a:pPr marL="0" lvl="0" indent="0" algn="ctr" rtl="0">
              <a:spcBef>
                <a:spcPts val="1200"/>
              </a:spcBef>
              <a:spcAft>
                <a:spcPts val="0"/>
              </a:spcAft>
              <a:buNone/>
            </a:p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ROOM_MGR TABLE</a:t>
            </a:r>
            <a:endParaRPr lang="en-GB"/>
          </a:p>
        </p:txBody>
      </p:sp>
      <p:sp>
        <p:nvSpPr>
          <p:cNvPr id="225" name="Google Shape;225;p35"/>
          <p:cNvSpPr txBox="1"/>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r>
              <a:rPr lang="en-GB"/>
              <a:t>SAMPLE INSERT</a:t>
            </a:r>
            <a:endParaRPr lang="en-GB"/>
          </a:p>
          <a:p>
            <a:pPr marL="0" lvl="0" indent="0" algn="l" rtl="0">
              <a:spcBef>
                <a:spcPts val="1600"/>
              </a:spcBef>
              <a:spcAft>
                <a:spcPts val="0"/>
              </a:spcAft>
              <a:buNone/>
            </a:pPr>
            <a:endParaRPr sz="1400" b="1">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r>
              <a:rPr lang="en-GB" sz="1100">
                <a:solidFill>
                  <a:srgbClr val="000000"/>
                </a:solidFill>
                <a:latin typeface="Arial" panose="020B0604020202020204"/>
                <a:ea typeface="Arial" panose="020B0604020202020204"/>
                <a:cs typeface="Arial" panose="020B0604020202020204"/>
                <a:sym typeface="Arial" panose="020B0604020202020204"/>
              </a:rPr>
              <a:t>INSERT INTO Room_Mgr VALUES (  101 ,'EMP138', TO_DATE('01-01-2019','dd-mm-yyyy'), TO_DATE('06-03-2019','dd-mm-yyyy'));</a:t>
            </a:r>
            <a:endParaRPr sz="11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1600"/>
              </a:spcAft>
              <a:buNone/>
            </a:pPr>
          </a:p>
        </p:txBody>
      </p:sp>
      <p:pic>
        <p:nvPicPr>
          <p:cNvPr id="226" name="Google Shape;226;p35"/>
          <p:cNvPicPr preferRelativeResize="0"/>
          <p:nvPr/>
        </p:nvPicPr>
        <p:blipFill>
          <a:blip r:embed="rId1"/>
          <a:stretch>
            <a:fillRect/>
          </a:stretch>
        </p:blipFill>
        <p:spPr>
          <a:xfrm>
            <a:off x="890588" y="1685925"/>
            <a:ext cx="7362825" cy="1771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FACILITY MANAGE TABLE</a:t>
            </a:r>
            <a:endParaRPr lang="en-GB"/>
          </a:p>
        </p:txBody>
      </p:sp>
      <p:sp>
        <p:nvSpPr>
          <p:cNvPr id="232" name="Google Shape;232;p36"/>
          <p:cNvSpPr txBox="1"/>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r>
              <a:rPr lang="en-GB"/>
              <a:t>SAMPLE INSERT</a:t>
            </a:r>
            <a:endParaRPr lang="en-GB"/>
          </a:p>
          <a:p>
            <a:pPr marL="0" lvl="0" indent="0" algn="l" rtl="0">
              <a:spcBef>
                <a:spcPts val="1600"/>
              </a:spcBef>
              <a:spcAft>
                <a:spcPts val="0"/>
              </a:spcAft>
              <a:buNone/>
            </a:pPr>
            <a:r>
              <a:rPr lang="en-GB" sz="1100">
                <a:solidFill>
                  <a:srgbClr val="000000"/>
                </a:solidFill>
                <a:latin typeface="Arial" panose="020B0604020202020204"/>
                <a:ea typeface="Arial" panose="020B0604020202020204"/>
                <a:cs typeface="Arial" panose="020B0604020202020204"/>
                <a:sym typeface="Arial" panose="020B0604020202020204"/>
              </a:rPr>
              <a:t>INSERT INTO Facility_Mgr VALUES ('FAC0001','EMP104', TO_DATE('01-01-2019','dd-mm-yyyy'), TO_DATE('19-07-2019','dd-mm-yyyy'));</a:t>
            </a:r>
            <a:endParaRPr sz="11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1600"/>
              </a:spcAft>
              <a:buNone/>
            </a:pPr>
          </a:p>
        </p:txBody>
      </p:sp>
      <p:pic>
        <p:nvPicPr>
          <p:cNvPr id="233" name="Google Shape;233;p36"/>
          <p:cNvPicPr preferRelativeResize="0"/>
          <p:nvPr/>
        </p:nvPicPr>
        <p:blipFill>
          <a:blip r:embed="rId1"/>
          <a:stretch>
            <a:fillRect/>
          </a:stretch>
        </p:blipFill>
        <p:spPr>
          <a:xfrm>
            <a:off x="895350" y="1676400"/>
            <a:ext cx="7353300" cy="1790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QUERIES</a:t>
            </a:r>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304800" y="309350"/>
            <a:ext cx="8537700" cy="748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700">
                <a:solidFill>
                  <a:srgbClr val="000000"/>
                </a:solidFill>
              </a:rPr>
              <a:t>1. Display all the vacant rooms</a:t>
            </a:r>
            <a:endParaRPr sz="2700">
              <a:solidFill>
                <a:srgbClr val="000000"/>
              </a:solidFill>
            </a:endParaRPr>
          </a:p>
          <a:p>
            <a:pPr marL="0" lvl="0" indent="0" algn="l" rtl="0">
              <a:lnSpc>
                <a:spcPct val="115000"/>
              </a:lnSpc>
              <a:spcBef>
                <a:spcPts val="0"/>
              </a:spcBef>
              <a:spcAft>
                <a:spcPts val="0"/>
              </a:spcAft>
              <a:buNone/>
            </a:pPr>
            <a:endParaRPr sz="290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SELECT * FROM Room WHERE Vacant = ‘Y’;</a:t>
            </a:r>
            <a:endParaRPr sz="290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p:txBody>
      </p:sp>
      <p:sp>
        <p:nvSpPr>
          <p:cNvPr id="244" name="Google Shape;244;p38"/>
          <p:cNvSpPr txBox="1"/>
          <p:nvPr>
            <p:ph type="title"/>
          </p:nvPr>
        </p:nvSpPr>
        <p:spPr>
          <a:xfrm>
            <a:off x="304800" y="2637025"/>
            <a:ext cx="8537700" cy="748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700">
                <a:solidFill>
                  <a:srgbClr val="000000"/>
                </a:solidFill>
              </a:rPr>
              <a:t>2. Display the details of all Guests staying in the hotel now</a:t>
            </a:r>
            <a:endParaRPr sz="2700">
              <a:solidFill>
                <a:srgbClr val="000000"/>
              </a:solidFill>
            </a:endParaRPr>
          </a:p>
          <a:p>
            <a:pPr marL="0" lvl="0" indent="0" algn="l" rtl="0">
              <a:lnSpc>
                <a:spcPct val="115000"/>
              </a:lnSpc>
              <a:spcBef>
                <a:spcPts val="0"/>
              </a:spcBef>
              <a:spcAft>
                <a:spcPts val="0"/>
              </a:spcAft>
              <a:buNone/>
            </a:pPr>
            <a:endParaRPr sz="2700">
              <a:solidFill>
                <a:srgbClr val="000000"/>
              </a:solidFill>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SELECT *</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FROM Guest</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WHERE Check_Out_Date_Time IS NULL;</a:t>
            </a:r>
            <a:endParaRPr sz="290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304800" y="309350"/>
            <a:ext cx="8537700" cy="748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500">
                <a:solidFill>
                  <a:srgbClr val="000000"/>
                </a:solidFill>
              </a:rPr>
              <a:t>3. Display the details of all Guests residing between 1st August 2019 and 1st December 2019.</a:t>
            </a:r>
            <a:endParaRPr sz="2500">
              <a:solidFill>
                <a:srgbClr val="000000"/>
              </a:solidFill>
            </a:endParaRPr>
          </a:p>
          <a:p>
            <a:pPr marL="0" lvl="0" indent="0" algn="l" rtl="0">
              <a:lnSpc>
                <a:spcPct val="115000"/>
              </a:lnSpc>
              <a:spcBef>
                <a:spcPts val="0"/>
              </a:spcBef>
              <a:spcAft>
                <a:spcPts val="0"/>
              </a:spcAft>
              <a:buNone/>
            </a:pPr>
            <a:endParaRPr sz="2500">
              <a:solidFill>
                <a:srgbClr val="000000"/>
              </a:solidFill>
            </a:endParaRPr>
          </a:p>
          <a:p>
            <a:pPr marL="0" lvl="0" indent="0" algn="l" rtl="0">
              <a:lnSpc>
                <a:spcPct val="115000"/>
              </a:lnSpc>
              <a:spcBef>
                <a:spcPts val="0"/>
              </a:spcBef>
              <a:spcAft>
                <a:spcPts val="0"/>
              </a:spcAft>
              <a:buNone/>
            </a:pPr>
            <a:r>
              <a:rPr lang="en-GB" sz="1200" b="0">
                <a:solidFill>
                  <a:srgbClr val="000000"/>
                </a:solidFill>
                <a:latin typeface="Source Code Pro" panose="020B0509030403020204"/>
                <a:ea typeface="Source Code Pro" panose="020B0509030403020204"/>
                <a:cs typeface="Source Code Pro" panose="020B0509030403020204"/>
                <a:sym typeface="Source Code Pro" panose="020B0509030403020204"/>
              </a:rPr>
              <a:t>SELECT * </a:t>
            </a:r>
            <a:endParaRPr sz="12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200" b="0">
                <a:solidFill>
                  <a:srgbClr val="000000"/>
                </a:solidFill>
                <a:latin typeface="Source Code Pro" panose="020B0509030403020204"/>
                <a:ea typeface="Source Code Pro" panose="020B0509030403020204"/>
                <a:cs typeface="Source Code Pro" panose="020B0509030403020204"/>
                <a:sym typeface="Source Code Pro" panose="020B0509030403020204"/>
              </a:rPr>
              <a:t>FROM Guest</a:t>
            </a:r>
            <a:endParaRPr sz="12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200" b="0">
                <a:solidFill>
                  <a:srgbClr val="000000"/>
                </a:solidFill>
                <a:latin typeface="Source Code Pro" panose="020B0509030403020204"/>
                <a:ea typeface="Source Code Pro" panose="020B0509030403020204"/>
                <a:cs typeface="Source Code Pro" panose="020B0509030403020204"/>
                <a:sym typeface="Source Code Pro" panose="020B0509030403020204"/>
              </a:rPr>
              <a:t>WHERE Check_In_Date_Time &gt; DATE'2019-08-01' AND </a:t>
            </a:r>
            <a:endParaRPr sz="12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200" b="0">
                <a:solidFill>
                  <a:srgbClr val="000000"/>
                </a:solidFill>
                <a:latin typeface="Source Code Pro" panose="020B0509030403020204"/>
                <a:ea typeface="Source Code Pro" panose="020B0509030403020204"/>
                <a:cs typeface="Source Code Pro" panose="020B0509030403020204"/>
                <a:sym typeface="Source Code Pro" panose="020B0509030403020204"/>
              </a:rPr>
              <a:t>Check_In_Date_Time &lt; DATE'2019-12-01';</a:t>
            </a:r>
            <a:endParaRPr sz="12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endParaRPr sz="2500">
              <a:solidFill>
                <a:srgbClr val="000000"/>
              </a:solidFill>
            </a:endParaRPr>
          </a:p>
        </p:txBody>
      </p:sp>
      <p:sp>
        <p:nvSpPr>
          <p:cNvPr id="250" name="Google Shape;250;p39"/>
          <p:cNvSpPr txBox="1"/>
          <p:nvPr>
            <p:ph type="title"/>
          </p:nvPr>
        </p:nvSpPr>
        <p:spPr>
          <a:xfrm>
            <a:off x="304800" y="2314575"/>
            <a:ext cx="8537700" cy="642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500">
                <a:solidFill>
                  <a:srgbClr val="000000"/>
                </a:solidFill>
              </a:rPr>
              <a:t>4. Display the name and contact number of guests who have used the table tennis facility</a:t>
            </a:r>
            <a:r>
              <a:rPr lang="en-GB" sz="2400">
                <a:solidFill>
                  <a:srgbClr val="000000"/>
                </a:solidFill>
              </a:rPr>
              <a:t>.</a:t>
            </a:r>
            <a:endParaRPr sz="2400">
              <a:solidFill>
                <a:srgbClr val="000000"/>
              </a:solidFill>
            </a:endParaRPr>
          </a:p>
          <a:p>
            <a:pPr marL="0" lvl="0" indent="0" algn="l" rtl="0">
              <a:lnSpc>
                <a:spcPct val="115000"/>
              </a:lnSpc>
              <a:spcBef>
                <a:spcPts val="0"/>
              </a:spcBef>
              <a:spcAft>
                <a:spcPts val="0"/>
              </a:spcAft>
              <a:buNone/>
            </a:pP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endParaRPr sz="12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200" b="0">
                <a:solidFill>
                  <a:srgbClr val="000000"/>
                </a:solidFill>
                <a:latin typeface="Source Code Pro" panose="020B0509030403020204"/>
                <a:ea typeface="Source Code Pro" panose="020B0509030403020204"/>
                <a:cs typeface="Source Code Pro" panose="020B0509030403020204"/>
                <a:sym typeface="Source Code Pro" panose="020B0509030403020204"/>
              </a:rPr>
              <a:t>SELECT * </a:t>
            </a:r>
            <a:endParaRPr sz="12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200" b="0">
                <a:solidFill>
                  <a:srgbClr val="000000"/>
                </a:solidFill>
                <a:latin typeface="Source Code Pro" panose="020B0509030403020204"/>
                <a:ea typeface="Source Code Pro" panose="020B0509030403020204"/>
                <a:cs typeface="Source Code Pro" panose="020B0509030403020204"/>
                <a:sym typeface="Source Code Pro" panose="020B0509030403020204"/>
              </a:rPr>
              <a:t>FROM Guest</a:t>
            </a:r>
            <a:endParaRPr sz="12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200" b="0">
                <a:solidFill>
                  <a:srgbClr val="000000"/>
                </a:solidFill>
                <a:latin typeface="Source Code Pro" panose="020B0509030403020204"/>
                <a:ea typeface="Source Code Pro" panose="020B0509030403020204"/>
                <a:cs typeface="Source Code Pro" panose="020B0509030403020204"/>
                <a:sym typeface="Source Code Pro" panose="020B0509030403020204"/>
              </a:rPr>
              <a:t> WHERE Guest_ID IN </a:t>
            </a:r>
            <a:endParaRPr sz="12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200" b="0">
                <a:solidFill>
                  <a:srgbClr val="000000"/>
                </a:solidFill>
                <a:latin typeface="Source Code Pro" panose="020B0509030403020204"/>
                <a:ea typeface="Source Code Pro" panose="020B0509030403020204"/>
                <a:cs typeface="Source Code Pro" panose="020B0509030403020204"/>
                <a:sym typeface="Source Code Pro" panose="020B0509030403020204"/>
              </a:rPr>
              <a:t>(SELECT Guest_ID </a:t>
            </a:r>
            <a:endParaRPr sz="12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200" b="0">
                <a:solidFill>
                  <a:srgbClr val="000000"/>
                </a:solidFill>
                <a:latin typeface="Source Code Pro" panose="020B0509030403020204"/>
                <a:ea typeface="Source Code Pro" panose="020B0509030403020204"/>
                <a:cs typeface="Source Code Pro" panose="020B0509030403020204"/>
                <a:sym typeface="Source Code Pro" panose="020B0509030403020204"/>
              </a:rPr>
              <a:t>FROM Uses </a:t>
            </a:r>
            <a:endParaRPr sz="12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200" b="0">
                <a:solidFill>
                  <a:srgbClr val="000000"/>
                </a:solidFill>
                <a:latin typeface="Source Code Pro" panose="020B0509030403020204"/>
                <a:ea typeface="Source Code Pro" panose="020B0509030403020204"/>
                <a:cs typeface="Source Code Pro" panose="020B0509030403020204"/>
                <a:sym typeface="Source Code Pro" panose="020B0509030403020204"/>
              </a:rPr>
              <a:t>WHERE Facility_ID IN </a:t>
            </a:r>
            <a:endParaRPr sz="12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200" b="0">
                <a:solidFill>
                  <a:srgbClr val="000000"/>
                </a:solidFill>
                <a:latin typeface="Source Code Pro" panose="020B0509030403020204"/>
                <a:ea typeface="Source Code Pro" panose="020B0509030403020204"/>
                <a:cs typeface="Source Code Pro" panose="020B0509030403020204"/>
                <a:sym typeface="Source Code Pro" panose="020B0509030403020204"/>
              </a:rPr>
              <a:t>(SELECT Facility_ID </a:t>
            </a:r>
            <a:endParaRPr sz="12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200" b="0">
                <a:solidFill>
                  <a:srgbClr val="000000"/>
                </a:solidFill>
                <a:latin typeface="Source Code Pro" panose="020B0509030403020204"/>
                <a:ea typeface="Source Code Pro" panose="020B0509030403020204"/>
                <a:cs typeface="Source Code Pro" panose="020B0509030403020204"/>
                <a:sym typeface="Source Code Pro" panose="020B0509030403020204"/>
              </a:rPr>
              <a:t>FROM Facility </a:t>
            </a:r>
            <a:endParaRPr sz="12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200" b="0">
                <a:solidFill>
                  <a:srgbClr val="000000"/>
                </a:solidFill>
                <a:latin typeface="Source Code Pro" panose="020B0509030403020204"/>
                <a:ea typeface="Source Code Pro" panose="020B0509030403020204"/>
                <a:cs typeface="Source Code Pro" panose="020B0509030403020204"/>
                <a:sym typeface="Source Code Pro" panose="020B0509030403020204"/>
              </a:rPr>
              <a:t>WHERE Name = 'Table Tennis'));</a:t>
            </a:r>
            <a:endParaRPr sz="12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endParaRPr sz="260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304800" y="309350"/>
            <a:ext cx="8537700" cy="748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700">
                <a:solidFill>
                  <a:srgbClr val="000000"/>
                </a:solidFill>
              </a:rPr>
              <a:t>5. Display the facilities used by guest id GUD003.</a:t>
            </a:r>
            <a:endParaRPr sz="2700">
              <a:solidFill>
                <a:srgbClr val="000000"/>
              </a:solidFill>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SELECT Name</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FROM Facility</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WHERE Facility_ID IN</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(SELECT Facility_ID</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FROM Uses</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WHERE Guest_ID = 'GUD003');</a:t>
            </a:r>
            <a:endParaRPr sz="290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p:txBody>
      </p:sp>
      <p:sp>
        <p:nvSpPr>
          <p:cNvPr id="256" name="Google Shape;256;p40"/>
          <p:cNvSpPr txBox="1"/>
          <p:nvPr>
            <p:ph type="title"/>
          </p:nvPr>
        </p:nvSpPr>
        <p:spPr>
          <a:xfrm>
            <a:off x="347675" y="2463175"/>
            <a:ext cx="8537700" cy="748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700">
                <a:solidFill>
                  <a:srgbClr val="000000"/>
                </a:solidFill>
              </a:rPr>
              <a:t>6. Display the food ordered by guest id GUD001.</a:t>
            </a:r>
            <a:endParaRPr sz="2700">
              <a:solidFill>
                <a:srgbClr val="000000"/>
              </a:solidFill>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SELECT Item</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FROM Food</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WHERE Food_ID in</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(SELECT Food_ID</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FROM Orders</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WHERE Guest_ID = 'GUD001');</a:t>
            </a:r>
            <a:endParaRPr sz="290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304800" y="309350"/>
            <a:ext cx="8537700" cy="748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700">
                <a:solidFill>
                  <a:srgbClr val="000000"/>
                </a:solidFill>
              </a:rPr>
              <a:t>7. Display details of all the senior citizens who have stayed in hotel.</a:t>
            </a:r>
            <a:endParaRPr sz="2700">
              <a:solidFill>
                <a:srgbClr val="000000"/>
              </a:solidFill>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SELECT name </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FROM guest</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WHERE age&gt;60 ;</a:t>
            </a:r>
            <a:endParaRPr sz="290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p:txBody>
      </p:sp>
      <p:sp>
        <p:nvSpPr>
          <p:cNvPr id="262" name="Google Shape;262;p41"/>
          <p:cNvSpPr txBox="1"/>
          <p:nvPr>
            <p:ph type="title"/>
          </p:nvPr>
        </p:nvSpPr>
        <p:spPr>
          <a:xfrm>
            <a:off x="304800" y="2197650"/>
            <a:ext cx="8537700" cy="748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700">
                <a:solidFill>
                  <a:srgbClr val="000000"/>
                </a:solidFill>
              </a:rPr>
              <a:t>8. Display the details of the guest who having the maximum bill amount.</a:t>
            </a:r>
            <a:endParaRPr sz="2700">
              <a:solidFill>
                <a:srgbClr val="000000"/>
              </a:solidFill>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SELECT Name</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FROM Guest</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WHERE Guest_ID =</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(SELECT Guest_ID</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FROM Bill</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WHERE amount = </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(SELECT MAX(amount)</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FROM Bill));</a:t>
            </a:r>
            <a:endParaRPr sz="290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spcBef>
                <a:spcPts val="0"/>
              </a:spcBef>
              <a:spcAft>
                <a:spcPts val="0"/>
              </a:spcAft>
              <a:buNone/>
            </a:p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304800" y="309350"/>
            <a:ext cx="8537700" cy="748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None/>
            </a:pPr>
            <a:r>
              <a:rPr lang="en-GB" sz="2600">
                <a:solidFill>
                  <a:srgbClr val="000000"/>
                </a:solidFill>
              </a:rPr>
              <a:t>9</a:t>
            </a:r>
            <a:r>
              <a:rPr lang="en-GB" sz="2600">
                <a:solidFill>
                  <a:srgbClr val="000000"/>
                </a:solidFill>
              </a:rPr>
              <a:t>. Display the details of female employees having salary greater than 50000.</a:t>
            </a:r>
            <a:endParaRPr sz="2600">
              <a:solidFill>
                <a:srgbClr val="000000"/>
              </a:solidFill>
            </a:endParaRPr>
          </a:p>
          <a:p>
            <a:pPr marL="0" lvl="0" indent="0" algn="l" rtl="0">
              <a:lnSpc>
                <a:spcPct val="115000"/>
              </a:lnSpc>
              <a:spcBef>
                <a:spcPts val="0"/>
              </a:spcBef>
              <a:spcAft>
                <a:spcPts val="0"/>
              </a:spcAft>
              <a:buNone/>
            </a:pPr>
            <a:endParaRPr sz="130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SELECT * FROM Employee </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WHERE Sex = 'F' AND SALARY&gt; 50000</a:t>
            </a:r>
            <a:endParaRPr sz="130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p:txBody>
      </p:sp>
      <p:sp>
        <p:nvSpPr>
          <p:cNvPr id="268" name="Google Shape;268;p42"/>
          <p:cNvSpPr txBox="1"/>
          <p:nvPr>
            <p:ph type="title"/>
          </p:nvPr>
        </p:nvSpPr>
        <p:spPr>
          <a:xfrm>
            <a:off x="304800" y="2634650"/>
            <a:ext cx="8537700" cy="748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500">
                <a:solidFill>
                  <a:srgbClr val="000000"/>
                </a:solidFill>
              </a:rPr>
              <a:t>10. Display the details of all employees who are supervised by employee having id EMP123.</a:t>
            </a:r>
            <a:endParaRPr sz="2500">
              <a:solidFill>
                <a:srgbClr val="000000"/>
              </a:solidFill>
            </a:endParaRPr>
          </a:p>
          <a:p>
            <a:pPr marL="0" lvl="0" indent="0" algn="l" rtl="0">
              <a:lnSpc>
                <a:spcPct val="115000"/>
              </a:lnSpc>
              <a:spcBef>
                <a:spcPts val="0"/>
              </a:spcBef>
              <a:spcAft>
                <a:spcPts val="0"/>
              </a:spcAft>
              <a:buNone/>
            </a:pPr>
            <a:endParaRPr sz="130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SELECT * FROM Emp_Superv</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WHERE Superv_ID = 'EMP123'</a:t>
            </a:r>
            <a:endParaRPr sz="130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43"/>
          <p:cNvSpPr txBox="1"/>
          <p:nvPr>
            <p:ph type="title"/>
          </p:nvPr>
        </p:nvSpPr>
        <p:spPr>
          <a:xfrm>
            <a:off x="304800" y="309350"/>
            <a:ext cx="8537700" cy="748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700">
                <a:solidFill>
                  <a:srgbClr val="000000"/>
                </a:solidFill>
              </a:rPr>
              <a:t>11. Display average salary of employees working.</a:t>
            </a:r>
            <a:endParaRPr sz="2700">
              <a:solidFill>
                <a:srgbClr val="000000"/>
              </a:solidFill>
            </a:endParaRPr>
          </a:p>
          <a:p>
            <a:pPr marL="0" lvl="0" indent="0" algn="l" rtl="0">
              <a:lnSpc>
                <a:spcPct val="115000"/>
              </a:lnSpc>
              <a:spcBef>
                <a:spcPts val="0"/>
              </a:spcBef>
              <a:spcAft>
                <a:spcPts val="0"/>
              </a:spcAft>
              <a:buNone/>
            </a:pPr>
            <a:endParaRPr sz="2700">
              <a:solidFill>
                <a:srgbClr val="000000"/>
              </a:solidFill>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SELECT AVG(Salary) FROM Employee </a:t>
            </a:r>
            <a:endParaRPr sz="290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spcBef>
                <a:spcPts val="0"/>
              </a:spcBef>
              <a:spcAft>
                <a:spcPts val="0"/>
              </a:spcAft>
              <a:buNone/>
            </a:pPr>
          </a:p>
        </p:txBody>
      </p:sp>
      <p:sp>
        <p:nvSpPr>
          <p:cNvPr id="274" name="Google Shape;274;p43"/>
          <p:cNvSpPr txBox="1"/>
          <p:nvPr>
            <p:ph type="title"/>
          </p:nvPr>
        </p:nvSpPr>
        <p:spPr>
          <a:xfrm>
            <a:off x="304800" y="2516750"/>
            <a:ext cx="8537700" cy="748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700">
                <a:solidFill>
                  <a:srgbClr val="000000"/>
                </a:solidFill>
              </a:rPr>
              <a:t>12. Display the total combined salary of all employees.</a:t>
            </a:r>
            <a:endParaRPr sz="2700">
              <a:solidFill>
                <a:srgbClr val="000000"/>
              </a:solidFill>
            </a:endParaRPr>
          </a:p>
          <a:p>
            <a:pPr marL="0" lvl="0" indent="0" algn="l" rtl="0">
              <a:lnSpc>
                <a:spcPct val="115000"/>
              </a:lnSpc>
              <a:spcBef>
                <a:spcPts val="0"/>
              </a:spcBef>
              <a:spcAft>
                <a:spcPts val="0"/>
              </a:spcAft>
              <a:buNone/>
            </a:pPr>
            <a:endParaRPr sz="2700">
              <a:solidFill>
                <a:srgbClr val="000000"/>
              </a:solidFill>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 SELECT SUM(Salary) FROM Employee </a:t>
            </a:r>
            <a:endParaRPr sz="290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78" name="Shape 278"/>
        <p:cNvGrpSpPr/>
        <p:nvPr/>
      </p:nvGrpSpPr>
      <p:grpSpPr>
        <a:xfrm>
          <a:off x="0" y="0"/>
          <a:ext cx="0" cy="0"/>
          <a:chOff x="0" y="0"/>
          <a:chExt cx="0" cy="0"/>
        </a:xfrm>
      </p:grpSpPr>
      <p:sp>
        <p:nvSpPr>
          <p:cNvPr id="279" name="Google Shape;279;p44"/>
          <p:cNvSpPr txBox="1"/>
          <p:nvPr>
            <p:ph type="title"/>
          </p:nvPr>
        </p:nvSpPr>
        <p:spPr>
          <a:xfrm>
            <a:off x="304800" y="309350"/>
            <a:ext cx="8537700" cy="748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700">
                <a:solidFill>
                  <a:srgbClr val="000000"/>
                </a:solidFill>
              </a:rPr>
              <a:t>13. Display details of all guests from RAJASTHAN.</a:t>
            </a:r>
            <a:endParaRPr sz="2700">
              <a:solidFill>
                <a:srgbClr val="000000"/>
              </a:solidFill>
            </a:endParaRPr>
          </a:p>
          <a:p>
            <a:pPr marL="0" lvl="0" indent="0" algn="l" rtl="0">
              <a:lnSpc>
                <a:spcPct val="115000"/>
              </a:lnSpc>
              <a:spcBef>
                <a:spcPts val="0"/>
              </a:spcBef>
              <a:spcAft>
                <a:spcPts val="0"/>
              </a:spcAft>
              <a:buNone/>
            </a:pPr>
            <a:endParaRPr sz="2700">
              <a:solidFill>
                <a:srgbClr val="000000"/>
              </a:solidFill>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SELECT *</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FROM Guest</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WHERE address LIKE '%RAJASTHAN';</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endParaRPr sz="130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p:txBody>
      </p:sp>
      <p:sp>
        <p:nvSpPr>
          <p:cNvPr id="280" name="Google Shape;280;p44"/>
          <p:cNvSpPr txBox="1"/>
          <p:nvPr>
            <p:ph type="title"/>
          </p:nvPr>
        </p:nvSpPr>
        <p:spPr>
          <a:xfrm>
            <a:off x="303150" y="2571750"/>
            <a:ext cx="8537700" cy="748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700">
                <a:solidFill>
                  <a:srgbClr val="000000"/>
                </a:solidFill>
              </a:rPr>
              <a:t>14. Display all items available for breakfast.</a:t>
            </a:r>
            <a:endParaRPr sz="2700">
              <a:solidFill>
                <a:srgbClr val="000000"/>
              </a:solidFill>
            </a:endParaRPr>
          </a:p>
          <a:p>
            <a:pPr marL="0" lvl="0" indent="0" algn="l" rtl="0">
              <a:lnSpc>
                <a:spcPct val="115000"/>
              </a:lnSpc>
              <a:spcBef>
                <a:spcPts val="0"/>
              </a:spcBef>
              <a:spcAft>
                <a:spcPts val="0"/>
              </a:spcAft>
              <a:buNone/>
            </a:pPr>
            <a:endParaRPr sz="130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SELECT Item, Rate</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FROM Food</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WHERE Type = 'Breakfast';</a:t>
            </a:r>
            <a:endParaRPr sz="130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Introduction</a:t>
            </a:r>
            <a:endParaRPr lang="en-GB"/>
          </a:p>
        </p:txBody>
      </p:sp>
      <p:sp>
        <p:nvSpPr>
          <p:cNvPr id="108" name="Google Shape;108;p18"/>
          <p:cNvSpPr txBox="1"/>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228600" lvl="0" indent="0" algn="l" rtl="0">
              <a:spcBef>
                <a:spcPts val="1200"/>
              </a:spcBef>
              <a:spcAft>
                <a:spcPts val="0"/>
              </a:spcAft>
              <a:buNone/>
            </a:pPr>
            <a:r>
              <a:rPr lang="en-GB" sz="1300">
                <a:solidFill>
                  <a:srgbClr val="000000"/>
                </a:solidFill>
                <a:latin typeface="Arial" panose="020B0604020202020204"/>
                <a:ea typeface="Arial" panose="020B0604020202020204"/>
                <a:cs typeface="Arial" panose="020B0604020202020204"/>
                <a:sym typeface="Arial" panose="020B0604020202020204"/>
              </a:rPr>
              <a:t>Hotels are the major generators of tourist. Hotel Management involves a combination of various skills like management, marketing, human resource development, financial development, dexterity, etc.</a:t>
            </a:r>
            <a:endParaRPr sz="1300">
              <a:solidFill>
                <a:srgbClr val="000000"/>
              </a:solidFill>
              <a:latin typeface="Arial" panose="020B0604020202020204"/>
              <a:ea typeface="Arial" panose="020B0604020202020204"/>
              <a:cs typeface="Arial" panose="020B0604020202020204"/>
              <a:sym typeface="Arial" panose="020B0604020202020204"/>
            </a:endParaRPr>
          </a:p>
          <a:p>
            <a:pPr marL="228600" lvl="0" indent="0" algn="l" rtl="0">
              <a:spcBef>
                <a:spcPts val="1200"/>
              </a:spcBef>
              <a:spcAft>
                <a:spcPts val="0"/>
              </a:spcAft>
              <a:buNone/>
            </a:pPr>
            <a:r>
              <a:rPr lang="en-GB" sz="1300">
                <a:solidFill>
                  <a:srgbClr val="000000"/>
                </a:solidFill>
                <a:latin typeface="Arial" panose="020B0604020202020204"/>
                <a:ea typeface="Arial" panose="020B0604020202020204"/>
                <a:cs typeface="Arial" panose="020B0604020202020204"/>
                <a:sym typeface="Arial" panose="020B0604020202020204"/>
              </a:rPr>
              <a:t> Activities in the area of Hotel Management involves ensuring that all the operations like food and drinks, accommodation including the maintenance of finance and personal details of all the employee are well served.</a:t>
            </a:r>
            <a:endParaRPr sz="1300">
              <a:solidFill>
                <a:srgbClr val="000000"/>
              </a:solidFill>
              <a:latin typeface="Arial" panose="020B0604020202020204"/>
              <a:ea typeface="Arial" panose="020B0604020202020204"/>
              <a:cs typeface="Arial" panose="020B0604020202020204"/>
              <a:sym typeface="Arial" panose="020B0604020202020204"/>
            </a:endParaRPr>
          </a:p>
          <a:p>
            <a:pPr marL="228600" lvl="0" indent="0" algn="l" rtl="0">
              <a:spcBef>
                <a:spcPts val="1200"/>
              </a:spcBef>
              <a:spcAft>
                <a:spcPts val="0"/>
              </a:spcAft>
              <a:buNone/>
            </a:pPr>
            <a:r>
              <a:rPr lang="en-GB" sz="1300">
                <a:solidFill>
                  <a:srgbClr val="000000"/>
                </a:solidFill>
                <a:latin typeface="Arial" panose="020B0604020202020204"/>
                <a:ea typeface="Arial" panose="020B0604020202020204"/>
                <a:cs typeface="Arial" panose="020B0604020202020204"/>
                <a:sym typeface="Arial" panose="020B0604020202020204"/>
              </a:rPr>
              <a:t>The reservations, registrations, accounts, services, payment mode, extra activities are to be handled and maintained carefully and in an effective way to satisfy the guest as well as to check there is no leakage of profit to the hotel. The tool required for that is a strong database.</a:t>
            </a:r>
            <a:endParaRPr sz="13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100">
                <a:solidFill>
                  <a:srgbClr val="000000"/>
                </a:solidFill>
                <a:latin typeface="Arial" panose="020B0604020202020204"/>
                <a:ea typeface="Arial" panose="020B0604020202020204"/>
                <a:cs typeface="Arial" panose="020B0604020202020204"/>
                <a:sym typeface="Arial" panose="020B0604020202020204"/>
              </a:rPr>
              <a:t> </a:t>
            </a:r>
            <a:endParaRPr sz="1100">
              <a:solidFill>
                <a:srgbClr val="000000"/>
              </a:solidFill>
              <a:latin typeface="Arial" panose="020B0604020202020204"/>
              <a:ea typeface="Arial" panose="020B0604020202020204"/>
              <a:cs typeface="Arial" panose="020B0604020202020204"/>
              <a:sym typeface="Arial" panose="020B0604020202020204"/>
            </a:endParaRPr>
          </a:p>
          <a:p>
            <a:pPr marL="228600" lvl="0" indent="0" algn="l" rtl="0">
              <a:spcBef>
                <a:spcPts val="1200"/>
              </a:spcBef>
              <a:spcAft>
                <a:spcPts val="0"/>
              </a:spcAft>
              <a:buNone/>
            </a:pPr>
            <a:endParaRPr sz="12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p>
          <a:p>
            <a:pPr marL="0" lvl="0" indent="0" algn="l" rtl="0">
              <a:spcBef>
                <a:spcPts val="1600"/>
              </a:spcBef>
              <a:spcAft>
                <a:spcPts val="1600"/>
              </a:spcAft>
              <a:buNone/>
            </a:p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84" name="Shape 284"/>
        <p:cNvGrpSpPr/>
        <p:nvPr/>
      </p:nvGrpSpPr>
      <p:grpSpPr>
        <a:xfrm>
          <a:off x="0" y="0"/>
          <a:ext cx="0" cy="0"/>
          <a:chOff x="0" y="0"/>
          <a:chExt cx="0" cy="0"/>
        </a:xfrm>
      </p:grpSpPr>
      <p:sp>
        <p:nvSpPr>
          <p:cNvPr id="285" name="Google Shape;285;p45"/>
          <p:cNvSpPr txBox="1"/>
          <p:nvPr>
            <p:ph type="title"/>
          </p:nvPr>
        </p:nvSpPr>
        <p:spPr>
          <a:xfrm>
            <a:off x="304800" y="309350"/>
            <a:ext cx="8537700" cy="748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700">
                <a:solidFill>
                  <a:srgbClr val="000000"/>
                </a:solidFill>
              </a:rPr>
              <a:t>15. Display details of room category having highest price.</a:t>
            </a:r>
            <a:endParaRPr sz="2700">
              <a:solidFill>
                <a:srgbClr val="000000"/>
              </a:solidFill>
            </a:endParaRPr>
          </a:p>
          <a:p>
            <a:pPr marL="0" lvl="0" indent="0" algn="l" rtl="0">
              <a:lnSpc>
                <a:spcPct val="115000"/>
              </a:lnSpc>
              <a:spcBef>
                <a:spcPts val="0"/>
              </a:spcBef>
              <a:spcAft>
                <a:spcPts val="0"/>
              </a:spcAft>
              <a:buNone/>
            </a:pPr>
            <a:endParaRPr sz="2700">
              <a:solidFill>
                <a:srgbClr val="000000"/>
              </a:solidFill>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SELECT Item, Rate</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FROM Food</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WHERE Type = 'Breakfast';</a:t>
            </a:r>
            <a:endParaRPr sz="290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p:txBody>
      </p:sp>
      <p:sp>
        <p:nvSpPr>
          <p:cNvPr id="286" name="Google Shape;286;p45"/>
          <p:cNvSpPr txBox="1"/>
          <p:nvPr>
            <p:ph type="title"/>
          </p:nvPr>
        </p:nvSpPr>
        <p:spPr>
          <a:xfrm>
            <a:off x="304800" y="2326250"/>
            <a:ext cx="8537700" cy="748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700">
                <a:solidFill>
                  <a:srgbClr val="000000"/>
                </a:solidFill>
              </a:rPr>
              <a:t>16. Display the details of all departments employee EMP110 has worked for</a:t>
            </a:r>
            <a:endParaRPr sz="2700">
              <a:solidFill>
                <a:srgbClr val="000000"/>
              </a:solidFill>
            </a:endParaRPr>
          </a:p>
          <a:p>
            <a:pPr marL="0" lvl="0" indent="0" algn="l" rtl="0">
              <a:lnSpc>
                <a:spcPct val="115000"/>
              </a:lnSpc>
              <a:spcBef>
                <a:spcPts val="0"/>
              </a:spcBef>
              <a:spcAft>
                <a:spcPts val="0"/>
              </a:spcAft>
              <a:buNone/>
            </a:pPr>
            <a:endParaRPr sz="2700">
              <a:solidFill>
                <a:srgbClr val="000000"/>
              </a:solidFill>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SELECT *</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FROM Department</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WHERE Dept_ID IN (</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	SELECT Dept_ID</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	FROM Emp_Work</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	WHERE Emp_ID = 'EMP110'</a:t>
            </a:r>
            <a:endParaRPr sz="1300" b="0">
              <a:solidFill>
                <a:srgbClr val="000000"/>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lnSpc>
                <a:spcPct val="115000"/>
              </a:lnSpc>
              <a:spcBef>
                <a:spcPts val="0"/>
              </a:spcBef>
              <a:spcAft>
                <a:spcPts val="0"/>
              </a:spcAft>
              <a:buNone/>
            </a:pPr>
            <a:r>
              <a:rPr lang="en-GB" sz="1300" b="0">
                <a:solidFill>
                  <a:srgbClr val="000000"/>
                </a:solidFill>
                <a:latin typeface="Source Code Pro" panose="020B0509030403020204"/>
                <a:ea typeface="Source Code Pro" panose="020B0509030403020204"/>
                <a:cs typeface="Source Code Pro" panose="020B0509030403020204"/>
                <a:sym typeface="Source Code Pro" panose="020B0509030403020204"/>
              </a:rPr>
              <a:t>);</a:t>
            </a:r>
            <a:endParaRPr sz="5800">
              <a:latin typeface="Source Code Pro" panose="020B0509030403020204"/>
              <a:ea typeface="Source Code Pro" panose="020B0509030403020204"/>
              <a:cs typeface="Source Code Pro" panose="020B0509030403020204"/>
              <a:sym typeface="Source Code Pro" panose="020B050903040302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90" name="Shape 290"/>
        <p:cNvGrpSpPr/>
        <p:nvPr/>
      </p:nvGrpSpPr>
      <p:grpSpPr>
        <a:xfrm>
          <a:off x="0" y="0"/>
          <a:ext cx="0" cy="0"/>
          <a:chOff x="0" y="0"/>
          <a:chExt cx="0" cy="0"/>
        </a:xfrm>
      </p:grpSpPr>
      <p:sp>
        <p:nvSpPr>
          <p:cNvPr id="291" name="Google Shape;291;p46"/>
          <p:cNvSpPr txBox="1"/>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Thank you!</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Improvements made in Review 2</a:t>
            </a:r>
            <a:endParaRPr lang="en-GB"/>
          </a:p>
        </p:txBody>
      </p:sp>
      <p:sp>
        <p:nvSpPr>
          <p:cNvPr id="114" name="Google Shape;114;p19"/>
          <p:cNvSpPr txBox="1"/>
          <p:nvPr/>
        </p:nvSpPr>
        <p:spPr>
          <a:xfrm>
            <a:off x="1201050" y="1743692"/>
            <a:ext cx="732900" cy="302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900">
                <a:latin typeface="Montserrat" panose="00000500000000000000"/>
                <a:ea typeface="Montserrat" panose="00000500000000000000"/>
                <a:cs typeface="Montserrat" panose="00000500000000000000"/>
                <a:sym typeface="Montserrat" panose="00000500000000000000"/>
              </a:rPr>
              <a:t>01</a:t>
            </a:r>
            <a:endParaRPr sz="1900">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sz="2000">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r>
              <a:rPr lang="en-GB" sz="1800">
                <a:latin typeface="Montserrat" panose="00000500000000000000"/>
                <a:ea typeface="Montserrat" panose="00000500000000000000"/>
                <a:cs typeface="Montserrat" panose="00000500000000000000"/>
                <a:sym typeface="Montserrat" panose="00000500000000000000"/>
              </a:rPr>
              <a:t>02</a:t>
            </a:r>
            <a:endParaRPr sz="1800">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sz="2000">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r>
              <a:rPr lang="en-GB" sz="1800">
                <a:latin typeface="Montserrat" panose="00000500000000000000"/>
                <a:ea typeface="Montserrat" panose="00000500000000000000"/>
                <a:cs typeface="Montserrat" panose="00000500000000000000"/>
                <a:sym typeface="Montserrat" panose="00000500000000000000"/>
              </a:rPr>
              <a:t>03</a:t>
            </a:r>
            <a:endParaRPr sz="1800">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sz="2000">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r>
              <a:rPr lang="en-GB" sz="1800">
                <a:latin typeface="Montserrat" panose="00000500000000000000"/>
                <a:ea typeface="Montserrat" panose="00000500000000000000"/>
                <a:cs typeface="Montserrat" panose="00000500000000000000"/>
                <a:sym typeface="Montserrat" panose="00000500000000000000"/>
              </a:rPr>
              <a:t>04</a:t>
            </a:r>
            <a:endParaRPr sz="1800">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sz="1800">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r>
              <a:rPr lang="en-GB" sz="1800">
                <a:latin typeface="Montserrat" panose="00000500000000000000"/>
                <a:ea typeface="Montserrat" panose="00000500000000000000"/>
                <a:cs typeface="Montserrat" panose="00000500000000000000"/>
                <a:sym typeface="Montserrat" panose="00000500000000000000"/>
              </a:rPr>
              <a:t>05</a:t>
            </a:r>
            <a:endParaRPr sz="1800">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sz="2400">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sz="2400">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sz="2400">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sz="1300"/>
          </a:p>
        </p:txBody>
      </p:sp>
      <p:sp>
        <p:nvSpPr>
          <p:cNvPr id="115" name="Google Shape;115;p19"/>
          <p:cNvSpPr txBox="1"/>
          <p:nvPr>
            <p:ph type="body" idx="1"/>
          </p:nvPr>
        </p:nvSpPr>
        <p:spPr>
          <a:xfrm>
            <a:off x="2030400" y="1743692"/>
            <a:ext cx="5877300" cy="263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rgbClr val="000000"/>
                </a:solidFill>
              </a:rPr>
              <a:t>Schema diagram has been created</a:t>
            </a:r>
            <a:endParaRPr sz="2000">
              <a:solidFill>
                <a:srgbClr val="000000"/>
              </a:solidFill>
            </a:endParaRPr>
          </a:p>
          <a:p>
            <a:pPr marL="0" lvl="0" indent="0" algn="l" rtl="0">
              <a:spcBef>
                <a:spcPts val="1600"/>
              </a:spcBef>
              <a:spcAft>
                <a:spcPts val="0"/>
              </a:spcAft>
              <a:buNone/>
            </a:pPr>
            <a:r>
              <a:rPr lang="en-GB" sz="2000">
                <a:solidFill>
                  <a:srgbClr val="000000"/>
                </a:solidFill>
              </a:rPr>
              <a:t>All tables have been created</a:t>
            </a:r>
            <a:endParaRPr sz="2000">
              <a:solidFill>
                <a:srgbClr val="000000"/>
              </a:solidFill>
            </a:endParaRPr>
          </a:p>
          <a:p>
            <a:pPr marL="0" lvl="0" indent="0" algn="l" rtl="0">
              <a:spcBef>
                <a:spcPts val="1600"/>
              </a:spcBef>
              <a:spcAft>
                <a:spcPts val="0"/>
              </a:spcAft>
              <a:buNone/>
            </a:pPr>
            <a:r>
              <a:rPr lang="en-GB" sz="2000">
                <a:solidFill>
                  <a:srgbClr val="000000"/>
                </a:solidFill>
              </a:rPr>
              <a:t>All tables have been populated</a:t>
            </a:r>
            <a:endParaRPr sz="2000">
              <a:solidFill>
                <a:srgbClr val="000000"/>
              </a:solidFill>
            </a:endParaRPr>
          </a:p>
          <a:p>
            <a:pPr marL="0" lvl="0" indent="0" algn="l" rtl="0">
              <a:spcBef>
                <a:spcPts val="1600"/>
              </a:spcBef>
              <a:spcAft>
                <a:spcPts val="0"/>
              </a:spcAft>
              <a:buNone/>
            </a:pPr>
            <a:r>
              <a:rPr lang="en-GB" sz="2000">
                <a:solidFill>
                  <a:srgbClr val="000000"/>
                </a:solidFill>
              </a:rPr>
              <a:t>Basic queries have been performed.</a:t>
            </a:r>
            <a:endParaRPr sz="2000">
              <a:solidFill>
                <a:srgbClr val="000000"/>
              </a:solidFill>
            </a:endParaRPr>
          </a:p>
          <a:p>
            <a:pPr marL="0" lvl="0" indent="0" algn="l" rtl="0">
              <a:spcBef>
                <a:spcPts val="1600"/>
              </a:spcBef>
              <a:spcAft>
                <a:spcPts val="0"/>
              </a:spcAft>
              <a:buNone/>
            </a:pPr>
            <a:r>
              <a:rPr lang="en-GB" sz="2000">
                <a:solidFill>
                  <a:srgbClr val="000000"/>
                </a:solidFill>
              </a:rPr>
              <a:t>ER Diagram has been updated</a:t>
            </a:r>
            <a:endParaRPr sz="2000">
              <a:solidFill>
                <a:srgbClr val="000000"/>
              </a:solidFill>
            </a:endParaRPr>
          </a:p>
          <a:p>
            <a:pPr marL="0" lvl="0" indent="0" algn="l" rtl="0">
              <a:spcBef>
                <a:spcPts val="1600"/>
              </a:spcBef>
              <a:spcAft>
                <a:spcPts val="0"/>
              </a:spcAft>
              <a:buNone/>
            </a:pPr>
            <a:endParaRPr sz="1900">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CREATING AND POPULATING TABLES</a:t>
            </a:r>
            <a:endParaRPr lang="en-GB"/>
          </a:p>
        </p:txBody>
      </p:sp>
      <p:sp>
        <p:nvSpPr>
          <p:cNvPr id="121" name="Google Shape;121;p20"/>
          <p:cNvSpPr txBox="1"/>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CREATE TABLE</a:t>
            </a:r>
            <a:endParaRPr lang="en-GB"/>
          </a:p>
          <a:p>
            <a:pPr marL="0" lvl="0" indent="0" algn="l" rtl="0">
              <a:spcBef>
                <a:spcPts val="1600"/>
              </a:spcBef>
              <a:spcAft>
                <a:spcPts val="0"/>
              </a:spcAft>
              <a:buNone/>
            </a:pPr>
            <a:r>
              <a:rPr lang="en-GB" sz="1250">
                <a:solidFill>
                  <a:srgbClr val="000000"/>
                </a:solidFill>
                <a:latin typeface="Times New Roman" panose="02020603050405020304"/>
                <a:ea typeface="Times New Roman" panose="02020603050405020304"/>
                <a:cs typeface="Times New Roman" panose="02020603050405020304"/>
                <a:sym typeface="Times New Roman" panose="02020603050405020304"/>
              </a:rPr>
              <a:t>Create table &lt;Table Name&gt; </a:t>
            </a:r>
            <a:endParaRPr sz="125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r>
              <a:rPr lang="en-GB" sz="1250">
                <a:solidFill>
                  <a:srgbClr val="000000"/>
                </a:solidFill>
                <a:latin typeface="Times New Roman" panose="02020603050405020304"/>
                <a:ea typeface="Times New Roman" panose="02020603050405020304"/>
                <a:cs typeface="Times New Roman" panose="02020603050405020304"/>
                <a:sym typeface="Times New Roman" panose="02020603050405020304"/>
              </a:rPr>
              <a:t>( &lt;Field1&gt; &lt;Data Type&gt; &lt;(width) &lt;constraints&gt; , &lt;Field2&gt; &lt;Data Type&gt; &lt;(width)&gt; &lt;constraints&gt;, </a:t>
            </a:r>
            <a:endParaRPr sz="125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r>
              <a:rPr lang="en-GB" sz="1250">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sz="125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p>
          <a:p>
            <a:pPr marL="0" lvl="0" indent="0" algn="l" rtl="0">
              <a:spcBef>
                <a:spcPts val="1600"/>
              </a:spcBef>
              <a:spcAft>
                <a:spcPts val="0"/>
              </a:spcAft>
              <a:buNone/>
            </a:pPr>
            <a:r>
              <a:rPr lang="en-GB"/>
              <a:t>POPULATE TABLE(INSERTING VALUES)</a:t>
            </a:r>
            <a:endParaRPr lang="en-GB"/>
          </a:p>
          <a:p>
            <a:pPr marL="0" lvl="0" indent="0" algn="l" rtl="0">
              <a:spcBef>
                <a:spcPts val="1600"/>
              </a:spcBef>
              <a:spcAft>
                <a:spcPts val="0"/>
              </a:spcAft>
              <a:buNone/>
            </a:pPr>
            <a:r>
              <a:rPr lang="en-GB" sz="1250">
                <a:solidFill>
                  <a:srgbClr val="000000"/>
                </a:solidFill>
                <a:latin typeface="Times New Roman" panose="02020603050405020304"/>
                <a:ea typeface="Times New Roman" panose="02020603050405020304"/>
                <a:cs typeface="Times New Roman" panose="02020603050405020304"/>
                <a:sym typeface="Times New Roman" panose="02020603050405020304"/>
              </a:rPr>
              <a:t>Insert into &lt;tablename&gt; values ( val1,val2 ...);</a:t>
            </a:r>
            <a:endParaRPr sz="125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160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GUEST TABLE</a:t>
            </a:r>
            <a:endParaRPr lang="en-GB"/>
          </a:p>
        </p:txBody>
      </p:sp>
      <p:sp>
        <p:nvSpPr>
          <p:cNvPr id="127" name="Google Shape;127;p21"/>
          <p:cNvSpPr txBox="1"/>
          <p:nvPr>
            <p:ph type="body" idx="1"/>
          </p:nvPr>
        </p:nvSpPr>
        <p:spPr>
          <a:xfrm>
            <a:off x="311700" y="1228675"/>
            <a:ext cx="8520600" cy="378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r>
              <a:rPr lang="en-GB"/>
              <a:t>SAMPLE INSERT</a:t>
            </a:r>
            <a:endParaRPr lang="en-GB"/>
          </a:p>
          <a:p>
            <a:pPr marL="0" lvl="0" indent="0" algn="l" rtl="0">
              <a:spcBef>
                <a:spcPts val="1600"/>
              </a:spcBef>
              <a:spcAft>
                <a:spcPts val="0"/>
              </a:spcAft>
              <a:buNone/>
            </a:pPr>
            <a:r>
              <a:rPr lang="en-GB" sz="1100">
                <a:solidFill>
                  <a:srgbClr val="000000"/>
                </a:solidFill>
                <a:latin typeface="Arial" panose="020B0604020202020204"/>
                <a:ea typeface="Arial" panose="020B0604020202020204"/>
                <a:cs typeface="Arial" panose="020B0604020202020204"/>
                <a:sym typeface="Arial" panose="020B0604020202020204"/>
              </a:rPr>
              <a:t>INSERT INTO Guest VALUES ('GUD001','Ratan Agarwal','M', 35 , 9857563389 ,'BHOPAL, MADHYA PRADESH', 102 , TIMESTAMP'2019-07-12 14:00:00', TIMESTAMP'2019-07-25 07:00:00');</a:t>
            </a:r>
            <a:endParaRPr lang="en-GB" sz="1100">
              <a:solidFill>
                <a:srgbClr val="000000"/>
              </a:solidFill>
              <a:latin typeface="Arial" panose="020B0604020202020204"/>
              <a:ea typeface="Arial" panose="020B0604020202020204"/>
              <a:cs typeface="Arial" panose="020B0604020202020204"/>
              <a:sym typeface="Arial" panose="020B0604020202020204"/>
            </a:endParaRPr>
          </a:p>
        </p:txBody>
      </p:sp>
      <p:pic>
        <p:nvPicPr>
          <p:cNvPr id="128" name="Google Shape;128;p21"/>
          <p:cNvPicPr preferRelativeResize="0"/>
          <p:nvPr/>
        </p:nvPicPr>
        <p:blipFill>
          <a:blip r:embed="rId1"/>
          <a:stretch>
            <a:fillRect/>
          </a:stretch>
        </p:blipFill>
        <p:spPr>
          <a:xfrm>
            <a:off x="1250625" y="1171550"/>
            <a:ext cx="6346750" cy="2686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EMPLOYEE TABLE</a:t>
            </a:r>
            <a:endParaRPr lang="en-GB"/>
          </a:p>
        </p:txBody>
      </p:sp>
      <p:sp>
        <p:nvSpPr>
          <p:cNvPr id="134" name="Google Shape;134;p22"/>
          <p:cNvSpPr txBox="1"/>
          <p:nvPr>
            <p:ph type="body" idx="1"/>
          </p:nvPr>
        </p:nvSpPr>
        <p:spPr>
          <a:xfrm>
            <a:off x="311700" y="1228675"/>
            <a:ext cx="8520600" cy="377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r>
              <a:rPr lang="en-GB"/>
              <a:t>SAMPLE INSERT</a:t>
            </a:r>
            <a:endParaRPr lang="en-GB"/>
          </a:p>
          <a:p>
            <a:pPr marL="0" lvl="0" indent="0" algn="l" rtl="0">
              <a:spcBef>
                <a:spcPts val="1600"/>
              </a:spcBef>
              <a:spcAft>
                <a:spcPts val="0"/>
              </a:spcAft>
              <a:buNone/>
            </a:pPr>
            <a:r>
              <a:rPr lang="en-GB" sz="1200">
                <a:solidFill>
                  <a:srgbClr val="000000"/>
                </a:solidFill>
                <a:latin typeface="Arial" panose="020B0604020202020204"/>
                <a:ea typeface="Arial" panose="020B0604020202020204"/>
                <a:cs typeface="Arial" panose="020B0604020202020204"/>
                <a:sym typeface="Arial" panose="020B0604020202020204"/>
              </a:rPr>
              <a:t>INSERT INTO Employee VALUES('EMP150','Susmita','Sen',34,'F',25000,8741864586,'saar150@saar.co.in');</a:t>
            </a:r>
            <a:endParaRPr sz="12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p>
          <a:p>
            <a:pPr marL="0" lvl="0" indent="0" algn="l" rtl="0">
              <a:spcBef>
                <a:spcPts val="1600"/>
              </a:spcBef>
              <a:spcAft>
                <a:spcPts val="1600"/>
              </a:spcAft>
              <a:buNone/>
            </a:pPr>
          </a:p>
        </p:txBody>
      </p:sp>
      <p:pic>
        <p:nvPicPr>
          <p:cNvPr id="135" name="Google Shape;135;p22"/>
          <p:cNvPicPr preferRelativeResize="0"/>
          <p:nvPr/>
        </p:nvPicPr>
        <p:blipFill>
          <a:blip r:embed="rId1"/>
          <a:stretch>
            <a:fillRect/>
          </a:stretch>
        </p:blipFill>
        <p:spPr>
          <a:xfrm>
            <a:off x="1181088" y="1228675"/>
            <a:ext cx="6781825" cy="2620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ROOM TABLE</a:t>
            </a:r>
            <a:endParaRPr lang="en-GB"/>
          </a:p>
        </p:txBody>
      </p:sp>
      <p:sp>
        <p:nvSpPr>
          <p:cNvPr id="141" name="Google Shape;141;p23"/>
          <p:cNvSpPr txBox="1"/>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r>
              <a:rPr lang="en-GB"/>
              <a:t>SAMPLE INSERT</a:t>
            </a:r>
            <a:endParaRPr lang="en-GB"/>
          </a:p>
          <a:p>
            <a:pPr marL="0" lvl="0" indent="0" algn="l" rtl="0">
              <a:spcBef>
                <a:spcPts val="1600"/>
              </a:spcBef>
              <a:spcAft>
                <a:spcPts val="0"/>
              </a:spcAft>
              <a:buNone/>
            </a:pPr>
            <a:r>
              <a:rPr lang="en-GB" sz="1100">
                <a:solidFill>
                  <a:srgbClr val="000000"/>
                </a:solidFill>
                <a:latin typeface="Arial" panose="020B0604020202020204"/>
                <a:ea typeface="Arial" panose="020B0604020202020204"/>
                <a:cs typeface="Arial" panose="020B0604020202020204"/>
                <a:sym typeface="Arial" panose="020B0604020202020204"/>
              </a:rPr>
              <a:t>INSERT INTO Room VALUES (301,'Y','RCT004');</a:t>
            </a:r>
            <a:endParaRPr lang="en-GB" sz="1100">
              <a:solidFill>
                <a:srgbClr val="000000"/>
              </a:solidFill>
              <a:latin typeface="Arial" panose="020B0604020202020204"/>
              <a:ea typeface="Arial" panose="020B0604020202020204"/>
              <a:cs typeface="Arial" panose="020B0604020202020204"/>
              <a:sym typeface="Arial" panose="020B0604020202020204"/>
            </a:endParaRPr>
          </a:p>
        </p:txBody>
      </p:sp>
      <p:pic>
        <p:nvPicPr>
          <p:cNvPr id="142" name="Google Shape;142;p23"/>
          <p:cNvPicPr preferRelativeResize="0"/>
          <p:nvPr/>
        </p:nvPicPr>
        <p:blipFill>
          <a:blip r:embed="rId1"/>
          <a:stretch>
            <a:fillRect/>
          </a:stretch>
        </p:blipFill>
        <p:spPr>
          <a:xfrm>
            <a:off x="876300" y="1843088"/>
            <a:ext cx="7391400" cy="145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FOOD TABLE</a:t>
            </a:r>
            <a:endParaRPr lang="en-GB"/>
          </a:p>
        </p:txBody>
      </p:sp>
      <p:sp>
        <p:nvSpPr>
          <p:cNvPr id="148" name="Google Shape;148;p24"/>
          <p:cNvSpPr txBox="1"/>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r>
              <a:rPr lang="en-GB"/>
              <a:t>SAMPLE INSERT</a:t>
            </a:r>
            <a:endParaRPr lang="en-GB"/>
          </a:p>
          <a:p>
            <a:pPr marL="0" lvl="0" indent="0" algn="l" rtl="0">
              <a:spcBef>
                <a:spcPts val="1600"/>
              </a:spcBef>
              <a:spcAft>
                <a:spcPts val="0"/>
              </a:spcAft>
              <a:buNone/>
            </a:pPr>
            <a:r>
              <a:rPr lang="en-GB" sz="1100">
                <a:solidFill>
                  <a:srgbClr val="000000"/>
                </a:solidFill>
                <a:latin typeface="Arial" panose="020B0604020202020204"/>
                <a:ea typeface="Arial" panose="020B0604020202020204"/>
                <a:cs typeface="Arial" panose="020B0604020202020204"/>
                <a:sym typeface="Arial" panose="020B0604020202020204"/>
              </a:rPr>
              <a:t>INSERT INTO Food VALUES('FOD0002','Poha',30,'Breakfast','Y');</a:t>
            </a:r>
            <a:endParaRPr lang="en-GB" sz="1100">
              <a:solidFill>
                <a:srgbClr val="000000"/>
              </a:solidFill>
              <a:latin typeface="Arial" panose="020B0604020202020204"/>
              <a:ea typeface="Arial" panose="020B0604020202020204"/>
              <a:cs typeface="Arial" panose="020B0604020202020204"/>
              <a:sym typeface="Arial" panose="020B0604020202020204"/>
            </a:endParaRPr>
          </a:p>
        </p:txBody>
      </p:sp>
      <p:pic>
        <p:nvPicPr>
          <p:cNvPr id="149" name="Google Shape;149;p24"/>
          <p:cNvPicPr preferRelativeResize="0"/>
          <p:nvPr/>
        </p:nvPicPr>
        <p:blipFill>
          <a:blip r:embed="rId1"/>
          <a:stretch>
            <a:fillRect/>
          </a:stretch>
        </p:blipFill>
        <p:spPr>
          <a:xfrm>
            <a:off x="885825" y="1500188"/>
            <a:ext cx="7372350" cy="2143125"/>
          </a:xfrm>
          <a:prstGeom prst="rect">
            <a:avLst/>
          </a:prstGeom>
          <a:noFill/>
          <a:ln>
            <a:noFill/>
          </a:ln>
        </p:spPr>
      </p:pic>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5537</Words>
  <Application>WPS Presentation</Application>
  <PresentationFormat/>
  <Paragraphs>338</Paragraphs>
  <Slides>31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Arial</vt:lpstr>
      <vt:lpstr>SimSun</vt:lpstr>
      <vt:lpstr>Wingdings</vt:lpstr>
      <vt:lpstr>Arial</vt:lpstr>
      <vt:lpstr>Amatic SC</vt:lpstr>
      <vt:lpstr>Source Code Pro</vt:lpstr>
      <vt:lpstr>Montserrat</vt:lpstr>
      <vt:lpstr>Times New Roman</vt:lpstr>
      <vt:lpstr>Microsoft YaHei</vt:lpstr>
      <vt:lpstr>Arial Unicode MS</vt:lpstr>
      <vt:lpstr>Beach Day</vt:lpstr>
      <vt:lpstr>HOTEL MANAGEMENT SYSTEM</vt:lpstr>
      <vt:lpstr>DATABASE SYSTEMS (ITE1003) – PROJECT COMPONENT</vt:lpstr>
      <vt:lpstr>Introduction</vt:lpstr>
      <vt:lpstr>Improvements made in Review 2</vt:lpstr>
      <vt:lpstr>CREATING AND POPULATING TABLES</vt:lpstr>
      <vt:lpstr>GUEST TABLE</vt:lpstr>
      <vt:lpstr>EMPLOYEE TABLE</vt:lpstr>
      <vt:lpstr>ROOM TABLE</vt:lpstr>
      <vt:lpstr>FOOD TABLE</vt:lpstr>
      <vt:lpstr>FACILITY TABLE</vt:lpstr>
      <vt:lpstr>ROOM CATEGORY TABLE</vt:lpstr>
      <vt:lpstr>EMP_SUPERV TABLE</vt:lpstr>
      <vt:lpstr>USES TABLE</vt:lpstr>
      <vt:lpstr>DEPARTMENT TABLE</vt:lpstr>
      <vt:lpstr>EMP WORKS TABLE</vt:lpstr>
      <vt:lpstr>ORDERS TABLE</vt:lpstr>
      <vt:lpstr>BILL TABLE</vt:lpstr>
      <vt:lpstr>ROOM_CAT_MGR TABLE</vt:lpstr>
      <vt:lpstr>DEPT_MANAGE TABLE</vt:lpstr>
      <vt:lpstr>ROOM_MGR TABLE</vt:lpstr>
      <vt:lpstr>FACILITY MANAGE TABLE</vt:lpstr>
      <vt:lpstr>QUERIES</vt:lpstr>
      <vt:lpstr>WHERE Check_Out_Date_Time IS NULL;</vt:lpstr>
      <vt:lpstr>WHERE Name = 'Table Tennis'));</vt:lpstr>
      <vt:lpstr>WHERE Guest_ID = 'GUD001');</vt:lpstr>
      <vt:lpstr>FROM Bill));</vt:lpstr>
      <vt:lpstr>WHERE Superv_ID = 'EMP123'</vt:lpstr>
      <vt:lpstr> SELECT SUM(Salary) FROM Employee </vt:lpstr>
      <vt:lpstr>WHERE Type = 'Breakfast';</vt:lpstr>
      <vt:lpstr>);</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
  <cp:lastModifiedBy>google1596979341</cp:lastModifiedBy>
  <cp:revision>1</cp:revision>
  <dcterms:created xsi:type="dcterms:W3CDTF">2020-09-01T05:42:53Z</dcterms:created>
  <dcterms:modified xsi:type="dcterms:W3CDTF">2020-09-01T05:42:54Z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1033-11.2.0.9259</vt:lpwstr>
  </property>
</Properties>
</file>