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2" r:id="rId2"/>
  </p:sldMasterIdLst>
  <p:notesMasterIdLst>
    <p:notesMasterId r:id="rId20"/>
  </p:notesMasterIdLst>
  <p:sldIdLst>
    <p:sldId id="256" r:id="rId3"/>
    <p:sldId id="266" r:id="rId4"/>
    <p:sldId id="268" r:id="rId5"/>
    <p:sldId id="269" r:id="rId6"/>
    <p:sldId id="276" r:id="rId7"/>
    <p:sldId id="278" r:id="rId8"/>
    <p:sldId id="270" r:id="rId9"/>
    <p:sldId id="279" r:id="rId10"/>
    <p:sldId id="275" r:id="rId11"/>
    <p:sldId id="274" r:id="rId12"/>
    <p:sldId id="280" r:id="rId13"/>
    <p:sldId id="273" r:id="rId14"/>
    <p:sldId id="258" r:id="rId15"/>
    <p:sldId id="260" r:id="rId16"/>
    <p:sldId id="272" r:id="rId17"/>
    <p:sldId id="26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73A7F-D06D-8A98-1AAC-ED9D6D6E2C33}" v="1498" dt="2023-05-01T17:33:18.981"/>
    <p1510:client id="{CDCB1176-BD04-0B4D-BE22-16E651262644}" v="4442" dt="2023-04-25T16:10:02.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yer, Rohini" userId="S::rohini_iyer@hks.harvard.edu::50eb8205-ec1f-46ad-a39e-ffb68b6ff4f8" providerId="AD" clId="Web-{5AA73A7F-D06D-8A98-1AAC-ED9D6D6E2C33}"/>
    <pc:docChg chg="addSld delSld modSld sldOrd">
      <pc:chgData name="Iyer, Rohini" userId="S::rohini_iyer@hks.harvard.edu::50eb8205-ec1f-46ad-a39e-ffb68b6ff4f8" providerId="AD" clId="Web-{5AA73A7F-D06D-8A98-1AAC-ED9D6D6E2C33}" dt="2023-05-01T17:33:18.981" v="1322"/>
      <pc:docMkLst>
        <pc:docMk/>
      </pc:docMkLst>
      <pc:sldChg chg="ord">
        <pc:chgData name="Iyer, Rohini" userId="S::rohini_iyer@hks.harvard.edu::50eb8205-ec1f-46ad-a39e-ffb68b6ff4f8" providerId="AD" clId="Web-{5AA73A7F-D06D-8A98-1AAC-ED9D6D6E2C33}" dt="2023-04-25T12:51:48.981" v="920"/>
        <pc:sldMkLst>
          <pc:docMk/>
          <pc:sldMk cId="792097920" sldId="258"/>
        </pc:sldMkLst>
      </pc:sldChg>
      <pc:sldChg chg="modSp ord">
        <pc:chgData name="Iyer, Rohini" userId="S::rohini_iyer@hks.harvard.edu::50eb8205-ec1f-46ad-a39e-ffb68b6ff4f8" providerId="AD" clId="Web-{5AA73A7F-D06D-8A98-1AAC-ED9D6D6E2C33}" dt="2023-04-25T12:47:36.144" v="912" actId="20577"/>
        <pc:sldMkLst>
          <pc:docMk/>
          <pc:sldMk cId="2755433909" sldId="260"/>
        </pc:sldMkLst>
        <pc:spChg chg="mod">
          <ac:chgData name="Iyer, Rohini" userId="S::rohini_iyer@hks.harvard.edu::50eb8205-ec1f-46ad-a39e-ffb68b6ff4f8" providerId="AD" clId="Web-{5AA73A7F-D06D-8A98-1AAC-ED9D6D6E2C33}" dt="2023-04-25T12:47:36.144" v="912" actId="20577"/>
          <ac:spMkLst>
            <pc:docMk/>
            <pc:sldMk cId="2755433909" sldId="260"/>
            <ac:spMk id="2" creationId="{3823B482-A62C-31DF-984B-B2AE639BB485}"/>
          </ac:spMkLst>
        </pc:spChg>
      </pc:sldChg>
      <pc:sldChg chg="ord">
        <pc:chgData name="Iyer, Rohini" userId="S::rohini_iyer@hks.harvard.edu::50eb8205-ec1f-46ad-a39e-ffb68b6ff4f8" providerId="AD" clId="Web-{5AA73A7F-D06D-8A98-1AAC-ED9D6D6E2C33}" dt="2023-04-25T13:15:49.568" v="1026"/>
        <pc:sldMkLst>
          <pc:docMk/>
          <pc:sldMk cId="1972105348" sldId="261"/>
        </pc:sldMkLst>
      </pc:sldChg>
      <pc:sldChg chg="modSp add ord replId modNotes">
        <pc:chgData name="Iyer, Rohini" userId="S::rohini_iyer@hks.harvard.edu::50eb8205-ec1f-46ad-a39e-ffb68b6ff4f8" providerId="AD" clId="Web-{5AA73A7F-D06D-8A98-1AAC-ED9D6D6E2C33}" dt="2023-04-25T13:27:05.891" v="1113" actId="20577"/>
        <pc:sldMkLst>
          <pc:docMk/>
          <pc:sldMk cId="2028999589" sldId="263"/>
        </pc:sldMkLst>
        <pc:spChg chg="mod">
          <ac:chgData name="Iyer, Rohini" userId="S::rohini_iyer@hks.harvard.edu::50eb8205-ec1f-46ad-a39e-ffb68b6ff4f8" providerId="AD" clId="Web-{5AA73A7F-D06D-8A98-1AAC-ED9D6D6E2C33}" dt="2023-04-25T13:27:05.891" v="1113" actId="20577"/>
          <ac:spMkLst>
            <pc:docMk/>
            <pc:sldMk cId="2028999589" sldId="263"/>
            <ac:spMk id="2" creationId="{3823B482-A62C-31DF-984B-B2AE639BB485}"/>
          </ac:spMkLst>
        </pc:spChg>
        <pc:spChg chg="mod">
          <ac:chgData name="Iyer, Rohini" userId="S::rohini_iyer@hks.harvard.edu::50eb8205-ec1f-46ad-a39e-ffb68b6ff4f8" providerId="AD" clId="Web-{5AA73A7F-D06D-8A98-1AAC-ED9D6D6E2C33}" dt="2023-04-25T00:54:59.776" v="872" actId="20577"/>
          <ac:spMkLst>
            <pc:docMk/>
            <pc:sldMk cId="2028999589" sldId="263"/>
            <ac:spMk id="5" creationId="{8B336D2D-A6AA-ECA5-666E-A329BA0A6B24}"/>
          </ac:spMkLst>
        </pc:spChg>
        <pc:graphicFrameChg chg="mod modGraphic">
          <ac:chgData name="Iyer, Rohini" userId="S::rohini_iyer@hks.harvard.edu::50eb8205-ec1f-46ad-a39e-ffb68b6ff4f8" providerId="AD" clId="Web-{5AA73A7F-D06D-8A98-1AAC-ED9D6D6E2C33}" dt="2023-04-25T13:09:31.507" v="973" actId="1076"/>
          <ac:graphicFrameMkLst>
            <pc:docMk/>
            <pc:sldMk cId="2028999589" sldId="263"/>
            <ac:graphicFrameMk id="4" creationId="{FAAEAD4F-AB52-1FC7-0DC8-F84A7CE56F69}"/>
          </ac:graphicFrameMkLst>
        </pc:graphicFrameChg>
      </pc:sldChg>
      <pc:sldChg chg="modSp ord">
        <pc:chgData name="Iyer, Rohini" userId="S::rohini_iyer@hks.harvard.edu::50eb8205-ec1f-46ad-a39e-ffb68b6ff4f8" providerId="AD" clId="Web-{5AA73A7F-D06D-8A98-1AAC-ED9D6D6E2C33}" dt="2023-04-25T14:16:11.847" v="1316"/>
        <pc:sldMkLst>
          <pc:docMk/>
          <pc:sldMk cId="4228462391" sldId="270"/>
        </pc:sldMkLst>
        <pc:graphicFrameChg chg="modGraphic">
          <ac:chgData name="Iyer, Rohini" userId="S::rohini_iyer@hks.harvard.edu::50eb8205-ec1f-46ad-a39e-ffb68b6ff4f8" providerId="AD" clId="Web-{5AA73A7F-D06D-8A98-1AAC-ED9D6D6E2C33}" dt="2023-04-25T12:59:27.311" v="950"/>
          <ac:graphicFrameMkLst>
            <pc:docMk/>
            <pc:sldMk cId="4228462391" sldId="270"/>
            <ac:graphicFrameMk id="3" creationId="{1077E630-8E10-9ED8-6173-FECA8B46E78A}"/>
          </ac:graphicFrameMkLst>
        </pc:graphicFrameChg>
      </pc:sldChg>
      <pc:sldChg chg="modSp del">
        <pc:chgData name="Iyer, Rohini" userId="S::rohini_iyer@hks.harvard.edu::50eb8205-ec1f-46ad-a39e-ffb68b6ff4f8" providerId="AD" clId="Web-{5AA73A7F-D06D-8A98-1AAC-ED9D6D6E2C33}" dt="2023-04-25T14:14:39.125" v="1315"/>
        <pc:sldMkLst>
          <pc:docMk/>
          <pc:sldMk cId="492045101" sldId="271"/>
        </pc:sldMkLst>
        <pc:spChg chg="mod">
          <ac:chgData name="Iyer, Rohini" userId="S::rohini_iyer@hks.harvard.edu::50eb8205-ec1f-46ad-a39e-ffb68b6ff4f8" providerId="AD" clId="Web-{5AA73A7F-D06D-8A98-1AAC-ED9D6D6E2C33}" dt="2023-04-25T14:14:36.578" v="1314" actId="20577"/>
          <ac:spMkLst>
            <pc:docMk/>
            <pc:sldMk cId="492045101" sldId="271"/>
            <ac:spMk id="2" creationId="{CD742C58-0B4A-73AA-0EF5-DEC25FD7F32E}"/>
          </ac:spMkLst>
        </pc:spChg>
      </pc:sldChg>
      <pc:sldChg chg="modSp add ord replId">
        <pc:chgData name="Iyer, Rohini" userId="S::rohini_iyer@hks.harvard.edu::50eb8205-ec1f-46ad-a39e-ffb68b6ff4f8" providerId="AD" clId="Web-{5AA73A7F-D06D-8A98-1AAC-ED9D6D6E2C33}" dt="2023-05-01T17:33:18.981" v="1322"/>
        <pc:sldMkLst>
          <pc:docMk/>
          <pc:sldMk cId="496413264" sldId="272"/>
        </pc:sldMkLst>
        <pc:spChg chg="mod">
          <ac:chgData name="Iyer, Rohini" userId="S::rohini_iyer@hks.harvard.edu::50eb8205-ec1f-46ad-a39e-ffb68b6ff4f8" providerId="AD" clId="Web-{5AA73A7F-D06D-8A98-1AAC-ED9D6D6E2C33}" dt="2023-04-25T12:47:44.238" v="917" actId="20577"/>
          <ac:spMkLst>
            <pc:docMk/>
            <pc:sldMk cId="496413264" sldId="272"/>
            <ac:spMk id="2" creationId="{3823B482-A62C-31DF-984B-B2AE639BB485}"/>
          </ac:spMkLst>
        </pc:spChg>
        <pc:graphicFrameChg chg="mod modGraphic">
          <ac:chgData name="Iyer, Rohini" userId="S::rohini_iyer@hks.harvard.edu::50eb8205-ec1f-46ad-a39e-ffb68b6ff4f8" providerId="AD" clId="Web-{5AA73A7F-D06D-8A98-1AAC-ED9D6D6E2C33}" dt="2023-05-01T17:33:18.981" v="1322"/>
          <ac:graphicFrameMkLst>
            <pc:docMk/>
            <pc:sldMk cId="496413264" sldId="272"/>
            <ac:graphicFrameMk id="4" creationId="{FAAEAD4F-AB52-1FC7-0DC8-F84A7CE56F69}"/>
          </ac:graphicFrameMkLst>
        </pc:graphicFrameChg>
      </pc:sldChg>
      <pc:sldChg chg="modSp new">
        <pc:chgData name="Iyer, Rohini" userId="S::rohini_iyer@hks.harvard.edu::50eb8205-ec1f-46ad-a39e-ffb68b6ff4f8" providerId="AD" clId="Web-{5AA73A7F-D06D-8A98-1AAC-ED9D6D6E2C33}" dt="2023-04-25T12:58:11.902" v="935" actId="20577"/>
        <pc:sldMkLst>
          <pc:docMk/>
          <pc:sldMk cId="2555285693" sldId="273"/>
        </pc:sldMkLst>
        <pc:spChg chg="mod">
          <ac:chgData name="Iyer, Rohini" userId="S::rohini_iyer@hks.harvard.edu::50eb8205-ec1f-46ad-a39e-ffb68b6ff4f8" providerId="AD" clId="Web-{5AA73A7F-D06D-8A98-1AAC-ED9D6D6E2C33}" dt="2023-04-25T12:58:11.902" v="935" actId="20577"/>
          <ac:spMkLst>
            <pc:docMk/>
            <pc:sldMk cId="2555285693" sldId="273"/>
            <ac:spMk id="2" creationId="{4EE53B9D-7984-342C-FA7A-EFAA1AEE7395}"/>
          </ac:spMkLst>
        </pc:spChg>
      </pc:sldChg>
      <pc:sldChg chg="addSp modSp new ord">
        <pc:chgData name="Iyer, Rohini" userId="S::rohini_iyer@hks.harvard.edu::50eb8205-ec1f-46ad-a39e-ffb68b6ff4f8" providerId="AD" clId="Web-{5AA73A7F-D06D-8A98-1AAC-ED9D6D6E2C33}" dt="2023-04-25T13:54:11.390" v="1312" actId="20577"/>
        <pc:sldMkLst>
          <pc:docMk/>
          <pc:sldMk cId="1801297953" sldId="274"/>
        </pc:sldMkLst>
        <pc:spChg chg="mod">
          <ac:chgData name="Iyer, Rohini" userId="S::rohini_iyer@hks.harvard.edu::50eb8205-ec1f-46ad-a39e-ffb68b6ff4f8" providerId="AD" clId="Web-{5AA73A7F-D06D-8A98-1AAC-ED9D6D6E2C33}" dt="2023-04-25T13:13:07.655" v="997" actId="20577"/>
          <ac:spMkLst>
            <pc:docMk/>
            <pc:sldMk cId="1801297953" sldId="274"/>
            <ac:spMk id="2" creationId="{F2AB8D77-16D0-1AF2-7E34-5FF621EB457A}"/>
          </ac:spMkLst>
        </pc:spChg>
        <pc:spChg chg="add mod">
          <ac:chgData name="Iyer, Rohini" userId="S::rohini_iyer@hks.harvard.edu::50eb8205-ec1f-46ad-a39e-ffb68b6ff4f8" providerId="AD" clId="Web-{5AA73A7F-D06D-8A98-1AAC-ED9D6D6E2C33}" dt="2023-04-25T13:54:11.390" v="1312" actId="20577"/>
          <ac:spMkLst>
            <pc:docMk/>
            <pc:sldMk cId="1801297953" sldId="274"/>
            <ac:spMk id="10" creationId="{CA2AE26D-D374-DFE4-A6D1-F9377D23BDDF}"/>
          </ac:spMkLst>
        </pc:spChg>
        <pc:picChg chg="add mod">
          <ac:chgData name="Iyer, Rohini" userId="S::rohini_iyer@hks.harvard.edu::50eb8205-ec1f-46ad-a39e-ffb68b6ff4f8" providerId="AD" clId="Web-{5AA73A7F-D06D-8A98-1AAC-ED9D6D6E2C33}" dt="2023-04-25T13:29:10.005" v="1137" actId="1076"/>
          <ac:picMkLst>
            <pc:docMk/>
            <pc:sldMk cId="1801297953" sldId="274"/>
            <ac:picMk id="4" creationId="{090B4108-4A0A-BC4E-3038-0888BABF4896}"/>
          </ac:picMkLst>
        </pc:picChg>
        <pc:picChg chg="add mod">
          <ac:chgData name="Iyer, Rohini" userId="S::rohini_iyer@hks.harvard.edu::50eb8205-ec1f-46ad-a39e-ffb68b6ff4f8" providerId="AD" clId="Web-{5AA73A7F-D06D-8A98-1AAC-ED9D6D6E2C33}" dt="2023-04-25T13:29:58.272" v="1146" actId="1076"/>
          <ac:picMkLst>
            <pc:docMk/>
            <pc:sldMk cId="1801297953" sldId="274"/>
            <ac:picMk id="6" creationId="{F4E6C8AD-F058-7BE0-BE68-CAF2F3FAC1D9}"/>
          </ac:picMkLst>
        </pc:picChg>
        <pc:picChg chg="add mod">
          <ac:chgData name="Iyer, Rohini" userId="S::rohini_iyer@hks.harvard.edu::50eb8205-ec1f-46ad-a39e-ffb68b6ff4f8" providerId="AD" clId="Web-{5AA73A7F-D06D-8A98-1AAC-ED9D6D6E2C33}" dt="2023-04-25T13:29:53.256" v="1144" actId="1076"/>
          <ac:picMkLst>
            <pc:docMk/>
            <pc:sldMk cId="1801297953" sldId="274"/>
            <ac:picMk id="8" creationId="{C52EEDB0-9C8E-93B2-94D0-122249865198}"/>
          </ac:picMkLst>
        </pc:picChg>
      </pc:sldChg>
      <pc:sldChg chg="addSp modSp add replId">
        <pc:chgData name="Iyer, Rohini" userId="S::rohini_iyer@hks.harvard.edu::50eb8205-ec1f-46ad-a39e-ffb68b6ff4f8" providerId="AD" clId="Web-{5AA73A7F-D06D-8A98-1AAC-ED9D6D6E2C33}" dt="2023-04-25T13:48:40.003" v="1278"/>
        <pc:sldMkLst>
          <pc:docMk/>
          <pc:sldMk cId="2570874447" sldId="275"/>
        </pc:sldMkLst>
        <pc:spChg chg="mod">
          <ac:chgData name="Iyer, Rohini" userId="S::rohini_iyer@hks.harvard.edu::50eb8205-ec1f-46ad-a39e-ffb68b6ff4f8" providerId="AD" clId="Web-{5AA73A7F-D06D-8A98-1AAC-ED9D6D6E2C33}" dt="2023-04-25T13:22:03.270" v="1050" actId="20577"/>
          <ac:spMkLst>
            <pc:docMk/>
            <pc:sldMk cId="2570874447" sldId="275"/>
            <ac:spMk id="2" creationId="{CD742C58-0B4A-73AA-0EF5-DEC25FD7F32E}"/>
          </ac:spMkLst>
        </pc:spChg>
        <pc:spChg chg="mod">
          <ac:chgData name="Iyer, Rohini" userId="S::rohini_iyer@hks.harvard.edu::50eb8205-ec1f-46ad-a39e-ffb68b6ff4f8" providerId="AD" clId="Web-{5AA73A7F-D06D-8A98-1AAC-ED9D6D6E2C33}" dt="2023-04-25T13:22:22.817" v="1053" actId="20577"/>
          <ac:spMkLst>
            <pc:docMk/>
            <pc:sldMk cId="2570874447" sldId="275"/>
            <ac:spMk id="3" creationId="{29E81DAF-04D2-EB7D-6116-E6F79F740D11}"/>
          </ac:spMkLst>
        </pc:spChg>
        <pc:spChg chg="add mod">
          <ac:chgData name="Iyer, Rohini" userId="S::rohini_iyer@hks.harvard.edu::50eb8205-ec1f-46ad-a39e-ffb68b6ff4f8" providerId="AD" clId="Web-{5AA73A7F-D06D-8A98-1AAC-ED9D6D6E2C33}" dt="2023-04-25T13:23:13.335" v="1061" actId="1076"/>
          <ac:spMkLst>
            <pc:docMk/>
            <pc:sldMk cId="2570874447" sldId="275"/>
            <ac:spMk id="5" creationId="{E0F88320-7AE8-B4D5-549A-ADEEEC92F384}"/>
          </ac:spMkLst>
        </pc:spChg>
        <pc:spChg chg="add mod">
          <ac:chgData name="Iyer, Rohini" userId="S::rohini_iyer@hks.harvard.edu::50eb8205-ec1f-46ad-a39e-ffb68b6ff4f8" providerId="AD" clId="Web-{5AA73A7F-D06D-8A98-1AAC-ED9D6D6E2C33}" dt="2023-04-25T13:25:34.418" v="1085" actId="1076"/>
          <ac:spMkLst>
            <pc:docMk/>
            <pc:sldMk cId="2570874447" sldId="275"/>
            <ac:spMk id="9" creationId="{CEF28B84-3A0C-FC8E-00D2-F981823B70FF}"/>
          </ac:spMkLst>
        </pc:spChg>
        <pc:graphicFrameChg chg="add mod modGraphic">
          <ac:chgData name="Iyer, Rohini" userId="S::rohini_iyer@hks.harvard.edu::50eb8205-ec1f-46ad-a39e-ffb68b6ff4f8" providerId="AD" clId="Web-{5AA73A7F-D06D-8A98-1AAC-ED9D6D6E2C33}" dt="2023-04-25T13:48:40.003" v="1278"/>
          <ac:graphicFrameMkLst>
            <pc:docMk/>
            <pc:sldMk cId="2570874447" sldId="275"/>
            <ac:graphicFrameMk id="7" creationId="{F240EAAD-E98C-4DDB-34E1-0A7099904CB7}"/>
          </ac:graphicFrameMkLst>
        </pc:graphicFrameChg>
      </pc:sldChg>
      <pc:sldChg chg="add replId">
        <pc:chgData name="Iyer, Rohini" userId="S::rohini_iyer@hks.harvard.edu::50eb8205-ec1f-46ad-a39e-ffb68b6ff4f8" providerId="AD" clId="Web-{5AA73A7F-D06D-8A98-1AAC-ED9D6D6E2C33}" dt="2023-04-25T14:14:30.593" v="1313"/>
        <pc:sldMkLst>
          <pc:docMk/>
          <pc:sldMk cId="1293943766" sldId="279"/>
        </pc:sldMkLst>
      </pc:sldChg>
    </pc:docChg>
  </pc:docChgLst>
  <pc:docChgLst>
    <pc:chgData name="Bhargava, Pranav" userId="875ce156-f72b-43a9-aaea-36379e0bdd4b" providerId="ADAL" clId="{CDCB1176-BD04-0B4D-BE22-16E651262644}"/>
    <pc:docChg chg="undo custSel addSld delSld modSld">
      <pc:chgData name="Bhargava, Pranav" userId="875ce156-f72b-43a9-aaea-36379e0bdd4b" providerId="ADAL" clId="{CDCB1176-BD04-0B4D-BE22-16E651262644}" dt="2023-04-25T16:10:02.243" v="5565" actId="729"/>
      <pc:docMkLst>
        <pc:docMk/>
      </pc:docMkLst>
      <pc:sldChg chg="addSp modSp mod">
        <pc:chgData name="Bhargava, Pranav" userId="875ce156-f72b-43a9-aaea-36379e0bdd4b" providerId="ADAL" clId="{CDCB1176-BD04-0B4D-BE22-16E651262644}" dt="2023-04-20T14:46:31.019" v="1915" actId="2711"/>
        <pc:sldMkLst>
          <pc:docMk/>
          <pc:sldMk cId="1164362630" sldId="256"/>
        </pc:sldMkLst>
        <pc:spChg chg="mod">
          <ac:chgData name="Bhargava, Pranav" userId="875ce156-f72b-43a9-aaea-36379e0bdd4b" providerId="ADAL" clId="{CDCB1176-BD04-0B4D-BE22-16E651262644}" dt="2023-04-20T14:46:31.019" v="1915" actId="2711"/>
          <ac:spMkLst>
            <pc:docMk/>
            <pc:sldMk cId="1164362630" sldId="256"/>
            <ac:spMk id="2" creationId="{C745FE5C-83C2-5717-53D0-CCED41235EA7}"/>
          </ac:spMkLst>
        </pc:spChg>
        <pc:spChg chg="mod">
          <ac:chgData name="Bhargava, Pranav" userId="875ce156-f72b-43a9-aaea-36379e0bdd4b" providerId="ADAL" clId="{CDCB1176-BD04-0B4D-BE22-16E651262644}" dt="2023-04-20T13:50:29.440" v="24" actId="14100"/>
          <ac:spMkLst>
            <pc:docMk/>
            <pc:sldMk cId="1164362630" sldId="256"/>
            <ac:spMk id="3" creationId="{D121F224-4D5F-D508-B2D2-F0D6AC43567F}"/>
          </ac:spMkLst>
        </pc:spChg>
        <pc:spChg chg="add mod">
          <ac:chgData name="Bhargava, Pranav" userId="875ce156-f72b-43a9-aaea-36379e0bdd4b" providerId="ADAL" clId="{CDCB1176-BD04-0B4D-BE22-16E651262644}" dt="2023-04-20T14:44:41.922" v="1906" actId="114"/>
          <ac:spMkLst>
            <pc:docMk/>
            <pc:sldMk cId="1164362630" sldId="256"/>
            <ac:spMk id="5" creationId="{83014512-2E99-868E-E085-0387EE3498F0}"/>
          </ac:spMkLst>
        </pc:spChg>
      </pc:sldChg>
      <pc:sldChg chg="modSp mod modShow">
        <pc:chgData name="Bhargava, Pranav" userId="875ce156-f72b-43a9-aaea-36379e0bdd4b" providerId="ADAL" clId="{CDCB1176-BD04-0B4D-BE22-16E651262644}" dt="2023-04-25T05:31:33.495" v="3200" actId="729"/>
        <pc:sldMkLst>
          <pc:docMk/>
          <pc:sldMk cId="792097920" sldId="258"/>
        </pc:sldMkLst>
        <pc:spChg chg="mod">
          <ac:chgData name="Bhargava, Pranav" userId="875ce156-f72b-43a9-aaea-36379e0bdd4b" providerId="ADAL" clId="{CDCB1176-BD04-0B4D-BE22-16E651262644}" dt="2023-04-20T14:47:47.621" v="1938" actId="2711"/>
          <ac:spMkLst>
            <pc:docMk/>
            <pc:sldMk cId="792097920" sldId="258"/>
            <ac:spMk id="2" creationId="{3823B482-A62C-31DF-984B-B2AE639BB485}"/>
          </ac:spMkLst>
        </pc:spChg>
        <pc:spChg chg="mod">
          <ac:chgData name="Bhargava, Pranav" userId="875ce156-f72b-43a9-aaea-36379e0bdd4b" providerId="ADAL" clId="{CDCB1176-BD04-0B4D-BE22-16E651262644}" dt="2023-04-20T14:57:03.416" v="2212" actId="403"/>
          <ac:spMkLst>
            <pc:docMk/>
            <pc:sldMk cId="792097920" sldId="258"/>
            <ac:spMk id="3" creationId="{AF2C5C4E-36CF-F47E-E604-26A64ABC9CC3}"/>
          </ac:spMkLst>
        </pc:spChg>
      </pc:sldChg>
      <pc:sldChg chg="addSp delSp modSp del mod">
        <pc:chgData name="Bhargava, Pranav" userId="875ce156-f72b-43a9-aaea-36379e0bdd4b" providerId="ADAL" clId="{CDCB1176-BD04-0B4D-BE22-16E651262644}" dt="2023-04-25T06:11:31.237" v="4204" actId="2696"/>
        <pc:sldMkLst>
          <pc:docMk/>
          <pc:sldMk cId="2804442507" sldId="259"/>
        </pc:sldMkLst>
        <pc:spChg chg="mod">
          <ac:chgData name="Bhargava, Pranav" userId="875ce156-f72b-43a9-aaea-36379e0bdd4b" providerId="ADAL" clId="{CDCB1176-BD04-0B4D-BE22-16E651262644}" dt="2023-04-20T14:48:56.697" v="2093" actId="20577"/>
          <ac:spMkLst>
            <pc:docMk/>
            <pc:sldMk cId="2804442507" sldId="259"/>
            <ac:spMk id="2" creationId="{3823B482-A62C-31DF-984B-B2AE639BB485}"/>
          </ac:spMkLst>
        </pc:spChg>
        <pc:spChg chg="del mod">
          <ac:chgData name="Bhargava, Pranav" userId="875ce156-f72b-43a9-aaea-36379e0bdd4b" providerId="ADAL" clId="{CDCB1176-BD04-0B4D-BE22-16E651262644}" dt="2023-04-20T14:20:52.964" v="801" actId="478"/>
          <ac:spMkLst>
            <pc:docMk/>
            <pc:sldMk cId="2804442507" sldId="259"/>
            <ac:spMk id="3" creationId="{AF2C5C4E-36CF-F47E-E604-26A64ABC9CC3}"/>
          </ac:spMkLst>
        </pc:spChg>
        <pc:spChg chg="add del mod">
          <ac:chgData name="Bhargava, Pranav" userId="875ce156-f72b-43a9-aaea-36379e0bdd4b" providerId="ADAL" clId="{CDCB1176-BD04-0B4D-BE22-16E651262644}" dt="2023-04-20T14:20:52.964" v="801" actId="478"/>
          <ac:spMkLst>
            <pc:docMk/>
            <pc:sldMk cId="2804442507" sldId="259"/>
            <ac:spMk id="6" creationId="{C70F854F-AE6D-25C5-CA93-C092D720952E}"/>
          </ac:spMkLst>
        </pc:spChg>
        <pc:spChg chg="add mod">
          <ac:chgData name="Bhargava, Pranav" userId="875ce156-f72b-43a9-aaea-36379e0bdd4b" providerId="ADAL" clId="{CDCB1176-BD04-0B4D-BE22-16E651262644}" dt="2023-04-20T14:57:20.138" v="2214" actId="20577"/>
          <ac:spMkLst>
            <pc:docMk/>
            <pc:sldMk cId="2804442507" sldId="259"/>
            <ac:spMk id="10" creationId="{AF090F63-CA55-8D6C-C2FB-5CC48964F986}"/>
          </ac:spMkLst>
        </pc:spChg>
        <pc:picChg chg="add del mod">
          <ac:chgData name="Bhargava, Pranav" userId="875ce156-f72b-43a9-aaea-36379e0bdd4b" providerId="ADAL" clId="{CDCB1176-BD04-0B4D-BE22-16E651262644}" dt="2023-04-20T14:20:52.964" v="801" actId="478"/>
          <ac:picMkLst>
            <pc:docMk/>
            <pc:sldMk cId="2804442507" sldId="259"/>
            <ac:picMk id="5" creationId="{5B9E159B-363C-FAA1-901B-FC37305C9169}"/>
          </ac:picMkLst>
        </pc:picChg>
        <pc:picChg chg="add del mod">
          <ac:chgData name="Bhargava, Pranav" userId="875ce156-f72b-43a9-aaea-36379e0bdd4b" providerId="ADAL" clId="{CDCB1176-BD04-0B4D-BE22-16E651262644}" dt="2023-04-20T14:20:52.964" v="801" actId="478"/>
          <ac:picMkLst>
            <pc:docMk/>
            <pc:sldMk cId="2804442507" sldId="259"/>
            <ac:picMk id="8" creationId="{C8F4D75E-FC59-5FBC-E624-E252F8DCCB92}"/>
          </ac:picMkLst>
        </pc:picChg>
      </pc:sldChg>
      <pc:sldChg chg="modSp mod modShow">
        <pc:chgData name="Bhargava, Pranav" userId="875ce156-f72b-43a9-aaea-36379e0bdd4b" providerId="ADAL" clId="{CDCB1176-BD04-0B4D-BE22-16E651262644}" dt="2023-04-25T16:09:55.696" v="5562" actId="729"/>
        <pc:sldMkLst>
          <pc:docMk/>
          <pc:sldMk cId="2755433909" sldId="260"/>
        </pc:sldMkLst>
        <pc:spChg chg="mod">
          <ac:chgData name="Bhargava, Pranav" userId="875ce156-f72b-43a9-aaea-36379e0bdd4b" providerId="ADAL" clId="{CDCB1176-BD04-0B4D-BE22-16E651262644}" dt="2023-04-20T14:49:08.549" v="2095" actId="2711"/>
          <ac:spMkLst>
            <pc:docMk/>
            <pc:sldMk cId="2755433909" sldId="260"/>
            <ac:spMk id="2" creationId="{3823B482-A62C-31DF-984B-B2AE639BB485}"/>
          </ac:spMkLst>
        </pc:spChg>
        <pc:spChg chg="mod">
          <ac:chgData name="Bhargava, Pranav" userId="875ce156-f72b-43a9-aaea-36379e0bdd4b" providerId="ADAL" clId="{CDCB1176-BD04-0B4D-BE22-16E651262644}" dt="2023-04-20T14:14:40.769" v="559" actId="2711"/>
          <ac:spMkLst>
            <pc:docMk/>
            <pc:sldMk cId="2755433909" sldId="260"/>
            <ac:spMk id="5" creationId="{8B336D2D-A6AA-ECA5-666E-A329BA0A6B24}"/>
          </ac:spMkLst>
        </pc:spChg>
        <pc:spChg chg="mod">
          <ac:chgData name="Bhargava, Pranav" userId="875ce156-f72b-43a9-aaea-36379e0bdd4b" providerId="ADAL" clId="{CDCB1176-BD04-0B4D-BE22-16E651262644}" dt="2023-04-20T14:53:59.457" v="2196" actId="1076"/>
          <ac:spMkLst>
            <pc:docMk/>
            <pc:sldMk cId="2755433909" sldId="260"/>
            <ac:spMk id="6" creationId="{722A8AB5-2381-E4E0-05DB-9C9EAA1AFD18}"/>
          </ac:spMkLst>
        </pc:spChg>
        <pc:graphicFrameChg chg="modGraphic">
          <ac:chgData name="Bhargava, Pranav" userId="875ce156-f72b-43a9-aaea-36379e0bdd4b" providerId="ADAL" clId="{CDCB1176-BD04-0B4D-BE22-16E651262644}" dt="2023-04-20T14:54:14.967" v="2198" actId="12385"/>
          <ac:graphicFrameMkLst>
            <pc:docMk/>
            <pc:sldMk cId="2755433909" sldId="260"/>
            <ac:graphicFrameMk id="4" creationId="{FAAEAD4F-AB52-1FC7-0DC8-F84A7CE56F69}"/>
          </ac:graphicFrameMkLst>
        </pc:graphicFrameChg>
      </pc:sldChg>
      <pc:sldChg chg="modSp mod modShow">
        <pc:chgData name="Bhargava, Pranav" userId="875ce156-f72b-43a9-aaea-36379e0bdd4b" providerId="ADAL" clId="{CDCB1176-BD04-0B4D-BE22-16E651262644}" dt="2023-04-25T16:10:02.243" v="5565" actId="729"/>
        <pc:sldMkLst>
          <pc:docMk/>
          <pc:sldMk cId="1972105348" sldId="261"/>
        </pc:sldMkLst>
        <pc:spChg chg="mod">
          <ac:chgData name="Bhargava, Pranav" userId="875ce156-f72b-43a9-aaea-36379e0bdd4b" providerId="ADAL" clId="{CDCB1176-BD04-0B4D-BE22-16E651262644}" dt="2023-04-20T14:51:23.553" v="2098" actId="2711"/>
          <ac:spMkLst>
            <pc:docMk/>
            <pc:sldMk cId="1972105348" sldId="261"/>
            <ac:spMk id="2" creationId="{3823B482-A62C-31DF-984B-B2AE639BB485}"/>
          </ac:spMkLst>
        </pc:spChg>
        <pc:spChg chg="mod">
          <ac:chgData name="Bhargava, Pranav" userId="875ce156-f72b-43a9-aaea-36379e0bdd4b" providerId="ADAL" clId="{CDCB1176-BD04-0B4D-BE22-16E651262644}" dt="2023-04-20T14:53:25.789" v="2194" actId="404"/>
          <ac:spMkLst>
            <pc:docMk/>
            <pc:sldMk cId="1972105348" sldId="261"/>
            <ac:spMk id="3" creationId="{AF2C5C4E-36CF-F47E-E604-26A64ABC9CC3}"/>
          </ac:spMkLst>
        </pc:spChg>
        <pc:picChg chg="mod">
          <ac:chgData name="Bhargava, Pranav" userId="875ce156-f72b-43a9-aaea-36379e0bdd4b" providerId="ADAL" clId="{CDCB1176-BD04-0B4D-BE22-16E651262644}" dt="2023-04-20T14:52:12.475" v="2107" actId="1076"/>
          <ac:picMkLst>
            <pc:docMk/>
            <pc:sldMk cId="1972105348" sldId="261"/>
            <ac:picMk id="6" creationId="{62D177AB-F379-9611-35AF-B9ADB7FA167C}"/>
          </ac:picMkLst>
        </pc:picChg>
      </pc:sldChg>
      <pc:sldChg chg="del">
        <pc:chgData name="Bhargava, Pranav" userId="875ce156-f72b-43a9-aaea-36379e0bdd4b" providerId="ADAL" clId="{CDCB1176-BD04-0B4D-BE22-16E651262644}" dt="2023-04-25T05:58:13.166" v="3926" actId="2696"/>
        <pc:sldMkLst>
          <pc:docMk/>
          <pc:sldMk cId="3137075928" sldId="262"/>
        </pc:sldMkLst>
      </pc:sldChg>
      <pc:sldChg chg="modSp mod modShow">
        <pc:chgData name="Bhargava, Pranav" userId="875ce156-f72b-43a9-aaea-36379e0bdd4b" providerId="ADAL" clId="{CDCB1176-BD04-0B4D-BE22-16E651262644}" dt="2023-04-25T16:09:59.859" v="5564" actId="729"/>
        <pc:sldMkLst>
          <pc:docMk/>
          <pc:sldMk cId="2028999589" sldId="263"/>
        </pc:sldMkLst>
        <pc:graphicFrameChg chg="modGraphic">
          <ac:chgData name="Bhargava, Pranav" userId="875ce156-f72b-43a9-aaea-36379e0bdd4b" providerId="ADAL" clId="{CDCB1176-BD04-0B4D-BE22-16E651262644}" dt="2023-04-25T13:04:56.458" v="4567" actId="207"/>
          <ac:graphicFrameMkLst>
            <pc:docMk/>
            <pc:sldMk cId="2028999589" sldId="263"/>
            <ac:graphicFrameMk id="4" creationId="{FAAEAD4F-AB52-1FC7-0DC8-F84A7CE56F69}"/>
          </ac:graphicFrameMkLst>
        </pc:graphicFrameChg>
      </pc:sldChg>
      <pc:sldChg chg="new del">
        <pc:chgData name="Bhargava, Pranav" userId="875ce156-f72b-43a9-aaea-36379e0bdd4b" providerId="ADAL" clId="{CDCB1176-BD04-0B4D-BE22-16E651262644}" dt="2023-04-25T04:12:55.932" v="2217" actId="2696"/>
        <pc:sldMkLst>
          <pc:docMk/>
          <pc:sldMk cId="1436197928" sldId="264"/>
        </pc:sldMkLst>
      </pc:sldChg>
      <pc:sldChg chg="new del">
        <pc:chgData name="Bhargava, Pranav" userId="875ce156-f72b-43a9-aaea-36379e0bdd4b" providerId="ADAL" clId="{CDCB1176-BD04-0B4D-BE22-16E651262644}" dt="2023-04-25T05:32:29.726" v="3203" actId="2696"/>
        <pc:sldMkLst>
          <pc:docMk/>
          <pc:sldMk cId="2092266113" sldId="265"/>
        </pc:sldMkLst>
      </pc:sldChg>
      <pc:sldChg chg="addSp delSp modSp new mod modAnim modNotesTx">
        <pc:chgData name="Bhargava, Pranav" userId="875ce156-f72b-43a9-aaea-36379e0bdd4b" providerId="ADAL" clId="{CDCB1176-BD04-0B4D-BE22-16E651262644}" dt="2023-04-25T05:01:45.730" v="2807" actId="20577"/>
        <pc:sldMkLst>
          <pc:docMk/>
          <pc:sldMk cId="55153269" sldId="266"/>
        </pc:sldMkLst>
        <pc:spChg chg="mod">
          <ac:chgData name="Bhargava, Pranav" userId="875ce156-f72b-43a9-aaea-36379e0bdd4b" providerId="ADAL" clId="{CDCB1176-BD04-0B4D-BE22-16E651262644}" dt="2023-04-25T04:46:12.509" v="2446" actId="2711"/>
          <ac:spMkLst>
            <pc:docMk/>
            <pc:sldMk cId="55153269" sldId="266"/>
            <ac:spMk id="2" creationId="{4BEECEE6-300F-B5B8-11A2-A3D4980736D9}"/>
          </ac:spMkLst>
        </pc:spChg>
        <pc:spChg chg="del">
          <ac:chgData name="Bhargava, Pranav" userId="875ce156-f72b-43a9-aaea-36379e0bdd4b" providerId="ADAL" clId="{CDCB1176-BD04-0B4D-BE22-16E651262644}" dt="2023-04-25T04:25:01.354" v="2353"/>
          <ac:spMkLst>
            <pc:docMk/>
            <pc:sldMk cId="55153269" sldId="266"/>
            <ac:spMk id="3" creationId="{59B03169-DC5D-5225-FD48-03E00C8A4A5C}"/>
          </ac:spMkLst>
        </pc:spChg>
        <pc:picChg chg="add mod">
          <ac:chgData name="Bhargava, Pranav" userId="875ce156-f72b-43a9-aaea-36379e0bdd4b" providerId="ADAL" clId="{CDCB1176-BD04-0B4D-BE22-16E651262644}" dt="2023-04-25T04:36:35.789" v="2364"/>
          <ac:picMkLst>
            <pc:docMk/>
            <pc:sldMk cId="55153269" sldId="266"/>
            <ac:picMk id="4" creationId="{945A1247-0ABF-C4DF-0A07-4AE0C88E4601}"/>
          </ac:picMkLst>
        </pc:picChg>
      </pc:sldChg>
      <pc:sldChg chg="new del">
        <pc:chgData name="Bhargava, Pranav" userId="875ce156-f72b-43a9-aaea-36379e0bdd4b" providerId="ADAL" clId="{CDCB1176-BD04-0B4D-BE22-16E651262644}" dt="2023-04-25T04:46:52.058" v="2449" actId="2696"/>
        <pc:sldMkLst>
          <pc:docMk/>
          <pc:sldMk cId="1557132686" sldId="267"/>
        </pc:sldMkLst>
      </pc:sldChg>
      <pc:sldChg chg="addSp delSp modSp new mod modClrScheme modAnim chgLayout">
        <pc:chgData name="Bhargava, Pranav" userId="875ce156-f72b-43a9-aaea-36379e0bdd4b" providerId="ADAL" clId="{CDCB1176-BD04-0B4D-BE22-16E651262644}" dt="2023-04-25T06:23:46.693" v="4516"/>
        <pc:sldMkLst>
          <pc:docMk/>
          <pc:sldMk cId="284483877" sldId="268"/>
        </pc:sldMkLst>
        <pc:spChg chg="add mod">
          <ac:chgData name="Bhargava, Pranav" userId="875ce156-f72b-43a9-aaea-36379e0bdd4b" providerId="ADAL" clId="{CDCB1176-BD04-0B4D-BE22-16E651262644}" dt="2023-04-25T04:51:04.373" v="2482" actId="20577"/>
          <ac:spMkLst>
            <pc:docMk/>
            <pc:sldMk cId="284483877" sldId="268"/>
            <ac:spMk id="2" creationId="{3A940B8D-1042-2E2F-5185-908CD7909338}"/>
          </ac:spMkLst>
        </pc:spChg>
        <pc:spChg chg="add del mod">
          <ac:chgData name="Bhargava, Pranav" userId="875ce156-f72b-43a9-aaea-36379e0bdd4b" providerId="ADAL" clId="{CDCB1176-BD04-0B4D-BE22-16E651262644}" dt="2023-04-25T05:02:20.420" v="2812"/>
          <ac:spMkLst>
            <pc:docMk/>
            <pc:sldMk cId="284483877" sldId="268"/>
            <ac:spMk id="5" creationId="{F790BA65-B905-0247-9045-7ABD34959B26}"/>
          </ac:spMkLst>
        </pc:spChg>
        <pc:spChg chg="add mod">
          <ac:chgData name="Bhargava, Pranav" userId="875ce156-f72b-43a9-aaea-36379e0bdd4b" providerId="ADAL" clId="{CDCB1176-BD04-0B4D-BE22-16E651262644}" dt="2023-04-25T05:09:28.996" v="2958" actId="20577"/>
          <ac:spMkLst>
            <pc:docMk/>
            <pc:sldMk cId="284483877" sldId="268"/>
            <ac:spMk id="6" creationId="{66E6789E-A2DC-115F-4C27-173C6A436F8E}"/>
          </ac:spMkLst>
        </pc:spChg>
        <pc:spChg chg="add del mod">
          <ac:chgData name="Bhargava, Pranav" userId="875ce156-f72b-43a9-aaea-36379e0bdd4b" providerId="ADAL" clId="{CDCB1176-BD04-0B4D-BE22-16E651262644}" dt="2023-04-25T05:13:23.126" v="3199" actId="14100"/>
          <ac:spMkLst>
            <pc:docMk/>
            <pc:sldMk cId="284483877" sldId="268"/>
            <ac:spMk id="11" creationId="{F1C98FA7-3554-9D70-EF9C-94C481531A18}"/>
          </ac:spMkLst>
        </pc:spChg>
        <pc:spChg chg="add mod">
          <ac:chgData name="Bhargava, Pranav" userId="875ce156-f72b-43a9-aaea-36379e0bdd4b" providerId="ADAL" clId="{CDCB1176-BD04-0B4D-BE22-16E651262644}" dt="2023-04-25T05:13:16.086" v="3198" actId="114"/>
          <ac:spMkLst>
            <pc:docMk/>
            <pc:sldMk cId="284483877" sldId="268"/>
            <ac:spMk id="12" creationId="{1FC9C249-FF83-8BD9-2234-0368C656C3B2}"/>
          </ac:spMkLst>
        </pc:spChg>
        <pc:picChg chg="add mod">
          <ac:chgData name="Bhargava, Pranav" userId="875ce156-f72b-43a9-aaea-36379e0bdd4b" providerId="ADAL" clId="{CDCB1176-BD04-0B4D-BE22-16E651262644}" dt="2023-04-25T05:03:12.057" v="2946" actId="1076"/>
          <ac:picMkLst>
            <pc:docMk/>
            <pc:sldMk cId="284483877" sldId="268"/>
            <ac:picMk id="4" creationId="{F6D0D8E0-A483-BC04-AA2D-128AB1A2269E}"/>
          </ac:picMkLst>
        </pc:picChg>
        <pc:picChg chg="add del mod">
          <ac:chgData name="Bhargava, Pranav" userId="875ce156-f72b-43a9-aaea-36379e0bdd4b" providerId="ADAL" clId="{CDCB1176-BD04-0B4D-BE22-16E651262644}" dt="2023-04-25T05:35:49.329" v="3216" actId="21"/>
          <ac:picMkLst>
            <pc:docMk/>
            <pc:sldMk cId="284483877" sldId="268"/>
            <ac:picMk id="8" creationId="{2B3B1ECE-8594-DBE6-505D-1E3078234988}"/>
          </ac:picMkLst>
        </pc:picChg>
        <pc:picChg chg="add mod">
          <ac:chgData name="Bhargava, Pranav" userId="875ce156-f72b-43a9-aaea-36379e0bdd4b" providerId="ADAL" clId="{CDCB1176-BD04-0B4D-BE22-16E651262644}" dt="2023-04-25T05:05:11.310" v="2954" actId="1076"/>
          <ac:picMkLst>
            <pc:docMk/>
            <pc:sldMk cId="284483877" sldId="268"/>
            <ac:picMk id="10" creationId="{C4CC6F96-3CD0-28D7-D3CC-1C2ED446AE49}"/>
          </ac:picMkLst>
        </pc:picChg>
        <pc:picChg chg="add mod">
          <ac:chgData name="Bhargava, Pranav" userId="875ce156-f72b-43a9-aaea-36379e0bdd4b" providerId="ADAL" clId="{CDCB1176-BD04-0B4D-BE22-16E651262644}" dt="2023-04-25T05:35:47.451" v="3215" actId="1076"/>
          <ac:picMkLst>
            <pc:docMk/>
            <pc:sldMk cId="284483877" sldId="268"/>
            <ac:picMk id="14" creationId="{FA7EDFF2-F644-8F5B-C582-D887C2DCF96D}"/>
          </ac:picMkLst>
        </pc:picChg>
      </pc:sldChg>
      <pc:sldChg chg="addSp delSp modSp new mod modClrScheme modAnim chgLayout modNotesTx">
        <pc:chgData name="Bhargava, Pranav" userId="875ce156-f72b-43a9-aaea-36379e0bdd4b" providerId="ADAL" clId="{CDCB1176-BD04-0B4D-BE22-16E651262644}" dt="2023-04-25T06:24:00.182" v="4519"/>
        <pc:sldMkLst>
          <pc:docMk/>
          <pc:sldMk cId="2679477714" sldId="269"/>
        </pc:sldMkLst>
        <pc:spChg chg="del">
          <ac:chgData name="Bhargava, Pranav" userId="875ce156-f72b-43a9-aaea-36379e0bdd4b" providerId="ADAL" clId="{CDCB1176-BD04-0B4D-BE22-16E651262644}" dt="2023-04-25T05:32:26.729" v="3202" actId="700"/>
          <ac:spMkLst>
            <pc:docMk/>
            <pc:sldMk cId="2679477714" sldId="269"/>
            <ac:spMk id="2" creationId="{B83F85D6-C3A1-D8DD-E0F9-1C4A6B3C402B}"/>
          </ac:spMkLst>
        </pc:spChg>
        <pc:spChg chg="add mod">
          <ac:chgData name="Bhargava, Pranav" userId="875ce156-f72b-43a9-aaea-36379e0bdd4b" providerId="ADAL" clId="{CDCB1176-BD04-0B4D-BE22-16E651262644}" dt="2023-04-25T05:33:30.065" v="3212" actId="20577"/>
          <ac:spMkLst>
            <pc:docMk/>
            <pc:sldMk cId="2679477714" sldId="269"/>
            <ac:spMk id="3" creationId="{9E3FD9F1-6AF4-FA78-1A38-5BB0FA6B8474}"/>
          </ac:spMkLst>
        </pc:spChg>
        <pc:spChg chg="add mod">
          <ac:chgData name="Bhargava, Pranav" userId="875ce156-f72b-43a9-aaea-36379e0bdd4b" providerId="ADAL" clId="{CDCB1176-BD04-0B4D-BE22-16E651262644}" dt="2023-04-25T05:57:59.910" v="3924" actId="114"/>
          <ac:spMkLst>
            <pc:docMk/>
            <pc:sldMk cId="2679477714" sldId="269"/>
            <ac:spMk id="7" creationId="{1F28F5C1-FBEA-8BA5-3A8C-A7CF38A7E4A3}"/>
          </ac:spMkLst>
        </pc:spChg>
        <pc:spChg chg="add mod">
          <ac:chgData name="Bhargava, Pranav" userId="875ce156-f72b-43a9-aaea-36379e0bdd4b" providerId="ADAL" clId="{CDCB1176-BD04-0B4D-BE22-16E651262644}" dt="2023-04-25T05:57:59.910" v="3924" actId="114"/>
          <ac:spMkLst>
            <pc:docMk/>
            <pc:sldMk cId="2679477714" sldId="269"/>
            <ac:spMk id="10" creationId="{D30F4C70-AB73-28B8-627B-253685F67730}"/>
          </ac:spMkLst>
        </pc:spChg>
        <pc:spChg chg="add mod">
          <ac:chgData name="Bhargava, Pranav" userId="875ce156-f72b-43a9-aaea-36379e0bdd4b" providerId="ADAL" clId="{CDCB1176-BD04-0B4D-BE22-16E651262644}" dt="2023-04-25T05:58:03.790" v="3925" actId="20577"/>
          <ac:spMkLst>
            <pc:docMk/>
            <pc:sldMk cId="2679477714" sldId="269"/>
            <ac:spMk id="13" creationId="{66C20C5F-79FF-BAFF-64F1-3A81584EDBFC}"/>
          </ac:spMkLst>
        </pc:spChg>
        <pc:picChg chg="add mod">
          <ac:chgData name="Bhargava, Pranav" userId="875ce156-f72b-43a9-aaea-36379e0bdd4b" providerId="ADAL" clId="{CDCB1176-BD04-0B4D-BE22-16E651262644}" dt="2023-04-25T05:35:55.962" v="3218" actId="1076"/>
          <ac:picMkLst>
            <pc:docMk/>
            <pc:sldMk cId="2679477714" sldId="269"/>
            <ac:picMk id="4" creationId="{6CDCDB66-CE18-EE10-C892-C2B3AE4619A7}"/>
          </ac:picMkLst>
        </pc:picChg>
        <pc:picChg chg="add del mod">
          <ac:chgData name="Bhargava, Pranav" userId="875ce156-f72b-43a9-aaea-36379e0bdd4b" providerId="ADAL" clId="{CDCB1176-BD04-0B4D-BE22-16E651262644}" dt="2023-04-25T05:40:59.378" v="3366" actId="478"/>
          <ac:picMkLst>
            <pc:docMk/>
            <pc:sldMk cId="2679477714" sldId="269"/>
            <ac:picMk id="6" creationId="{F932BBAF-8A38-ADE1-55C3-898B581F7D01}"/>
          </ac:picMkLst>
        </pc:picChg>
        <pc:picChg chg="add mod">
          <ac:chgData name="Bhargava, Pranav" userId="875ce156-f72b-43a9-aaea-36379e0bdd4b" providerId="ADAL" clId="{CDCB1176-BD04-0B4D-BE22-16E651262644}" dt="2023-04-25T05:42:36.086" v="3420" actId="1076"/>
          <ac:picMkLst>
            <pc:docMk/>
            <pc:sldMk cId="2679477714" sldId="269"/>
            <ac:picMk id="9" creationId="{9B19D196-5177-F723-E08C-C9AAC2CB3B44}"/>
          </ac:picMkLst>
        </pc:picChg>
        <pc:picChg chg="add mod">
          <ac:chgData name="Bhargava, Pranav" userId="875ce156-f72b-43a9-aaea-36379e0bdd4b" providerId="ADAL" clId="{CDCB1176-BD04-0B4D-BE22-16E651262644}" dt="2023-04-25T05:53:51.722" v="3695" actId="1076"/>
          <ac:picMkLst>
            <pc:docMk/>
            <pc:sldMk cId="2679477714" sldId="269"/>
            <ac:picMk id="12" creationId="{845C582F-028A-03EA-5336-74C437BB5800}"/>
          </ac:picMkLst>
        </pc:picChg>
      </pc:sldChg>
      <pc:sldChg chg="addSp delSp modSp new add del mod modClrScheme modShow chgLayout">
        <pc:chgData name="Bhargava, Pranav" userId="875ce156-f72b-43a9-aaea-36379e0bdd4b" providerId="ADAL" clId="{CDCB1176-BD04-0B4D-BE22-16E651262644}" dt="2023-04-25T13:01:47.780" v="4546" actId="1076"/>
        <pc:sldMkLst>
          <pc:docMk/>
          <pc:sldMk cId="4228462391" sldId="270"/>
        </pc:sldMkLst>
        <pc:spChg chg="del">
          <ac:chgData name="Bhargava, Pranav" userId="875ce156-f72b-43a9-aaea-36379e0bdd4b" providerId="ADAL" clId="{CDCB1176-BD04-0B4D-BE22-16E651262644}" dt="2023-04-25T05:55:15.079" v="3798" actId="478"/>
          <ac:spMkLst>
            <pc:docMk/>
            <pc:sldMk cId="4228462391" sldId="270"/>
            <ac:spMk id="2" creationId="{857111D0-3A2B-A19C-048F-36FD32B63C43}"/>
          </ac:spMkLst>
        </pc:spChg>
        <pc:spChg chg="add mod">
          <ac:chgData name="Bhargava, Pranav" userId="875ce156-f72b-43a9-aaea-36379e0bdd4b" providerId="ADAL" clId="{CDCB1176-BD04-0B4D-BE22-16E651262644}" dt="2023-04-25T13:01:47.780" v="4546" actId="1076"/>
          <ac:spMkLst>
            <pc:docMk/>
            <pc:sldMk cId="4228462391" sldId="270"/>
            <ac:spMk id="4" creationId="{E25957F3-FDCA-D963-C68B-0FB8E9E0E9F4}"/>
          </ac:spMkLst>
        </pc:spChg>
        <pc:graphicFrameChg chg="add mod modGraphic">
          <ac:chgData name="Bhargava, Pranav" userId="875ce156-f72b-43a9-aaea-36379e0bdd4b" providerId="ADAL" clId="{CDCB1176-BD04-0B4D-BE22-16E651262644}" dt="2023-04-25T06:23:10.406" v="4512" actId="14100"/>
          <ac:graphicFrameMkLst>
            <pc:docMk/>
            <pc:sldMk cId="4228462391" sldId="270"/>
            <ac:graphicFrameMk id="3" creationId="{1077E630-8E10-9ED8-6173-FECA8B46E78A}"/>
          </ac:graphicFrameMkLst>
        </pc:graphicFrameChg>
      </pc:sldChg>
      <pc:sldChg chg="addSp modSp new mod">
        <pc:chgData name="Bhargava, Pranav" userId="875ce156-f72b-43a9-aaea-36379e0bdd4b" providerId="ADAL" clId="{CDCB1176-BD04-0B4D-BE22-16E651262644}" dt="2023-04-25T06:11:17.925" v="4203" actId="20577"/>
        <pc:sldMkLst>
          <pc:docMk/>
          <pc:sldMk cId="492045101" sldId="271"/>
        </pc:sldMkLst>
        <pc:spChg chg="mod">
          <ac:chgData name="Bhargava, Pranav" userId="875ce156-f72b-43a9-aaea-36379e0bdd4b" providerId="ADAL" clId="{CDCB1176-BD04-0B4D-BE22-16E651262644}" dt="2023-04-25T06:11:01.115" v="4200" actId="20577"/>
          <ac:spMkLst>
            <pc:docMk/>
            <pc:sldMk cId="492045101" sldId="271"/>
            <ac:spMk id="2" creationId="{CD742C58-0B4A-73AA-0EF5-DEC25FD7F32E}"/>
          </ac:spMkLst>
        </pc:spChg>
        <pc:spChg chg="add mod">
          <ac:chgData name="Bhargava, Pranav" userId="875ce156-f72b-43a9-aaea-36379e0bdd4b" providerId="ADAL" clId="{CDCB1176-BD04-0B4D-BE22-16E651262644}" dt="2023-04-25T06:11:17.925" v="4203" actId="20577"/>
          <ac:spMkLst>
            <pc:docMk/>
            <pc:sldMk cId="492045101" sldId="271"/>
            <ac:spMk id="3" creationId="{29E81DAF-04D2-EB7D-6116-E6F79F740D11}"/>
          </ac:spMkLst>
        </pc:spChg>
      </pc:sldChg>
      <pc:sldChg chg="modSp mod modShow">
        <pc:chgData name="Bhargava, Pranav" userId="875ce156-f72b-43a9-aaea-36379e0bdd4b" providerId="ADAL" clId="{CDCB1176-BD04-0B4D-BE22-16E651262644}" dt="2023-04-25T16:09:57.925" v="5563" actId="729"/>
        <pc:sldMkLst>
          <pc:docMk/>
          <pc:sldMk cId="496413264" sldId="272"/>
        </pc:sldMkLst>
        <pc:graphicFrameChg chg="modGraphic">
          <ac:chgData name="Bhargava, Pranav" userId="875ce156-f72b-43a9-aaea-36379e0bdd4b" providerId="ADAL" clId="{CDCB1176-BD04-0B4D-BE22-16E651262644}" dt="2023-04-25T13:46:14.425" v="4677" actId="20577"/>
          <ac:graphicFrameMkLst>
            <pc:docMk/>
            <pc:sldMk cId="496413264" sldId="272"/>
            <ac:graphicFrameMk id="4" creationId="{FAAEAD4F-AB52-1FC7-0DC8-F84A7CE56F69}"/>
          </ac:graphicFrameMkLst>
        </pc:graphicFrameChg>
      </pc:sldChg>
      <pc:sldChg chg="modSp mod">
        <pc:chgData name="Bhargava, Pranav" userId="875ce156-f72b-43a9-aaea-36379e0bdd4b" providerId="ADAL" clId="{CDCB1176-BD04-0B4D-BE22-16E651262644}" dt="2023-04-25T13:50:55.652" v="4812" actId="20577"/>
        <pc:sldMkLst>
          <pc:docMk/>
          <pc:sldMk cId="2570874447" sldId="275"/>
        </pc:sldMkLst>
        <pc:graphicFrameChg chg="mod modGraphic">
          <ac:chgData name="Bhargava, Pranav" userId="875ce156-f72b-43a9-aaea-36379e0bdd4b" providerId="ADAL" clId="{CDCB1176-BD04-0B4D-BE22-16E651262644}" dt="2023-04-25T13:50:55.652" v="4812" actId="20577"/>
          <ac:graphicFrameMkLst>
            <pc:docMk/>
            <pc:sldMk cId="2570874447" sldId="275"/>
            <ac:graphicFrameMk id="7" creationId="{F240EAAD-E98C-4DDB-34E1-0A7099904CB7}"/>
          </ac:graphicFrameMkLst>
        </pc:graphicFrameChg>
      </pc:sldChg>
      <pc:sldChg chg="addSp delSp modSp new mod modClrScheme modAnim chgLayout">
        <pc:chgData name="Bhargava, Pranav" userId="875ce156-f72b-43a9-aaea-36379e0bdd4b" providerId="ADAL" clId="{CDCB1176-BD04-0B4D-BE22-16E651262644}" dt="2023-04-25T15:50:05.989" v="5561" actId="14100"/>
        <pc:sldMkLst>
          <pc:docMk/>
          <pc:sldMk cId="1419809364" sldId="276"/>
        </pc:sldMkLst>
        <pc:spChg chg="del">
          <ac:chgData name="Bhargava, Pranav" userId="875ce156-f72b-43a9-aaea-36379e0bdd4b" providerId="ADAL" clId="{CDCB1176-BD04-0B4D-BE22-16E651262644}" dt="2023-04-25T13:57:33.995" v="4814" actId="700"/>
          <ac:spMkLst>
            <pc:docMk/>
            <pc:sldMk cId="1419809364" sldId="276"/>
            <ac:spMk id="2" creationId="{9398E9BE-9A38-BB1F-898B-99F944E60259}"/>
          </ac:spMkLst>
        </pc:spChg>
        <pc:spChg chg="add del mod">
          <ac:chgData name="Bhargava, Pranav" userId="875ce156-f72b-43a9-aaea-36379e0bdd4b" providerId="ADAL" clId="{CDCB1176-BD04-0B4D-BE22-16E651262644}" dt="2023-04-25T14:01:46.281" v="4843"/>
          <ac:spMkLst>
            <pc:docMk/>
            <pc:sldMk cId="1419809364" sldId="276"/>
            <ac:spMk id="8" creationId="{D5B75B3A-B325-0030-D6B6-A61D5154862D}"/>
          </ac:spMkLst>
        </pc:spChg>
        <pc:spChg chg="add del mod ord">
          <ac:chgData name="Bhargava, Pranav" userId="875ce156-f72b-43a9-aaea-36379e0bdd4b" providerId="ADAL" clId="{CDCB1176-BD04-0B4D-BE22-16E651262644}" dt="2023-04-25T14:01:45.571" v="4841" actId="478"/>
          <ac:spMkLst>
            <pc:docMk/>
            <pc:sldMk cId="1419809364" sldId="276"/>
            <ac:spMk id="9" creationId="{8ED0EE51-42D6-0B08-347A-C7990C639FFE}"/>
          </ac:spMkLst>
        </pc:spChg>
        <pc:spChg chg="add del mod">
          <ac:chgData name="Bhargava, Pranav" userId="875ce156-f72b-43a9-aaea-36379e0bdd4b" providerId="ADAL" clId="{CDCB1176-BD04-0B4D-BE22-16E651262644}" dt="2023-04-25T14:04:32.843" v="5144" actId="478"/>
          <ac:spMkLst>
            <pc:docMk/>
            <pc:sldMk cId="1419809364" sldId="276"/>
            <ac:spMk id="10" creationId="{81DA749C-F13A-DA12-9A6C-EEE520A7CF6C}"/>
          </ac:spMkLst>
        </pc:spChg>
        <pc:spChg chg="add mod">
          <ac:chgData name="Bhargava, Pranav" userId="875ce156-f72b-43a9-aaea-36379e0bdd4b" providerId="ADAL" clId="{CDCB1176-BD04-0B4D-BE22-16E651262644}" dt="2023-04-25T15:50:05.989" v="5561" actId="14100"/>
          <ac:spMkLst>
            <pc:docMk/>
            <pc:sldMk cId="1419809364" sldId="276"/>
            <ac:spMk id="11" creationId="{E40EED25-2667-AC2A-3138-8D79FEC59AF0}"/>
          </ac:spMkLst>
        </pc:spChg>
        <pc:spChg chg="add mod">
          <ac:chgData name="Bhargava, Pranav" userId="875ce156-f72b-43a9-aaea-36379e0bdd4b" providerId="ADAL" clId="{CDCB1176-BD04-0B4D-BE22-16E651262644}" dt="2023-04-25T14:09:44.285" v="5485" actId="1076"/>
          <ac:spMkLst>
            <pc:docMk/>
            <pc:sldMk cId="1419809364" sldId="276"/>
            <ac:spMk id="12" creationId="{744F9C5A-092B-01EA-8236-21EA2BF3F1F2}"/>
          </ac:spMkLst>
        </pc:spChg>
        <pc:graphicFrameChg chg="add del mod modGraphic">
          <ac:chgData name="Bhargava, Pranav" userId="875ce156-f72b-43a9-aaea-36379e0bdd4b" providerId="ADAL" clId="{CDCB1176-BD04-0B4D-BE22-16E651262644}" dt="2023-04-25T14:00:25.362" v="4827" actId="478"/>
          <ac:graphicFrameMkLst>
            <pc:docMk/>
            <pc:sldMk cId="1419809364" sldId="276"/>
            <ac:graphicFrameMk id="5" creationId="{8507B9E6-CAC3-C111-53EA-4065DE86E69E}"/>
          </ac:graphicFrameMkLst>
        </pc:graphicFrameChg>
        <pc:picChg chg="add del mod">
          <ac:chgData name="Bhargava, Pranav" userId="875ce156-f72b-43a9-aaea-36379e0bdd4b" providerId="ADAL" clId="{CDCB1176-BD04-0B4D-BE22-16E651262644}" dt="2023-04-25T14:00:26.707" v="4828" actId="478"/>
          <ac:picMkLst>
            <pc:docMk/>
            <pc:sldMk cId="1419809364" sldId="276"/>
            <ac:picMk id="4" creationId="{653A7BE3-E714-DD98-7165-E12578AB3B54}"/>
          </ac:picMkLst>
        </pc:picChg>
        <pc:picChg chg="add mod">
          <ac:chgData name="Bhargava, Pranav" userId="875ce156-f72b-43a9-aaea-36379e0bdd4b" providerId="ADAL" clId="{CDCB1176-BD04-0B4D-BE22-16E651262644}" dt="2023-04-25T14:04:49.436" v="5149" actId="1076"/>
          <ac:picMkLst>
            <pc:docMk/>
            <pc:sldMk cId="1419809364" sldId="276"/>
            <ac:picMk id="7" creationId="{20062B6D-5B9A-2246-EE5D-E317B8F20F21}"/>
          </ac:picMkLst>
        </pc:picChg>
      </pc:sldChg>
      <pc:sldChg chg="new del">
        <pc:chgData name="Bhargava, Pranav" userId="875ce156-f72b-43a9-aaea-36379e0bdd4b" providerId="ADAL" clId="{CDCB1176-BD04-0B4D-BE22-16E651262644}" dt="2023-04-25T14:05:12.182" v="5152" actId="2696"/>
        <pc:sldMkLst>
          <pc:docMk/>
          <pc:sldMk cId="3969355717" sldId="277"/>
        </pc:sldMkLst>
      </pc:sldChg>
      <pc:sldChg chg="addSp delSp modSp add mod">
        <pc:chgData name="Bhargava, Pranav" userId="875ce156-f72b-43a9-aaea-36379e0bdd4b" providerId="ADAL" clId="{CDCB1176-BD04-0B4D-BE22-16E651262644}" dt="2023-04-25T14:12:11.985" v="5540" actId="1076"/>
        <pc:sldMkLst>
          <pc:docMk/>
          <pc:sldMk cId="2183763155" sldId="278"/>
        </pc:sldMkLst>
        <pc:spChg chg="add mod">
          <ac:chgData name="Bhargava, Pranav" userId="875ce156-f72b-43a9-aaea-36379e0bdd4b" providerId="ADAL" clId="{CDCB1176-BD04-0B4D-BE22-16E651262644}" dt="2023-04-25T14:12:11.985" v="5540" actId="1076"/>
          <ac:spMkLst>
            <pc:docMk/>
            <pc:sldMk cId="2183763155" sldId="278"/>
            <ac:spMk id="3" creationId="{115BA5B6-8F64-DDAF-D088-2FD8FFAB83BF}"/>
          </ac:spMkLst>
        </pc:spChg>
        <pc:spChg chg="mod">
          <ac:chgData name="Bhargava, Pranav" userId="875ce156-f72b-43a9-aaea-36379e0bdd4b" providerId="ADAL" clId="{CDCB1176-BD04-0B4D-BE22-16E651262644}" dt="2023-04-25T14:12:02.035" v="5539" actId="2710"/>
          <ac:spMkLst>
            <pc:docMk/>
            <pc:sldMk cId="2183763155" sldId="278"/>
            <ac:spMk id="11" creationId="{E40EED25-2667-AC2A-3138-8D79FEC59AF0}"/>
          </ac:spMkLst>
        </pc:spChg>
        <pc:graphicFrameChg chg="add mod modGraphic">
          <ac:chgData name="Bhargava, Pranav" userId="875ce156-f72b-43a9-aaea-36379e0bdd4b" providerId="ADAL" clId="{CDCB1176-BD04-0B4D-BE22-16E651262644}" dt="2023-04-25T14:12:11.985" v="5540" actId="1076"/>
          <ac:graphicFrameMkLst>
            <pc:docMk/>
            <pc:sldMk cId="2183763155" sldId="278"/>
            <ac:graphicFrameMk id="2" creationId="{26CEE914-5917-CED8-A271-393753E1A445}"/>
          </ac:graphicFrameMkLst>
        </pc:graphicFrameChg>
        <pc:picChg chg="del">
          <ac:chgData name="Bhargava, Pranav" userId="875ce156-f72b-43a9-aaea-36379e0bdd4b" providerId="ADAL" clId="{CDCB1176-BD04-0B4D-BE22-16E651262644}" dt="2023-04-25T14:05:14.909" v="5153" actId="478"/>
          <ac:picMkLst>
            <pc:docMk/>
            <pc:sldMk cId="2183763155" sldId="278"/>
            <ac:picMk id="7" creationId="{20062B6D-5B9A-2246-EE5D-E317B8F20F21}"/>
          </ac:picMkLst>
        </pc:picChg>
      </pc:sldChg>
      <pc:sldChg chg="modSp new mod">
        <pc:chgData name="Bhargava, Pranav" userId="875ce156-f72b-43a9-aaea-36379e0bdd4b" providerId="ADAL" clId="{CDCB1176-BD04-0B4D-BE22-16E651262644}" dt="2023-04-25T14:39:56.490" v="5560" actId="403"/>
        <pc:sldMkLst>
          <pc:docMk/>
          <pc:sldMk cId="2927005474" sldId="280"/>
        </pc:sldMkLst>
        <pc:spChg chg="mod">
          <ac:chgData name="Bhargava, Pranav" userId="875ce156-f72b-43a9-aaea-36379e0bdd4b" providerId="ADAL" clId="{CDCB1176-BD04-0B4D-BE22-16E651262644}" dt="2023-04-25T14:39:56.490" v="5560" actId="403"/>
          <ac:spMkLst>
            <pc:docMk/>
            <pc:sldMk cId="2927005474" sldId="280"/>
            <ac:spMk id="2" creationId="{B34D9D90-11EE-3EE3-88B8-705798BCA5F2}"/>
          </ac:spMkLst>
        </pc:spChg>
      </pc:sldChg>
    </pc:docChg>
  </pc:docChgLst>
  <pc:docChgLst>
    <pc:chgData name="Iyer, Rohini" userId="S::rohini_iyer@hks.harvard.edu::50eb8205-ec1f-46ad-a39e-ffb68b6ff4f8" providerId="AD" clId="Web-{25A281E9-49D1-42CC-E31C-F621D3935874}"/>
    <pc:docChg chg="addSld delSld modSld">
      <pc:chgData name="Iyer, Rohini" userId="S::rohini_iyer@hks.harvard.edu::50eb8205-ec1f-46ad-a39e-ffb68b6ff4f8" providerId="AD" clId="Web-{25A281E9-49D1-42CC-E31C-F621D3935874}" dt="2023-04-20T20:11:14.399" v="2094"/>
      <pc:docMkLst>
        <pc:docMk/>
      </pc:docMkLst>
      <pc:sldChg chg="modSp">
        <pc:chgData name="Iyer, Rohini" userId="S::rohini_iyer@hks.harvard.edu::50eb8205-ec1f-46ad-a39e-ffb68b6ff4f8" providerId="AD" clId="Web-{25A281E9-49D1-42CC-E31C-F621D3935874}" dt="2023-04-20T14:54:20.318" v="2029" actId="1076"/>
        <pc:sldMkLst>
          <pc:docMk/>
          <pc:sldMk cId="1164362630" sldId="256"/>
        </pc:sldMkLst>
        <pc:spChg chg="mod">
          <ac:chgData name="Iyer, Rohini" userId="S::rohini_iyer@hks.harvard.edu::50eb8205-ec1f-46ad-a39e-ffb68b6ff4f8" providerId="AD" clId="Web-{25A281E9-49D1-42CC-E31C-F621D3935874}" dt="2023-04-20T14:51:18.905" v="2006" actId="20577"/>
          <ac:spMkLst>
            <pc:docMk/>
            <pc:sldMk cId="1164362630" sldId="256"/>
            <ac:spMk id="2" creationId="{C745FE5C-83C2-5717-53D0-CCED41235EA7}"/>
          </ac:spMkLst>
        </pc:spChg>
        <pc:spChg chg="mod">
          <ac:chgData name="Iyer, Rohini" userId="S::rohini_iyer@hks.harvard.edu::50eb8205-ec1f-46ad-a39e-ffb68b6ff4f8" providerId="AD" clId="Web-{25A281E9-49D1-42CC-E31C-F621D3935874}" dt="2023-04-20T14:52:15.188" v="2023" actId="20577"/>
          <ac:spMkLst>
            <pc:docMk/>
            <pc:sldMk cId="1164362630" sldId="256"/>
            <ac:spMk id="3" creationId="{D121F224-4D5F-D508-B2D2-F0D6AC43567F}"/>
          </ac:spMkLst>
        </pc:spChg>
        <pc:picChg chg="mod">
          <ac:chgData name="Iyer, Rohini" userId="S::rohini_iyer@hks.harvard.edu::50eb8205-ec1f-46ad-a39e-ffb68b6ff4f8" providerId="AD" clId="Web-{25A281E9-49D1-42CC-E31C-F621D3935874}" dt="2023-04-20T14:54:20.318" v="2029" actId="1076"/>
          <ac:picMkLst>
            <pc:docMk/>
            <pc:sldMk cId="1164362630" sldId="256"/>
            <ac:picMk id="4" creationId="{02EB3A55-5B57-E13A-E506-3FEF7F099C46}"/>
          </ac:picMkLst>
        </pc:picChg>
      </pc:sldChg>
      <pc:sldChg chg="new del">
        <pc:chgData name="Iyer, Rohini" userId="S::rohini_iyer@hks.harvard.edu::50eb8205-ec1f-46ad-a39e-ffb68b6ff4f8" providerId="AD" clId="Web-{25A281E9-49D1-42CC-E31C-F621D3935874}" dt="2023-04-19T22:09:27.555" v="2"/>
        <pc:sldMkLst>
          <pc:docMk/>
          <pc:sldMk cId="3518178859" sldId="257"/>
        </pc:sldMkLst>
      </pc:sldChg>
      <pc:sldChg chg="modSp new">
        <pc:chgData name="Iyer, Rohini" userId="S::rohini_iyer@hks.harvard.edu::50eb8205-ec1f-46ad-a39e-ffb68b6ff4f8" providerId="AD" clId="Web-{25A281E9-49D1-42CC-E31C-F621D3935874}" dt="2023-04-20T14:25:06.830" v="1742" actId="20577"/>
        <pc:sldMkLst>
          <pc:docMk/>
          <pc:sldMk cId="792097920" sldId="258"/>
        </pc:sldMkLst>
        <pc:spChg chg="mod">
          <ac:chgData name="Iyer, Rohini" userId="S::rohini_iyer@hks.harvard.edu::50eb8205-ec1f-46ad-a39e-ffb68b6ff4f8" providerId="AD" clId="Web-{25A281E9-49D1-42CC-E31C-F621D3935874}" dt="2023-04-20T14:13:58.023" v="1720" actId="20577"/>
          <ac:spMkLst>
            <pc:docMk/>
            <pc:sldMk cId="792097920" sldId="258"/>
            <ac:spMk id="2" creationId="{3823B482-A62C-31DF-984B-B2AE639BB485}"/>
          </ac:spMkLst>
        </pc:spChg>
        <pc:spChg chg="mod">
          <ac:chgData name="Iyer, Rohini" userId="S::rohini_iyer@hks.harvard.edu::50eb8205-ec1f-46ad-a39e-ffb68b6ff4f8" providerId="AD" clId="Web-{25A281E9-49D1-42CC-E31C-F621D3935874}" dt="2023-04-20T14:25:06.830" v="1742" actId="20577"/>
          <ac:spMkLst>
            <pc:docMk/>
            <pc:sldMk cId="792097920" sldId="258"/>
            <ac:spMk id="3" creationId="{AF2C5C4E-36CF-F47E-E604-26A64ABC9CC3}"/>
          </ac:spMkLst>
        </pc:spChg>
      </pc:sldChg>
      <pc:sldChg chg="modSp add replId">
        <pc:chgData name="Iyer, Rohini" userId="S::rohini_iyer@hks.harvard.edu::50eb8205-ec1f-46ad-a39e-ffb68b6ff4f8" providerId="AD" clId="Web-{25A281E9-49D1-42CC-E31C-F621D3935874}" dt="2023-04-19T22:11:44.342" v="30" actId="20577"/>
        <pc:sldMkLst>
          <pc:docMk/>
          <pc:sldMk cId="2804442507" sldId="259"/>
        </pc:sldMkLst>
        <pc:spChg chg="mod">
          <ac:chgData name="Iyer, Rohini" userId="S::rohini_iyer@hks.harvard.edu::50eb8205-ec1f-46ad-a39e-ffb68b6ff4f8" providerId="AD" clId="Web-{25A281E9-49D1-42CC-E31C-F621D3935874}" dt="2023-04-19T22:11:44.342" v="30" actId="20577"/>
          <ac:spMkLst>
            <pc:docMk/>
            <pc:sldMk cId="2804442507" sldId="259"/>
            <ac:spMk id="2" creationId="{3823B482-A62C-31DF-984B-B2AE639BB485}"/>
          </ac:spMkLst>
        </pc:spChg>
      </pc:sldChg>
      <pc:sldChg chg="addSp delSp modSp add replId">
        <pc:chgData name="Iyer, Rohini" userId="S::rohini_iyer@hks.harvard.edu::50eb8205-ec1f-46ad-a39e-ffb68b6ff4f8" providerId="AD" clId="Web-{25A281E9-49D1-42CC-E31C-F621D3935874}" dt="2023-04-20T14:48:13.336" v="1910"/>
        <pc:sldMkLst>
          <pc:docMk/>
          <pc:sldMk cId="2755433909" sldId="260"/>
        </pc:sldMkLst>
        <pc:spChg chg="mod">
          <ac:chgData name="Iyer, Rohini" userId="S::rohini_iyer@hks.harvard.edu::50eb8205-ec1f-46ad-a39e-ffb68b6ff4f8" providerId="AD" clId="Web-{25A281E9-49D1-42CC-E31C-F621D3935874}" dt="2023-04-20T06:00:16.814" v="707" actId="20577"/>
          <ac:spMkLst>
            <pc:docMk/>
            <pc:sldMk cId="2755433909" sldId="260"/>
            <ac:spMk id="2" creationId="{3823B482-A62C-31DF-984B-B2AE639BB485}"/>
          </ac:spMkLst>
        </pc:spChg>
        <pc:spChg chg="del">
          <ac:chgData name="Iyer, Rohini" userId="S::rohini_iyer@hks.harvard.edu::50eb8205-ec1f-46ad-a39e-ffb68b6ff4f8" providerId="AD" clId="Web-{25A281E9-49D1-42CC-E31C-F621D3935874}" dt="2023-04-19T22:46:58.786" v="38"/>
          <ac:spMkLst>
            <pc:docMk/>
            <pc:sldMk cId="2755433909" sldId="260"/>
            <ac:spMk id="3" creationId="{AF2C5C4E-36CF-F47E-E604-26A64ABC9CC3}"/>
          </ac:spMkLst>
        </pc:spChg>
        <pc:spChg chg="add mod">
          <ac:chgData name="Iyer, Rohini" userId="S::rohini_iyer@hks.harvard.edu::50eb8205-ec1f-46ad-a39e-ffb68b6ff4f8" providerId="AD" clId="Web-{25A281E9-49D1-42CC-E31C-F621D3935874}" dt="2023-04-20T14:14:32.837" v="1721" actId="1076"/>
          <ac:spMkLst>
            <pc:docMk/>
            <pc:sldMk cId="2755433909" sldId="260"/>
            <ac:spMk id="5" creationId="{8B336D2D-A6AA-ECA5-666E-A329BA0A6B24}"/>
          </ac:spMkLst>
        </pc:spChg>
        <pc:spChg chg="add mod">
          <ac:chgData name="Iyer, Rohini" userId="S::rohini_iyer@hks.harvard.edu::50eb8205-ec1f-46ad-a39e-ffb68b6ff4f8" providerId="AD" clId="Web-{25A281E9-49D1-42CC-E31C-F621D3935874}" dt="2023-04-20T14:23:43.842" v="1732" actId="1076"/>
          <ac:spMkLst>
            <pc:docMk/>
            <pc:sldMk cId="2755433909" sldId="260"/>
            <ac:spMk id="6" creationId="{722A8AB5-2381-E4E0-05DB-9C9EAA1AFD18}"/>
          </ac:spMkLst>
        </pc:spChg>
        <pc:spChg chg="add del mod">
          <ac:chgData name="Iyer, Rohini" userId="S::rohini_iyer@hks.harvard.edu::50eb8205-ec1f-46ad-a39e-ffb68b6ff4f8" providerId="AD" clId="Web-{25A281E9-49D1-42CC-E31C-F621D3935874}" dt="2023-04-20T14:28:53.354" v="1771"/>
          <ac:spMkLst>
            <pc:docMk/>
            <pc:sldMk cId="2755433909" sldId="260"/>
            <ac:spMk id="7" creationId="{2BA10C94-3393-9694-1929-ADB810FB33F6}"/>
          </ac:spMkLst>
        </pc:spChg>
        <pc:graphicFrameChg chg="add del mod ord modGraphic">
          <ac:chgData name="Iyer, Rohini" userId="S::rohini_iyer@hks.harvard.edu::50eb8205-ec1f-46ad-a39e-ffb68b6ff4f8" providerId="AD" clId="Web-{25A281E9-49D1-42CC-E31C-F621D3935874}" dt="2023-04-20T14:48:13.336" v="1910"/>
          <ac:graphicFrameMkLst>
            <pc:docMk/>
            <pc:sldMk cId="2755433909" sldId="260"/>
            <ac:graphicFrameMk id="4" creationId="{FAAEAD4F-AB52-1FC7-0DC8-F84A7CE56F69}"/>
          </ac:graphicFrameMkLst>
        </pc:graphicFrameChg>
      </pc:sldChg>
      <pc:sldChg chg="addSp delSp modSp add replId">
        <pc:chgData name="Iyer, Rohini" userId="S::rohini_iyer@hks.harvard.edu::50eb8205-ec1f-46ad-a39e-ffb68b6ff4f8" providerId="AD" clId="Web-{25A281E9-49D1-42CC-E31C-F621D3935874}" dt="2023-04-20T14:54:04.068" v="2027" actId="1076"/>
        <pc:sldMkLst>
          <pc:docMk/>
          <pc:sldMk cId="1972105348" sldId="261"/>
        </pc:sldMkLst>
        <pc:spChg chg="mod">
          <ac:chgData name="Iyer, Rohini" userId="S::rohini_iyer@hks.harvard.edu::50eb8205-ec1f-46ad-a39e-ffb68b6ff4f8" providerId="AD" clId="Web-{25A281E9-49D1-42CC-E31C-F621D3935874}" dt="2023-04-20T06:06:22.700" v="858" actId="20577"/>
          <ac:spMkLst>
            <pc:docMk/>
            <pc:sldMk cId="1972105348" sldId="261"/>
            <ac:spMk id="2" creationId="{3823B482-A62C-31DF-984B-B2AE639BB485}"/>
          </ac:spMkLst>
        </pc:spChg>
        <pc:spChg chg="mod">
          <ac:chgData name="Iyer, Rohini" userId="S::rohini_iyer@hks.harvard.edu::50eb8205-ec1f-46ad-a39e-ffb68b6ff4f8" providerId="AD" clId="Web-{25A281E9-49D1-42CC-E31C-F621D3935874}" dt="2023-04-20T14:26:16.973" v="1747" actId="20577"/>
          <ac:spMkLst>
            <pc:docMk/>
            <pc:sldMk cId="1972105348" sldId="261"/>
            <ac:spMk id="3" creationId="{AF2C5C4E-36CF-F47E-E604-26A64ABC9CC3}"/>
          </ac:spMkLst>
        </pc:spChg>
        <pc:picChg chg="add mod">
          <ac:chgData name="Iyer, Rohini" userId="S::rohini_iyer@hks.harvard.edu::50eb8205-ec1f-46ad-a39e-ffb68b6ff4f8" providerId="AD" clId="Web-{25A281E9-49D1-42CC-E31C-F621D3935874}" dt="2023-04-20T14:54:00.474" v="2025" actId="1076"/>
          <ac:picMkLst>
            <pc:docMk/>
            <pc:sldMk cId="1972105348" sldId="261"/>
            <ac:picMk id="4" creationId="{DF9C4178-4547-996D-D65C-F1C2CC60465E}"/>
          </ac:picMkLst>
        </pc:picChg>
        <pc:picChg chg="add del mod">
          <ac:chgData name="Iyer, Rohini" userId="S::rohini_iyer@hks.harvard.edu::50eb8205-ec1f-46ad-a39e-ffb68b6ff4f8" providerId="AD" clId="Web-{25A281E9-49D1-42CC-E31C-F621D3935874}" dt="2023-04-20T06:12:24.648" v="899"/>
          <ac:picMkLst>
            <pc:docMk/>
            <pc:sldMk cId="1972105348" sldId="261"/>
            <ac:picMk id="5" creationId="{50F1C1BD-2E16-81B5-0EA9-9BE190BDF7A7}"/>
          </ac:picMkLst>
        </pc:picChg>
        <pc:picChg chg="add mod">
          <ac:chgData name="Iyer, Rohini" userId="S::rohini_iyer@hks.harvard.edu::50eb8205-ec1f-46ad-a39e-ffb68b6ff4f8" providerId="AD" clId="Web-{25A281E9-49D1-42CC-E31C-F621D3935874}" dt="2023-04-20T14:54:04.068" v="2027" actId="1076"/>
          <ac:picMkLst>
            <pc:docMk/>
            <pc:sldMk cId="1972105348" sldId="261"/>
            <ac:picMk id="6" creationId="{62D177AB-F379-9611-35AF-B9ADB7FA167C}"/>
          </ac:picMkLst>
        </pc:picChg>
        <pc:picChg chg="add del mod">
          <ac:chgData name="Iyer, Rohini" userId="S::rohini_iyer@hks.harvard.edu::50eb8205-ec1f-46ad-a39e-ffb68b6ff4f8" providerId="AD" clId="Web-{25A281E9-49D1-42CC-E31C-F621D3935874}" dt="2023-04-20T06:12:04.820" v="897"/>
          <ac:picMkLst>
            <pc:docMk/>
            <pc:sldMk cId="1972105348" sldId="261"/>
            <ac:picMk id="7" creationId="{86D8F402-C583-B040-0261-22C45245F682}"/>
          </ac:picMkLst>
        </pc:picChg>
        <pc:picChg chg="add mod">
          <ac:chgData name="Iyer, Rohini" userId="S::rohini_iyer@hks.harvard.edu::50eb8205-ec1f-46ad-a39e-ffb68b6ff4f8" providerId="AD" clId="Web-{25A281E9-49D1-42CC-E31C-F621D3935874}" dt="2023-04-20T14:53:57.145" v="2024" actId="1076"/>
          <ac:picMkLst>
            <pc:docMk/>
            <pc:sldMk cId="1972105348" sldId="261"/>
            <ac:picMk id="8" creationId="{B8B5A584-159F-D3CE-445C-0C9E6E76D183}"/>
          </ac:picMkLst>
        </pc:picChg>
      </pc:sldChg>
      <pc:sldChg chg="addSp delSp modSp new">
        <pc:chgData name="Iyer, Rohini" userId="S::rohini_iyer@hks.harvard.edu::50eb8205-ec1f-46ad-a39e-ffb68b6ff4f8" providerId="AD" clId="Web-{25A281E9-49D1-42CC-E31C-F621D3935874}" dt="2023-04-20T20:11:14.399" v="2094"/>
        <pc:sldMkLst>
          <pc:docMk/>
          <pc:sldMk cId="3137075928" sldId="262"/>
        </pc:sldMkLst>
        <pc:spChg chg="mod">
          <ac:chgData name="Iyer, Rohini" userId="S::rohini_iyer@hks.harvard.edu::50eb8205-ec1f-46ad-a39e-ffb68b6ff4f8" providerId="AD" clId="Web-{25A281E9-49D1-42CC-E31C-F621D3935874}" dt="2023-04-20T20:10:45.493" v="2033" actId="20577"/>
          <ac:spMkLst>
            <pc:docMk/>
            <pc:sldMk cId="3137075928" sldId="262"/>
            <ac:spMk id="2" creationId="{96572481-C16A-B9E0-BE03-F04F7FBCAE11}"/>
          </ac:spMkLst>
        </pc:spChg>
        <pc:spChg chg="del">
          <ac:chgData name="Iyer, Rohini" userId="S::rohini_iyer@hks.harvard.edu::50eb8205-ec1f-46ad-a39e-ffb68b6ff4f8" providerId="AD" clId="Web-{25A281E9-49D1-42CC-E31C-F621D3935874}" dt="2023-04-20T20:10:55.837" v="2034"/>
          <ac:spMkLst>
            <pc:docMk/>
            <pc:sldMk cId="3137075928" sldId="262"/>
            <ac:spMk id="3" creationId="{5308243F-173B-0E6D-99FE-A245508D395B}"/>
          </ac:spMkLst>
        </pc:spChg>
        <pc:graphicFrameChg chg="add mod ord modGraphic">
          <ac:chgData name="Iyer, Rohini" userId="S::rohini_iyer@hks.harvard.edu::50eb8205-ec1f-46ad-a39e-ffb68b6ff4f8" providerId="AD" clId="Web-{25A281E9-49D1-42CC-E31C-F621D3935874}" dt="2023-04-20T20:11:14.399" v="2094"/>
          <ac:graphicFrameMkLst>
            <pc:docMk/>
            <pc:sldMk cId="3137075928" sldId="262"/>
            <ac:graphicFrameMk id="4" creationId="{73FBB3B5-2B2B-4BF9-16BE-C27B3862E59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01289-4ABF-48F4-B38C-93D21D7190F8}" type="datetimeFigureOut">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459C6-53E5-425E-B53D-7A09C919163F}" type="slidenum">
              <a:t>‹#›</a:t>
            </a:fld>
            <a:endParaRPr lang="en-US"/>
          </a:p>
        </p:txBody>
      </p:sp>
    </p:spTree>
    <p:extLst>
      <p:ext uri="{BB962C8B-B14F-4D97-AF65-F5344CB8AC3E}">
        <p14:creationId xmlns:p14="http://schemas.microsoft.com/office/powerpoint/2010/main" val="283346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Play the song</a:t>
            </a:r>
          </a:p>
          <a:p>
            <a:pPr marL="228600" indent="-228600">
              <a:buAutoNum type="arabicPeriod"/>
            </a:pPr>
            <a:r>
              <a:rPr lang="en-US"/>
              <a:t>Ask audience to predict the popularity – subjective assessment but we provide an objective way of assessing a song’s popularity</a:t>
            </a:r>
          </a:p>
          <a:p>
            <a:pPr marL="228600" indent="-228600">
              <a:buAutoNum type="arabicPeriod"/>
            </a:pPr>
            <a:r>
              <a:rPr lang="en-US"/>
              <a:t>Hold the results till the end of the presentation</a:t>
            </a:r>
          </a:p>
        </p:txBody>
      </p:sp>
      <p:sp>
        <p:nvSpPr>
          <p:cNvPr id="4" name="Slide Number Placeholder 3"/>
          <p:cNvSpPr>
            <a:spLocks noGrp="1"/>
          </p:cNvSpPr>
          <p:nvPr>
            <p:ph type="sldNum" sz="quarter" idx="5"/>
          </p:nvPr>
        </p:nvSpPr>
        <p:spPr/>
        <p:txBody>
          <a:bodyPr/>
          <a:lstStyle/>
          <a:p>
            <a:fld id="{2BC459C6-53E5-425E-B53D-7A09C919163F}" type="slidenum">
              <a:rPr lang="en-US" smtClean="0"/>
              <a:t>2</a:t>
            </a:fld>
            <a:endParaRPr lang="en-US"/>
          </a:p>
        </p:txBody>
      </p:sp>
    </p:spTree>
    <p:extLst>
      <p:ext uri="{BB962C8B-B14F-4D97-AF65-F5344CB8AC3E}">
        <p14:creationId xmlns:p14="http://schemas.microsoft.com/office/powerpoint/2010/main" val="367857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Stream per views – helps normalize scale effect. Stream and Views in absolute terms could be very high due to scale effect. We wanted to have a fair measure of a popularity. </a:t>
            </a:r>
          </a:p>
        </p:txBody>
      </p:sp>
      <p:sp>
        <p:nvSpPr>
          <p:cNvPr id="4" name="Slide Number Placeholder 3"/>
          <p:cNvSpPr>
            <a:spLocks noGrp="1"/>
          </p:cNvSpPr>
          <p:nvPr>
            <p:ph type="sldNum" sz="quarter" idx="5"/>
          </p:nvPr>
        </p:nvSpPr>
        <p:spPr/>
        <p:txBody>
          <a:bodyPr/>
          <a:lstStyle/>
          <a:p>
            <a:fld id="{2BC459C6-53E5-425E-B53D-7A09C919163F}" type="slidenum">
              <a:rPr lang="en-US" smtClean="0"/>
              <a:t>4</a:t>
            </a:fld>
            <a:endParaRPr lang="en-US"/>
          </a:p>
        </p:txBody>
      </p:sp>
    </p:spTree>
    <p:extLst>
      <p:ext uri="{BB962C8B-B14F-4D97-AF65-F5344CB8AC3E}">
        <p14:creationId xmlns:p14="http://schemas.microsoft.com/office/powerpoint/2010/main" val="19090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Boosting best for training data, followed by RF, Bagging, OLS, KNN</a:t>
            </a:r>
          </a:p>
          <a:p>
            <a:r>
              <a:rPr lang="en-US">
                <a:cs typeface="Calibri"/>
              </a:rPr>
              <a:t>OLS best for test data, followed by KNN, RF, Boosting, Bagging</a:t>
            </a:r>
          </a:p>
        </p:txBody>
      </p:sp>
      <p:sp>
        <p:nvSpPr>
          <p:cNvPr id="4" name="Slide Number Placeholder 3"/>
          <p:cNvSpPr>
            <a:spLocks noGrp="1"/>
          </p:cNvSpPr>
          <p:nvPr>
            <p:ph type="sldNum" sz="quarter" idx="5"/>
          </p:nvPr>
        </p:nvSpPr>
        <p:spPr/>
        <p:txBody>
          <a:bodyPr/>
          <a:lstStyle/>
          <a:p>
            <a:fld id="{2BC459C6-53E5-425E-B53D-7A09C919163F}" type="slidenum">
              <a:t>15</a:t>
            </a:fld>
            <a:endParaRPr lang="en-US"/>
          </a:p>
        </p:txBody>
      </p:sp>
    </p:spTree>
    <p:extLst>
      <p:ext uri="{BB962C8B-B14F-4D97-AF65-F5344CB8AC3E}">
        <p14:creationId xmlns:p14="http://schemas.microsoft.com/office/powerpoint/2010/main" val="261527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BC459C6-53E5-425E-B53D-7A09C919163F}" type="slidenum">
              <a:t>16</a:t>
            </a:fld>
            <a:endParaRPr lang="en-US"/>
          </a:p>
        </p:txBody>
      </p:sp>
    </p:spTree>
    <p:extLst>
      <p:ext uri="{BB962C8B-B14F-4D97-AF65-F5344CB8AC3E}">
        <p14:creationId xmlns:p14="http://schemas.microsoft.com/office/powerpoint/2010/main" val="163513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C933-3323-2831-29A9-8A6405E59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F75495-A198-F170-24C4-3699416BB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252E97-9295-9B82-AE74-637DC6B05BE6}"/>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EF271CC7-516D-0A89-DA3D-07688CC75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9DA4B-AB57-4B9F-1299-E424ADED9373}"/>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24069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3AB8-03CB-AFA4-8CA4-D1F959C40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620B7-ADA6-DF2C-5500-D68220BBB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8479D-BB79-2A4A-F15E-CA3BB0575990}"/>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DFCCF0E6-D65D-A62D-AE89-5C07D5355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AEC7D-649E-B340-C4DF-5EFFF1F7FC98}"/>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306773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BE2FF-0CB8-81DF-4442-63F13FD95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B99B95-F697-F4F8-EBF2-0AE57C2395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B578A-46FA-DAF5-CBFD-9F512B71EB48}"/>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F3BD3368-0956-8D18-53D1-B643A401C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4BD9C-6EDC-96F0-C881-ED00FD02D03A}"/>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65397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8415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1239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915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2622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7890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2299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22380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560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F6BB-F474-2D17-32A3-BD7935B60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5FF18-A68B-4CE5-DCED-8C75E7647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BC219-F784-9EEC-75F0-C4DAADF5CBCD}"/>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49FDA50F-A3C6-D53F-123B-B703BED31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6B625-08EF-AC1B-0405-58E03E977DCA}"/>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200132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3126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4303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010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39E7-ECFD-B1F9-37D7-D8A393FC9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62F3-055B-D8B8-4A29-A5DD60C05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F66EC-55C0-9E47-D506-169ECE72A7C0}"/>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C001BCE4-AA01-419E-DD1E-BAD6BDE99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DBB9B-E859-A8F7-35AD-37A30EBC6C52}"/>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115438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DB0D-6DE3-8D81-171E-D7984D849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F448C-D467-BA91-CE4E-9C075050B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6AB59-8B7D-F9C7-7258-4606F6239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8F065B-6A43-1039-B730-BD2F2666A9FB}"/>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6" name="Footer Placeholder 5">
            <a:extLst>
              <a:ext uri="{FF2B5EF4-FFF2-40B4-BE49-F238E27FC236}">
                <a16:creationId xmlns:a16="http://schemas.microsoft.com/office/drawing/2014/main" id="{7E642088-4F4D-DCF8-F6CD-01E6252E6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66282-76FB-D353-CA35-BE9DE49D98C0}"/>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308468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309F-09CF-FA36-1F56-AF65ABD23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5B5596-93C3-E6E6-99B4-94EDF83BC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88BB0-AD3D-B29F-3DC8-23DBBB2F6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9571A-B330-3BA4-13E6-5ACF238BD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D11CD-2198-64F8-FC25-205E46309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2BF2C-77C2-1629-2FD4-F5F4008EE301}"/>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8" name="Footer Placeholder 7">
            <a:extLst>
              <a:ext uri="{FF2B5EF4-FFF2-40B4-BE49-F238E27FC236}">
                <a16:creationId xmlns:a16="http://schemas.microsoft.com/office/drawing/2014/main" id="{54296FE7-6608-094C-68CF-ECBF7A78C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DFEF29-867B-A78F-1B88-C8499D745309}"/>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188594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5F9D-E3AA-9B87-775D-B19B22934D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EFC11-0F9B-58C7-78E3-A1F22EE1C005}"/>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4" name="Footer Placeholder 3">
            <a:extLst>
              <a:ext uri="{FF2B5EF4-FFF2-40B4-BE49-F238E27FC236}">
                <a16:creationId xmlns:a16="http://schemas.microsoft.com/office/drawing/2014/main" id="{04C3FAFE-B64F-6F4E-16A2-6F382AE75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327B43-099D-5DC2-15AD-0AB281CA3CDB}"/>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15226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996CA-6074-A266-8D70-7F7575470362}"/>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3" name="Footer Placeholder 2">
            <a:extLst>
              <a:ext uri="{FF2B5EF4-FFF2-40B4-BE49-F238E27FC236}">
                <a16:creationId xmlns:a16="http://schemas.microsoft.com/office/drawing/2014/main" id="{0C4C7EC4-6ED6-DDBB-88FF-C64E064209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66D400-A525-1BAC-E0D6-0032C5C7BA9C}"/>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401447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C630-17ED-69B7-3595-C5E648DD6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81868-AF73-EEAD-E483-387FF5B4D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A56BB3-7904-BD06-9761-78F919D0D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34DBC-B267-BF22-849D-1F4B37FBE15E}"/>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6" name="Footer Placeholder 5">
            <a:extLst>
              <a:ext uri="{FF2B5EF4-FFF2-40B4-BE49-F238E27FC236}">
                <a16:creationId xmlns:a16="http://schemas.microsoft.com/office/drawing/2014/main" id="{00A3289E-A940-91C1-5FBC-EA82F47F2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5E811-62CD-7C60-877A-5E369961C4D1}"/>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184594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C329-765F-3BFF-3066-C0A3D4444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CCA239-B667-4A51-7628-B232B8C75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0BBE8D-D374-1298-1B69-79FF4A72E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B008F-C45D-9D6A-0DE2-1354B8FA3932}"/>
              </a:ext>
            </a:extLst>
          </p:cNvPr>
          <p:cNvSpPr>
            <a:spLocks noGrp="1"/>
          </p:cNvSpPr>
          <p:nvPr>
            <p:ph type="dt" sz="half" idx="10"/>
          </p:nvPr>
        </p:nvSpPr>
        <p:spPr/>
        <p:txBody>
          <a:bodyPr/>
          <a:lstStyle/>
          <a:p>
            <a:fld id="{38349092-EF66-234F-A6EC-A9F0585DBABC}" type="datetimeFigureOut">
              <a:rPr lang="en-US" smtClean="0"/>
              <a:t>5/1/2023</a:t>
            </a:fld>
            <a:endParaRPr lang="en-US"/>
          </a:p>
        </p:txBody>
      </p:sp>
      <p:sp>
        <p:nvSpPr>
          <p:cNvPr id="6" name="Footer Placeholder 5">
            <a:extLst>
              <a:ext uri="{FF2B5EF4-FFF2-40B4-BE49-F238E27FC236}">
                <a16:creationId xmlns:a16="http://schemas.microsoft.com/office/drawing/2014/main" id="{FCBD758D-2533-EB8A-9C52-843D1888B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E9BAF-6B02-050A-613A-1B9549467621}"/>
              </a:ext>
            </a:extLst>
          </p:cNvPr>
          <p:cNvSpPr>
            <a:spLocks noGrp="1"/>
          </p:cNvSpPr>
          <p:nvPr>
            <p:ph type="sldNum" sz="quarter" idx="12"/>
          </p:nvPr>
        </p:nvSpPr>
        <p:spPr/>
        <p:txBody>
          <a:bodyPr/>
          <a:lstStyle/>
          <a:p>
            <a:fld id="{327E1CB9-1030-234F-9538-EBCC47A04623}" type="slidenum">
              <a:rPr lang="en-US" smtClean="0"/>
              <a:t>‹#›</a:t>
            </a:fld>
            <a:endParaRPr lang="en-US"/>
          </a:p>
        </p:txBody>
      </p:sp>
    </p:spTree>
    <p:extLst>
      <p:ext uri="{BB962C8B-B14F-4D97-AF65-F5344CB8AC3E}">
        <p14:creationId xmlns:p14="http://schemas.microsoft.com/office/powerpoint/2010/main" val="236830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D59F3-D3F7-D635-72A9-52CB18B99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A1A984-A5BD-F972-9E12-EFA2BDCE8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20AF1-062A-4485-ED87-089A95B52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49092-EF66-234F-A6EC-A9F0585DBABC}" type="datetimeFigureOut">
              <a:rPr lang="en-US" smtClean="0"/>
              <a:t>5/1/2023</a:t>
            </a:fld>
            <a:endParaRPr lang="en-US"/>
          </a:p>
        </p:txBody>
      </p:sp>
      <p:sp>
        <p:nvSpPr>
          <p:cNvPr id="5" name="Footer Placeholder 4">
            <a:extLst>
              <a:ext uri="{FF2B5EF4-FFF2-40B4-BE49-F238E27FC236}">
                <a16:creationId xmlns:a16="http://schemas.microsoft.com/office/drawing/2014/main" id="{8D5AE3D3-5735-5C49-17D1-49A59B8B3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EE229C-5F56-08F1-F78D-F28B96E55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E1CB9-1030-234F-9538-EBCC47A04623}" type="slidenum">
              <a:rPr lang="en-US" smtClean="0"/>
              <a:t>‹#›</a:t>
            </a:fld>
            <a:endParaRPr lang="en-US"/>
          </a:p>
        </p:txBody>
      </p:sp>
    </p:spTree>
    <p:extLst>
      <p:ext uri="{BB962C8B-B14F-4D97-AF65-F5344CB8AC3E}">
        <p14:creationId xmlns:p14="http://schemas.microsoft.com/office/powerpoint/2010/main" val="3173842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8473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hyperlink" Target="https://pollev.com/pranavb384" TargetMode="Externa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FE5C-83C2-5717-53D0-CCED41235EA7}"/>
              </a:ext>
            </a:extLst>
          </p:cNvPr>
          <p:cNvSpPr>
            <a:spLocks noGrp="1"/>
          </p:cNvSpPr>
          <p:nvPr>
            <p:ph type="ctrTitle"/>
          </p:nvPr>
        </p:nvSpPr>
        <p:spPr>
          <a:xfrm>
            <a:off x="5604552" y="871758"/>
            <a:ext cx="5825448" cy="3871143"/>
          </a:xfrm>
        </p:spPr>
        <p:txBody>
          <a:bodyPr>
            <a:normAutofit/>
          </a:bodyPr>
          <a:lstStyle/>
          <a:p>
            <a:r>
              <a:rPr lang="en-US" sz="4000"/>
              <a:t>Machine learning for music: Predicting user engagement using song characteristics</a:t>
            </a:r>
          </a:p>
        </p:txBody>
      </p:sp>
      <p:sp>
        <p:nvSpPr>
          <p:cNvPr id="3" name="Subtitle 2">
            <a:extLst>
              <a:ext uri="{FF2B5EF4-FFF2-40B4-BE49-F238E27FC236}">
                <a16:creationId xmlns:a16="http://schemas.microsoft.com/office/drawing/2014/main" id="{D121F224-4D5F-D508-B2D2-F0D6AC43567F}"/>
              </a:ext>
            </a:extLst>
          </p:cNvPr>
          <p:cNvSpPr>
            <a:spLocks noGrp="1"/>
          </p:cNvSpPr>
          <p:nvPr>
            <p:ph type="subTitle" idx="1"/>
          </p:nvPr>
        </p:nvSpPr>
        <p:spPr>
          <a:xfrm>
            <a:off x="5604551" y="3855376"/>
            <a:ext cx="6218854" cy="1008961"/>
          </a:xfrm>
        </p:spPr>
        <p:txBody>
          <a:bodyPr>
            <a:noAutofit/>
          </a:bodyPr>
          <a:lstStyle/>
          <a:p>
            <a:r>
              <a:rPr lang="en-US" sz="2400" i="1">
                <a:solidFill>
                  <a:srgbClr val="444444"/>
                </a:solidFill>
                <a:latin typeface="Arial"/>
                <a:cs typeface="Arial"/>
              </a:rPr>
              <a:t>API 222 - Machine Learning &amp; Big Data Analytics Project, April 2023</a:t>
            </a:r>
            <a:endParaRPr lang="en-US"/>
          </a:p>
        </p:txBody>
      </p:sp>
      <p:pic>
        <p:nvPicPr>
          <p:cNvPr id="4" name="Picture 3">
            <a:extLst>
              <a:ext uri="{FF2B5EF4-FFF2-40B4-BE49-F238E27FC236}">
                <a16:creationId xmlns:a16="http://schemas.microsoft.com/office/drawing/2014/main" id="{02EB3A55-5B57-E13A-E506-3FEF7F099C46}"/>
              </a:ext>
            </a:extLst>
          </p:cNvPr>
          <p:cNvPicPr>
            <a:picLocks noChangeAspect="1"/>
          </p:cNvPicPr>
          <p:nvPr/>
        </p:nvPicPr>
        <p:blipFill rotWithShape="1">
          <a:blip r:embed="rId2"/>
          <a:srcRect l="36685" r="22605" b="2"/>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3014512-2E99-868E-E085-0387EE3498F0}"/>
              </a:ext>
            </a:extLst>
          </p:cNvPr>
          <p:cNvSpPr txBox="1">
            <a:spLocks/>
          </p:cNvSpPr>
          <p:nvPr/>
        </p:nvSpPr>
        <p:spPr>
          <a:xfrm>
            <a:off x="5604551" y="4882312"/>
            <a:ext cx="6218854" cy="1008961"/>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a:latin typeface="Calibri" panose="020F0502020204030204" pitchFamily="34" charset="0"/>
                <a:cs typeface="Calibri" panose="020F0502020204030204" pitchFamily="34" charset="0"/>
              </a:rPr>
              <a:t>Rohini </a:t>
            </a:r>
            <a:r>
              <a:rPr lang="en-US" sz="2400" err="1">
                <a:latin typeface="Calibri" panose="020F0502020204030204" pitchFamily="34" charset="0"/>
                <a:cs typeface="Calibri" panose="020F0502020204030204" pitchFamily="34" charset="0"/>
              </a:rPr>
              <a:t>Iyer</a:t>
            </a:r>
            <a:r>
              <a:rPr lang="en-US" sz="2400">
                <a:latin typeface="Calibri" panose="020F0502020204030204" pitchFamily="34" charset="0"/>
                <a:cs typeface="Calibri" panose="020F0502020204030204" pitchFamily="34" charset="0"/>
              </a:rPr>
              <a:t> and Pranav Bhargava</a:t>
            </a:r>
          </a:p>
        </p:txBody>
      </p:sp>
    </p:spTree>
    <p:extLst>
      <p:ext uri="{BB962C8B-B14F-4D97-AF65-F5344CB8AC3E}">
        <p14:creationId xmlns:p14="http://schemas.microsoft.com/office/powerpoint/2010/main" val="11643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D77-16D0-1AF2-7E34-5FF621EB457A}"/>
              </a:ext>
            </a:extLst>
          </p:cNvPr>
          <p:cNvSpPr>
            <a:spLocks noGrp="1"/>
          </p:cNvSpPr>
          <p:nvPr>
            <p:ph type="title"/>
          </p:nvPr>
        </p:nvSpPr>
        <p:spPr/>
        <p:txBody>
          <a:bodyPr/>
          <a:lstStyle/>
          <a:p>
            <a:r>
              <a:rPr lang="en-US"/>
              <a:t>Reflections and next steps</a:t>
            </a:r>
          </a:p>
        </p:txBody>
      </p:sp>
      <p:pic>
        <p:nvPicPr>
          <p:cNvPr id="4" name="Graphic 4" descr="Dance steps outline">
            <a:extLst>
              <a:ext uri="{FF2B5EF4-FFF2-40B4-BE49-F238E27FC236}">
                <a16:creationId xmlns:a16="http://schemas.microsoft.com/office/drawing/2014/main" id="{090B4108-4A0A-BC4E-3038-0888BABF48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2813" y="1905104"/>
            <a:ext cx="996899" cy="996899"/>
          </a:xfrm>
          <a:prstGeom prst="rect">
            <a:avLst/>
          </a:prstGeom>
        </p:spPr>
      </p:pic>
      <p:pic>
        <p:nvPicPr>
          <p:cNvPr id="6" name="Graphic 6" descr="Confused face outline outline">
            <a:extLst>
              <a:ext uri="{FF2B5EF4-FFF2-40B4-BE49-F238E27FC236}">
                <a16:creationId xmlns:a16="http://schemas.microsoft.com/office/drawing/2014/main" id="{F4E6C8AD-F058-7BE0-BE68-CAF2F3FAC1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17" y="4931375"/>
            <a:ext cx="996899" cy="996899"/>
          </a:xfrm>
          <a:prstGeom prst="rect">
            <a:avLst/>
          </a:prstGeom>
        </p:spPr>
      </p:pic>
      <p:pic>
        <p:nvPicPr>
          <p:cNvPr id="8" name="Graphic 8" descr="Warning with solid fill">
            <a:extLst>
              <a:ext uri="{FF2B5EF4-FFF2-40B4-BE49-F238E27FC236}">
                <a16:creationId xmlns:a16="http://schemas.microsoft.com/office/drawing/2014/main" id="{C52EEDB0-9C8E-93B2-94D0-1222498651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2814" y="3505528"/>
            <a:ext cx="996898" cy="991126"/>
          </a:xfrm>
          <a:prstGeom prst="rect">
            <a:avLst/>
          </a:prstGeom>
        </p:spPr>
      </p:pic>
      <p:sp>
        <p:nvSpPr>
          <p:cNvPr id="10" name="Content Placeholder 2">
            <a:extLst>
              <a:ext uri="{FF2B5EF4-FFF2-40B4-BE49-F238E27FC236}">
                <a16:creationId xmlns:a16="http://schemas.microsoft.com/office/drawing/2014/main" id="{CA2AE26D-D374-DFE4-A6D1-F9377D23BDDF}"/>
              </a:ext>
            </a:extLst>
          </p:cNvPr>
          <p:cNvSpPr txBox="1">
            <a:spLocks/>
          </p:cNvSpPr>
          <p:nvPr/>
        </p:nvSpPr>
        <p:spPr>
          <a:xfrm>
            <a:off x="2985654" y="1665117"/>
            <a:ext cx="8390340" cy="449175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a:latin typeface="Calibri"/>
                <a:cs typeface="Calibri"/>
              </a:rPr>
              <a:t>Analysis next steps</a:t>
            </a:r>
            <a:endParaRPr lang="en-US"/>
          </a:p>
          <a:p>
            <a:pPr lvl="1">
              <a:lnSpc>
                <a:spcPct val="100000"/>
              </a:lnSpc>
            </a:pPr>
            <a:r>
              <a:rPr lang="en-US" sz="1600">
                <a:latin typeface="Calibri"/>
                <a:cs typeface="Calibri"/>
              </a:rPr>
              <a:t>Testing prediction accuracy</a:t>
            </a:r>
          </a:p>
          <a:p>
            <a:pPr lvl="1">
              <a:lnSpc>
                <a:spcPct val="100000"/>
              </a:lnSpc>
            </a:pPr>
            <a:r>
              <a:rPr lang="en-US" sz="1600">
                <a:latin typeface="Calibri"/>
                <a:cs typeface="Calibri"/>
              </a:rPr>
              <a:t>Classification of songs as "hits" or "misses" | assigning a popularity score</a:t>
            </a:r>
          </a:p>
          <a:p>
            <a:pPr lvl="1">
              <a:lnSpc>
                <a:spcPct val="100000"/>
              </a:lnSpc>
            </a:pPr>
            <a:r>
              <a:rPr lang="en-US" sz="1600">
                <a:latin typeface="Calibri"/>
                <a:cs typeface="Calibri"/>
              </a:rPr>
              <a:t>Deep diving into the predictors - are they correlated?</a:t>
            </a:r>
          </a:p>
          <a:p>
            <a:pPr lvl="1">
              <a:lnSpc>
                <a:spcPct val="100000"/>
              </a:lnSpc>
            </a:pPr>
            <a:endParaRPr lang="en-US" sz="1600"/>
          </a:p>
          <a:p>
            <a:pPr>
              <a:lnSpc>
                <a:spcPct val="150000"/>
              </a:lnSpc>
            </a:pPr>
            <a:r>
              <a:rPr lang="en-US" sz="1600" b="1">
                <a:latin typeface="Calibri"/>
                <a:cs typeface="Calibri"/>
              </a:rPr>
              <a:t>Limitations</a:t>
            </a:r>
          </a:p>
          <a:p>
            <a:pPr lvl="1">
              <a:lnSpc>
                <a:spcPct val="100000"/>
              </a:lnSpc>
            </a:pPr>
            <a:r>
              <a:rPr lang="en-US" sz="1600">
                <a:latin typeface="Calibri"/>
                <a:cs typeface="Calibri"/>
              </a:rPr>
              <a:t>Missing song release data</a:t>
            </a:r>
          </a:p>
          <a:p>
            <a:pPr lvl="1">
              <a:lnSpc>
                <a:spcPct val="100000"/>
              </a:lnSpc>
            </a:pPr>
            <a:r>
              <a:rPr lang="en-US" sz="1600">
                <a:latin typeface="Calibri"/>
                <a:cs typeface="Calibri"/>
              </a:rPr>
              <a:t>Lack of user data</a:t>
            </a:r>
          </a:p>
          <a:p>
            <a:pPr lvl="1">
              <a:lnSpc>
                <a:spcPct val="100000"/>
              </a:lnSpc>
            </a:pPr>
            <a:endParaRPr lang="en-US" sz="1600">
              <a:latin typeface="Calibri"/>
              <a:cs typeface="Calibri"/>
            </a:endParaRPr>
          </a:p>
          <a:p>
            <a:pPr>
              <a:lnSpc>
                <a:spcPct val="150000"/>
              </a:lnSpc>
            </a:pPr>
            <a:r>
              <a:rPr lang="en-US" sz="1600" b="1">
                <a:latin typeface="Calibri"/>
                <a:cs typeface="Calibri"/>
              </a:rPr>
              <a:t>Concerns (with current data) that hinder adoption</a:t>
            </a:r>
          </a:p>
          <a:p>
            <a:pPr lvl="1">
              <a:lnSpc>
                <a:spcPct val="100000"/>
              </a:lnSpc>
            </a:pPr>
            <a:r>
              <a:rPr lang="en-US" sz="1600">
                <a:latin typeface="Calibri"/>
                <a:cs typeface="Calibri"/>
              </a:rPr>
              <a:t>Calculating the values of the predictors</a:t>
            </a:r>
          </a:p>
          <a:p>
            <a:pPr lvl="1">
              <a:lnSpc>
                <a:spcPct val="100000"/>
              </a:lnSpc>
            </a:pPr>
            <a:r>
              <a:rPr lang="en-US" sz="1600">
                <a:latin typeface="Calibri"/>
                <a:cs typeface="Calibri"/>
              </a:rPr>
              <a:t>User engagement could also depend on factors other than song characteristics</a:t>
            </a:r>
          </a:p>
        </p:txBody>
      </p:sp>
    </p:spTree>
    <p:extLst>
      <p:ext uri="{BB962C8B-B14F-4D97-AF65-F5344CB8AC3E}">
        <p14:creationId xmlns:p14="http://schemas.microsoft.com/office/powerpoint/2010/main" val="180129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D90-11EE-3EE3-88B8-705798BCA5F2}"/>
              </a:ext>
            </a:extLst>
          </p:cNvPr>
          <p:cNvSpPr>
            <a:spLocks noGrp="1"/>
          </p:cNvSpPr>
          <p:nvPr>
            <p:ph type="title"/>
          </p:nvPr>
        </p:nvSpPr>
        <p:spPr>
          <a:xfrm>
            <a:off x="849491" y="2538245"/>
            <a:ext cx="10691265" cy="1371030"/>
          </a:xfrm>
        </p:spPr>
        <p:txBody>
          <a:bodyPr>
            <a:normAutofit/>
          </a:bodyPr>
          <a:lstStyle/>
          <a:p>
            <a:r>
              <a:rPr lang="en-US" sz="6600"/>
              <a:t>THANK YOU!</a:t>
            </a:r>
          </a:p>
        </p:txBody>
      </p:sp>
    </p:spTree>
    <p:extLst>
      <p:ext uri="{BB962C8B-B14F-4D97-AF65-F5344CB8AC3E}">
        <p14:creationId xmlns:p14="http://schemas.microsoft.com/office/powerpoint/2010/main" val="292700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3B9D-7984-342C-FA7A-EFAA1AEE7395}"/>
              </a:ext>
            </a:extLst>
          </p:cNvPr>
          <p:cNvSpPr>
            <a:spLocks noGrp="1"/>
          </p:cNvSpPr>
          <p:nvPr>
            <p:ph type="title"/>
          </p:nvPr>
        </p:nvSpPr>
        <p:spPr/>
        <p:txBody>
          <a:bodyPr/>
          <a:lstStyle/>
          <a:p>
            <a:r>
              <a:rPr lang="en-US"/>
              <a:t>APPENDIX</a:t>
            </a:r>
          </a:p>
        </p:txBody>
      </p:sp>
      <p:sp>
        <p:nvSpPr>
          <p:cNvPr id="3" name="Text Placeholder 2">
            <a:extLst>
              <a:ext uri="{FF2B5EF4-FFF2-40B4-BE49-F238E27FC236}">
                <a16:creationId xmlns:a16="http://schemas.microsoft.com/office/drawing/2014/main" id="{DB49492A-C0E1-7834-E987-890C263DEF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528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482-A62C-31DF-984B-B2AE639BB485}"/>
              </a:ext>
            </a:extLst>
          </p:cNvPr>
          <p:cNvSpPr>
            <a:spLocks noGrp="1"/>
          </p:cNvSpPr>
          <p:nvPr>
            <p:ph type="title"/>
          </p:nvPr>
        </p:nvSpPr>
        <p:spPr>
          <a:xfrm>
            <a:off x="838200" y="365125"/>
            <a:ext cx="10515600" cy="1006475"/>
          </a:xfrm>
        </p:spPr>
        <p:txBody>
          <a:bodyPr>
            <a:normAutofit/>
          </a:bodyPr>
          <a:lstStyle/>
          <a:p>
            <a:r>
              <a:rPr lang="en-US" b="1">
                <a:solidFill>
                  <a:schemeClr val="accent1">
                    <a:lumMod val="75000"/>
                  </a:schemeClr>
                </a:solidFill>
                <a:ea typeface="+mj-lt"/>
                <a:cs typeface="+mj-lt"/>
              </a:rPr>
              <a:t>Introduction</a:t>
            </a:r>
          </a:p>
        </p:txBody>
      </p:sp>
      <p:sp>
        <p:nvSpPr>
          <p:cNvPr id="3" name="Content Placeholder 2">
            <a:extLst>
              <a:ext uri="{FF2B5EF4-FFF2-40B4-BE49-F238E27FC236}">
                <a16:creationId xmlns:a16="http://schemas.microsoft.com/office/drawing/2014/main" id="{AF2C5C4E-36CF-F47E-E604-26A64ABC9CC3}"/>
              </a:ext>
            </a:extLst>
          </p:cNvPr>
          <p:cNvSpPr>
            <a:spLocks noGrp="1"/>
          </p:cNvSpPr>
          <p:nvPr>
            <p:ph idx="1"/>
          </p:nvPr>
        </p:nvSpPr>
        <p:spPr>
          <a:xfrm>
            <a:off x="838200" y="1371600"/>
            <a:ext cx="10515600" cy="5324907"/>
          </a:xfrm>
        </p:spPr>
        <p:txBody>
          <a:bodyPr vert="horz" lIns="91440" tIns="45720" rIns="91440" bIns="45720" rtlCol="0" anchor="t">
            <a:noAutofit/>
          </a:bodyPr>
          <a:lstStyle/>
          <a:p>
            <a:pPr>
              <a:lnSpc>
                <a:spcPct val="170000"/>
              </a:lnSpc>
            </a:pPr>
            <a:r>
              <a:rPr lang="en-US" sz="1800" b="1">
                <a:latin typeface="Calibri" panose="020F0502020204030204" pitchFamily="34" charset="0"/>
                <a:cs typeface="Calibri" panose="020F0502020204030204" pitchFamily="34" charset="0"/>
              </a:rPr>
              <a:t>Problem Motivation –  </a:t>
            </a:r>
            <a:r>
              <a:rPr lang="en-US" sz="1800">
                <a:latin typeface="Calibri" panose="020F0502020204030204" pitchFamily="34" charset="0"/>
                <a:cs typeface="Calibri" panose="020F0502020204030204" pitchFamily="34" charset="0"/>
              </a:rPr>
              <a:t>Using machine learning techniques to help artists and music companies predict the expected views/streams that new tracks might garner (i.e., their popularity), using data on song characteristics like danceability, loudness, valence, tempo, etc. from past songs.</a:t>
            </a:r>
          </a:p>
          <a:p>
            <a:pPr algn="just">
              <a:lnSpc>
                <a:spcPct val="170000"/>
              </a:lnSpc>
              <a:spcBef>
                <a:spcPts val="1200"/>
              </a:spcBef>
            </a:pPr>
            <a:r>
              <a:rPr lang="en-US" sz="1800" b="1">
                <a:latin typeface="Calibri" panose="020F0502020204030204" pitchFamily="34" charset="0"/>
                <a:cs typeface="Calibri" panose="020F0502020204030204" pitchFamily="34" charset="0"/>
              </a:rPr>
              <a:t>Current methods used – </a:t>
            </a:r>
            <a:r>
              <a:rPr lang="en-US" sz="1800">
                <a:latin typeface="Calibri" panose="020F0502020204030204" pitchFamily="34" charset="0"/>
                <a:cs typeface="Calibri" panose="020F0502020204030204" pitchFamily="34" charset="0"/>
              </a:rPr>
              <a:t>In addition to complex analyses using streaming, sales, and user data; companies currently conduct</a:t>
            </a:r>
            <a:r>
              <a:rPr lang="en-US" sz="1800">
                <a:solidFill>
                  <a:srgbClr val="000000"/>
                </a:solidFill>
                <a:latin typeface="Calibri" panose="020F0502020204030204" pitchFamily="34" charset="0"/>
                <a:ea typeface="+mn-lt"/>
                <a:cs typeface="Calibri" panose="020F0502020204030204" pitchFamily="34" charset="0"/>
              </a:rPr>
              <a:t> market research and focus groups, rely on industry experts, and social media analytics to assess user engagement AFTER the songs have been released.</a:t>
            </a:r>
            <a:endParaRPr lang="en-US" sz="1800">
              <a:latin typeface="Calibri" panose="020F0502020204030204" pitchFamily="34" charset="0"/>
              <a:cs typeface="Calibri" panose="020F0502020204030204" pitchFamily="34" charset="0"/>
            </a:endParaRPr>
          </a:p>
          <a:p>
            <a:pPr algn="just">
              <a:lnSpc>
                <a:spcPct val="170000"/>
              </a:lnSpc>
              <a:spcBef>
                <a:spcPts val="1200"/>
              </a:spcBef>
            </a:pPr>
            <a:r>
              <a:rPr lang="en-US" sz="1800" b="1">
                <a:latin typeface="Calibri" panose="020F0502020204030204" pitchFamily="34" charset="0"/>
                <a:cs typeface="Calibri" panose="020F0502020204030204" pitchFamily="34" charset="0"/>
              </a:rPr>
              <a:t>Use of ML to augment existing approaches – </a:t>
            </a:r>
            <a:r>
              <a:rPr lang="en-US" sz="1800">
                <a:solidFill>
                  <a:srgbClr val="000000"/>
                </a:solidFill>
                <a:latin typeface="Calibri" panose="020F0502020204030204" pitchFamily="34" charset="0"/>
                <a:ea typeface="+mn-lt"/>
                <a:cs typeface="Calibri" panose="020F0502020204030204" pitchFamily="34" charset="0"/>
              </a:rPr>
              <a:t>ML models can identify patterns and trends in data that may not be immediately apparent to human analysts, making the talent selection process for music companies more data driven. They can also predict user engagement BEFORE songs are released, enabling artists to create content with greater potential for mass appeal.</a:t>
            </a:r>
            <a:endParaRPr lang="en-US" sz="1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09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482-A62C-31DF-984B-B2AE639BB485}"/>
              </a:ext>
            </a:extLst>
          </p:cNvPr>
          <p:cNvSpPr>
            <a:spLocks noGrp="1"/>
          </p:cNvSpPr>
          <p:nvPr>
            <p:ph type="title"/>
          </p:nvPr>
        </p:nvSpPr>
        <p:spPr/>
        <p:txBody>
          <a:bodyPr>
            <a:normAutofit/>
          </a:bodyPr>
          <a:lstStyle/>
          <a:p>
            <a:r>
              <a:rPr lang="en-US" b="1">
                <a:solidFill>
                  <a:schemeClr val="accent1">
                    <a:lumMod val="75000"/>
                  </a:schemeClr>
                </a:solidFill>
                <a:ea typeface="+mj-lt"/>
                <a:cs typeface="Calibri"/>
              </a:rPr>
              <a:t>Results (v1)</a:t>
            </a:r>
            <a:endParaRPr lang="en-US" b="1">
              <a:solidFill>
                <a:schemeClr val="accent1">
                  <a:lumMod val="75000"/>
                </a:schemeClr>
              </a:solidFill>
              <a:cs typeface="Calibri" panose="020F0502020204030204" pitchFamily="34" charset="0"/>
            </a:endParaRPr>
          </a:p>
          <a:p>
            <a:endParaRPr lang="en-US" sz="2000" b="1">
              <a:solidFill>
                <a:srgbClr val="2D3B45"/>
              </a:solidFill>
              <a:latin typeface="Calibri"/>
              <a:ea typeface="+mj-lt"/>
              <a:cs typeface="+mj-lt"/>
            </a:endParaRPr>
          </a:p>
        </p:txBody>
      </p:sp>
      <p:graphicFrame>
        <p:nvGraphicFramePr>
          <p:cNvPr id="4" name="Table 4">
            <a:extLst>
              <a:ext uri="{FF2B5EF4-FFF2-40B4-BE49-F238E27FC236}">
                <a16:creationId xmlns:a16="http://schemas.microsoft.com/office/drawing/2014/main" id="{FAAEAD4F-AB52-1FC7-0DC8-F84A7CE56F69}"/>
              </a:ext>
            </a:extLst>
          </p:cNvPr>
          <p:cNvGraphicFramePr>
            <a:graphicFrameLocks noGrp="1"/>
          </p:cNvGraphicFramePr>
          <p:nvPr>
            <p:ph idx="1"/>
            <p:extLst>
              <p:ext uri="{D42A27DB-BD31-4B8C-83A1-F6EECF244321}">
                <p14:modId xmlns:p14="http://schemas.microsoft.com/office/powerpoint/2010/main" val="2959266995"/>
              </p:ext>
            </p:extLst>
          </p:nvPr>
        </p:nvGraphicFramePr>
        <p:xfrm>
          <a:off x="838200" y="2021898"/>
          <a:ext cx="10508662" cy="2595877"/>
        </p:xfrm>
        <a:graphic>
          <a:graphicData uri="http://schemas.openxmlformats.org/drawingml/2006/table">
            <a:tbl>
              <a:tblPr firstRow="1" bandRow="1">
                <a:tableStyleId>{5C22544A-7EE6-4342-B048-85BDC9FD1C3A}</a:tableStyleId>
              </a:tblPr>
              <a:tblGrid>
                <a:gridCol w="2128284">
                  <a:extLst>
                    <a:ext uri="{9D8B030D-6E8A-4147-A177-3AD203B41FA5}">
                      <a16:colId xmlns:a16="http://schemas.microsoft.com/office/drawing/2014/main" val="1678225574"/>
                    </a:ext>
                  </a:extLst>
                </a:gridCol>
                <a:gridCol w="2679404">
                  <a:extLst>
                    <a:ext uri="{9D8B030D-6E8A-4147-A177-3AD203B41FA5}">
                      <a16:colId xmlns:a16="http://schemas.microsoft.com/office/drawing/2014/main" val="2860893759"/>
                    </a:ext>
                  </a:extLst>
                </a:gridCol>
                <a:gridCol w="2721935">
                  <a:extLst>
                    <a:ext uri="{9D8B030D-6E8A-4147-A177-3AD203B41FA5}">
                      <a16:colId xmlns:a16="http://schemas.microsoft.com/office/drawing/2014/main" val="1815598517"/>
                    </a:ext>
                  </a:extLst>
                </a:gridCol>
                <a:gridCol w="2979039">
                  <a:extLst>
                    <a:ext uri="{9D8B030D-6E8A-4147-A177-3AD203B41FA5}">
                      <a16:colId xmlns:a16="http://schemas.microsoft.com/office/drawing/2014/main" val="3926651088"/>
                    </a:ext>
                  </a:extLst>
                </a:gridCol>
              </a:tblGrid>
              <a:tr h="370840">
                <a:tc>
                  <a:txBody>
                    <a:bodyPr/>
                    <a:lstStyle/>
                    <a:p>
                      <a:pPr algn="ctr"/>
                      <a:r>
                        <a:rPr lang="en-US">
                          <a:latin typeface="Calibri"/>
                          <a:cs typeface="Calibri"/>
                        </a:rPr>
                        <a:t>Model fitted</a:t>
                      </a:r>
                    </a:p>
                  </a:txBody>
                  <a:tcPr/>
                </a:tc>
                <a:tc>
                  <a:txBody>
                    <a:bodyPr/>
                    <a:lstStyle/>
                    <a:p>
                      <a:pPr lvl="0" algn="ctr">
                        <a:buNone/>
                      </a:pPr>
                      <a:r>
                        <a:rPr lang="en-US">
                          <a:latin typeface="Calibri"/>
                          <a:cs typeface="Calibri"/>
                        </a:rPr>
                        <a:t>Views (YouTube) (in 10</a:t>
                      </a:r>
                      <a:r>
                        <a:rPr lang="en-US" baseline="30000">
                          <a:latin typeface="Calibri"/>
                          <a:cs typeface="Calibri"/>
                        </a:rPr>
                        <a:t>16</a:t>
                      </a:r>
                      <a:r>
                        <a:rPr lang="en-US" baseline="0">
                          <a:latin typeface="Calibri"/>
                          <a:cs typeface="Calibri"/>
                        </a:rPr>
                        <a:t>)</a:t>
                      </a:r>
                      <a:endParaRPr lang="en-US">
                        <a:latin typeface="Calibri"/>
                        <a:cs typeface="Calibri"/>
                      </a:endParaRPr>
                    </a:p>
                  </a:txBody>
                  <a:tcPr/>
                </a:tc>
                <a:tc>
                  <a:txBody>
                    <a:bodyPr/>
                    <a:lstStyle/>
                    <a:p>
                      <a:pPr algn="ctr"/>
                      <a:r>
                        <a:rPr lang="en-US">
                          <a:latin typeface="Calibri"/>
                          <a:cs typeface="Calibri"/>
                        </a:rPr>
                        <a:t>Likes (YouTube) (in 10</a:t>
                      </a:r>
                      <a:r>
                        <a:rPr lang="en-US" baseline="30000">
                          <a:latin typeface="Calibri"/>
                          <a:cs typeface="Calibri"/>
                        </a:rPr>
                        <a:t>12</a:t>
                      </a:r>
                      <a:r>
                        <a:rPr lang="en-US" baseline="0">
                          <a:latin typeface="Calibri"/>
                          <a:cs typeface="Calibri"/>
                        </a:rPr>
                        <a:t>)</a:t>
                      </a:r>
                      <a:endParaRPr lang="en-US">
                        <a:latin typeface="Calibri"/>
                        <a:cs typeface="Calibri"/>
                      </a:endParaRPr>
                    </a:p>
                  </a:txBody>
                  <a:tcPr/>
                </a:tc>
                <a:tc>
                  <a:txBody>
                    <a:bodyPr/>
                    <a:lstStyle/>
                    <a:p>
                      <a:pPr algn="ctr"/>
                      <a:r>
                        <a:rPr lang="en-US">
                          <a:latin typeface="Calibri"/>
                          <a:cs typeface="Calibri"/>
                        </a:rPr>
                        <a:t>Streams (Spotify) (in 10</a:t>
                      </a:r>
                      <a:r>
                        <a:rPr lang="en-US" baseline="30000">
                          <a:latin typeface="Calibri"/>
                          <a:cs typeface="Calibri"/>
                        </a:rPr>
                        <a:t>16</a:t>
                      </a:r>
                      <a:r>
                        <a:rPr lang="en-US" baseline="0">
                          <a:latin typeface="Calibri"/>
                          <a:cs typeface="Calibri"/>
                        </a:rPr>
                        <a:t>)</a:t>
                      </a:r>
                      <a:r>
                        <a:rPr lang="en-US">
                          <a:latin typeface="Calibri"/>
                          <a:cs typeface="Calibri"/>
                        </a:rPr>
                        <a:t> </a:t>
                      </a:r>
                    </a:p>
                  </a:txBody>
                  <a:tcPr/>
                </a:tc>
                <a:extLst>
                  <a:ext uri="{0D108BD9-81ED-4DB2-BD59-A6C34878D82A}">
                    <a16:rowId xmlns:a16="http://schemas.microsoft.com/office/drawing/2014/main" val="1790191911"/>
                  </a:ext>
                </a:extLst>
              </a:tr>
              <a:tr h="370839">
                <a:tc>
                  <a:txBody>
                    <a:bodyPr/>
                    <a:lstStyle/>
                    <a:p>
                      <a:pPr lvl="0" algn="ctr">
                        <a:buNone/>
                      </a:pPr>
                      <a:r>
                        <a:rPr lang="en-US">
                          <a:latin typeface="Calibri"/>
                          <a:cs typeface="Calibri"/>
                        </a:rPr>
                        <a:t>OLS</a:t>
                      </a:r>
                    </a:p>
                  </a:txBody>
                  <a:tcPr/>
                </a:tc>
                <a:tc>
                  <a:txBody>
                    <a:bodyPr/>
                    <a:lstStyle/>
                    <a:p>
                      <a:pPr lvl="0" algn="ctr">
                        <a:buNone/>
                      </a:pPr>
                      <a:r>
                        <a:rPr lang="en-US" sz="1800" b="0" i="0" u="none" strike="noStrike" noProof="0">
                          <a:latin typeface="Calibri"/>
                          <a:cs typeface="Calibri"/>
                        </a:rPr>
                        <a:t>6.64</a:t>
                      </a:r>
                      <a:endParaRPr lang="en-US"/>
                    </a:p>
                  </a:txBody>
                  <a:tcPr/>
                </a:tc>
                <a:tc>
                  <a:txBody>
                    <a:bodyPr/>
                    <a:lstStyle/>
                    <a:p>
                      <a:pPr lvl="0" algn="ctr">
                        <a:buNone/>
                      </a:pPr>
                      <a:r>
                        <a:rPr lang="en-US" sz="1800" b="0" i="0" u="none" strike="noStrike" noProof="0">
                          <a:latin typeface="Calibri"/>
                          <a:cs typeface="Calibri"/>
                        </a:rPr>
                        <a:t>2.85</a:t>
                      </a:r>
                      <a:endParaRPr lang="en-US"/>
                    </a:p>
                  </a:txBody>
                  <a:tcPr/>
                </a:tc>
                <a:tc>
                  <a:txBody>
                    <a:bodyPr/>
                    <a:lstStyle/>
                    <a:p>
                      <a:pPr lvl="0" algn="ctr">
                        <a:buNone/>
                      </a:pPr>
                      <a:r>
                        <a:rPr lang="en-US" sz="1800" b="0" i="0" u="none" strike="noStrike" noProof="0">
                          <a:latin typeface="Calibri"/>
                          <a:cs typeface="Calibri"/>
                        </a:rPr>
                        <a:t>6.69</a:t>
                      </a:r>
                      <a:endParaRPr lang="en-US"/>
                    </a:p>
                  </a:txBody>
                  <a:tcPr/>
                </a:tc>
                <a:extLst>
                  <a:ext uri="{0D108BD9-81ED-4DB2-BD59-A6C34878D82A}">
                    <a16:rowId xmlns:a16="http://schemas.microsoft.com/office/drawing/2014/main" val="2733024536"/>
                  </a:ext>
                </a:extLst>
              </a:tr>
              <a:tr h="370839">
                <a:tc>
                  <a:txBody>
                    <a:bodyPr/>
                    <a:lstStyle/>
                    <a:p>
                      <a:pPr lvl="0" algn="ctr">
                        <a:buNone/>
                      </a:pPr>
                      <a:r>
                        <a:rPr lang="en-US">
                          <a:latin typeface="Calibri"/>
                          <a:cs typeface="Calibri"/>
                        </a:rPr>
                        <a:t>KNN</a:t>
                      </a:r>
                    </a:p>
                  </a:txBody>
                  <a:tcPr/>
                </a:tc>
                <a:tc>
                  <a:txBody>
                    <a:bodyPr/>
                    <a:lstStyle/>
                    <a:p>
                      <a:pPr lvl="0" algn="ctr">
                        <a:buNone/>
                      </a:pPr>
                      <a:r>
                        <a:rPr lang="en-US" sz="1800" b="0" i="0" u="none" strike="noStrike" noProof="0">
                          <a:latin typeface="Calibri"/>
                          <a:cs typeface="Calibri"/>
                        </a:rPr>
                        <a:t>6.66 (k = 100)</a:t>
                      </a:r>
                      <a:endParaRPr lang="en-US">
                        <a:latin typeface="Calibri"/>
                        <a:cs typeface="Calibri"/>
                      </a:endParaRPr>
                    </a:p>
                  </a:txBody>
                  <a:tcPr/>
                </a:tc>
                <a:tc>
                  <a:txBody>
                    <a:bodyPr/>
                    <a:lstStyle/>
                    <a:p>
                      <a:pPr lvl="0" algn="ctr">
                        <a:buNone/>
                      </a:pPr>
                      <a:r>
                        <a:rPr lang="en-US" sz="1800" b="0" i="0" u="none" strike="noStrike" baseline="0" noProof="0">
                          <a:latin typeface="Calibri"/>
                          <a:cs typeface="Calibri"/>
                        </a:rPr>
                        <a:t>2.86 (k = 187)</a:t>
                      </a:r>
                      <a:endParaRPr lang="en-US">
                        <a:latin typeface="Calibri"/>
                        <a:cs typeface="Calibri"/>
                      </a:endParaRPr>
                    </a:p>
                  </a:txBody>
                  <a:tcPr/>
                </a:tc>
                <a:tc>
                  <a:txBody>
                    <a:bodyPr/>
                    <a:lstStyle/>
                    <a:p>
                      <a:pPr lvl="0" algn="ctr">
                        <a:buNone/>
                      </a:pPr>
                      <a:r>
                        <a:rPr lang="en-US" sz="1800" b="0" i="0" u="none" strike="noStrike" noProof="0">
                          <a:latin typeface="Calibri"/>
                          <a:cs typeface="Calibri"/>
                        </a:rPr>
                        <a:t>6.78 (k = 72)</a:t>
                      </a:r>
                      <a:endParaRPr lang="en-US">
                        <a:latin typeface="Calibri"/>
                        <a:cs typeface="Calibri"/>
                      </a:endParaRPr>
                    </a:p>
                  </a:txBody>
                  <a:tcPr/>
                </a:tc>
                <a:extLst>
                  <a:ext uri="{0D108BD9-81ED-4DB2-BD59-A6C34878D82A}">
                    <a16:rowId xmlns:a16="http://schemas.microsoft.com/office/drawing/2014/main" val="3679162043"/>
                  </a:ext>
                </a:extLst>
              </a:tr>
              <a:tr h="370839">
                <a:tc>
                  <a:txBody>
                    <a:bodyPr/>
                    <a:lstStyle/>
                    <a:p>
                      <a:pPr lvl="0" algn="ctr">
                        <a:buNone/>
                      </a:pPr>
                      <a:r>
                        <a:rPr lang="en-US" sz="1800" b="0" i="0" u="none" strike="noStrike" noProof="0">
                          <a:solidFill>
                            <a:srgbClr val="000000"/>
                          </a:solidFill>
                          <a:latin typeface="Calibri"/>
                          <a:cs typeface="Calibri"/>
                        </a:rPr>
                        <a:t>Decision Tree</a:t>
                      </a:r>
                      <a:endParaRPr lang="en-US">
                        <a:latin typeface="Calibri"/>
                        <a:cs typeface="Calibri"/>
                      </a:endParaRPr>
                    </a:p>
                  </a:txBody>
                  <a:tcPr/>
                </a:tc>
                <a:tc>
                  <a:txBody>
                    <a:bodyPr/>
                    <a:lstStyle/>
                    <a:p>
                      <a:pPr lvl="0" algn="ctr">
                        <a:buNone/>
                      </a:pPr>
                      <a:r>
                        <a:rPr lang="en-US" sz="1800" b="0" i="0" u="none" strike="noStrike" noProof="0">
                          <a:latin typeface="Calibri"/>
                          <a:cs typeface="Calibri"/>
                        </a:rPr>
                        <a:t>6.59</a:t>
                      </a:r>
                    </a:p>
                  </a:txBody>
                  <a:tcPr/>
                </a:tc>
                <a:tc>
                  <a:txBody>
                    <a:bodyPr/>
                    <a:lstStyle/>
                    <a:p>
                      <a:pPr lvl="0" algn="ctr">
                        <a:buNone/>
                      </a:pPr>
                      <a:r>
                        <a:rPr lang="en-US" sz="1800" b="0" i="0" u="none" strike="noStrike" noProof="0">
                          <a:latin typeface="Calibri"/>
                          <a:cs typeface="Calibri"/>
                        </a:rPr>
                        <a:t>2.88</a:t>
                      </a:r>
                    </a:p>
                  </a:txBody>
                  <a:tcPr/>
                </a:tc>
                <a:tc>
                  <a:txBody>
                    <a:bodyPr/>
                    <a:lstStyle/>
                    <a:p>
                      <a:pPr lvl="0" algn="ctr">
                        <a:buNone/>
                      </a:pPr>
                      <a:r>
                        <a:rPr lang="en-US" sz="1800" b="0" i="0" u="none" strike="noStrike" noProof="0">
                          <a:latin typeface="Calibri"/>
                          <a:cs typeface="Calibri"/>
                        </a:rPr>
                        <a:t>6.85</a:t>
                      </a:r>
                    </a:p>
                  </a:txBody>
                  <a:tcPr/>
                </a:tc>
                <a:extLst>
                  <a:ext uri="{0D108BD9-81ED-4DB2-BD59-A6C34878D82A}">
                    <a16:rowId xmlns:a16="http://schemas.microsoft.com/office/drawing/2014/main" val="1217495189"/>
                  </a:ext>
                </a:extLst>
              </a:tr>
              <a:tr h="370840">
                <a:tc>
                  <a:txBody>
                    <a:bodyPr/>
                    <a:lstStyle/>
                    <a:p>
                      <a:pPr algn="ctr"/>
                      <a:r>
                        <a:rPr lang="en-US">
                          <a:latin typeface="Calibri"/>
                          <a:cs typeface="Calibri"/>
                        </a:rPr>
                        <a:t>Random Forest</a:t>
                      </a:r>
                    </a:p>
                  </a:txBody>
                  <a:tcPr/>
                </a:tc>
                <a:tc>
                  <a:txBody>
                    <a:bodyPr/>
                    <a:lstStyle/>
                    <a:p>
                      <a:pPr lvl="0" algn="ctr">
                        <a:buNone/>
                      </a:pPr>
                      <a:r>
                        <a:rPr lang="en-US" sz="1800" b="0" i="0" u="none" strike="noStrike" noProof="0">
                          <a:highlight>
                            <a:srgbClr val="00FF00"/>
                          </a:highlight>
                          <a:latin typeface="Calibri"/>
                          <a:cs typeface="Calibri"/>
                        </a:rPr>
                        <a:t>5.68</a:t>
                      </a:r>
                      <a:endParaRPr lang="en-US">
                        <a:highlight>
                          <a:srgbClr val="00FF00"/>
                        </a:highlight>
                      </a:endParaRPr>
                    </a:p>
                  </a:txBody>
                  <a:tcPr/>
                </a:tc>
                <a:tc>
                  <a:txBody>
                    <a:bodyPr/>
                    <a:lstStyle/>
                    <a:p>
                      <a:pPr lvl="0" algn="ctr">
                        <a:buNone/>
                      </a:pPr>
                      <a:r>
                        <a:rPr lang="en-US" sz="1800" b="0" i="0" u="none" strike="noStrike" noProof="0">
                          <a:highlight>
                            <a:srgbClr val="00FF00"/>
                          </a:highlight>
                          <a:latin typeface="Calibri"/>
                          <a:cs typeface="Calibri"/>
                        </a:rPr>
                        <a:t>2.31</a:t>
                      </a:r>
                      <a:endParaRPr lang="en-US">
                        <a:highlight>
                          <a:srgbClr val="00FF00"/>
                        </a:highlight>
                        <a:latin typeface="Calibri"/>
                        <a:cs typeface="Calibri"/>
                      </a:endParaRPr>
                    </a:p>
                  </a:txBody>
                  <a:tcPr/>
                </a:tc>
                <a:tc>
                  <a:txBody>
                    <a:bodyPr/>
                    <a:lstStyle/>
                    <a:p>
                      <a:pPr lvl="0" algn="ctr">
                        <a:buNone/>
                      </a:pPr>
                      <a:r>
                        <a:rPr lang="en-US" sz="1800" b="0" i="0" u="none" strike="noStrike" noProof="0">
                          <a:highlight>
                            <a:srgbClr val="00FF00"/>
                          </a:highlight>
                          <a:latin typeface="Calibri"/>
                          <a:cs typeface="Calibri"/>
                        </a:rPr>
                        <a:t>5.42</a:t>
                      </a:r>
                      <a:endParaRPr lang="en-US">
                        <a:highlight>
                          <a:srgbClr val="00FF00"/>
                        </a:highlight>
                        <a:latin typeface="Calibri"/>
                        <a:cs typeface="Calibri"/>
                      </a:endParaRPr>
                    </a:p>
                  </a:txBody>
                  <a:tcPr/>
                </a:tc>
                <a:extLst>
                  <a:ext uri="{0D108BD9-81ED-4DB2-BD59-A6C34878D82A}">
                    <a16:rowId xmlns:a16="http://schemas.microsoft.com/office/drawing/2014/main" val="2107845931"/>
                  </a:ext>
                </a:extLst>
              </a:tr>
              <a:tr h="370840">
                <a:tc>
                  <a:txBody>
                    <a:bodyPr/>
                    <a:lstStyle/>
                    <a:p>
                      <a:pPr algn="ctr"/>
                      <a:r>
                        <a:rPr lang="en-US">
                          <a:latin typeface="Calibri"/>
                          <a:cs typeface="Calibri"/>
                        </a:rPr>
                        <a:t>Bagging</a:t>
                      </a:r>
                    </a:p>
                  </a:txBody>
                  <a:tcPr/>
                </a:tc>
                <a:tc>
                  <a:txBody>
                    <a:bodyPr/>
                    <a:lstStyle/>
                    <a:p>
                      <a:pPr lvl="0" algn="ctr">
                        <a:buNone/>
                      </a:pPr>
                      <a:r>
                        <a:rPr lang="en-US" sz="1800" b="0" i="0" u="none" strike="noStrike" noProof="0">
                          <a:latin typeface="Calibri"/>
                          <a:cs typeface="Calibri"/>
                        </a:rPr>
                        <a:t>5.85</a:t>
                      </a:r>
                      <a:endParaRPr lang="en-US"/>
                    </a:p>
                  </a:txBody>
                  <a:tcPr/>
                </a:tc>
                <a:tc>
                  <a:txBody>
                    <a:bodyPr/>
                    <a:lstStyle/>
                    <a:p>
                      <a:pPr lvl="0" algn="ctr">
                        <a:buNone/>
                      </a:pPr>
                      <a:r>
                        <a:rPr lang="en-US" sz="1800" b="0" i="0" u="none" strike="noStrike" noProof="0">
                          <a:latin typeface="Calibri"/>
                          <a:cs typeface="Calibri"/>
                        </a:rPr>
                        <a:t>2.37</a:t>
                      </a:r>
                      <a:endParaRPr lang="en-US">
                        <a:latin typeface="Calibri"/>
                        <a:cs typeface="Calibri"/>
                      </a:endParaRPr>
                    </a:p>
                  </a:txBody>
                  <a:tcPr/>
                </a:tc>
                <a:tc>
                  <a:txBody>
                    <a:bodyPr/>
                    <a:lstStyle/>
                    <a:p>
                      <a:pPr lvl="0" algn="ctr">
                        <a:buNone/>
                      </a:pPr>
                      <a:r>
                        <a:rPr lang="en-US" sz="1800" b="0" i="0" u="none" strike="noStrike" noProof="0">
                          <a:latin typeface="Calibri"/>
                          <a:cs typeface="Calibri"/>
                        </a:rPr>
                        <a:t>5.50</a:t>
                      </a:r>
                      <a:endParaRPr lang="en-US">
                        <a:latin typeface="Calibri"/>
                        <a:cs typeface="Calibri"/>
                      </a:endParaRPr>
                    </a:p>
                  </a:txBody>
                  <a:tcPr/>
                </a:tc>
                <a:extLst>
                  <a:ext uri="{0D108BD9-81ED-4DB2-BD59-A6C34878D82A}">
                    <a16:rowId xmlns:a16="http://schemas.microsoft.com/office/drawing/2014/main" val="3229984831"/>
                  </a:ext>
                </a:extLst>
              </a:tr>
              <a:tr h="370840">
                <a:tc>
                  <a:txBody>
                    <a:bodyPr/>
                    <a:lstStyle/>
                    <a:p>
                      <a:pPr algn="ctr"/>
                      <a:r>
                        <a:rPr lang="en-US">
                          <a:latin typeface="Calibri"/>
                          <a:cs typeface="Calibri"/>
                        </a:rPr>
                        <a:t>Boosting</a:t>
                      </a:r>
                    </a:p>
                  </a:txBody>
                  <a:tcPr/>
                </a:tc>
                <a:tc>
                  <a:txBody>
                    <a:bodyPr/>
                    <a:lstStyle/>
                    <a:p>
                      <a:pPr lvl="0" algn="ctr">
                        <a:buNone/>
                      </a:pPr>
                      <a:r>
                        <a:rPr lang="en-US" sz="1800" b="0" i="0" u="none" strike="noStrike" noProof="0">
                          <a:latin typeface="Calibri"/>
                          <a:cs typeface="Calibri"/>
                        </a:rPr>
                        <a:t>6.91</a:t>
                      </a:r>
                      <a:endParaRPr lang="en-US">
                        <a:latin typeface="Calibri"/>
                        <a:cs typeface="Calibri"/>
                      </a:endParaRPr>
                    </a:p>
                  </a:txBody>
                  <a:tcPr/>
                </a:tc>
                <a:tc>
                  <a:txBody>
                    <a:bodyPr/>
                    <a:lstStyle/>
                    <a:p>
                      <a:pPr lvl="0" algn="ctr">
                        <a:buNone/>
                      </a:pPr>
                      <a:r>
                        <a:rPr lang="en-US" sz="1800" b="0" i="0" u="none" strike="noStrike" noProof="0">
                          <a:latin typeface="Calibri"/>
                          <a:cs typeface="Calibri"/>
                        </a:rPr>
                        <a:t>2.77</a:t>
                      </a:r>
                      <a:endParaRPr lang="en-US">
                        <a:latin typeface="Calibri"/>
                        <a:cs typeface="Calibri"/>
                      </a:endParaRPr>
                    </a:p>
                  </a:txBody>
                  <a:tcPr/>
                </a:tc>
                <a:tc>
                  <a:txBody>
                    <a:bodyPr/>
                    <a:lstStyle/>
                    <a:p>
                      <a:pPr lvl="0" algn="ctr">
                        <a:buNone/>
                      </a:pPr>
                      <a:r>
                        <a:rPr lang="en-US" sz="1800" b="0" i="0" u="none" strike="noStrike" noProof="0">
                          <a:latin typeface="Calibri"/>
                          <a:cs typeface="Calibri"/>
                        </a:rPr>
                        <a:t>6.29</a:t>
                      </a:r>
                      <a:endParaRPr lang="en-US"/>
                    </a:p>
                  </a:txBody>
                  <a:tcPr/>
                </a:tc>
                <a:extLst>
                  <a:ext uri="{0D108BD9-81ED-4DB2-BD59-A6C34878D82A}">
                    <a16:rowId xmlns:a16="http://schemas.microsoft.com/office/drawing/2014/main" val="1094865025"/>
                  </a:ext>
                </a:extLst>
              </a:tr>
            </a:tbl>
          </a:graphicData>
        </a:graphic>
      </p:graphicFrame>
      <p:sp>
        <p:nvSpPr>
          <p:cNvPr id="5" name="TextBox 4">
            <a:extLst>
              <a:ext uri="{FF2B5EF4-FFF2-40B4-BE49-F238E27FC236}">
                <a16:creationId xmlns:a16="http://schemas.microsoft.com/office/drawing/2014/main" id="{8B336D2D-A6AA-ECA5-666E-A329BA0A6B24}"/>
              </a:ext>
            </a:extLst>
          </p:cNvPr>
          <p:cNvSpPr txBox="1"/>
          <p:nvPr/>
        </p:nvSpPr>
        <p:spPr>
          <a:xfrm>
            <a:off x="837045" y="1570181"/>
            <a:ext cx="105075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panose="020F0502020204030204" pitchFamily="34" charset="0"/>
                <a:cs typeface="Calibri" panose="020F0502020204030204" pitchFamily="34" charset="0"/>
              </a:rPr>
              <a:t>Mean Squared Error of Prediction </a:t>
            </a:r>
          </a:p>
        </p:txBody>
      </p:sp>
      <p:sp>
        <p:nvSpPr>
          <p:cNvPr id="6" name="TextBox 5">
            <a:extLst>
              <a:ext uri="{FF2B5EF4-FFF2-40B4-BE49-F238E27FC236}">
                <a16:creationId xmlns:a16="http://schemas.microsoft.com/office/drawing/2014/main" id="{722A8AB5-2381-E4E0-05DB-9C9EAA1AFD18}"/>
              </a:ext>
            </a:extLst>
          </p:cNvPr>
          <p:cNvSpPr txBox="1"/>
          <p:nvPr/>
        </p:nvSpPr>
        <p:spPr>
          <a:xfrm>
            <a:off x="837045" y="4948985"/>
            <a:ext cx="10507517" cy="17877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500" b="1">
                <a:latin typeface="Calibri" panose="020F0502020204030204" pitchFamily="34" charset="0"/>
                <a:cs typeface="Calibri" panose="020F0502020204030204" pitchFamily="34" charset="0"/>
              </a:rPr>
              <a:t>Predictors used:</a:t>
            </a:r>
            <a:r>
              <a:rPr lang="en-US" sz="1500">
                <a:latin typeface="Calibri" panose="020F0502020204030204" pitchFamily="34" charset="0"/>
                <a:cs typeface="Calibri" panose="020F0502020204030204" pitchFamily="34" charset="0"/>
              </a:rPr>
              <a:t> </a:t>
            </a:r>
            <a:r>
              <a:rPr lang="en-US" sz="1500">
                <a:latin typeface="Calibri" panose="020F0502020204030204" pitchFamily="34" charset="0"/>
                <a:ea typeface="+mn-lt"/>
                <a:cs typeface="Calibri" panose="020F0502020204030204" pitchFamily="34" charset="0"/>
              </a:rPr>
              <a:t>Danceability, Key, Energy, Loudness, </a:t>
            </a:r>
            <a:r>
              <a:rPr lang="en-US" sz="1500" err="1">
                <a:latin typeface="Calibri" panose="020F0502020204030204" pitchFamily="34" charset="0"/>
                <a:ea typeface="+mn-lt"/>
                <a:cs typeface="Calibri" panose="020F0502020204030204" pitchFamily="34" charset="0"/>
              </a:rPr>
              <a:t>Speechiness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Acousticness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Instrumentalness</a:t>
            </a:r>
            <a:r>
              <a:rPr lang="en-US" sz="1500">
                <a:latin typeface="Calibri" panose="020F0502020204030204" pitchFamily="34" charset="0"/>
                <a:ea typeface="+mn-lt"/>
                <a:cs typeface="Calibri" panose="020F0502020204030204" pitchFamily="34" charset="0"/>
              </a:rPr>
              <a:t>, Liveness, Valence, Tempo</a:t>
            </a:r>
          </a:p>
          <a:p>
            <a:pPr>
              <a:lnSpc>
                <a:spcPct val="150000"/>
              </a:lnSpc>
            </a:pPr>
            <a:r>
              <a:rPr lang="en-US" sz="1500" b="1">
                <a:latin typeface="Calibri" panose="020F0502020204030204" pitchFamily="34" charset="0"/>
                <a:cs typeface="Calibri" panose="020F0502020204030204" pitchFamily="34" charset="0"/>
              </a:rPr>
              <a:t>Seed:</a:t>
            </a:r>
            <a:r>
              <a:rPr lang="en-US" sz="1500">
                <a:latin typeface="Calibri" panose="020F0502020204030204" pitchFamily="34" charset="0"/>
                <a:cs typeface="Calibri" panose="020F0502020204030204" pitchFamily="34" charset="0"/>
              </a:rPr>
              <a:t> 222 | </a:t>
            </a:r>
            <a:r>
              <a:rPr lang="en-US" sz="1500" b="1">
                <a:latin typeface="Calibri" panose="020F0502020204030204" pitchFamily="34" charset="0"/>
                <a:cs typeface="Calibri" panose="020F0502020204030204" pitchFamily="34" charset="0"/>
              </a:rPr>
              <a:t>Original N:</a:t>
            </a:r>
            <a:r>
              <a:rPr lang="en-US" sz="1500">
                <a:latin typeface="Calibri" panose="020F0502020204030204" pitchFamily="34" charset="0"/>
                <a:cs typeface="Calibri" panose="020F0502020204030204" pitchFamily="34" charset="0"/>
              </a:rPr>
              <a:t> 20718 </a:t>
            </a:r>
          </a:p>
          <a:p>
            <a:pPr>
              <a:lnSpc>
                <a:spcPct val="150000"/>
              </a:lnSpc>
            </a:pPr>
            <a:r>
              <a:rPr lang="en-US" sz="1500" b="1">
                <a:latin typeface="Calibri" panose="020F0502020204030204" pitchFamily="34" charset="0"/>
                <a:cs typeface="Calibri" panose="020F0502020204030204" pitchFamily="34" charset="0"/>
              </a:rPr>
              <a:t>Missing data:</a:t>
            </a:r>
            <a:r>
              <a:rPr lang="en-US" sz="1500">
                <a:latin typeface="Calibri" panose="020F0502020204030204" pitchFamily="34" charset="0"/>
                <a:cs typeface="Calibri" panose="020F0502020204030204" pitchFamily="34" charset="0"/>
              </a:rPr>
              <a:t> 1655 observations had missing data across one or multiple variables and hence were dropped from the data</a:t>
            </a:r>
          </a:p>
          <a:p>
            <a:pPr>
              <a:lnSpc>
                <a:spcPct val="150000"/>
              </a:lnSpc>
            </a:pPr>
            <a:r>
              <a:rPr lang="en-US" sz="1500" b="1">
                <a:latin typeface="Calibri" panose="020F0502020204030204" pitchFamily="34" charset="0"/>
                <a:cs typeface="Calibri" panose="020F0502020204030204" pitchFamily="34" charset="0"/>
              </a:rPr>
              <a:t>Training data:</a:t>
            </a:r>
            <a:r>
              <a:rPr lang="en-US" sz="1500">
                <a:latin typeface="Calibri" panose="020F0502020204030204" pitchFamily="34" charset="0"/>
                <a:cs typeface="Calibri" panose="020F0502020204030204" pitchFamily="34" charset="0"/>
              </a:rPr>
              <a:t> Contains 80% of non-missing data observations = 15250 observations</a:t>
            </a:r>
          </a:p>
          <a:p>
            <a:pPr>
              <a:lnSpc>
                <a:spcPct val="150000"/>
              </a:lnSpc>
            </a:pPr>
            <a:r>
              <a:rPr lang="en-US" sz="1500" b="1">
                <a:latin typeface="Calibri" panose="020F0502020204030204" pitchFamily="34" charset="0"/>
                <a:cs typeface="Calibri" panose="020F0502020204030204" pitchFamily="34" charset="0"/>
              </a:rPr>
              <a:t>Test data:</a:t>
            </a:r>
            <a:r>
              <a:rPr lang="en-US" sz="1500">
                <a:latin typeface="Calibri" panose="020F0502020204030204" pitchFamily="34" charset="0"/>
                <a:cs typeface="Calibri" panose="020F0502020204030204" pitchFamily="34" charset="0"/>
              </a:rPr>
              <a:t> Contains 20% of non-missing data observations = 3813 observations</a:t>
            </a:r>
          </a:p>
        </p:txBody>
      </p:sp>
    </p:spTree>
    <p:extLst>
      <p:ext uri="{BB962C8B-B14F-4D97-AF65-F5344CB8AC3E}">
        <p14:creationId xmlns:p14="http://schemas.microsoft.com/office/powerpoint/2010/main" val="275543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482-A62C-31DF-984B-B2AE639BB485}"/>
              </a:ext>
            </a:extLst>
          </p:cNvPr>
          <p:cNvSpPr>
            <a:spLocks noGrp="1"/>
          </p:cNvSpPr>
          <p:nvPr>
            <p:ph type="title"/>
          </p:nvPr>
        </p:nvSpPr>
        <p:spPr/>
        <p:txBody>
          <a:bodyPr>
            <a:normAutofit/>
          </a:bodyPr>
          <a:lstStyle/>
          <a:p>
            <a:r>
              <a:rPr lang="en-US" b="1">
                <a:solidFill>
                  <a:schemeClr val="accent1">
                    <a:lumMod val="75000"/>
                  </a:schemeClr>
                </a:solidFill>
                <a:ea typeface="+mj-lt"/>
                <a:cs typeface="Calibri"/>
              </a:rPr>
              <a:t>Results (v2)</a:t>
            </a:r>
            <a:endParaRPr lang="en-US" b="1">
              <a:solidFill>
                <a:schemeClr val="accent1">
                  <a:lumMod val="75000"/>
                </a:schemeClr>
              </a:solidFill>
              <a:cs typeface="Calibri" panose="020F0502020204030204" pitchFamily="34" charset="0"/>
            </a:endParaRPr>
          </a:p>
          <a:p>
            <a:endParaRPr lang="en-US" sz="2000" b="1">
              <a:solidFill>
                <a:srgbClr val="2D3B45"/>
              </a:solidFill>
              <a:latin typeface="Calibri"/>
              <a:ea typeface="+mj-lt"/>
              <a:cs typeface="+mj-lt"/>
            </a:endParaRPr>
          </a:p>
        </p:txBody>
      </p:sp>
      <p:graphicFrame>
        <p:nvGraphicFramePr>
          <p:cNvPr id="4" name="Table 4">
            <a:extLst>
              <a:ext uri="{FF2B5EF4-FFF2-40B4-BE49-F238E27FC236}">
                <a16:creationId xmlns:a16="http://schemas.microsoft.com/office/drawing/2014/main" id="{FAAEAD4F-AB52-1FC7-0DC8-F84A7CE56F69}"/>
              </a:ext>
            </a:extLst>
          </p:cNvPr>
          <p:cNvGraphicFramePr>
            <a:graphicFrameLocks noGrp="1"/>
          </p:cNvGraphicFramePr>
          <p:nvPr>
            <p:ph idx="1"/>
            <p:extLst>
              <p:ext uri="{D42A27DB-BD31-4B8C-83A1-F6EECF244321}">
                <p14:modId xmlns:p14="http://schemas.microsoft.com/office/powerpoint/2010/main" val="3213994836"/>
              </p:ext>
            </p:extLst>
          </p:nvPr>
        </p:nvGraphicFramePr>
        <p:xfrm>
          <a:off x="838200" y="2021898"/>
          <a:ext cx="10508640" cy="2804157"/>
        </p:xfrm>
        <a:graphic>
          <a:graphicData uri="http://schemas.openxmlformats.org/drawingml/2006/table">
            <a:tbl>
              <a:tblPr firstRow="1" bandRow="1">
                <a:tableStyleId>{5C22544A-7EE6-4342-B048-85BDC9FD1C3A}</a:tableStyleId>
              </a:tblPr>
              <a:tblGrid>
                <a:gridCol w="1562501">
                  <a:extLst>
                    <a:ext uri="{9D8B030D-6E8A-4147-A177-3AD203B41FA5}">
                      <a16:colId xmlns:a16="http://schemas.microsoft.com/office/drawing/2014/main" val="1678225574"/>
                    </a:ext>
                  </a:extLst>
                </a:gridCol>
                <a:gridCol w="1462361">
                  <a:extLst>
                    <a:ext uri="{9D8B030D-6E8A-4147-A177-3AD203B41FA5}">
                      <a16:colId xmlns:a16="http://schemas.microsoft.com/office/drawing/2014/main" val="2472199548"/>
                    </a:ext>
                  </a:extLst>
                </a:gridCol>
                <a:gridCol w="1512267">
                  <a:extLst>
                    <a:ext uri="{9D8B030D-6E8A-4147-A177-3AD203B41FA5}">
                      <a16:colId xmlns:a16="http://schemas.microsoft.com/office/drawing/2014/main" val="2860893759"/>
                    </a:ext>
                  </a:extLst>
                </a:gridCol>
                <a:gridCol w="1495733">
                  <a:extLst>
                    <a:ext uri="{9D8B030D-6E8A-4147-A177-3AD203B41FA5}">
                      <a16:colId xmlns:a16="http://schemas.microsoft.com/office/drawing/2014/main" val="1815598517"/>
                    </a:ext>
                  </a:extLst>
                </a:gridCol>
                <a:gridCol w="1491926">
                  <a:extLst>
                    <a:ext uri="{9D8B030D-6E8A-4147-A177-3AD203B41FA5}">
                      <a16:colId xmlns:a16="http://schemas.microsoft.com/office/drawing/2014/main" val="3926651088"/>
                    </a:ext>
                  </a:extLst>
                </a:gridCol>
                <a:gridCol w="1491926">
                  <a:extLst>
                    <a:ext uri="{9D8B030D-6E8A-4147-A177-3AD203B41FA5}">
                      <a16:colId xmlns:a16="http://schemas.microsoft.com/office/drawing/2014/main" val="4086296694"/>
                    </a:ext>
                  </a:extLst>
                </a:gridCol>
                <a:gridCol w="1491926">
                  <a:extLst>
                    <a:ext uri="{9D8B030D-6E8A-4147-A177-3AD203B41FA5}">
                      <a16:colId xmlns:a16="http://schemas.microsoft.com/office/drawing/2014/main" val="696129530"/>
                    </a:ext>
                  </a:extLst>
                </a:gridCol>
              </a:tblGrid>
              <a:tr h="370839">
                <a:tc>
                  <a:txBody>
                    <a:bodyPr/>
                    <a:lstStyle/>
                    <a:p>
                      <a:pPr algn="ctr"/>
                      <a:r>
                        <a:rPr lang="en-US" sz="1600" dirty="0">
                          <a:latin typeface="Calibri"/>
                          <a:cs typeface="Calibri"/>
                        </a:rPr>
                        <a:t>Model fitted</a:t>
                      </a:r>
                    </a:p>
                  </a:txBody>
                  <a:tcPr/>
                </a:tc>
                <a:tc>
                  <a:txBody>
                    <a:bodyPr/>
                    <a:lstStyle/>
                    <a:p>
                      <a:pPr lvl="0" algn="ctr">
                        <a:buNone/>
                      </a:pPr>
                      <a:r>
                        <a:rPr lang="en-US" sz="1600" baseline="0" dirty="0">
                          <a:latin typeface="Calibri"/>
                          <a:cs typeface="Calibri"/>
                        </a:rPr>
                        <a:t>Views/Streams (Training)</a:t>
                      </a:r>
                    </a:p>
                  </a:txBody>
                  <a:tcPr/>
                </a:tc>
                <a:tc>
                  <a:txBody>
                    <a:bodyPr/>
                    <a:lstStyle/>
                    <a:p>
                      <a:pPr lvl="0" algn="ctr">
                        <a:buNone/>
                      </a:pPr>
                      <a:r>
                        <a:rPr lang="en-US" sz="1600" dirty="0">
                          <a:latin typeface="Calibri"/>
                          <a:cs typeface="Calibri"/>
                        </a:rPr>
                        <a:t>Views/Streams (Test)</a:t>
                      </a:r>
                    </a:p>
                  </a:txBody>
                  <a:tcPr/>
                </a:tc>
                <a:tc>
                  <a:txBody>
                    <a:bodyPr/>
                    <a:lstStyle/>
                    <a:p>
                      <a:pPr lvl="0" algn="ctr">
                        <a:buNone/>
                      </a:pPr>
                      <a:r>
                        <a:rPr lang="en-US" sz="1600" dirty="0">
                          <a:latin typeface="Calibri"/>
                          <a:cs typeface="Calibri"/>
                        </a:rPr>
                        <a:t>Streams/Views (Training)</a:t>
                      </a:r>
                      <a:endParaRPr lang="en-US" sz="1600" dirty="0"/>
                    </a:p>
                  </a:txBody>
                  <a:tcPr/>
                </a:tc>
                <a:tc>
                  <a:txBody>
                    <a:bodyPr/>
                    <a:lstStyle/>
                    <a:p>
                      <a:pPr algn="ctr"/>
                      <a:r>
                        <a:rPr lang="en-US" sz="1600" dirty="0">
                          <a:latin typeface="Calibri"/>
                          <a:cs typeface="Calibri"/>
                        </a:rPr>
                        <a:t>Streams/Views (Test)</a:t>
                      </a:r>
                    </a:p>
                  </a:txBody>
                  <a:tcPr/>
                </a:tc>
                <a:tc>
                  <a:txBody>
                    <a:bodyPr/>
                    <a:lstStyle/>
                    <a:p>
                      <a:pPr lvl="0" algn="ctr">
                        <a:buNone/>
                      </a:pPr>
                      <a:r>
                        <a:rPr lang="en-US" sz="1600" dirty="0">
                          <a:latin typeface="Calibri"/>
                          <a:cs typeface="Calibri"/>
                        </a:rPr>
                        <a:t>Likes/Views</a:t>
                      </a:r>
                    </a:p>
                    <a:p>
                      <a:pPr lvl="0" algn="ctr">
                        <a:buNone/>
                      </a:pPr>
                      <a:r>
                        <a:rPr lang="en-US" sz="1600" dirty="0">
                          <a:latin typeface="Calibri"/>
                          <a:cs typeface="Calibri"/>
                        </a:rPr>
                        <a:t>(Training)</a:t>
                      </a:r>
                    </a:p>
                  </a:txBody>
                  <a:tcPr/>
                </a:tc>
                <a:tc>
                  <a:txBody>
                    <a:bodyPr/>
                    <a:lstStyle/>
                    <a:p>
                      <a:pPr lvl="0" algn="ctr">
                        <a:buNone/>
                      </a:pPr>
                      <a:r>
                        <a:rPr lang="en-US" sz="1600" dirty="0">
                          <a:latin typeface="Calibri"/>
                          <a:cs typeface="Calibri"/>
                        </a:rPr>
                        <a:t>Likes/Views</a:t>
                      </a:r>
                    </a:p>
                    <a:p>
                      <a:pPr lvl="0" algn="ctr">
                        <a:buNone/>
                      </a:pPr>
                      <a:r>
                        <a:rPr lang="en-US" sz="1600" dirty="0">
                          <a:latin typeface="Calibri"/>
                          <a:cs typeface="Calibri"/>
                        </a:rPr>
                        <a:t>(Test)</a:t>
                      </a:r>
                    </a:p>
                  </a:txBody>
                  <a:tcPr/>
                </a:tc>
                <a:extLst>
                  <a:ext uri="{0D108BD9-81ED-4DB2-BD59-A6C34878D82A}">
                    <a16:rowId xmlns:a16="http://schemas.microsoft.com/office/drawing/2014/main" val="1790191911"/>
                  </a:ext>
                </a:extLst>
              </a:tr>
              <a:tr h="370839">
                <a:tc>
                  <a:txBody>
                    <a:bodyPr/>
                    <a:lstStyle/>
                    <a:p>
                      <a:pPr lvl="0" algn="ctr">
                        <a:buNone/>
                      </a:pPr>
                      <a:r>
                        <a:rPr lang="en-US" sz="1600" dirty="0">
                          <a:latin typeface="Calibri"/>
                          <a:cs typeface="Calibri"/>
                        </a:rPr>
                        <a:t>OLS</a:t>
                      </a:r>
                    </a:p>
                  </a:txBody>
                  <a:tcPr/>
                </a:tc>
                <a:tc>
                  <a:txBody>
                    <a:bodyPr/>
                    <a:lstStyle/>
                    <a:p>
                      <a:pPr lvl="0" algn="ctr">
                        <a:buNone/>
                      </a:pPr>
                      <a:r>
                        <a:rPr lang="en-US" sz="1600" b="0" i="0" u="none" strike="noStrike" noProof="0" dirty="0"/>
                        <a:t>12172.73</a:t>
                      </a:r>
                      <a:endParaRPr lang="en-US" sz="1600" dirty="0"/>
                    </a:p>
                  </a:txBody>
                  <a:tcPr/>
                </a:tc>
                <a:tc>
                  <a:txBody>
                    <a:bodyPr/>
                    <a:lstStyle/>
                    <a:p>
                      <a:pPr lvl="0" algn="ctr">
                        <a:buNone/>
                      </a:pPr>
                      <a:r>
                        <a:rPr lang="en-US" sz="1600" b="0" i="0" u="none" strike="noStrike" noProof="0">
                          <a:highlight>
                            <a:srgbClr val="FFFF00"/>
                          </a:highlight>
                        </a:rPr>
                        <a:t>3860.424</a:t>
                      </a:r>
                      <a:endParaRPr lang="en-US" sz="1600">
                        <a:highlight>
                          <a:srgbClr val="FFFF00"/>
                        </a:highlight>
                      </a:endParaRPr>
                    </a:p>
                  </a:txBody>
                  <a:tcPr/>
                </a:tc>
                <a:tc>
                  <a:txBody>
                    <a:bodyPr/>
                    <a:lstStyle/>
                    <a:p>
                      <a:pPr lvl="0" algn="ctr">
                        <a:buNone/>
                      </a:pPr>
                      <a:r>
                        <a:rPr lang="en-US" sz="1600" b="0" i="0" u="none" strike="noStrike" noProof="0" dirty="0"/>
                        <a:t>98,186,250,736</a:t>
                      </a:r>
                      <a:endParaRPr lang="en-US" sz="1600" dirty="0"/>
                    </a:p>
                  </a:txBody>
                  <a:tcPr/>
                </a:tc>
                <a:tc>
                  <a:txBody>
                    <a:bodyPr/>
                    <a:lstStyle/>
                    <a:p>
                      <a:pPr lvl="0" algn="ctr">
                        <a:buNone/>
                      </a:pPr>
                      <a:r>
                        <a:rPr lang="en-US" sz="1600" b="0" i="0" u="none" strike="noStrike" noProof="0" dirty="0"/>
                        <a:t>64,008,591</a:t>
                      </a:r>
                      <a:endParaRPr lang="en-US" sz="1600" dirty="0"/>
                    </a:p>
                  </a:txBody>
                  <a:tcPr/>
                </a:tc>
                <a:tc>
                  <a:txBody>
                    <a:bodyPr/>
                    <a:lstStyle/>
                    <a:p>
                      <a:pPr lvl="0" algn="ctr">
                        <a:buNone/>
                      </a:pPr>
                      <a:r>
                        <a:rPr lang="en-US" sz="1600" b="0" i="0" u="none" strike="noStrike" baseline="0" noProof="0" dirty="0">
                          <a:solidFill>
                            <a:srgbClr val="000000"/>
                          </a:solidFill>
                          <a:latin typeface="Calibri"/>
                        </a:rPr>
                        <a:t>0.0001229585</a:t>
                      </a:r>
                      <a:endParaRPr lang="en-US" dirty="0"/>
                    </a:p>
                  </a:txBody>
                  <a:tcPr/>
                </a:tc>
                <a:tc>
                  <a:txBody>
                    <a:bodyPr/>
                    <a:lstStyle/>
                    <a:p>
                      <a:pPr lvl="0" algn="ctr">
                        <a:buNone/>
                      </a:pPr>
                      <a:r>
                        <a:rPr lang="en-US" sz="1600" b="0" i="0" u="none" strike="noStrike" noProof="0" dirty="0">
                          <a:latin typeface="Calibri"/>
                        </a:rPr>
                        <a:t>0.0001093745</a:t>
                      </a:r>
                      <a:endParaRPr lang="en-US" dirty="0"/>
                    </a:p>
                  </a:txBody>
                  <a:tcPr/>
                </a:tc>
                <a:extLst>
                  <a:ext uri="{0D108BD9-81ED-4DB2-BD59-A6C34878D82A}">
                    <a16:rowId xmlns:a16="http://schemas.microsoft.com/office/drawing/2014/main" val="2733024536"/>
                  </a:ext>
                </a:extLst>
              </a:tr>
              <a:tr h="370839">
                <a:tc>
                  <a:txBody>
                    <a:bodyPr/>
                    <a:lstStyle/>
                    <a:p>
                      <a:pPr lvl="0" algn="ctr">
                        <a:buNone/>
                      </a:pPr>
                      <a:r>
                        <a:rPr lang="en-US" sz="1600" dirty="0">
                          <a:latin typeface="Calibri"/>
                          <a:cs typeface="Calibri"/>
                        </a:rPr>
                        <a:t>KNN</a:t>
                      </a:r>
                    </a:p>
                  </a:txBody>
                  <a:tcPr/>
                </a:tc>
                <a:tc>
                  <a:txBody>
                    <a:bodyPr/>
                    <a:lstStyle/>
                    <a:p>
                      <a:pPr lvl="0" algn="ctr">
                        <a:buNone/>
                      </a:pPr>
                      <a:r>
                        <a:rPr lang="en-US" sz="1600" b="0" i="0" u="none" strike="noStrike" noProof="0" dirty="0"/>
                        <a:t>12261.9</a:t>
                      </a:r>
                      <a:endParaRPr lang="en-US" sz="1600" dirty="0"/>
                    </a:p>
                  </a:txBody>
                  <a:tcPr/>
                </a:tc>
                <a:tc>
                  <a:txBody>
                    <a:bodyPr/>
                    <a:lstStyle/>
                    <a:p>
                      <a:pPr lvl="0" algn="ctr">
                        <a:buNone/>
                      </a:pPr>
                      <a:r>
                        <a:rPr lang="en-US" sz="1600" b="0" i="0" u="none" strike="noStrike" noProof="0" dirty="0"/>
                        <a:t>3944.848</a:t>
                      </a:r>
                      <a:endParaRPr lang="en-US" sz="1600" dirty="0"/>
                    </a:p>
                  </a:txBody>
                  <a:tcPr/>
                </a:tc>
                <a:tc>
                  <a:txBody>
                    <a:bodyPr/>
                    <a:lstStyle/>
                    <a:p>
                      <a:pPr lvl="0" algn="ctr">
                        <a:buNone/>
                      </a:pPr>
                      <a:r>
                        <a:rPr lang="en-US" sz="1600" b="0" i="0" u="none" strike="noStrike" baseline="0" noProof="0" dirty="0"/>
                        <a:t>98,475,885,939</a:t>
                      </a:r>
                      <a:endParaRPr lang="en-US" sz="1600" dirty="0"/>
                    </a:p>
                  </a:txBody>
                  <a:tcPr/>
                </a:tc>
                <a:tc>
                  <a:txBody>
                    <a:bodyPr/>
                    <a:lstStyle/>
                    <a:p>
                      <a:pPr lvl="0" algn="ctr">
                        <a:buNone/>
                      </a:pPr>
                      <a:r>
                        <a:rPr lang="en-US" sz="1600" b="0" i="0" u="none" strike="noStrike" noProof="0" dirty="0"/>
                        <a:t>261,292,981</a:t>
                      </a:r>
                      <a:endParaRPr lang="en-US" sz="1600" dirty="0"/>
                    </a:p>
                  </a:txBody>
                  <a:tcPr/>
                </a:tc>
                <a:tc>
                  <a:txBody>
                    <a:bodyPr/>
                    <a:lstStyle/>
                    <a:p>
                      <a:pPr lvl="0" algn="ctr">
                        <a:buNone/>
                      </a:pPr>
                      <a:r>
                        <a:rPr lang="en-US" sz="1600" b="0" i="0" u="none" strike="noStrike" noProof="0" dirty="0">
                          <a:latin typeface="Calibri"/>
                        </a:rPr>
                        <a:t>0.0001296594</a:t>
                      </a:r>
                      <a:endParaRPr lang="en-US" dirty="0"/>
                    </a:p>
                  </a:txBody>
                  <a:tcPr/>
                </a:tc>
                <a:tc>
                  <a:txBody>
                    <a:bodyPr/>
                    <a:lstStyle/>
                    <a:p>
                      <a:pPr lvl="0" algn="ctr">
                        <a:buNone/>
                      </a:pPr>
                      <a:r>
                        <a:rPr lang="en-US" sz="1600" b="0" i="0" u="none" strike="noStrike" noProof="0" dirty="0">
                          <a:latin typeface="Calibri"/>
                        </a:rPr>
                        <a:t>0.0001138033</a:t>
                      </a:r>
                      <a:endParaRPr lang="en-US" dirty="0"/>
                    </a:p>
                  </a:txBody>
                  <a:tcPr/>
                </a:tc>
                <a:extLst>
                  <a:ext uri="{0D108BD9-81ED-4DB2-BD59-A6C34878D82A}">
                    <a16:rowId xmlns:a16="http://schemas.microsoft.com/office/drawing/2014/main" val="3679162043"/>
                  </a:ext>
                </a:extLst>
              </a:tr>
              <a:tr h="370839">
                <a:tc>
                  <a:txBody>
                    <a:bodyPr/>
                    <a:lstStyle/>
                    <a:p>
                      <a:pPr lvl="0" algn="ctr">
                        <a:buNone/>
                      </a:pPr>
                      <a:r>
                        <a:rPr lang="en-US" sz="1600" b="0" i="0" u="none" strike="noStrike" noProof="0" dirty="0">
                          <a:solidFill>
                            <a:srgbClr val="000000"/>
                          </a:solidFill>
                          <a:latin typeface="Calibri"/>
                          <a:cs typeface="Calibri"/>
                        </a:rPr>
                        <a:t>Decision Tree</a:t>
                      </a:r>
                      <a:endParaRPr lang="en-US" sz="1600" dirty="0">
                        <a:latin typeface="Calibri"/>
                        <a:cs typeface="Calibri"/>
                      </a:endParaRPr>
                    </a:p>
                  </a:txBody>
                  <a:tcPr/>
                </a:tc>
                <a:tc>
                  <a:txBody>
                    <a:bodyPr/>
                    <a:lstStyle/>
                    <a:p>
                      <a:pPr lvl="0" algn="ctr">
                        <a:buNone/>
                      </a:pPr>
                      <a:r>
                        <a:rPr lang="en-US" sz="1600" b="0" i="0" u="none" strike="noStrike" noProof="0" dirty="0">
                          <a:latin typeface="Calibri"/>
                          <a:cs typeface="Calibri"/>
                        </a:rPr>
                        <a:t>12177.8</a:t>
                      </a:r>
                    </a:p>
                  </a:txBody>
                  <a:tcPr/>
                </a:tc>
                <a:tc>
                  <a:txBody>
                    <a:bodyPr/>
                    <a:lstStyle/>
                    <a:p>
                      <a:pPr lvl="0" algn="ctr">
                        <a:buNone/>
                      </a:pPr>
                      <a:r>
                        <a:rPr lang="en-US" sz="1600" b="0" i="0" u="none" strike="noStrike" noProof="0" dirty="0">
                          <a:solidFill>
                            <a:srgbClr val="FFFF00"/>
                          </a:solidFill>
                          <a:latin typeface="Calibri"/>
                          <a:cs typeface="Calibri"/>
                        </a:rPr>
                        <a:t>3860.378</a:t>
                      </a:r>
                    </a:p>
                  </a:txBody>
                  <a:tcPr/>
                </a:tc>
                <a:tc>
                  <a:txBody>
                    <a:bodyPr/>
                    <a:lstStyle/>
                    <a:p>
                      <a:pPr lvl="0" algn="ctr">
                        <a:buNone/>
                      </a:pPr>
                      <a:r>
                        <a:rPr lang="en-US" sz="1600" b="0" i="0" u="none" strike="noStrike" noProof="0" dirty="0">
                          <a:latin typeface="Calibri"/>
                          <a:cs typeface="Calibri"/>
                        </a:rPr>
                        <a:t>98,213,651,158</a:t>
                      </a:r>
                    </a:p>
                  </a:txBody>
                  <a:tcPr/>
                </a:tc>
                <a:tc>
                  <a:txBody>
                    <a:bodyPr/>
                    <a:lstStyle/>
                    <a:p>
                      <a:pPr lvl="0" algn="ctr">
                        <a:buNone/>
                      </a:pPr>
                      <a:r>
                        <a:rPr lang="en-US" sz="1600" b="0" i="0" u="none" strike="noStrike" noProof="0" dirty="0">
                          <a:highlight>
                            <a:srgbClr val="FFFF00"/>
                          </a:highlight>
                          <a:latin typeface="Calibri"/>
                          <a:cs typeface="Calibri"/>
                        </a:rPr>
                        <a:t>37,818,826</a:t>
                      </a:r>
                    </a:p>
                  </a:txBody>
                  <a:tcPr/>
                </a:tc>
                <a:tc>
                  <a:txBody>
                    <a:bodyPr/>
                    <a:lstStyle/>
                    <a:p>
                      <a:pPr lvl="0" algn="ctr">
                        <a:buNone/>
                      </a:pPr>
                      <a:r>
                        <a:rPr lang="en-US" sz="1600" b="0" i="0" u="none" strike="noStrike" noProof="0" dirty="0">
                          <a:latin typeface="Calibri"/>
                          <a:cs typeface="Calibri"/>
                        </a:rPr>
                        <a:t>0.0001265753</a:t>
                      </a:r>
                    </a:p>
                  </a:txBody>
                  <a:tcPr/>
                </a:tc>
                <a:tc>
                  <a:txBody>
                    <a:bodyPr/>
                    <a:lstStyle/>
                    <a:p>
                      <a:pPr lvl="0" algn="ctr">
                        <a:buNone/>
                      </a:pPr>
                      <a:r>
                        <a:rPr lang="en-US" sz="1600" b="0" i="0" u="none" strike="noStrike" noProof="0" dirty="0">
                          <a:latin typeface="Calibri"/>
                          <a:cs typeface="Calibri"/>
                        </a:rPr>
                        <a:t>0.0001122965</a:t>
                      </a:r>
                    </a:p>
                  </a:txBody>
                  <a:tcPr/>
                </a:tc>
                <a:extLst>
                  <a:ext uri="{0D108BD9-81ED-4DB2-BD59-A6C34878D82A}">
                    <a16:rowId xmlns:a16="http://schemas.microsoft.com/office/drawing/2014/main" val="1217495189"/>
                  </a:ext>
                </a:extLst>
              </a:tr>
              <a:tr h="370840">
                <a:tc>
                  <a:txBody>
                    <a:bodyPr/>
                    <a:lstStyle/>
                    <a:p>
                      <a:pPr algn="ctr"/>
                      <a:r>
                        <a:rPr lang="en-US" sz="1600" dirty="0">
                          <a:latin typeface="Calibri"/>
                          <a:cs typeface="Calibri"/>
                        </a:rPr>
                        <a:t>Random Forest</a:t>
                      </a:r>
                    </a:p>
                  </a:txBody>
                  <a:tcPr/>
                </a:tc>
                <a:tc>
                  <a:txBody>
                    <a:bodyPr/>
                    <a:lstStyle/>
                    <a:p>
                      <a:pPr lvl="0" algn="ctr">
                        <a:buNone/>
                      </a:pPr>
                      <a:r>
                        <a:rPr lang="en-US" sz="1600" b="0" i="0" u="none" strike="noStrike" noProof="0" dirty="0"/>
                        <a:t>3050.763</a:t>
                      </a:r>
                      <a:endParaRPr lang="en-US" sz="1600" dirty="0"/>
                    </a:p>
                  </a:txBody>
                  <a:tcPr/>
                </a:tc>
                <a:tc>
                  <a:txBody>
                    <a:bodyPr/>
                    <a:lstStyle/>
                    <a:p>
                      <a:pPr lvl="0" algn="ctr">
                        <a:buNone/>
                      </a:pPr>
                      <a:r>
                        <a:rPr lang="en-US" sz="1600" b="0" i="0" u="none" strike="noStrike" noProof="0" dirty="0"/>
                        <a:t>3950.387</a:t>
                      </a:r>
                      <a:endParaRPr lang="en-US" sz="1600" dirty="0"/>
                    </a:p>
                  </a:txBody>
                  <a:tcPr/>
                </a:tc>
                <a:tc>
                  <a:txBody>
                    <a:bodyPr/>
                    <a:lstStyle/>
                    <a:p>
                      <a:pPr lvl="0" algn="ctr">
                        <a:buNone/>
                      </a:pPr>
                      <a:r>
                        <a:rPr lang="en-US" sz="1600" b="0" i="0" u="none" strike="noStrike" noProof="0" dirty="0">
                          <a:latin typeface="Calibri"/>
                        </a:rPr>
                        <a:t>25,235,877,532</a:t>
                      </a:r>
                      <a:endParaRPr lang="en-US" sz="1600" dirty="0"/>
                    </a:p>
                  </a:txBody>
                  <a:tcPr/>
                </a:tc>
                <a:tc>
                  <a:txBody>
                    <a:bodyPr/>
                    <a:lstStyle/>
                    <a:p>
                      <a:pPr lvl="0" algn="ctr">
                        <a:buNone/>
                      </a:pPr>
                      <a:r>
                        <a:rPr lang="en-US" sz="1600" b="0" i="0" u="none" strike="noStrike" noProof="0" dirty="0"/>
                        <a:t>307,857,387</a:t>
                      </a:r>
                      <a:endParaRPr lang="en-US" sz="1600" dirty="0"/>
                    </a:p>
                  </a:txBody>
                  <a:tcPr/>
                </a:tc>
                <a:tc>
                  <a:txBody>
                    <a:bodyPr/>
                    <a:lstStyle/>
                    <a:p>
                      <a:pPr lvl="0" algn="ctr">
                        <a:buNone/>
                      </a:pPr>
                      <a:r>
                        <a:rPr lang="en-US" sz="1600" b="0" i="0" u="none" strike="noStrike" baseline="0" noProof="0" dirty="0">
                          <a:solidFill>
                            <a:srgbClr val="000000"/>
                          </a:solidFill>
                          <a:latin typeface="Calibri"/>
                        </a:rPr>
                        <a:t>0.00002539191</a:t>
                      </a:r>
                      <a:endParaRPr lang="en-US" dirty="0"/>
                    </a:p>
                  </a:txBody>
                  <a:tcPr/>
                </a:tc>
                <a:tc>
                  <a:txBody>
                    <a:bodyPr/>
                    <a:lstStyle/>
                    <a:p>
                      <a:pPr lvl="0" algn="ctr">
                        <a:buNone/>
                      </a:pPr>
                      <a:r>
                        <a:rPr lang="en-US" sz="1600" b="0" i="0" u="none" strike="noStrike" noProof="0" dirty="0">
                          <a:highlight>
                            <a:srgbClr val="FFFF00"/>
                          </a:highlight>
                          <a:latin typeface="Calibri"/>
                        </a:rPr>
                        <a:t>0.0001027211</a:t>
                      </a:r>
                      <a:endParaRPr lang="en-US" dirty="0">
                        <a:highlight>
                          <a:srgbClr val="FFFF00"/>
                        </a:highlight>
                      </a:endParaRPr>
                    </a:p>
                  </a:txBody>
                  <a:tcPr/>
                </a:tc>
                <a:extLst>
                  <a:ext uri="{0D108BD9-81ED-4DB2-BD59-A6C34878D82A}">
                    <a16:rowId xmlns:a16="http://schemas.microsoft.com/office/drawing/2014/main" val="2107845931"/>
                  </a:ext>
                </a:extLst>
              </a:tr>
              <a:tr h="370840">
                <a:tc>
                  <a:txBody>
                    <a:bodyPr/>
                    <a:lstStyle/>
                    <a:p>
                      <a:pPr algn="ctr"/>
                      <a:r>
                        <a:rPr lang="en-US" sz="1600" dirty="0">
                          <a:latin typeface="Calibri"/>
                          <a:cs typeface="Calibri"/>
                        </a:rPr>
                        <a:t>Bagging</a:t>
                      </a:r>
                    </a:p>
                  </a:txBody>
                  <a:tcPr/>
                </a:tc>
                <a:tc>
                  <a:txBody>
                    <a:bodyPr/>
                    <a:lstStyle/>
                    <a:p>
                      <a:pPr lvl="0" algn="ctr">
                        <a:buNone/>
                      </a:pPr>
                      <a:r>
                        <a:rPr lang="en-US" sz="1600" b="0" i="0" u="none" strike="noStrike" noProof="0" dirty="0"/>
                        <a:t>3858.163</a:t>
                      </a:r>
                      <a:endParaRPr lang="en-US" sz="1600" dirty="0"/>
                    </a:p>
                  </a:txBody>
                  <a:tcPr/>
                </a:tc>
                <a:tc>
                  <a:txBody>
                    <a:bodyPr/>
                    <a:lstStyle/>
                    <a:p>
                      <a:pPr lvl="0" algn="ctr">
                        <a:buNone/>
                      </a:pPr>
                      <a:r>
                        <a:rPr lang="en-US" sz="1600" b="0" i="0" u="none" strike="noStrike" noProof="0" dirty="0">
                          <a:latin typeface="Calibri"/>
                        </a:rPr>
                        <a:t>6241.07</a:t>
                      </a:r>
                      <a:endParaRPr lang="en-US" dirty="0"/>
                    </a:p>
                  </a:txBody>
                  <a:tcPr/>
                </a:tc>
                <a:tc>
                  <a:txBody>
                    <a:bodyPr/>
                    <a:lstStyle/>
                    <a:p>
                      <a:pPr lvl="0" algn="ctr">
                        <a:buNone/>
                      </a:pPr>
                      <a:r>
                        <a:rPr lang="en-US" sz="1600" b="0" i="0" u="none" strike="noStrike" noProof="0" dirty="0"/>
                        <a:t>49,462,853,002</a:t>
                      </a:r>
                      <a:endParaRPr lang="en-US" dirty="0"/>
                    </a:p>
                  </a:txBody>
                  <a:tcPr/>
                </a:tc>
                <a:tc>
                  <a:txBody>
                    <a:bodyPr/>
                    <a:lstStyle/>
                    <a:p>
                      <a:pPr lvl="0" algn="ctr">
                        <a:lnSpc>
                          <a:spcPct val="100000"/>
                        </a:lnSpc>
                        <a:spcBef>
                          <a:spcPts val="0"/>
                        </a:spcBef>
                        <a:spcAft>
                          <a:spcPts val="0"/>
                        </a:spcAft>
                        <a:buNone/>
                      </a:pPr>
                      <a:r>
                        <a:rPr lang="en-US" sz="1600" b="0" i="0" u="none" strike="noStrike" noProof="0" dirty="0">
                          <a:solidFill>
                            <a:srgbClr val="000000"/>
                          </a:solidFill>
                          <a:latin typeface="Calibri"/>
                        </a:rPr>
                        <a:t>303,533,254</a:t>
                      </a:r>
                    </a:p>
                  </a:txBody>
                  <a:tcPr/>
                </a:tc>
                <a:tc>
                  <a:txBody>
                    <a:bodyPr/>
                    <a:lstStyle/>
                    <a:p>
                      <a:pPr lvl="0" algn="ctr">
                        <a:buNone/>
                      </a:pPr>
                      <a:r>
                        <a:rPr lang="en-US" sz="1600" b="0" i="0" u="none" strike="noStrike" baseline="0" noProof="0" dirty="0">
                          <a:solidFill>
                            <a:srgbClr val="000000"/>
                          </a:solidFill>
                          <a:highlight>
                            <a:srgbClr val="00FF00"/>
                          </a:highlight>
                          <a:latin typeface="Calibri"/>
                        </a:rPr>
                        <a:t>0.00002380341</a:t>
                      </a:r>
                      <a:endParaRPr lang="en-US" dirty="0">
                        <a:highlight>
                          <a:srgbClr val="00FF00"/>
                        </a:highlight>
                      </a:endParaRPr>
                    </a:p>
                  </a:txBody>
                  <a:tcPr/>
                </a:tc>
                <a:tc>
                  <a:txBody>
                    <a:bodyPr/>
                    <a:lstStyle/>
                    <a:p>
                      <a:pPr lvl="0" algn="ctr">
                        <a:buNone/>
                      </a:pPr>
                      <a:r>
                        <a:rPr lang="en-US" sz="1600" b="0" i="0" u="none" strike="noStrike" noProof="0" dirty="0">
                          <a:latin typeface="Calibri"/>
                        </a:rPr>
                        <a:t>0.0001063668</a:t>
                      </a:r>
                      <a:endParaRPr lang="en-US" dirty="0"/>
                    </a:p>
                  </a:txBody>
                  <a:tcPr/>
                </a:tc>
                <a:extLst>
                  <a:ext uri="{0D108BD9-81ED-4DB2-BD59-A6C34878D82A}">
                    <a16:rowId xmlns:a16="http://schemas.microsoft.com/office/drawing/2014/main" val="3229984831"/>
                  </a:ext>
                </a:extLst>
              </a:tr>
              <a:tr h="370840">
                <a:tc>
                  <a:txBody>
                    <a:bodyPr/>
                    <a:lstStyle/>
                    <a:p>
                      <a:pPr algn="ctr"/>
                      <a:r>
                        <a:rPr lang="en-US" sz="1600" dirty="0">
                          <a:latin typeface="Calibri"/>
                          <a:cs typeface="Calibri"/>
                        </a:rPr>
                        <a:t>Boosting</a:t>
                      </a:r>
                    </a:p>
                  </a:txBody>
                  <a:tcPr/>
                </a:tc>
                <a:tc>
                  <a:txBody>
                    <a:bodyPr/>
                    <a:lstStyle/>
                    <a:p>
                      <a:pPr lvl="0" algn="ctr">
                        <a:buNone/>
                      </a:pPr>
                      <a:r>
                        <a:rPr lang="en-US" sz="1600" b="0" i="0" u="none" strike="noStrike" noProof="0" dirty="0">
                          <a:highlight>
                            <a:srgbClr val="00FF00"/>
                          </a:highlight>
                        </a:rPr>
                        <a:t>122.1899</a:t>
                      </a:r>
                      <a:endParaRPr lang="en-US" sz="1600" dirty="0">
                        <a:highlight>
                          <a:srgbClr val="00FF00"/>
                        </a:highlight>
                      </a:endParaRPr>
                    </a:p>
                  </a:txBody>
                  <a:tcPr/>
                </a:tc>
                <a:tc>
                  <a:txBody>
                    <a:bodyPr/>
                    <a:lstStyle/>
                    <a:p>
                      <a:pPr lvl="0" algn="ctr">
                        <a:buNone/>
                      </a:pPr>
                      <a:r>
                        <a:rPr lang="en-US" sz="1600" b="0" i="0" u="none" strike="noStrike" noProof="0" dirty="0"/>
                        <a:t>4842.992</a:t>
                      </a:r>
                      <a:endParaRPr lang="en-US" sz="1600" dirty="0"/>
                    </a:p>
                  </a:txBody>
                  <a:tcPr/>
                </a:tc>
                <a:tc>
                  <a:txBody>
                    <a:bodyPr/>
                    <a:lstStyle/>
                    <a:p>
                      <a:pPr lvl="0" algn="ctr">
                        <a:buNone/>
                      </a:pPr>
                      <a:r>
                        <a:rPr lang="en-US" sz="1600" b="0" i="0" u="none" strike="noStrike" noProof="0" dirty="0">
                          <a:highlight>
                            <a:srgbClr val="00FF00"/>
                          </a:highlight>
                        </a:rPr>
                        <a:t>611,915,839</a:t>
                      </a:r>
                      <a:endParaRPr lang="en-US" sz="1600" dirty="0">
                        <a:highlight>
                          <a:srgbClr val="00FF00"/>
                        </a:highlight>
                      </a:endParaRPr>
                    </a:p>
                  </a:txBody>
                  <a:tcPr/>
                </a:tc>
                <a:tc>
                  <a:txBody>
                    <a:bodyPr/>
                    <a:lstStyle/>
                    <a:p>
                      <a:pPr lvl="0" algn="ctr">
                        <a:buNone/>
                      </a:pPr>
                      <a:r>
                        <a:rPr lang="en-US" sz="1600" b="0" i="0" u="none" strike="noStrike" noProof="0" dirty="0"/>
                        <a:t>3,461,813,651</a:t>
                      </a:r>
                      <a:endParaRPr lang="en-US" dirty="0"/>
                    </a:p>
                  </a:txBody>
                  <a:tcPr/>
                </a:tc>
                <a:tc>
                  <a:txBody>
                    <a:bodyPr/>
                    <a:lstStyle/>
                    <a:p>
                      <a:pPr lvl="0" algn="ctr">
                        <a:buNone/>
                      </a:pPr>
                      <a:r>
                        <a:rPr lang="en-US" sz="1600" b="0" i="0" u="none" strike="noStrike" baseline="0" noProof="0" dirty="0">
                          <a:solidFill>
                            <a:srgbClr val="000000"/>
                          </a:solidFill>
                          <a:latin typeface="Calibri"/>
                        </a:rPr>
                        <a:t>0.00004074487</a:t>
                      </a:r>
                      <a:endParaRPr lang="en-US" dirty="0"/>
                    </a:p>
                  </a:txBody>
                  <a:tcPr/>
                </a:tc>
                <a:tc>
                  <a:txBody>
                    <a:bodyPr/>
                    <a:lstStyle/>
                    <a:p>
                      <a:pPr lvl="0" algn="ctr">
                        <a:buNone/>
                      </a:pPr>
                      <a:r>
                        <a:rPr lang="en-US" sz="1600" b="0" i="0" u="none" strike="noStrike" noProof="0" dirty="0">
                          <a:latin typeface="Calibri"/>
                        </a:rPr>
                        <a:t>0.0001249777</a:t>
                      </a:r>
                      <a:endParaRPr lang="en-US" dirty="0"/>
                    </a:p>
                  </a:txBody>
                  <a:tcPr/>
                </a:tc>
                <a:extLst>
                  <a:ext uri="{0D108BD9-81ED-4DB2-BD59-A6C34878D82A}">
                    <a16:rowId xmlns:a16="http://schemas.microsoft.com/office/drawing/2014/main" val="1094865025"/>
                  </a:ext>
                </a:extLst>
              </a:tr>
            </a:tbl>
          </a:graphicData>
        </a:graphic>
      </p:graphicFrame>
      <p:sp>
        <p:nvSpPr>
          <p:cNvPr id="5" name="TextBox 4">
            <a:extLst>
              <a:ext uri="{FF2B5EF4-FFF2-40B4-BE49-F238E27FC236}">
                <a16:creationId xmlns:a16="http://schemas.microsoft.com/office/drawing/2014/main" id="{8B336D2D-A6AA-ECA5-666E-A329BA0A6B24}"/>
              </a:ext>
            </a:extLst>
          </p:cNvPr>
          <p:cNvSpPr txBox="1"/>
          <p:nvPr/>
        </p:nvSpPr>
        <p:spPr>
          <a:xfrm>
            <a:off x="837045" y="1570181"/>
            <a:ext cx="105075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cs typeface="Calibri"/>
              </a:rPr>
              <a:t>Mean Squared Error of Prediction (MSEP) : </a:t>
            </a:r>
            <a:endParaRPr lang="en-US" sz="2000" b="1">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22A8AB5-2381-E4E0-05DB-9C9EAA1AFD18}"/>
              </a:ext>
            </a:extLst>
          </p:cNvPr>
          <p:cNvSpPr txBox="1"/>
          <p:nvPr/>
        </p:nvSpPr>
        <p:spPr>
          <a:xfrm>
            <a:off x="837045" y="4948985"/>
            <a:ext cx="10507517" cy="17877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500" b="1">
                <a:latin typeface="Calibri" panose="020F0502020204030204" pitchFamily="34" charset="0"/>
                <a:cs typeface="Calibri" panose="020F0502020204030204" pitchFamily="34" charset="0"/>
              </a:rPr>
              <a:t>Predictors used:</a:t>
            </a:r>
            <a:r>
              <a:rPr lang="en-US" sz="1500">
                <a:latin typeface="Calibri" panose="020F0502020204030204" pitchFamily="34" charset="0"/>
                <a:cs typeface="Calibri" panose="020F0502020204030204" pitchFamily="34" charset="0"/>
              </a:rPr>
              <a:t> </a:t>
            </a:r>
            <a:r>
              <a:rPr lang="en-US" sz="1500">
                <a:latin typeface="Calibri" panose="020F0502020204030204" pitchFamily="34" charset="0"/>
                <a:ea typeface="+mn-lt"/>
                <a:cs typeface="Calibri" panose="020F0502020204030204" pitchFamily="34" charset="0"/>
              </a:rPr>
              <a:t>Danceability, Key, Energy, Loudness, </a:t>
            </a:r>
            <a:r>
              <a:rPr lang="en-US" sz="1500" err="1">
                <a:latin typeface="Calibri" panose="020F0502020204030204" pitchFamily="34" charset="0"/>
                <a:ea typeface="+mn-lt"/>
                <a:cs typeface="Calibri" panose="020F0502020204030204" pitchFamily="34" charset="0"/>
              </a:rPr>
              <a:t>Speechiness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Acousticness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Instrumentalness</a:t>
            </a:r>
            <a:r>
              <a:rPr lang="en-US" sz="1500">
                <a:latin typeface="Calibri" panose="020F0502020204030204" pitchFamily="34" charset="0"/>
                <a:ea typeface="+mn-lt"/>
                <a:cs typeface="Calibri" panose="020F0502020204030204" pitchFamily="34" charset="0"/>
              </a:rPr>
              <a:t>, Liveness, Valence, Tempo</a:t>
            </a:r>
          </a:p>
          <a:p>
            <a:pPr>
              <a:lnSpc>
                <a:spcPct val="150000"/>
              </a:lnSpc>
            </a:pPr>
            <a:r>
              <a:rPr lang="en-US" sz="1500" b="1">
                <a:latin typeface="Calibri" panose="020F0502020204030204" pitchFamily="34" charset="0"/>
                <a:cs typeface="Calibri" panose="020F0502020204030204" pitchFamily="34" charset="0"/>
              </a:rPr>
              <a:t>Seed:</a:t>
            </a:r>
            <a:r>
              <a:rPr lang="en-US" sz="1500">
                <a:latin typeface="Calibri" panose="020F0502020204030204" pitchFamily="34" charset="0"/>
                <a:cs typeface="Calibri" panose="020F0502020204030204" pitchFamily="34" charset="0"/>
              </a:rPr>
              <a:t> 222 | </a:t>
            </a:r>
            <a:r>
              <a:rPr lang="en-US" sz="1500" b="1">
                <a:latin typeface="Calibri" panose="020F0502020204030204" pitchFamily="34" charset="0"/>
                <a:cs typeface="Calibri" panose="020F0502020204030204" pitchFamily="34" charset="0"/>
              </a:rPr>
              <a:t>Original N:</a:t>
            </a:r>
            <a:r>
              <a:rPr lang="en-US" sz="1500">
                <a:latin typeface="Calibri" panose="020F0502020204030204" pitchFamily="34" charset="0"/>
                <a:cs typeface="Calibri" panose="020F0502020204030204" pitchFamily="34" charset="0"/>
              </a:rPr>
              <a:t> 20718 </a:t>
            </a:r>
          </a:p>
          <a:p>
            <a:pPr>
              <a:lnSpc>
                <a:spcPct val="150000"/>
              </a:lnSpc>
            </a:pPr>
            <a:r>
              <a:rPr lang="en-US" sz="1500" b="1">
                <a:latin typeface="Calibri" panose="020F0502020204030204" pitchFamily="34" charset="0"/>
                <a:cs typeface="Calibri" panose="020F0502020204030204" pitchFamily="34" charset="0"/>
              </a:rPr>
              <a:t>Missing data:</a:t>
            </a:r>
            <a:r>
              <a:rPr lang="en-US" sz="1500">
                <a:latin typeface="Calibri" panose="020F0502020204030204" pitchFamily="34" charset="0"/>
                <a:cs typeface="Calibri" panose="020F0502020204030204" pitchFamily="34" charset="0"/>
              </a:rPr>
              <a:t> 1655 observations had missing data across one or multiple variables and hence were dropped from the data</a:t>
            </a:r>
          </a:p>
          <a:p>
            <a:pPr>
              <a:lnSpc>
                <a:spcPct val="150000"/>
              </a:lnSpc>
            </a:pPr>
            <a:r>
              <a:rPr lang="en-US" sz="1500" b="1">
                <a:latin typeface="Calibri" panose="020F0502020204030204" pitchFamily="34" charset="0"/>
                <a:cs typeface="Calibri" panose="020F0502020204030204" pitchFamily="34" charset="0"/>
              </a:rPr>
              <a:t>Training data:</a:t>
            </a:r>
            <a:r>
              <a:rPr lang="en-US" sz="1500">
                <a:latin typeface="Calibri" panose="020F0502020204030204" pitchFamily="34" charset="0"/>
                <a:cs typeface="Calibri" panose="020F0502020204030204" pitchFamily="34" charset="0"/>
              </a:rPr>
              <a:t> Contains 80% of non-missing data observations = 15250 observations</a:t>
            </a:r>
          </a:p>
          <a:p>
            <a:pPr>
              <a:lnSpc>
                <a:spcPct val="150000"/>
              </a:lnSpc>
            </a:pPr>
            <a:r>
              <a:rPr lang="en-US" sz="1500" b="1">
                <a:latin typeface="Calibri" panose="020F0502020204030204" pitchFamily="34" charset="0"/>
                <a:cs typeface="Calibri" panose="020F0502020204030204" pitchFamily="34" charset="0"/>
              </a:rPr>
              <a:t>Test data:</a:t>
            </a:r>
            <a:r>
              <a:rPr lang="en-US" sz="1500">
                <a:latin typeface="Calibri" panose="020F0502020204030204" pitchFamily="34" charset="0"/>
                <a:cs typeface="Calibri" panose="020F0502020204030204" pitchFamily="34" charset="0"/>
              </a:rPr>
              <a:t> Contains 20% of non-missing data observations = 3813 observations</a:t>
            </a:r>
          </a:p>
        </p:txBody>
      </p:sp>
    </p:spTree>
    <p:extLst>
      <p:ext uri="{BB962C8B-B14F-4D97-AF65-F5344CB8AC3E}">
        <p14:creationId xmlns:p14="http://schemas.microsoft.com/office/powerpoint/2010/main" val="49641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482-A62C-31DF-984B-B2AE639BB485}"/>
              </a:ext>
            </a:extLst>
          </p:cNvPr>
          <p:cNvSpPr>
            <a:spLocks noGrp="1"/>
          </p:cNvSpPr>
          <p:nvPr>
            <p:ph type="title"/>
          </p:nvPr>
        </p:nvSpPr>
        <p:spPr/>
        <p:txBody>
          <a:bodyPr>
            <a:normAutofit/>
          </a:bodyPr>
          <a:lstStyle/>
          <a:p>
            <a:r>
              <a:rPr lang="en-US" b="1">
                <a:solidFill>
                  <a:schemeClr val="accent1">
                    <a:lumMod val="75000"/>
                  </a:schemeClr>
                </a:solidFill>
                <a:ea typeface="+mj-lt"/>
                <a:cs typeface="Calibri"/>
              </a:rPr>
              <a:t>Results (v3)</a:t>
            </a:r>
            <a:endParaRPr lang="en-US" b="1">
              <a:solidFill>
                <a:schemeClr val="accent1">
                  <a:lumMod val="75000"/>
                </a:schemeClr>
              </a:solidFill>
              <a:cs typeface="Calibri" panose="020F0502020204030204" pitchFamily="34" charset="0"/>
            </a:endParaRPr>
          </a:p>
          <a:p>
            <a:endParaRPr lang="en-US" sz="2000" b="1">
              <a:solidFill>
                <a:srgbClr val="2D3B45"/>
              </a:solidFill>
              <a:latin typeface="Calibri"/>
              <a:ea typeface="+mj-lt"/>
              <a:cs typeface="+mj-lt"/>
            </a:endParaRPr>
          </a:p>
        </p:txBody>
      </p:sp>
      <p:graphicFrame>
        <p:nvGraphicFramePr>
          <p:cNvPr id="4" name="Table 4">
            <a:extLst>
              <a:ext uri="{FF2B5EF4-FFF2-40B4-BE49-F238E27FC236}">
                <a16:creationId xmlns:a16="http://schemas.microsoft.com/office/drawing/2014/main" id="{FAAEAD4F-AB52-1FC7-0DC8-F84A7CE56F69}"/>
              </a:ext>
            </a:extLst>
          </p:cNvPr>
          <p:cNvGraphicFramePr>
            <a:graphicFrameLocks noGrp="1"/>
          </p:cNvGraphicFramePr>
          <p:nvPr>
            <p:ph idx="1"/>
            <p:extLst>
              <p:ext uri="{D42A27DB-BD31-4B8C-83A1-F6EECF244321}">
                <p14:modId xmlns:p14="http://schemas.microsoft.com/office/powerpoint/2010/main" val="3679044667"/>
              </p:ext>
            </p:extLst>
          </p:nvPr>
        </p:nvGraphicFramePr>
        <p:xfrm>
          <a:off x="837513" y="2025135"/>
          <a:ext cx="7524786" cy="2804157"/>
        </p:xfrm>
        <a:graphic>
          <a:graphicData uri="http://schemas.openxmlformats.org/drawingml/2006/table">
            <a:tbl>
              <a:tblPr firstRow="1" bandRow="1">
                <a:tableStyleId>{5C22544A-7EE6-4342-B048-85BDC9FD1C3A}</a:tableStyleId>
              </a:tblPr>
              <a:tblGrid>
                <a:gridCol w="1562500">
                  <a:extLst>
                    <a:ext uri="{9D8B030D-6E8A-4147-A177-3AD203B41FA5}">
                      <a16:colId xmlns:a16="http://schemas.microsoft.com/office/drawing/2014/main" val="1678225574"/>
                    </a:ext>
                  </a:extLst>
                </a:gridCol>
                <a:gridCol w="1462361">
                  <a:extLst>
                    <a:ext uri="{9D8B030D-6E8A-4147-A177-3AD203B41FA5}">
                      <a16:colId xmlns:a16="http://schemas.microsoft.com/office/drawing/2014/main" val="2472199548"/>
                    </a:ext>
                  </a:extLst>
                </a:gridCol>
                <a:gridCol w="1512266">
                  <a:extLst>
                    <a:ext uri="{9D8B030D-6E8A-4147-A177-3AD203B41FA5}">
                      <a16:colId xmlns:a16="http://schemas.microsoft.com/office/drawing/2014/main" val="2860893759"/>
                    </a:ext>
                  </a:extLst>
                </a:gridCol>
                <a:gridCol w="1495733">
                  <a:extLst>
                    <a:ext uri="{9D8B030D-6E8A-4147-A177-3AD203B41FA5}">
                      <a16:colId xmlns:a16="http://schemas.microsoft.com/office/drawing/2014/main" val="1815598517"/>
                    </a:ext>
                  </a:extLst>
                </a:gridCol>
                <a:gridCol w="1491926">
                  <a:extLst>
                    <a:ext uri="{9D8B030D-6E8A-4147-A177-3AD203B41FA5}">
                      <a16:colId xmlns:a16="http://schemas.microsoft.com/office/drawing/2014/main" val="3926651088"/>
                    </a:ext>
                  </a:extLst>
                </a:gridCol>
              </a:tblGrid>
              <a:tr h="370839">
                <a:tc>
                  <a:txBody>
                    <a:bodyPr/>
                    <a:lstStyle/>
                    <a:p>
                      <a:pPr algn="ctr"/>
                      <a:r>
                        <a:rPr lang="en-US" sz="1600">
                          <a:solidFill>
                            <a:schemeClr val="tx1"/>
                          </a:solidFill>
                          <a:latin typeface="Calibri"/>
                          <a:cs typeface="Calibri"/>
                        </a:rPr>
                        <a:t>Model fitted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aseline="0">
                          <a:solidFill>
                            <a:schemeClr val="tx1"/>
                          </a:solidFill>
                          <a:latin typeface="Calibri"/>
                          <a:cs typeface="Calibri"/>
                        </a:rPr>
                        <a:t>Views/Streams (Training)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a:solidFill>
                            <a:schemeClr val="tx1"/>
                          </a:solidFill>
                          <a:latin typeface="Calibri"/>
                          <a:cs typeface="Calibri"/>
                        </a:rPr>
                        <a:t>Views/Streams (Test)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a:solidFill>
                            <a:schemeClr val="tx1"/>
                          </a:solidFill>
                          <a:latin typeface="Calibri"/>
                          <a:cs typeface="Calibri"/>
                        </a:rPr>
                        <a:t>Streams/Views (Training)</a:t>
                      </a:r>
                      <a:endParaRPr lang="en-US" sz="160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sz="1600">
                          <a:solidFill>
                            <a:schemeClr val="tx1"/>
                          </a:solidFill>
                          <a:latin typeface="Calibri"/>
                          <a:cs typeface="Calibri"/>
                        </a:rPr>
                        <a:t>Streams/Views (Test)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90191911"/>
                  </a:ext>
                </a:extLst>
              </a:tr>
              <a:tr h="370839">
                <a:tc>
                  <a:txBody>
                    <a:bodyPr/>
                    <a:lstStyle/>
                    <a:p>
                      <a:pPr lvl="0" algn="ctr">
                        <a:buNone/>
                      </a:pPr>
                      <a:r>
                        <a:rPr lang="en-US" sz="1600">
                          <a:latin typeface="Calibri"/>
                          <a:cs typeface="Calibri"/>
                        </a:rPr>
                        <a:t>OLS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t>12172.73</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solidFill>
                            <a:schemeClr val="tx1"/>
                          </a:solidFill>
                        </a:rPr>
                        <a:t>3860.424</a:t>
                      </a:r>
                      <a:endParaRPr lang="en-US" sz="160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t>98,186,250,736</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t>64,008,591</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2733024536"/>
                  </a:ext>
                </a:extLst>
              </a:tr>
              <a:tr h="370839">
                <a:tc>
                  <a:txBody>
                    <a:bodyPr/>
                    <a:lstStyle/>
                    <a:p>
                      <a:pPr lvl="0" algn="ctr">
                        <a:buNone/>
                      </a:pPr>
                      <a:r>
                        <a:rPr lang="en-US" sz="1600">
                          <a:latin typeface="Calibri"/>
                          <a:cs typeface="Calibri"/>
                        </a:rPr>
                        <a:t>KNN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12261.9</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3944.848</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baseline="0" noProof="0"/>
                        <a:t>98,475,885,939</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261,292,981</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679162043"/>
                  </a:ext>
                </a:extLst>
              </a:tr>
              <a:tr h="370839">
                <a:tc>
                  <a:txBody>
                    <a:bodyPr/>
                    <a:lstStyle/>
                    <a:p>
                      <a:pPr lvl="0" algn="ctr">
                        <a:buNone/>
                      </a:pPr>
                      <a:r>
                        <a:rPr lang="en-US" sz="1600" b="0" i="0" u="none" strike="noStrike" noProof="0">
                          <a:solidFill>
                            <a:srgbClr val="000000"/>
                          </a:solidFill>
                          <a:latin typeface="Calibri"/>
                          <a:cs typeface="Calibri"/>
                        </a:rPr>
                        <a:t>Decision Tree</a:t>
                      </a:r>
                      <a:endParaRPr lang="en-US" sz="1600">
                        <a:latin typeface="Calibri"/>
                        <a:cs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cs typeface="Calibri"/>
                        </a:rPr>
                        <a:t>12177.8</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solidFill>
                            <a:schemeClr val="bg1"/>
                          </a:solidFill>
                          <a:highlight>
                            <a:srgbClr val="000000"/>
                          </a:highlight>
                          <a:latin typeface="Calibri"/>
                          <a:cs typeface="Calibri"/>
                        </a:rPr>
                        <a:t>3860.378</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cs typeface="Calibri"/>
                        </a:rPr>
                        <a:t>98,213,651,158</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solidFill>
                            <a:schemeClr val="bg1"/>
                          </a:solidFill>
                          <a:highlight>
                            <a:srgbClr val="000000"/>
                          </a:highlight>
                          <a:latin typeface="Calibri"/>
                          <a:cs typeface="Calibri"/>
                        </a:rPr>
                        <a:t>37,818,826</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217495189"/>
                  </a:ext>
                </a:extLst>
              </a:tr>
              <a:tr h="370840">
                <a:tc>
                  <a:txBody>
                    <a:bodyPr/>
                    <a:lstStyle/>
                    <a:p>
                      <a:pPr algn="ctr"/>
                      <a:r>
                        <a:rPr lang="en-US" sz="1600">
                          <a:latin typeface="Calibri"/>
                          <a:cs typeface="Calibri"/>
                        </a:rPr>
                        <a:t>Random Forest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3050.763</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3950.387</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latin typeface="Calibri"/>
                        </a:rPr>
                        <a:t>25,235,877,532</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307,857,387</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07845931"/>
                  </a:ext>
                </a:extLst>
              </a:tr>
              <a:tr h="370840">
                <a:tc>
                  <a:txBody>
                    <a:bodyPr/>
                    <a:lstStyle/>
                    <a:p>
                      <a:pPr algn="ctr"/>
                      <a:r>
                        <a:rPr lang="en-US" sz="1600">
                          <a:latin typeface="Calibri"/>
                          <a:cs typeface="Calibri"/>
                        </a:rPr>
                        <a:t>Bagging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t>3858.163</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rPr>
                        <a:t>6241.07</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t>49,462,853,002</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lnSpc>
                          <a:spcPct val="100000"/>
                        </a:lnSpc>
                        <a:spcBef>
                          <a:spcPts val="0"/>
                        </a:spcBef>
                        <a:spcAft>
                          <a:spcPts val="0"/>
                        </a:spcAft>
                        <a:buNone/>
                      </a:pPr>
                      <a:r>
                        <a:rPr lang="en-US" sz="1600" b="0" i="0" u="none" strike="noStrike" noProof="0">
                          <a:solidFill>
                            <a:srgbClr val="000000"/>
                          </a:solidFill>
                          <a:latin typeface="Calibri"/>
                        </a:rPr>
                        <a:t>303,533,254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229984831"/>
                  </a:ext>
                </a:extLst>
              </a:tr>
              <a:tr h="370840">
                <a:tc>
                  <a:txBody>
                    <a:bodyPr/>
                    <a:lstStyle/>
                    <a:p>
                      <a:pPr algn="ctr"/>
                      <a:r>
                        <a:rPr lang="en-US" sz="1600">
                          <a:latin typeface="Calibri"/>
                          <a:cs typeface="Calibri"/>
                        </a:rPr>
                        <a:t>Boosting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solidFill>
                            <a:schemeClr val="bg1"/>
                          </a:solidFill>
                          <a:highlight>
                            <a:srgbClr val="000000"/>
                          </a:highlight>
                        </a:rPr>
                        <a:t>122.1899</a:t>
                      </a:r>
                      <a:endParaRPr lang="en-US" sz="1600">
                        <a:solidFill>
                          <a:schemeClr val="bg1"/>
                        </a:solidFill>
                        <a:highlight>
                          <a:srgbClr val="000000"/>
                        </a:highligh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4842.992</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solidFill>
                            <a:schemeClr val="bg1"/>
                          </a:solidFill>
                          <a:highlight>
                            <a:srgbClr val="000000"/>
                          </a:highlight>
                        </a:rPr>
                        <a:t>611,915,839</a:t>
                      </a:r>
                      <a:endParaRPr lang="en-US" sz="1600">
                        <a:solidFill>
                          <a:schemeClr val="bg1"/>
                        </a:solidFill>
                        <a:highlight>
                          <a:srgbClr val="000000"/>
                        </a:highligh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t>3,461,813,651</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94865025"/>
                  </a:ext>
                </a:extLst>
              </a:tr>
            </a:tbl>
          </a:graphicData>
        </a:graphic>
      </p:graphicFrame>
      <p:sp>
        <p:nvSpPr>
          <p:cNvPr id="5" name="TextBox 4">
            <a:extLst>
              <a:ext uri="{FF2B5EF4-FFF2-40B4-BE49-F238E27FC236}">
                <a16:creationId xmlns:a16="http://schemas.microsoft.com/office/drawing/2014/main" id="{8B336D2D-A6AA-ECA5-666E-A329BA0A6B24}"/>
              </a:ext>
            </a:extLst>
          </p:cNvPr>
          <p:cNvSpPr txBox="1"/>
          <p:nvPr/>
        </p:nvSpPr>
        <p:spPr>
          <a:xfrm>
            <a:off x="837045" y="1570181"/>
            <a:ext cx="105075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cs typeface="Calibri"/>
              </a:rPr>
              <a:t>Mean Squared Error of Prediction (MSEP) : </a:t>
            </a:r>
            <a:endParaRPr lang="en-US" sz="2000" b="1">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22A8AB5-2381-E4E0-05DB-9C9EAA1AFD18}"/>
              </a:ext>
            </a:extLst>
          </p:cNvPr>
          <p:cNvSpPr txBox="1"/>
          <p:nvPr/>
        </p:nvSpPr>
        <p:spPr>
          <a:xfrm>
            <a:off x="837045" y="4948985"/>
            <a:ext cx="10507517" cy="17877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500" b="1">
                <a:latin typeface="Calibri" panose="020F0502020204030204" pitchFamily="34" charset="0"/>
                <a:cs typeface="Calibri" panose="020F0502020204030204" pitchFamily="34" charset="0"/>
              </a:rPr>
              <a:t>Predictors used:</a:t>
            </a:r>
            <a:r>
              <a:rPr lang="en-US" sz="1500">
                <a:latin typeface="Calibri" panose="020F0502020204030204" pitchFamily="34" charset="0"/>
                <a:cs typeface="Calibri" panose="020F0502020204030204" pitchFamily="34" charset="0"/>
              </a:rPr>
              <a:t> </a:t>
            </a:r>
            <a:r>
              <a:rPr lang="en-US" sz="1500">
                <a:latin typeface="Calibri" panose="020F0502020204030204" pitchFamily="34" charset="0"/>
                <a:ea typeface="+mn-lt"/>
                <a:cs typeface="Calibri" panose="020F0502020204030204" pitchFamily="34" charset="0"/>
              </a:rPr>
              <a:t>Danceability, Key, Energy, Loudness, </a:t>
            </a:r>
            <a:r>
              <a:rPr lang="en-US" sz="1500" err="1">
                <a:latin typeface="Calibri" panose="020F0502020204030204" pitchFamily="34" charset="0"/>
                <a:ea typeface="+mn-lt"/>
                <a:cs typeface="Calibri" panose="020F0502020204030204" pitchFamily="34" charset="0"/>
              </a:rPr>
              <a:t>Speechiness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Acousticness</a:t>
            </a:r>
            <a:r>
              <a:rPr lang="en-US" sz="1500">
                <a:latin typeface="Calibri" panose="020F0502020204030204" pitchFamily="34" charset="0"/>
                <a:ea typeface="+mn-lt"/>
                <a:cs typeface="Calibri" panose="020F0502020204030204" pitchFamily="34" charset="0"/>
              </a:rPr>
              <a:t>, </a:t>
            </a:r>
            <a:r>
              <a:rPr lang="en-US" sz="1500" err="1">
                <a:latin typeface="Calibri" panose="020F0502020204030204" pitchFamily="34" charset="0"/>
                <a:ea typeface="+mn-lt"/>
                <a:cs typeface="Calibri" panose="020F0502020204030204" pitchFamily="34" charset="0"/>
              </a:rPr>
              <a:t>Instrumentalness</a:t>
            </a:r>
            <a:r>
              <a:rPr lang="en-US" sz="1500">
                <a:latin typeface="Calibri" panose="020F0502020204030204" pitchFamily="34" charset="0"/>
                <a:ea typeface="+mn-lt"/>
                <a:cs typeface="Calibri" panose="020F0502020204030204" pitchFamily="34" charset="0"/>
              </a:rPr>
              <a:t>, Liveness, Valence, Tempo</a:t>
            </a:r>
          </a:p>
          <a:p>
            <a:pPr>
              <a:lnSpc>
                <a:spcPct val="150000"/>
              </a:lnSpc>
            </a:pPr>
            <a:r>
              <a:rPr lang="en-US" sz="1500" b="1">
                <a:latin typeface="Calibri" panose="020F0502020204030204" pitchFamily="34" charset="0"/>
                <a:cs typeface="Calibri" panose="020F0502020204030204" pitchFamily="34" charset="0"/>
              </a:rPr>
              <a:t>Seed:</a:t>
            </a:r>
            <a:r>
              <a:rPr lang="en-US" sz="1500">
                <a:latin typeface="Calibri" panose="020F0502020204030204" pitchFamily="34" charset="0"/>
                <a:cs typeface="Calibri" panose="020F0502020204030204" pitchFamily="34" charset="0"/>
              </a:rPr>
              <a:t> 222 | </a:t>
            </a:r>
            <a:r>
              <a:rPr lang="en-US" sz="1500" b="1">
                <a:latin typeface="Calibri" panose="020F0502020204030204" pitchFamily="34" charset="0"/>
                <a:cs typeface="Calibri" panose="020F0502020204030204" pitchFamily="34" charset="0"/>
              </a:rPr>
              <a:t>Original N:</a:t>
            </a:r>
            <a:r>
              <a:rPr lang="en-US" sz="1500">
                <a:latin typeface="Calibri" panose="020F0502020204030204" pitchFamily="34" charset="0"/>
                <a:cs typeface="Calibri" panose="020F0502020204030204" pitchFamily="34" charset="0"/>
              </a:rPr>
              <a:t> 20718 </a:t>
            </a:r>
          </a:p>
          <a:p>
            <a:pPr>
              <a:lnSpc>
                <a:spcPct val="150000"/>
              </a:lnSpc>
            </a:pPr>
            <a:r>
              <a:rPr lang="en-US" sz="1500" b="1">
                <a:latin typeface="Calibri" panose="020F0502020204030204" pitchFamily="34" charset="0"/>
                <a:cs typeface="Calibri" panose="020F0502020204030204" pitchFamily="34" charset="0"/>
              </a:rPr>
              <a:t>Missing data:</a:t>
            </a:r>
            <a:r>
              <a:rPr lang="en-US" sz="1500">
                <a:latin typeface="Calibri" panose="020F0502020204030204" pitchFamily="34" charset="0"/>
                <a:cs typeface="Calibri" panose="020F0502020204030204" pitchFamily="34" charset="0"/>
              </a:rPr>
              <a:t> 1655 observations had missing data across one or multiple variables and hence were dropped from the data</a:t>
            </a:r>
          </a:p>
          <a:p>
            <a:pPr>
              <a:lnSpc>
                <a:spcPct val="150000"/>
              </a:lnSpc>
            </a:pPr>
            <a:r>
              <a:rPr lang="en-US" sz="1500" b="1">
                <a:latin typeface="Calibri" panose="020F0502020204030204" pitchFamily="34" charset="0"/>
                <a:cs typeface="Calibri" panose="020F0502020204030204" pitchFamily="34" charset="0"/>
              </a:rPr>
              <a:t>Training data:</a:t>
            </a:r>
            <a:r>
              <a:rPr lang="en-US" sz="1500">
                <a:latin typeface="Calibri" panose="020F0502020204030204" pitchFamily="34" charset="0"/>
                <a:cs typeface="Calibri" panose="020F0502020204030204" pitchFamily="34" charset="0"/>
              </a:rPr>
              <a:t> Contains 80% of non-missing data observations = 15250 observations</a:t>
            </a:r>
          </a:p>
          <a:p>
            <a:pPr>
              <a:lnSpc>
                <a:spcPct val="150000"/>
              </a:lnSpc>
            </a:pPr>
            <a:r>
              <a:rPr lang="en-US" sz="1500" b="1">
                <a:latin typeface="Calibri" panose="020F0502020204030204" pitchFamily="34" charset="0"/>
                <a:cs typeface="Calibri" panose="020F0502020204030204" pitchFamily="34" charset="0"/>
              </a:rPr>
              <a:t>Test data:</a:t>
            </a:r>
            <a:r>
              <a:rPr lang="en-US" sz="1500">
                <a:latin typeface="Calibri" panose="020F0502020204030204" pitchFamily="34" charset="0"/>
                <a:cs typeface="Calibri" panose="020F0502020204030204" pitchFamily="34" charset="0"/>
              </a:rPr>
              <a:t> Contains 20% of non-missing data observations = 3813 observations</a:t>
            </a:r>
          </a:p>
        </p:txBody>
      </p:sp>
    </p:spTree>
    <p:extLst>
      <p:ext uri="{BB962C8B-B14F-4D97-AF65-F5344CB8AC3E}">
        <p14:creationId xmlns:p14="http://schemas.microsoft.com/office/powerpoint/2010/main" val="202899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482-A62C-31DF-984B-B2AE639BB485}"/>
              </a:ext>
            </a:extLst>
          </p:cNvPr>
          <p:cNvSpPr>
            <a:spLocks noGrp="1"/>
          </p:cNvSpPr>
          <p:nvPr>
            <p:ph type="title"/>
          </p:nvPr>
        </p:nvSpPr>
        <p:spPr/>
        <p:txBody>
          <a:bodyPr>
            <a:noAutofit/>
          </a:bodyPr>
          <a:lstStyle/>
          <a:p>
            <a:r>
              <a:rPr lang="en-US" b="1">
                <a:solidFill>
                  <a:schemeClr val="accent1">
                    <a:lumMod val="75000"/>
                  </a:schemeClr>
                </a:solidFill>
                <a:ea typeface="+mj-lt"/>
                <a:cs typeface="+mj-lt"/>
              </a:rPr>
              <a:t>Path forward</a:t>
            </a:r>
            <a:endParaRPr lang="en-US"/>
          </a:p>
        </p:txBody>
      </p:sp>
      <p:sp>
        <p:nvSpPr>
          <p:cNvPr id="3" name="Content Placeholder 2">
            <a:extLst>
              <a:ext uri="{FF2B5EF4-FFF2-40B4-BE49-F238E27FC236}">
                <a16:creationId xmlns:a16="http://schemas.microsoft.com/office/drawing/2014/main" id="{AF2C5C4E-36CF-F47E-E604-26A64ABC9CC3}"/>
              </a:ext>
            </a:extLst>
          </p:cNvPr>
          <p:cNvSpPr>
            <a:spLocks noGrp="1"/>
          </p:cNvSpPr>
          <p:nvPr>
            <p:ph idx="1"/>
          </p:nvPr>
        </p:nvSpPr>
        <p:spPr>
          <a:xfrm>
            <a:off x="2985654" y="1456771"/>
            <a:ext cx="8368146" cy="5305536"/>
          </a:xfrm>
        </p:spPr>
        <p:txBody>
          <a:bodyPr vert="horz" lIns="91440" tIns="45720" rIns="91440" bIns="45720" rtlCol="0" anchor="t">
            <a:noAutofit/>
          </a:bodyPr>
          <a:lstStyle/>
          <a:p>
            <a:pPr>
              <a:lnSpc>
                <a:spcPct val="150000"/>
              </a:lnSpc>
            </a:pPr>
            <a:r>
              <a:rPr lang="en-US" sz="1600" b="1">
                <a:cs typeface="Calibri"/>
              </a:rPr>
              <a:t>Scope (</a:t>
            </a:r>
            <a:r>
              <a:rPr lang="en-US" sz="1600" b="1">
                <a:cs typeface="Calibri" panose="020F0502020204030204" pitchFamily="34" charset="0"/>
              </a:rPr>
              <a:t>open</a:t>
            </a:r>
            <a:r>
              <a:rPr lang="en-US" sz="1600" b="1">
                <a:cs typeface="Calibri"/>
              </a:rPr>
              <a:t> questions/things to do)</a:t>
            </a:r>
          </a:p>
          <a:p>
            <a:pPr lvl="1">
              <a:lnSpc>
                <a:spcPct val="150000"/>
              </a:lnSpc>
            </a:pPr>
            <a:r>
              <a:rPr lang="en-US" sz="1600">
                <a:cs typeface="Calibri"/>
              </a:rPr>
              <a:t>Classification of upcoming songs as potential "hits" or "misses"</a:t>
            </a:r>
          </a:p>
          <a:p>
            <a:pPr lvl="1">
              <a:lnSpc>
                <a:spcPct val="150000"/>
              </a:lnSpc>
            </a:pPr>
            <a:r>
              <a:rPr lang="en-US" sz="1600">
                <a:cs typeface="Calibri"/>
              </a:rPr>
              <a:t>Grouping songs into "genres" or "categories" to improve user experience</a:t>
            </a:r>
          </a:p>
          <a:p>
            <a:pPr lvl="1">
              <a:lnSpc>
                <a:spcPct val="150000"/>
              </a:lnSpc>
            </a:pPr>
            <a:r>
              <a:rPr lang="en-US" sz="1600">
                <a:cs typeface="Calibri"/>
              </a:rPr>
              <a:t>Deep diving into the predictor - are the different predictors correlated? </a:t>
            </a:r>
          </a:p>
          <a:p>
            <a:pPr lvl="1">
              <a:lnSpc>
                <a:spcPct val="150000"/>
              </a:lnSpc>
            </a:pPr>
            <a:endParaRPr lang="en-US" sz="1600">
              <a:cs typeface="Calibri" panose="020F0502020204030204" pitchFamily="34" charset="0"/>
            </a:endParaRPr>
          </a:p>
          <a:p>
            <a:pPr>
              <a:lnSpc>
                <a:spcPct val="150000"/>
              </a:lnSpc>
            </a:pPr>
            <a:r>
              <a:rPr lang="en-US" sz="1600" b="1">
                <a:cs typeface="Calibri"/>
              </a:rPr>
              <a:t>Limitations</a:t>
            </a:r>
          </a:p>
          <a:p>
            <a:pPr lvl="1">
              <a:lnSpc>
                <a:spcPct val="150000"/>
              </a:lnSpc>
            </a:pPr>
            <a:r>
              <a:rPr lang="en-US" sz="1600">
                <a:cs typeface="Calibri"/>
              </a:rPr>
              <a:t>Inability to predict hits due to missing song release data</a:t>
            </a:r>
          </a:p>
          <a:p>
            <a:pPr lvl="1">
              <a:lnSpc>
                <a:spcPct val="150000"/>
              </a:lnSpc>
            </a:pPr>
            <a:r>
              <a:rPr lang="en-US" sz="1600">
                <a:cs typeface="Calibri"/>
              </a:rPr>
              <a:t>Inability to do recommendation analysis due to lack of user data</a:t>
            </a:r>
          </a:p>
          <a:p>
            <a:pPr lvl="1">
              <a:lnSpc>
                <a:spcPct val="150000"/>
              </a:lnSpc>
            </a:pPr>
            <a:endParaRPr lang="en-US" sz="1600">
              <a:cs typeface="Calibri" panose="020F0502020204030204" pitchFamily="34" charset="0"/>
            </a:endParaRPr>
          </a:p>
          <a:p>
            <a:pPr>
              <a:lnSpc>
                <a:spcPct val="150000"/>
              </a:lnSpc>
            </a:pPr>
            <a:r>
              <a:rPr lang="en-US" sz="1600" b="1">
                <a:cs typeface="Calibri"/>
              </a:rPr>
              <a:t>Concerns (with current data) that hinder adoption</a:t>
            </a:r>
          </a:p>
          <a:p>
            <a:pPr lvl="1">
              <a:lnSpc>
                <a:spcPct val="150000"/>
              </a:lnSpc>
            </a:pPr>
            <a:r>
              <a:rPr lang="en-US" sz="1600">
                <a:cs typeface="Calibri"/>
              </a:rPr>
              <a:t>Calculating the values of the predictors</a:t>
            </a:r>
          </a:p>
          <a:p>
            <a:pPr lvl="1">
              <a:lnSpc>
                <a:spcPct val="150000"/>
              </a:lnSpc>
            </a:pPr>
            <a:r>
              <a:rPr lang="en-US" sz="1600">
                <a:cs typeface="Calibri"/>
              </a:rPr>
              <a:t>User engagement could also depend on factors other than song characteristics</a:t>
            </a:r>
          </a:p>
        </p:txBody>
      </p:sp>
      <p:pic>
        <p:nvPicPr>
          <p:cNvPr id="4" name="Graphic 4" descr="Dance steps outline">
            <a:extLst>
              <a:ext uri="{FF2B5EF4-FFF2-40B4-BE49-F238E27FC236}">
                <a16:creationId xmlns:a16="http://schemas.microsoft.com/office/drawing/2014/main" id="{DF9C4178-4547-996D-D65C-F1C2CC6046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6891" y="1592119"/>
            <a:ext cx="1514763" cy="1514763"/>
          </a:xfrm>
          <a:prstGeom prst="rect">
            <a:avLst/>
          </a:prstGeom>
        </p:spPr>
      </p:pic>
      <p:pic>
        <p:nvPicPr>
          <p:cNvPr id="6" name="Graphic 6" descr="Confused face outline outline">
            <a:extLst>
              <a:ext uri="{FF2B5EF4-FFF2-40B4-BE49-F238E27FC236}">
                <a16:creationId xmlns:a16="http://schemas.microsoft.com/office/drawing/2014/main" id="{62D177AB-F379-9611-35AF-B9ADB7FA16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4546" y="5366327"/>
            <a:ext cx="1514763" cy="1514763"/>
          </a:xfrm>
          <a:prstGeom prst="rect">
            <a:avLst/>
          </a:prstGeom>
        </p:spPr>
      </p:pic>
      <p:pic>
        <p:nvPicPr>
          <p:cNvPr id="8" name="Graphic 8" descr="Warning with solid fill">
            <a:extLst>
              <a:ext uri="{FF2B5EF4-FFF2-40B4-BE49-F238E27FC236}">
                <a16:creationId xmlns:a16="http://schemas.microsoft.com/office/drawing/2014/main" id="{B8B5A584-159F-D3CE-445C-0C9E6E76D1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6892" y="3658753"/>
            <a:ext cx="1514762" cy="1508990"/>
          </a:xfrm>
          <a:prstGeom prst="rect">
            <a:avLst/>
          </a:prstGeom>
        </p:spPr>
      </p:pic>
    </p:spTree>
    <p:extLst>
      <p:ext uri="{BB962C8B-B14F-4D97-AF65-F5344CB8AC3E}">
        <p14:creationId xmlns:p14="http://schemas.microsoft.com/office/powerpoint/2010/main" val="197210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CEE6-300F-B5B8-11A2-A3D4980736D9}"/>
              </a:ext>
            </a:extLst>
          </p:cNvPr>
          <p:cNvSpPr>
            <a:spLocks noGrp="1"/>
          </p:cNvSpPr>
          <p:nvPr>
            <p:ph type="title"/>
          </p:nvPr>
        </p:nvSpPr>
        <p:spPr/>
        <p:txBody>
          <a:bodyPr>
            <a:normAutofit/>
          </a:bodyPr>
          <a:lstStyle/>
          <a:p>
            <a:pPr algn="ctr"/>
            <a:r>
              <a:rPr lang="en-US" sz="3600"/>
              <a:t>LISTEN TO the song and Guess its popularity</a:t>
            </a:r>
            <a:br>
              <a:rPr lang="en-US" sz="3600"/>
            </a:br>
            <a:r>
              <a:rPr lang="en-US" b="0" i="0" u="none" strike="noStrike">
                <a:solidFill>
                  <a:srgbClr val="007ACC"/>
                </a:solidFill>
                <a:effectLst/>
                <a:latin typeface="Calibri" panose="020F0502020204030204" pitchFamily="34" charset="0"/>
                <a:cs typeface="Calibri" panose="020F0502020204030204" pitchFamily="34" charset="0"/>
                <a:hlinkClick r:id="rId5"/>
              </a:rPr>
              <a:t>PollEv.com/pranavb384</a:t>
            </a:r>
            <a:endParaRPr lang="en-US" sz="3600">
              <a:latin typeface="Calibri" panose="020F0502020204030204" pitchFamily="34" charset="0"/>
              <a:cs typeface="Calibri" panose="020F0502020204030204" pitchFamily="34" charset="0"/>
            </a:endParaRPr>
          </a:p>
        </p:txBody>
      </p:sp>
      <p:pic>
        <p:nvPicPr>
          <p:cNvPr id="4" name="WO NOOR - AP DHILLON.mp3">
            <a:hlinkClick r:id="" action="ppaction://media"/>
            <a:extLst>
              <a:ext uri="{FF2B5EF4-FFF2-40B4-BE49-F238E27FC236}">
                <a16:creationId xmlns:a16="http://schemas.microsoft.com/office/drawing/2014/main" id="{945A1247-0ABF-C4DF-0A07-4AE0C88E4601}"/>
              </a:ext>
            </a:extLst>
          </p:cNvPr>
          <p:cNvPicPr>
            <a:picLocks noGrp="1" noChangeAspect="1"/>
          </p:cNvPicPr>
          <p:nvPr>
            <p:ph idx="1"/>
            <a:audioFile r:link="rId1"/>
            <p:extLst>
              <p:ext uri="{DAA4B4D4-6D71-4841-9C94-3DE7FCFB9230}">
                <p14:media xmlns:p14="http://schemas.microsoft.com/office/powerpoint/2010/main" r:embed="rId2">
                  <p14:trim st="16269.7716" end="108071.5333"/>
                </p14:media>
              </p:ext>
            </p:extLst>
          </p:nvPr>
        </p:nvPicPr>
        <p:blipFill>
          <a:blip r:embed="rId6"/>
          <a:stretch>
            <a:fillRect/>
          </a:stretch>
        </p:blipFill>
        <p:spPr>
          <a:xfrm>
            <a:off x="5640388" y="3703638"/>
            <a:ext cx="812800" cy="812800"/>
          </a:xfrm>
        </p:spPr>
      </p:pic>
    </p:spTree>
    <p:extLst>
      <p:ext uri="{BB962C8B-B14F-4D97-AF65-F5344CB8AC3E}">
        <p14:creationId xmlns:p14="http://schemas.microsoft.com/office/powerpoint/2010/main" val="551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15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0B8D-1042-2E2F-5185-908CD7909338}"/>
              </a:ext>
            </a:extLst>
          </p:cNvPr>
          <p:cNvSpPr>
            <a:spLocks noGrp="1"/>
          </p:cNvSpPr>
          <p:nvPr>
            <p:ph type="title"/>
          </p:nvPr>
        </p:nvSpPr>
        <p:spPr/>
        <p:txBody>
          <a:bodyPr/>
          <a:lstStyle/>
          <a:p>
            <a:r>
              <a:rPr lang="en-US"/>
              <a:t>Problem statement</a:t>
            </a:r>
          </a:p>
        </p:txBody>
      </p:sp>
      <p:pic>
        <p:nvPicPr>
          <p:cNvPr id="4" name="Graphic 3" descr="Music with solid fill">
            <a:extLst>
              <a:ext uri="{FF2B5EF4-FFF2-40B4-BE49-F238E27FC236}">
                <a16:creationId xmlns:a16="http://schemas.microsoft.com/office/drawing/2014/main" id="{F6D0D8E0-A483-BC04-AA2D-128AB1A226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8458" y="2359206"/>
            <a:ext cx="914400" cy="914400"/>
          </a:xfrm>
          <a:prstGeom prst="rect">
            <a:avLst/>
          </a:prstGeom>
        </p:spPr>
      </p:pic>
      <p:sp>
        <p:nvSpPr>
          <p:cNvPr id="6" name="TextBox 5">
            <a:extLst>
              <a:ext uri="{FF2B5EF4-FFF2-40B4-BE49-F238E27FC236}">
                <a16:creationId xmlns:a16="http://schemas.microsoft.com/office/drawing/2014/main" id="{66E6789E-A2DC-115F-4C27-173C6A436F8E}"/>
              </a:ext>
            </a:extLst>
          </p:cNvPr>
          <p:cNvSpPr txBox="1"/>
          <p:nvPr/>
        </p:nvSpPr>
        <p:spPr>
          <a:xfrm>
            <a:off x="900112" y="3464737"/>
            <a:ext cx="3558999" cy="914400"/>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We use ML techniques to predict a song’s popularity/engagement based on the song’s characteristics</a:t>
            </a:r>
          </a:p>
        </p:txBody>
      </p:sp>
      <p:pic>
        <p:nvPicPr>
          <p:cNvPr id="10" name="Graphic 9" descr="Research with solid fill">
            <a:extLst>
              <a:ext uri="{FF2B5EF4-FFF2-40B4-BE49-F238E27FC236}">
                <a16:creationId xmlns:a16="http://schemas.microsoft.com/office/drawing/2014/main" id="{C4CC6F96-3CD0-28D7-D3CC-1C2ED446AE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10700" y="2359206"/>
            <a:ext cx="914400" cy="914400"/>
          </a:xfrm>
          <a:prstGeom prst="rect">
            <a:avLst/>
          </a:prstGeom>
        </p:spPr>
      </p:pic>
      <p:sp>
        <p:nvSpPr>
          <p:cNvPr id="11" name="TextBox 10">
            <a:extLst>
              <a:ext uri="{FF2B5EF4-FFF2-40B4-BE49-F238E27FC236}">
                <a16:creationId xmlns:a16="http://schemas.microsoft.com/office/drawing/2014/main" id="{F1C98FA7-3554-9D70-EF9C-94C481531A18}"/>
              </a:ext>
            </a:extLst>
          </p:cNvPr>
          <p:cNvSpPr txBox="1"/>
          <p:nvPr/>
        </p:nvSpPr>
        <p:spPr>
          <a:xfrm>
            <a:off x="4608513" y="3464737"/>
            <a:ext cx="3477068" cy="914400"/>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Helps music studios and artists predict which songs are more likely to garner greater engagement</a:t>
            </a:r>
          </a:p>
        </p:txBody>
      </p:sp>
      <p:sp>
        <p:nvSpPr>
          <p:cNvPr id="12" name="TextBox 11">
            <a:extLst>
              <a:ext uri="{FF2B5EF4-FFF2-40B4-BE49-F238E27FC236}">
                <a16:creationId xmlns:a16="http://schemas.microsoft.com/office/drawing/2014/main" id="{1FC9C249-FF83-8BD9-2234-0368C656C3B2}"/>
              </a:ext>
            </a:extLst>
          </p:cNvPr>
          <p:cNvSpPr txBox="1"/>
          <p:nvPr/>
        </p:nvSpPr>
        <p:spPr>
          <a:xfrm>
            <a:off x="8545600" y="3429000"/>
            <a:ext cx="3477067" cy="1200329"/>
          </a:xfrm>
          <a:prstGeom prst="rect">
            <a:avLst/>
          </a:prstGeom>
          <a:noFill/>
        </p:spPr>
        <p:txBody>
          <a:bodyPr wrap="square" rtlCol="0">
            <a:spAutoFit/>
          </a:bodyPr>
          <a:lstStyle/>
          <a:p>
            <a:r>
              <a:rPr lang="en-US" sz="1800" i="1">
                <a:solidFill>
                  <a:srgbClr val="000000"/>
                </a:solidFill>
                <a:latin typeface="Calibri" panose="020F0502020204030204" pitchFamily="34" charset="0"/>
                <a:ea typeface="+mn-lt"/>
                <a:cs typeface="Calibri" panose="020F0502020204030204" pitchFamily="34" charset="0"/>
              </a:rPr>
              <a:t>ML models can identify patterns and trends in data, making the talent selection process for music companies more data driven. </a:t>
            </a:r>
            <a:endParaRPr lang="en-US" i="1">
              <a:latin typeface="Calibri" panose="020F0502020204030204" pitchFamily="34" charset="0"/>
              <a:cs typeface="Calibri" panose="020F0502020204030204" pitchFamily="34" charset="0"/>
            </a:endParaRPr>
          </a:p>
        </p:txBody>
      </p:sp>
      <p:pic>
        <p:nvPicPr>
          <p:cNvPr id="14" name="Graphic 13" descr="Radio microphone with solid fill">
            <a:extLst>
              <a:ext uri="{FF2B5EF4-FFF2-40B4-BE49-F238E27FC236}">
                <a16:creationId xmlns:a16="http://schemas.microsoft.com/office/drawing/2014/main" id="{FA7EDFF2-F644-8F5B-C582-D887C2DCF9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8671" y="2366349"/>
            <a:ext cx="914400" cy="914400"/>
          </a:xfrm>
          <a:prstGeom prst="rect">
            <a:avLst/>
          </a:prstGeom>
        </p:spPr>
      </p:pic>
    </p:spTree>
    <p:extLst>
      <p:ext uri="{BB962C8B-B14F-4D97-AF65-F5344CB8AC3E}">
        <p14:creationId xmlns:p14="http://schemas.microsoft.com/office/powerpoint/2010/main" val="28448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3FD9F1-6AF4-FA78-1A38-5BB0FA6B8474}"/>
              </a:ext>
            </a:extLst>
          </p:cNvPr>
          <p:cNvSpPr>
            <a:spLocks noGrp="1"/>
          </p:cNvSpPr>
          <p:nvPr>
            <p:ph type="title"/>
          </p:nvPr>
        </p:nvSpPr>
        <p:spPr/>
        <p:txBody>
          <a:bodyPr/>
          <a:lstStyle/>
          <a:p>
            <a:r>
              <a:rPr lang="en-US"/>
              <a:t>approach</a:t>
            </a:r>
          </a:p>
        </p:txBody>
      </p:sp>
      <p:pic>
        <p:nvPicPr>
          <p:cNvPr id="4" name="Graphic 3" descr="Question Mark with solid fill">
            <a:extLst>
              <a:ext uri="{FF2B5EF4-FFF2-40B4-BE49-F238E27FC236}">
                <a16:creationId xmlns:a16="http://schemas.microsoft.com/office/drawing/2014/main" id="{6CDCDB66-CE18-EE10-C892-C2B3AE4619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575" y="2293126"/>
            <a:ext cx="914400" cy="914400"/>
          </a:xfrm>
          <a:prstGeom prst="rect">
            <a:avLst/>
          </a:prstGeom>
        </p:spPr>
      </p:pic>
      <p:sp>
        <p:nvSpPr>
          <p:cNvPr id="7" name="TextBox 6">
            <a:extLst>
              <a:ext uri="{FF2B5EF4-FFF2-40B4-BE49-F238E27FC236}">
                <a16:creationId xmlns:a16="http://schemas.microsoft.com/office/drawing/2014/main" id="{1F28F5C1-FBEA-8BA5-3A8C-A7CF38A7E4A3}"/>
              </a:ext>
            </a:extLst>
          </p:cNvPr>
          <p:cNvSpPr txBox="1"/>
          <p:nvPr/>
        </p:nvSpPr>
        <p:spPr>
          <a:xfrm>
            <a:off x="828675" y="3543300"/>
            <a:ext cx="3071813" cy="923330"/>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Predict song popularity – </a:t>
            </a:r>
            <a:r>
              <a:rPr lang="en-US" b="1" i="1">
                <a:latin typeface="Calibri" panose="020F0502020204030204" pitchFamily="34" charset="0"/>
                <a:cs typeface="Calibri" panose="020F0502020204030204" pitchFamily="34" charset="0"/>
              </a:rPr>
              <a:t>Streams per Views </a:t>
            </a:r>
            <a:r>
              <a:rPr lang="en-US" i="1">
                <a:latin typeface="Calibri" panose="020F0502020204030204" pitchFamily="34" charset="0"/>
                <a:cs typeface="Calibri" panose="020F0502020204030204" pitchFamily="34" charset="0"/>
              </a:rPr>
              <a:t>based on song characteristics</a:t>
            </a:r>
          </a:p>
        </p:txBody>
      </p:sp>
      <p:pic>
        <p:nvPicPr>
          <p:cNvPr id="9" name="Graphic 8" descr="Table with solid fill">
            <a:extLst>
              <a:ext uri="{FF2B5EF4-FFF2-40B4-BE49-F238E27FC236}">
                <a16:creationId xmlns:a16="http://schemas.microsoft.com/office/drawing/2014/main" id="{9B19D196-5177-F723-E08C-C9AAC2CB3B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64955" y="2293126"/>
            <a:ext cx="914400" cy="914400"/>
          </a:xfrm>
          <a:prstGeom prst="rect">
            <a:avLst/>
          </a:prstGeom>
        </p:spPr>
      </p:pic>
      <p:sp>
        <p:nvSpPr>
          <p:cNvPr id="10" name="TextBox 9">
            <a:extLst>
              <a:ext uri="{FF2B5EF4-FFF2-40B4-BE49-F238E27FC236}">
                <a16:creationId xmlns:a16="http://schemas.microsoft.com/office/drawing/2014/main" id="{D30F4C70-AB73-28B8-627B-253685F67730}"/>
              </a:ext>
            </a:extLst>
          </p:cNvPr>
          <p:cNvSpPr txBox="1"/>
          <p:nvPr/>
        </p:nvSpPr>
        <p:spPr>
          <a:xfrm>
            <a:off x="4000499" y="3543300"/>
            <a:ext cx="4486276" cy="1200329"/>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Song characteristics / predictors like </a:t>
            </a:r>
            <a:r>
              <a:rPr lang="en-US" sz="1800" b="1" i="1">
                <a:latin typeface="Calibri" panose="020F0502020204030204" pitchFamily="34" charset="0"/>
                <a:ea typeface="+mn-lt"/>
                <a:cs typeface="Calibri" panose="020F0502020204030204" pitchFamily="34" charset="0"/>
              </a:rPr>
              <a:t>Danceability, Key, Energy, Loudness, </a:t>
            </a:r>
            <a:r>
              <a:rPr lang="en-US" sz="1800" b="1" i="1" err="1">
                <a:latin typeface="Calibri" panose="020F0502020204030204" pitchFamily="34" charset="0"/>
                <a:ea typeface="+mn-lt"/>
                <a:cs typeface="Calibri" panose="020F0502020204030204" pitchFamily="34" charset="0"/>
              </a:rPr>
              <a:t>Speechiness</a:t>
            </a:r>
            <a:r>
              <a:rPr lang="en-US" sz="1800" b="1" i="1">
                <a:latin typeface="Calibri" panose="020F0502020204030204" pitchFamily="34" charset="0"/>
                <a:ea typeface="+mn-lt"/>
                <a:cs typeface="Calibri" panose="020F0502020204030204" pitchFamily="34" charset="0"/>
              </a:rPr>
              <a:t>, </a:t>
            </a:r>
            <a:r>
              <a:rPr lang="en-US" sz="1800" b="1" i="1" err="1">
                <a:latin typeface="Calibri" panose="020F0502020204030204" pitchFamily="34" charset="0"/>
                <a:ea typeface="+mn-lt"/>
                <a:cs typeface="Calibri" panose="020F0502020204030204" pitchFamily="34" charset="0"/>
              </a:rPr>
              <a:t>Acousticness</a:t>
            </a:r>
            <a:r>
              <a:rPr lang="en-US" sz="1800" b="1" i="1">
                <a:latin typeface="Calibri" panose="020F0502020204030204" pitchFamily="34" charset="0"/>
                <a:ea typeface="+mn-lt"/>
                <a:cs typeface="Calibri" panose="020F0502020204030204" pitchFamily="34" charset="0"/>
              </a:rPr>
              <a:t>, </a:t>
            </a:r>
            <a:r>
              <a:rPr lang="en-US" sz="1800" b="1" i="1" err="1">
                <a:latin typeface="Calibri" panose="020F0502020204030204" pitchFamily="34" charset="0"/>
                <a:ea typeface="+mn-lt"/>
                <a:cs typeface="Calibri" panose="020F0502020204030204" pitchFamily="34" charset="0"/>
              </a:rPr>
              <a:t>Instrumentalness</a:t>
            </a:r>
            <a:r>
              <a:rPr lang="en-US" sz="1800" b="1" i="1">
                <a:latin typeface="Calibri" panose="020F0502020204030204" pitchFamily="34" charset="0"/>
                <a:ea typeface="+mn-lt"/>
                <a:cs typeface="Calibri" panose="020F0502020204030204" pitchFamily="34" charset="0"/>
              </a:rPr>
              <a:t>, Liveness, Valence, Tempo</a:t>
            </a:r>
            <a:endParaRPr lang="en-US" b="1" i="1">
              <a:latin typeface="Calibri" panose="020F0502020204030204" pitchFamily="34" charset="0"/>
              <a:cs typeface="Calibri" panose="020F0502020204030204" pitchFamily="34" charset="0"/>
            </a:endParaRPr>
          </a:p>
        </p:txBody>
      </p:sp>
      <p:pic>
        <p:nvPicPr>
          <p:cNvPr id="12" name="Graphic 11" descr="Binary with solid fill">
            <a:extLst>
              <a:ext uri="{FF2B5EF4-FFF2-40B4-BE49-F238E27FC236}">
                <a16:creationId xmlns:a16="http://schemas.microsoft.com/office/drawing/2014/main" id="{845C582F-028A-03EA-5336-74C437BB58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67862" y="2293126"/>
            <a:ext cx="914400" cy="914400"/>
          </a:xfrm>
          <a:prstGeom prst="rect">
            <a:avLst/>
          </a:prstGeom>
        </p:spPr>
      </p:pic>
      <p:sp>
        <p:nvSpPr>
          <p:cNvPr id="13" name="TextBox 12">
            <a:extLst>
              <a:ext uri="{FF2B5EF4-FFF2-40B4-BE49-F238E27FC236}">
                <a16:creationId xmlns:a16="http://schemas.microsoft.com/office/drawing/2014/main" id="{66C20C5F-79FF-BAFF-64F1-3A81584EDBFC}"/>
              </a:ext>
            </a:extLst>
          </p:cNvPr>
          <p:cNvSpPr txBox="1"/>
          <p:nvPr/>
        </p:nvSpPr>
        <p:spPr>
          <a:xfrm>
            <a:off x="8946355" y="3543300"/>
            <a:ext cx="3071813" cy="646331"/>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We use multiple ML techniques to make this prediction</a:t>
            </a:r>
          </a:p>
        </p:txBody>
      </p:sp>
    </p:spTree>
    <p:extLst>
      <p:ext uri="{BB962C8B-B14F-4D97-AF65-F5344CB8AC3E}">
        <p14:creationId xmlns:p14="http://schemas.microsoft.com/office/powerpoint/2010/main" val="267947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20062B6D-5B9A-2246-EE5D-E317B8F20F21}"/>
              </a:ext>
            </a:extLst>
          </p:cNvPr>
          <p:cNvPicPr>
            <a:picLocks noChangeAspect="1"/>
          </p:cNvPicPr>
          <p:nvPr/>
        </p:nvPicPr>
        <p:blipFill>
          <a:blip r:embed="rId2"/>
          <a:stretch>
            <a:fillRect/>
          </a:stretch>
        </p:blipFill>
        <p:spPr>
          <a:xfrm>
            <a:off x="743955" y="1058910"/>
            <a:ext cx="8283086" cy="5672802"/>
          </a:xfrm>
          <a:prstGeom prst="rect">
            <a:avLst/>
          </a:prstGeom>
        </p:spPr>
      </p:pic>
      <p:sp>
        <p:nvSpPr>
          <p:cNvPr id="11" name="Title 2">
            <a:extLst>
              <a:ext uri="{FF2B5EF4-FFF2-40B4-BE49-F238E27FC236}">
                <a16:creationId xmlns:a16="http://schemas.microsoft.com/office/drawing/2014/main" id="{E40EED25-2667-AC2A-3138-8D79FEC59AF0}"/>
              </a:ext>
            </a:extLst>
          </p:cNvPr>
          <p:cNvSpPr txBox="1">
            <a:spLocks/>
          </p:cNvSpPr>
          <p:nvPr/>
        </p:nvSpPr>
        <p:spPr>
          <a:xfrm>
            <a:off x="636839" y="347938"/>
            <a:ext cx="11040296" cy="5026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latin typeface="Helvetica" pitchFamily="2" charset="0"/>
              </a:rPr>
              <a:t>Songs with higher streams on Spotify also have higher views on </a:t>
            </a:r>
            <a:r>
              <a:rPr lang="en-US" sz="2400" b="1" err="1">
                <a:latin typeface="Helvetica" pitchFamily="2" charset="0"/>
              </a:rPr>
              <a:t>Youtube</a:t>
            </a:r>
            <a:endParaRPr lang="en-US" sz="2400" b="1">
              <a:latin typeface="Helvetica" pitchFamily="2" charset="0"/>
            </a:endParaRPr>
          </a:p>
        </p:txBody>
      </p:sp>
      <p:sp>
        <p:nvSpPr>
          <p:cNvPr id="12" name="TextBox 11">
            <a:extLst>
              <a:ext uri="{FF2B5EF4-FFF2-40B4-BE49-F238E27FC236}">
                <a16:creationId xmlns:a16="http://schemas.microsoft.com/office/drawing/2014/main" id="{744F9C5A-092B-01EA-8236-21EA2BF3F1F2}"/>
              </a:ext>
            </a:extLst>
          </p:cNvPr>
          <p:cNvSpPr txBox="1"/>
          <p:nvPr/>
        </p:nvSpPr>
        <p:spPr>
          <a:xfrm>
            <a:off x="9590567" y="3059668"/>
            <a:ext cx="2200940" cy="369332"/>
          </a:xfrm>
          <a:prstGeom prst="rect">
            <a:avLst/>
          </a:prstGeom>
          <a:noFill/>
        </p:spPr>
        <p:txBody>
          <a:bodyPr wrap="square" rtlCol="0">
            <a:spAutoFit/>
          </a:bodyPr>
          <a:lstStyle/>
          <a:p>
            <a:r>
              <a:rPr lang="en-US"/>
              <a:t>Correlation = 0.64</a:t>
            </a:r>
          </a:p>
        </p:txBody>
      </p:sp>
    </p:spTree>
    <p:extLst>
      <p:ext uri="{BB962C8B-B14F-4D97-AF65-F5344CB8AC3E}">
        <p14:creationId xmlns:p14="http://schemas.microsoft.com/office/powerpoint/2010/main" val="14198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0EED25-2667-AC2A-3138-8D79FEC59AF0}"/>
              </a:ext>
            </a:extLst>
          </p:cNvPr>
          <p:cNvSpPr txBox="1">
            <a:spLocks/>
          </p:cNvSpPr>
          <p:nvPr/>
        </p:nvSpPr>
        <p:spPr>
          <a:xfrm>
            <a:off x="658104" y="486161"/>
            <a:ext cx="11154668" cy="10342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b="1">
                <a:latin typeface="Helvetica" pitchFamily="2" charset="0"/>
              </a:rPr>
              <a:t>Almost 75% of songs have a higher number of Spotify Streams than </a:t>
            </a:r>
            <a:r>
              <a:rPr lang="en-US" sz="3200" b="1" err="1">
                <a:latin typeface="Helvetica" pitchFamily="2" charset="0"/>
              </a:rPr>
              <a:t>Youtube</a:t>
            </a:r>
            <a:r>
              <a:rPr lang="en-US" sz="3200" b="1">
                <a:latin typeface="Helvetica" pitchFamily="2" charset="0"/>
              </a:rPr>
              <a:t> Views</a:t>
            </a:r>
          </a:p>
        </p:txBody>
      </p:sp>
      <p:graphicFrame>
        <p:nvGraphicFramePr>
          <p:cNvPr id="2" name="Table 2">
            <a:extLst>
              <a:ext uri="{FF2B5EF4-FFF2-40B4-BE49-F238E27FC236}">
                <a16:creationId xmlns:a16="http://schemas.microsoft.com/office/drawing/2014/main" id="{26CEE914-5917-CED8-A271-393753E1A445}"/>
              </a:ext>
            </a:extLst>
          </p:cNvPr>
          <p:cNvGraphicFramePr>
            <a:graphicFrameLocks noGrp="1"/>
          </p:cNvGraphicFramePr>
          <p:nvPr>
            <p:extLst>
              <p:ext uri="{D42A27DB-BD31-4B8C-83A1-F6EECF244321}">
                <p14:modId xmlns:p14="http://schemas.microsoft.com/office/powerpoint/2010/main" val="487457439"/>
              </p:ext>
            </p:extLst>
          </p:nvPr>
        </p:nvGraphicFramePr>
        <p:xfrm>
          <a:off x="734827" y="3569235"/>
          <a:ext cx="9461795" cy="741680"/>
        </p:xfrm>
        <a:graphic>
          <a:graphicData uri="http://schemas.openxmlformats.org/drawingml/2006/table">
            <a:tbl>
              <a:tblPr firstRow="1" bandRow="1">
                <a:tableStyleId>{073A0DAA-6AF3-43AB-8588-CEC1D06C72B9}</a:tableStyleId>
              </a:tblPr>
              <a:tblGrid>
                <a:gridCol w="1892359">
                  <a:extLst>
                    <a:ext uri="{9D8B030D-6E8A-4147-A177-3AD203B41FA5}">
                      <a16:colId xmlns:a16="http://schemas.microsoft.com/office/drawing/2014/main" val="2027907110"/>
                    </a:ext>
                  </a:extLst>
                </a:gridCol>
                <a:gridCol w="1892359">
                  <a:extLst>
                    <a:ext uri="{9D8B030D-6E8A-4147-A177-3AD203B41FA5}">
                      <a16:colId xmlns:a16="http://schemas.microsoft.com/office/drawing/2014/main" val="246695764"/>
                    </a:ext>
                  </a:extLst>
                </a:gridCol>
                <a:gridCol w="2327822">
                  <a:extLst>
                    <a:ext uri="{9D8B030D-6E8A-4147-A177-3AD203B41FA5}">
                      <a16:colId xmlns:a16="http://schemas.microsoft.com/office/drawing/2014/main" val="3541661966"/>
                    </a:ext>
                  </a:extLst>
                </a:gridCol>
                <a:gridCol w="1775638">
                  <a:extLst>
                    <a:ext uri="{9D8B030D-6E8A-4147-A177-3AD203B41FA5}">
                      <a16:colId xmlns:a16="http://schemas.microsoft.com/office/drawing/2014/main" val="901776395"/>
                    </a:ext>
                  </a:extLst>
                </a:gridCol>
                <a:gridCol w="1573617">
                  <a:extLst>
                    <a:ext uri="{9D8B030D-6E8A-4147-A177-3AD203B41FA5}">
                      <a16:colId xmlns:a16="http://schemas.microsoft.com/office/drawing/2014/main" val="2334591718"/>
                    </a:ext>
                  </a:extLst>
                </a:gridCol>
              </a:tblGrid>
              <a:tr h="370840">
                <a:tc>
                  <a:txBody>
                    <a:bodyPr/>
                    <a:lstStyle/>
                    <a:p>
                      <a:pPr algn="ctr"/>
                      <a:r>
                        <a:rPr lang="en-US"/>
                        <a:t>Minimum</a:t>
                      </a:r>
                    </a:p>
                  </a:txBody>
                  <a:tcPr/>
                </a:tc>
                <a:tc>
                  <a:txBody>
                    <a:bodyPr/>
                    <a:lstStyle/>
                    <a:p>
                      <a:pPr algn="ctr"/>
                      <a:r>
                        <a:rPr lang="en-US"/>
                        <a:t>1</a:t>
                      </a:r>
                      <a:r>
                        <a:rPr lang="en-US" baseline="30000"/>
                        <a:t>st</a:t>
                      </a:r>
                      <a:r>
                        <a:rPr lang="en-US"/>
                        <a:t> Quartile</a:t>
                      </a:r>
                    </a:p>
                  </a:txBody>
                  <a:tcPr/>
                </a:tc>
                <a:tc>
                  <a:txBody>
                    <a:bodyPr/>
                    <a:lstStyle/>
                    <a:p>
                      <a:pPr algn="ctr"/>
                      <a:r>
                        <a:rPr lang="en-US"/>
                        <a:t>Median (2</a:t>
                      </a:r>
                      <a:r>
                        <a:rPr lang="en-US" baseline="30000"/>
                        <a:t>nd</a:t>
                      </a:r>
                      <a:r>
                        <a:rPr lang="en-US"/>
                        <a:t> Quartile</a:t>
                      </a:r>
                    </a:p>
                  </a:txBody>
                  <a:tcPr/>
                </a:tc>
                <a:tc>
                  <a:txBody>
                    <a:bodyPr/>
                    <a:lstStyle/>
                    <a:p>
                      <a:pPr algn="ctr"/>
                      <a:r>
                        <a:rPr lang="en-US"/>
                        <a:t>3</a:t>
                      </a:r>
                      <a:r>
                        <a:rPr lang="en-US" baseline="30000"/>
                        <a:t>rd</a:t>
                      </a:r>
                      <a:r>
                        <a:rPr lang="en-US"/>
                        <a:t> Quartile</a:t>
                      </a:r>
                    </a:p>
                  </a:txBody>
                  <a:tcPr/>
                </a:tc>
                <a:tc>
                  <a:txBody>
                    <a:bodyPr/>
                    <a:lstStyle/>
                    <a:p>
                      <a:pPr algn="ctr"/>
                      <a:r>
                        <a:rPr lang="en-US"/>
                        <a:t>Maximum</a:t>
                      </a:r>
                    </a:p>
                  </a:txBody>
                  <a:tcPr/>
                </a:tc>
                <a:extLst>
                  <a:ext uri="{0D108BD9-81ED-4DB2-BD59-A6C34878D82A}">
                    <a16:rowId xmlns:a16="http://schemas.microsoft.com/office/drawing/2014/main" val="3782601632"/>
                  </a:ext>
                </a:extLst>
              </a:tr>
              <a:tr h="370840">
                <a:tc>
                  <a:txBody>
                    <a:bodyPr/>
                    <a:lstStyle/>
                    <a:p>
                      <a:pPr algn="ctr"/>
                      <a:r>
                        <a:rPr lang="en-US"/>
                        <a:t>0</a:t>
                      </a:r>
                    </a:p>
                  </a:txBody>
                  <a:tcPr/>
                </a:tc>
                <a:tc>
                  <a:txBody>
                    <a:bodyPr/>
                    <a:lstStyle/>
                    <a:p>
                      <a:pPr algn="ctr"/>
                      <a:r>
                        <a:rPr lang="en-US"/>
                        <a:t>1</a:t>
                      </a:r>
                    </a:p>
                  </a:txBody>
                  <a:tcPr/>
                </a:tc>
                <a:tc>
                  <a:txBody>
                    <a:bodyPr/>
                    <a:lstStyle/>
                    <a:p>
                      <a:pPr algn="ctr"/>
                      <a:r>
                        <a:rPr lang="en-US"/>
                        <a:t>3</a:t>
                      </a:r>
                    </a:p>
                  </a:txBody>
                  <a:tcPr/>
                </a:tc>
                <a:tc>
                  <a:txBody>
                    <a:bodyPr/>
                    <a:lstStyle/>
                    <a:p>
                      <a:pPr algn="ctr"/>
                      <a:r>
                        <a:rPr lang="en-US"/>
                        <a:t>12</a:t>
                      </a:r>
                    </a:p>
                  </a:txBody>
                  <a:tcPr/>
                </a:tc>
                <a:tc>
                  <a:txBody>
                    <a:bodyPr/>
                    <a:lstStyle/>
                    <a:p>
                      <a:pPr algn="ctr"/>
                      <a:r>
                        <a:rPr lang="en-US"/>
                        <a:t>38,637,558</a:t>
                      </a:r>
                    </a:p>
                  </a:txBody>
                  <a:tcPr/>
                </a:tc>
                <a:extLst>
                  <a:ext uri="{0D108BD9-81ED-4DB2-BD59-A6C34878D82A}">
                    <a16:rowId xmlns:a16="http://schemas.microsoft.com/office/drawing/2014/main" val="1624934735"/>
                  </a:ext>
                </a:extLst>
              </a:tr>
            </a:tbl>
          </a:graphicData>
        </a:graphic>
      </p:graphicFrame>
      <p:sp>
        <p:nvSpPr>
          <p:cNvPr id="3" name="TextBox 2">
            <a:extLst>
              <a:ext uri="{FF2B5EF4-FFF2-40B4-BE49-F238E27FC236}">
                <a16:creationId xmlns:a16="http://schemas.microsoft.com/office/drawing/2014/main" id="{115BA5B6-8F64-DDAF-D088-2FD8FFAB83BF}"/>
              </a:ext>
            </a:extLst>
          </p:cNvPr>
          <p:cNvSpPr txBox="1"/>
          <p:nvPr/>
        </p:nvSpPr>
        <p:spPr>
          <a:xfrm>
            <a:off x="658104" y="2956564"/>
            <a:ext cx="9889394" cy="523220"/>
          </a:xfrm>
          <a:prstGeom prst="rect">
            <a:avLst/>
          </a:prstGeom>
          <a:noFill/>
        </p:spPr>
        <p:txBody>
          <a:bodyPr wrap="square" rtlCol="0">
            <a:spAutoFit/>
          </a:bodyPr>
          <a:lstStyle/>
          <a:p>
            <a:r>
              <a:rPr lang="en-US" sz="2800"/>
              <a:t>Summary of the outcome variable – </a:t>
            </a:r>
            <a:r>
              <a:rPr lang="en-US" sz="2800" b="1"/>
              <a:t>Streams Per Views (N = ~20k) </a:t>
            </a:r>
          </a:p>
        </p:txBody>
      </p:sp>
    </p:spTree>
    <p:extLst>
      <p:ext uri="{BB962C8B-B14F-4D97-AF65-F5344CB8AC3E}">
        <p14:creationId xmlns:p14="http://schemas.microsoft.com/office/powerpoint/2010/main" val="21837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077E630-8E10-9ED8-6173-FECA8B46E78A}"/>
              </a:ext>
            </a:extLst>
          </p:cNvPr>
          <p:cNvGraphicFramePr>
            <a:graphicFrameLocks noGrp="1"/>
          </p:cNvGraphicFramePr>
          <p:nvPr>
            <p:extLst>
              <p:ext uri="{D42A27DB-BD31-4B8C-83A1-F6EECF244321}">
                <p14:modId xmlns:p14="http://schemas.microsoft.com/office/powerpoint/2010/main" val="3852505638"/>
              </p:ext>
            </p:extLst>
          </p:nvPr>
        </p:nvGraphicFramePr>
        <p:xfrm>
          <a:off x="423747" y="144237"/>
          <a:ext cx="11586115" cy="6373260"/>
        </p:xfrm>
        <a:graphic>
          <a:graphicData uri="http://schemas.openxmlformats.org/drawingml/2006/table">
            <a:tbl>
              <a:tblPr firstRow="1" bandRow="1">
                <a:tableStyleId>{616DA210-FB5B-4158-B5E0-FEB733F419BA}</a:tableStyleId>
              </a:tblPr>
              <a:tblGrid>
                <a:gridCol w="1716216">
                  <a:extLst>
                    <a:ext uri="{9D8B030D-6E8A-4147-A177-3AD203B41FA5}">
                      <a16:colId xmlns:a16="http://schemas.microsoft.com/office/drawing/2014/main" val="4273422662"/>
                    </a:ext>
                  </a:extLst>
                </a:gridCol>
                <a:gridCol w="9869899">
                  <a:extLst>
                    <a:ext uri="{9D8B030D-6E8A-4147-A177-3AD203B41FA5}">
                      <a16:colId xmlns:a16="http://schemas.microsoft.com/office/drawing/2014/main" val="4042515754"/>
                    </a:ext>
                  </a:extLst>
                </a:gridCol>
              </a:tblGrid>
              <a:tr h="381735">
                <a:tc>
                  <a:txBody>
                    <a:bodyPr/>
                    <a:lstStyle/>
                    <a:p>
                      <a:r>
                        <a:rPr lang="en-US"/>
                        <a:t>Predictor</a:t>
                      </a:r>
                      <a:endParaRPr lang="en-US">
                        <a:latin typeface="Calibri" panose="020F0502020204030204" pitchFamily="34" charset="0"/>
                        <a:cs typeface="Calibri" panose="020F0502020204030204" pitchFamily="34" charset="0"/>
                      </a:endParaRPr>
                    </a:p>
                  </a:txBody>
                  <a:tcPr/>
                </a:tc>
                <a:tc>
                  <a:txBody>
                    <a:bodyPr/>
                    <a:lstStyle/>
                    <a:p>
                      <a:r>
                        <a:rPr lang="en-US"/>
                        <a:t>Definition</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2457533"/>
                  </a:ext>
                </a:extLst>
              </a:tr>
              <a:tr h="437490">
                <a:tc>
                  <a:txBody>
                    <a:bodyPr/>
                    <a:lstStyle/>
                    <a:p>
                      <a:r>
                        <a:rPr lang="en-US" sz="1200">
                          <a:latin typeface="Calibri" panose="020F0502020204030204" pitchFamily="34" charset="0"/>
                          <a:cs typeface="Calibri" panose="020F0502020204030204" pitchFamily="34" charset="0"/>
                        </a:rPr>
                        <a:t>Danceability</a:t>
                      </a:r>
                    </a:p>
                  </a:txBody>
                  <a:tcPr/>
                </a:tc>
                <a:tc>
                  <a:txBody>
                    <a:bodyPr/>
                    <a:lstStyle/>
                    <a:p>
                      <a:r>
                        <a:rPr lang="en-US" sz="1200" b="1" i="0" kern="1200">
                          <a:solidFill>
                            <a:schemeClr val="tx1"/>
                          </a:solidFill>
                          <a:effectLst/>
                          <a:latin typeface="+mn-lt"/>
                          <a:ea typeface="+mn-ea"/>
                          <a:cs typeface="+mn-cs"/>
                        </a:rPr>
                        <a:t>Describes how suitable a track is for dancing</a:t>
                      </a:r>
                      <a:r>
                        <a:rPr lang="en-US" sz="1200" b="0" i="0" kern="1200">
                          <a:solidFill>
                            <a:schemeClr val="tx1"/>
                          </a:solidFill>
                          <a:effectLst/>
                          <a:latin typeface="+mn-lt"/>
                          <a:ea typeface="+mn-ea"/>
                          <a:cs typeface="+mn-cs"/>
                        </a:rPr>
                        <a:t> based on a combination of musical elements including tempo, rhythm stability, beat strength, and overall regularity. A value of 0.0 is least danceable and 1.0 is most danceable.</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9008447"/>
                  </a:ext>
                </a:extLst>
              </a:tr>
              <a:tr h="381735">
                <a:tc>
                  <a:txBody>
                    <a:bodyPr/>
                    <a:lstStyle/>
                    <a:p>
                      <a:r>
                        <a:rPr lang="en-US" sz="1200">
                          <a:latin typeface="Calibri" panose="020F0502020204030204" pitchFamily="34" charset="0"/>
                          <a:cs typeface="Calibri" panose="020F0502020204030204" pitchFamily="34" charset="0"/>
                        </a:rPr>
                        <a:t>Energy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Is a measure from 0.0 to 1.0 and represents a </a:t>
                      </a:r>
                      <a:r>
                        <a:rPr lang="en-US" sz="1200" b="1" i="0" kern="1200">
                          <a:solidFill>
                            <a:schemeClr val="tx1"/>
                          </a:solidFill>
                          <a:effectLst/>
                          <a:latin typeface="+mn-lt"/>
                          <a:ea typeface="+mn-ea"/>
                          <a:cs typeface="+mn-cs"/>
                        </a:rPr>
                        <a:t>perceptual measure of intensity and activity</a:t>
                      </a:r>
                      <a:r>
                        <a:rPr lang="en-US" sz="1200" b="0" i="0" kern="1200">
                          <a:solidFill>
                            <a:schemeClr val="tx1"/>
                          </a:solidFill>
                          <a:effectLst/>
                          <a:latin typeface="+mn-lt"/>
                          <a:ea typeface="+mn-ea"/>
                          <a:cs typeface="+mn-cs"/>
                        </a:rPr>
                        <a:t>.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0022211"/>
                  </a:ext>
                </a:extLst>
              </a:tr>
              <a:tr h="420015">
                <a:tc>
                  <a:txBody>
                    <a:bodyPr/>
                    <a:lstStyle/>
                    <a:p>
                      <a:r>
                        <a:rPr lang="en-US" sz="1200">
                          <a:latin typeface="Calibri" panose="020F0502020204030204" pitchFamily="34" charset="0"/>
                          <a:cs typeface="Calibri" panose="020F0502020204030204" pitchFamily="34" charset="0"/>
                        </a:rPr>
                        <a:t>Key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a:solidFill>
                            <a:srgbClr val="3C4043"/>
                          </a:solidFill>
                          <a:effectLst/>
                          <a:latin typeface="Inter"/>
                        </a:rPr>
                        <a:t>The key the track is in. </a:t>
                      </a:r>
                      <a:r>
                        <a:rPr lang="en-US" sz="1200" b="0" i="0">
                          <a:solidFill>
                            <a:srgbClr val="3C4043"/>
                          </a:solidFill>
                          <a:effectLst/>
                          <a:latin typeface="Inter"/>
                        </a:rPr>
                        <a:t>Integers map to pitches using standard Pitch Class notation. E.g. 0 = C, 1 = C♯/D♭, 2 = D, and so on. If no key was detected, the value is -1.</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0643218"/>
                  </a:ext>
                </a:extLst>
              </a:tr>
              <a:tr h="381735">
                <a:tc>
                  <a:txBody>
                    <a:bodyPr/>
                    <a:lstStyle/>
                    <a:p>
                      <a:r>
                        <a:rPr lang="en-US" sz="1200">
                          <a:latin typeface="Calibri" panose="020F0502020204030204" pitchFamily="34" charset="0"/>
                          <a:cs typeface="Calibri" panose="020F0502020204030204" pitchFamily="34" charset="0"/>
                        </a:rPr>
                        <a:t>Loudness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The overall loudness of a track in decibels (dB). Loudness is the quality of a sound that is the </a:t>
                      </a:r>
                      <a:r>
                        <a:rPr lang="en-US" sz="1200" b="1" i="0">
                          <a:solidFill>
                            <a:srgbClr val="3C4043"/>
                          </a:solidFill>
                          <a:effectLst/>
                          <a:latin typeface="Inter"/>
                        </a:rPr>
                        <a:t>primary psychological correlate of physical strength </a:t>
                      </a:r>
                      <a:r>
                        <a:rPr lang="en-US" sz="1200" b="0" i="0">
                          <a:solidFill>
                            <a:srgbClr val="3C4043"/>
                          </a:solidFill>
                          <a:effectLst/>
                          <a:latin typeface="Inter"/>
                        </a:rPr>
                        <a:t>(amplitude). Values typically range between -60 and 0 db.</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04365818"/>
                  </a:ext>
                </a:extLst>
              </a:tr>
              <a:tr h="381735">
                <a:tc>
                  <a:txBody>
                    <a:bodyPr/>
                    <a:lstStyle/>
                    <a:p>
                      <a:r>
                        <a:rPr lang="en-US" sz="1200" err="1">
                          <a:latin typeface="Calibri" panose="020F0502020204030204" pitchFamily="34" charset="0"/>
                          <a:cs typeface="Calibri" panose="020F0502020204030204" pitchFamily="34" charset="0"/>
                        </a:rPr>
                        <a:t>Speechiness</a:t>
                      </a:r>
                      <a:endParaRPr lang="en-US" sz="120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Detects </a:t>
                      </a:r>
                      <a:r>
                        <a:rPr lang="en-US" sz="1200" b="1" i="0">
                          <a:solidFill>
                            <a:srgbClr val="3C4043"/>
                          </a:solidFill>
                          <a:effectLst/>
                          <a:latin typeface="Inter"/>
                        </a:rPr>
                        <a:t>the presence of spoken words</a:t>
                      </a:r>
                      <a:r>
                        <a:rPr lang="en-US" sz="1200" b="0" i="0">
                          <a:solidFill>
                            <a:srgbClr val="3C4043"/>
                          </a:solidFill>
                          <a:effectLst/>
                          <a:latin typeface="Inter"/>
                        </a:rPr>
                        <a:t>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8988544"/>
                  </a:ext>
                </a:extLst>
              </a:tr>
              <a:tr h="381735">
                <a:tc>
                  <a:txBody>
                    <a:bodyPr/>
                    <a:lstStyle/>
                    <a:p>
                      <a:r>
                        <a:rPr lang="en-US" sz="1200" err="1">
                          <a:latin typeface="Calibri" panose="020F0502020204030204" pitchFamily="34" charset="0"/>
                          <a:cs typeface="Calibri" panose="020F0502020204030204" pitchFamily="34" charset="0"/>
                        </a:rPr>
                        <a:t>Acousticness</a:t>
                      </a:r>
                      <a:endParaRPr lang="en-US" sz="120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 A </a:t>
                      </a:r>
                      <a:r>
                        <a:rPr lang="en-US" sz="1200" b="1" i="0">
                          <a:solidFill>
                            <a:srgbClr val="3C4043"/>
                          </a:solidFill>
                          <a:effectLst/>
                          <a:latin typeface="Inter"/>
                        </a:rPr>
                        <a:t>confidence measure </a:t>
                      </a:r>
                      <a:r>
                        <a:rPr lang="en-US" sz="1200" b="0" i="0">
                          <a:solidFill>
                            <a:srgbClr val="3C4043"/>
                          </a:solidFill>
                          <a:effectLst/>
                          <a:latin typeface="Inter"/>
                        </a:rPr>
                        <a:t>from 0.0 to 1.0 of whether the track is acoustic. 1.0 represents high confidence the track is acoustic.</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694481"/>
                  </a:ext>
                </a:extLst>
              </a:tr>
              <a:tr h="381735">
                <a:tc>
                  <a:txBody>
                    <a:bodyPr/>
                    <a:lstStyle/>
                    <a:p>
                      <a:r>
                        <a:rPr lang="en-US" sz="1200" err="1">
                          <a:latin typeface="Calibri" panose="020F0502020204030204" pitchFamily="34" charset="0"/>
                          <a:cs typeface="Calibri" panose="020F0502020204030204" pitchFamily="34" charset="0"/>
                        </a:rPr>
                        <a:t>Instrumentalness</a:t>
                      </a:r>
                      <a:endParaRPr lang="en-US" sz="120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Predicts </a:t>
                      </a:r>
                      <a:r>
                        <a:rPr lang="en-US" sz="1200" b="1" i="0">
                          <a:solidFill>
                            <a:srgbClr val="3C4043"/>
                          </a:solidFill>
                          <a:effectLst/>
                          <a:latin typeface="Inter"/>
                        </a:rPr>
                        <a:t>whether a track contains no vocals</a:t>
                      </a:r>
                      <a:r>
                        <a:rPr lang="en-US" sz="1200" b="0" i="0">
                          <a:solidFill>
                            <a:srgbClr val="3C4043"/>
                          </a:solidFill>
                          <a:effectLst/>
                          <a:latin typeface="Inter"/>
                        </a:rPr>
                        <a:t>. "Ooh" and "aah" sounds are treated as instrumental in this context. Rap or spoken word tracks are clearly "vocal". The closer the </a:t>
                      </a:r>
                      <a:r>
                        <a:rPr lang="en-US" sz="1200" b="0" i="0" err="1">
                          <a:solidFill>
                            <a:srgbClr val="3C4043"/>
                          </a:solidFill>
                          <a:effectLst/>
                          <a:latin typeface="Inter"/>
                        </a:rPr>
                        <a:t>instrumentalness</a:t>
                      </a:r>
                      <a:r>
                        <a:rPr lang="en-US" sz="1200" b="0" i="0">
                          <a:solidFill>
                            <a:srgbClr val="3C4043"/>
                          </a:solidFill>
                          <a:effectLst/>
                          <a:latin typeface="Inter"/>
                        </a:rPr>
                        <a:t> value is to 1.0, the greater likelihood the track contains no vocal content. Values above 0.5 are intended to represent instrumental tracks, but confidence is higher as the value approaches 1.0.</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29919825"/>
                  </a:ext>
                </a:extLst>
              </a:tr>
              <a:tr h="381735">
                <a:tc>
                  <a:txBody>
                    <a:bodyPr/>
                    <a:lstStyle/>
                    <a:p>
                      <a:r>
                        <a:rPr lang="en-US" sz="1200">
                          <a:latin typeface="Calibri" panose="020F0502020204030204" pitchFamily="34" charset="0"/>
                          <a:cs typeface="Calibri" panose="020F0502020204030204" pitchFamily="34" charset="0"/>
                        </a:rPr>
                        <a:t>Liveness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Detects the </a:t>
                      </a:r>
                      <a:r>
                        <a:rPr lang="en-US" sz="1200" b="1" i="0">
                          <a:solidFill>
                            <a:srgbClr val="3C4043"/>
                          </a:solidFill>
                          <a:effectLst/>
                          <a:latin typeface="Inter"/>
                        </a:rPr>
                        <a:t>presence of an audience</a:t>
                      </a:r>
                      <a:r>
                        <a:rPr lang="en-US" sz="1200" b="0" i="0">
                          <a:solidFill>
                            <a:srgbClr val="3C4043"/>
                          </a:solidFill>
                          <a:effectLst/>
                          <a:latin typeface="Inter"/>
                        </a:rPr>
                        <a:t> in the recording. Higher liveness values represent an increased probability that the track was performed live. A value above 0.8 provides strong likelihood that the track is live.</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7662178"/>
                  </a:ext>
                </a:extLst>
              </a:tr>
              <a:tr h="381735">
                <a:tc>
                  <a:txBody>
                    <a:bodyPr/>
                    <a:lstStyle/>
                    <a:p>
                      <a:r>
                        <a:rPr lang="en-US" sz="1200">
                          <a:latin typeface="Calibri" panose="020F0502020204030204" pitchFamily="34" charset="0"/>
                          <a:cs typeface="Calibri" panose="020F0502020204030204" pitchFamily="34" charset="0"/>
                        </a:rPr>
                        <a:t>Valence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A measure from 0.0 to 1.0 describing the </a:t>
                      </a:r>
                      <a:r>
                        <a:rPr lang="en-US" sz="1200" b="1" i="0">
                          <a:solidFill>
                            <a:srgbClr val="3C4043"/>
                          </a:solidFill>
                          <a:effectLst/>
                          <a:latin typeface="Inter"/>
                        </a:rPr>
                        <a:t>musical positiveness conveyed by a track</a:t>
                      </a:r>
                      <a:r>
                        <a:rPr lang="en-US" sz="1200" b="0" i="0">
                          <a:solidFill>
                            <a:srgbClr val="3C4043"/>
                          </a:solidFill>
                          <a:effectLst/>
                          <a:latin typeface="Inter"/>
                        </a:rPr>
                        <a:t>. Tracks with high valence sound more positive (e.g. happy, cheerful, euphoric), while tracks with low valence sound more negative (e.g. sad, depressed, angry).</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53623389"/>
                  </a:ext>
                </a:extLst>
              </a:tr>
              <a:tr h="381735">
                <a:tc>
                  <a:txBody>
                    <a:bodyPr/>
                    <a:lstStyle/>
                    <a:p>
                      <a:r>
                        <a:rPr lang="en-US" sz="1200">
                          <a:latin typeface="Calibri" panose="020F0502020204030204" pitchFamily="34" charset="0"/>
                          <a:cs typeface="Calibri" panose="020F0502020204030204" pitchFamily="34" charset="0"/>
                        </a:rPr>
                        <a:t>Tempo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The overall </a:t>
                      </a:r>
                      <a:r>
                        <a:rPr lang="en-US" sz="1200" b="1" i="0">
                          <a:solidFill>
                            <a:srgbClr val="3C4043"/>
                          </a:solidFill>
                          <a:effectLst/>
                          <a:latin typeface="Inter"/>
                        </a:rPr>
                        <a:t>estimated tempo of a track in beats per minute (BPM)</a:t>
                      </a:r>
                      <a:r>
                        <a:rPr lang="en-US" sz="1200" b="0" i="0">
                          <a:solidFill>
                            <a:srgbClr val="3C4043"/>
                          </a:solidFill>
                          <a:effectLst/>
                          <a:latin typeface="Inter"/>
                        </a:rPr>
                        <a:t>. In musical terminology, tempo is the speed or pace of a given piece and derives directly from the average beat duration.</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3451301"/>
                  </a:ext>
                </a:extLst>
              </a:tr>
              <a:tr h="381735">
                <a:tc>
                  <a:txBody>
                    <a:bodyPr/>
                    <a:lstStyle/>
                    <a:p>
                      <a:r>
                        <a:rPr lang="en-US" sz="1200">
                          <a:latin typeface="Calibri" panose="020F0502020204030204" pitchFamily="34" charset="0"/>
                          <a:cs typeface="Calibri" panose="020F0502020204030204" pitchFamily="34" charset="0"/>
                        </a:rPr>
                        <a:t>Views/Likes/Comments</a:t>
                      </a:r>
                    </a:p>
                  </a:txBody>
                  <a:tcPr/>
                </a:tc>
                <a:tc>
                  <a:txBody>
                    <a:bodyPr/>
                    <a:lstStyle/>
                    <a:p>
                      <a:r>
                        <a:rPr lang="en-US" sz="1200">
                          <a:latin typeface="Calibri" panose="020F0502020204030204" pitchFamily="34" charset="0"/>
                          <a:cs typeface="Calibri" panose="020F0502020204030204" pitchFamily="34" charset="0"/>
                        </a:rPr>
                        <a:t>Number of views/likes/Comments on </a:t>
                      </a:r>
                      <a:r>
                        <a:rPr lang="en-US" sz="1200" err="1">
                          <a:latin typeface="Calibri" panose="020F0502020204030204" pitchFamily="34" charset="0"/>
                          <a:cs typeface="Calibri" panose="020F0502020204030204" pitchFamily="34" charset="0"/>
                        </a:rPr>
                        <a:t>Youtube</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90354154"/>
                  </a:ext>
                </a:extLst>
              </a:tr>
              <a:tr h="381735">
                <a:tc>
                  <a:txBody>
                    <a:bodyPr/>
                    <a:lstStyle/>
                    <a:p>
                      <a:r>
                        <a:rPr lang="en-US" sz="1200">
                          <a:latin typeface="Calibri" panose="020F0502020204030204" pitchFamily="34" charset="0"/>
                          <a:cs typeface="Calibri" panose="020F0502020204030204" pitchFamily="34" charset="0"/>
                        </a:rPr>
                        <a:t>Streams</a:t>
                      </a:r>
                    </a:p>
                  </a:txBody>
                  <a:tcPr/>
                </a:tc>
                <a:tc>
                  <a:txBody>
                    <a:bodyPr/>
                    <a:lstStyle/>
                    <a:p>
                      <a:r>
                        <a:rPr lang="en-US" sz="1200">
                          <a:latin typeface="Calibri" panose="020F0502020204030204" pitchFamily="34" charset="0"/>
                          <a:cs typeface="Calibri" panose="020F0502020204030204" pitchFamily="34" charset="0"/>
                        </a:rPr>
                        <a:t>Number of Streams on Spotify</a:t>
                      </a:r>
                    </a:p>
                  </a:txBody>
                  <a:tcPr/>
                </a:tc>
                <a:extLst>
                  <a:ext uri="{0D108BD9-81ED-4DB2-BD59-A6C34878D82A}">
                    <a16:rowId xmlns:a16="http://schemas.microsoft.com/office/drawing/2014/main" val="2651256278"/>
                  </a:ext>
                </a:extLst>
              </a:tr>
            </a:tbl>
          </a:graphicData>
        </a:graphic>
      </p:graphicFrame>
      <p:sp>
        <p:nvSpPr>
          <p:cNvPr id="4" name="TextBox 3">
            <a:extLst>
              <a:ext uri="{FF2B5EF4-FFF2-40B4-BE49-F238E27FC236}">
                <a16:creationId xmlns:a16="http://schemas.microsoft.com/office/drawing/2014/main" id="{E25957F3-FDCA-D963-C68B-0FB8E9E0E9F4}"/>
              </a:ext>
            </a:extLst>
          </p:cNvPr>
          <p:cNvSpPr txBox="1"/>
          <p:nvPr/>
        </p:nvSpPr>
        <p:spPr>
          <a:xfrm>
            <a:off x="423747" y="6472114"/>
            <a:ext cx="4220519"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Source : Kaggle</a:t>
            </a:r>
          </a:p>
        </p:txBody>
      </p:sp>
    </p:spTree>
    <p:extLst>
      <p:ext uri="{BB962C8B-B14F-4D97-AF65-F5344CB8AC3E}">
        <p14:creationId xmlns:p14="http://schemas.microsoft.com/office/powerpoint/2010/main" val="422846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2C58-0B4A-73AA-0EF5-DEC25FD7F32E}"/>
              </a:ext>
            </a:extLst>
          </p:cNvPr>
          <p:cNvSpPr>
            <a:spLocks noGrp="1"/>
          </p:cNvSpPr>
          <p:nvPr>
            <p:ph type="title"/>
          </p:nvPr>
        </p:nvSpPr>
        <p:spPr/>
        <p:txBody>
          <a:bodyPr/>
          <a:lstStyle/>
          <a:p>
            <a:r>
              <a:rPr lang="en-US"/>
              <a:t>Models selected</a:t>
            </a:r>
          </a:p>
        </p:txBody>
      </p:sp>
      <p:sp>
        <p:nvSpPr>
          <p:cNvPr id="3" name="Content Placeholder 9">
            <a:extLst>
              <a:ext uri="{FF2B5EF4-FFF2-40B4-BE49-F238E27FC236}">
                <a16:creationId xmlns:a16="http://schemas.microsoft.com/office/drawing/2014/main" id="{29E81DAF-04D2-EB7D-6116-E6F79F740D11}"/>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a:latin typeface="Calibri" panose="020F0502020204030204" pitchFamily="34" charset="0"/>
                <a:cs typeface="Calibri" panose="020F0502020204030204" pitchFamily="34" charset="0"/>
              </a:rPr>
              <a:t>Linear regression </a:t>
            </a:r>
            <a:r>
              <a:rPr lang="en-US">
                <a:latin typeface="Calibri" panose="020F0502020204030204" pitchFamily="34" charset="0"/>
                <a:cs typeface="Calibri" panose="020F0502020204030204" pitchFamily="34" charset="0"/>
              </a:rPr>
              <a:t>– to establish a MSE baseline if there exists a linear relationship</a:t>
            </a:r>
          </a:p>
          <a:p>
            <a:pPr>
              <a:lnSpc>
                <a:spcPct val="150000"/>
              </a:lnSpc>
            </a:pPr>
            <a:r>
              <a:rPr lang="en-US" b="1">
                <a:latin typeface="Calibri" panose="020F0502020204030204" pitchFamily="34" charset="0"/>
                <a:cs typeface="Calibri" panose="020F0502020204030204" pitchFamily="34" charset="0"/>
              </a:rPr>
              <a:t>KNN</a:t>
            </a:r>
            <a:r>
              <a:rPr lang="en-US">
                <a:latin typeface="Calibri" panose="020F0502020204030204" pitchFamily="34" charset="0"/>
                <a:cs typeface="Calibri" panose="020F0502020204030204" pitchFamily="34" charset="0"/>
              </a:rPr>
              <a:t> – to take advantage of a non-parametric supervised learning model </a:t>
            </a:r>
          </a:p>
          <a:p>
            <a:pPr>
              <a:lnSpc>
                <a:spcPct val="150000"/>
              </a:lnSpc>
            </a:pPr>
            <a:r>
              <a:rPr lang="en-US" b="1">
                <a:latin typeface="Calibri" panose="020F0502020204030204" pitchFamily="34" charset="0"/>
                <a:cs typeface="Calibri" panose="020F0502020204030204" pitchFamily="34" charset="0"/>
              </a:rPr>
              <a:t>Decision Tree </a:t>
            </a:r>
            <a:r>
              <a:rPr lang="en-US">
                <a:latin typeface="Calibri" panose="020F0502020204030204" pitchFamily="34" charset="0"/>
                <a:cs typeface="Calibri" panose="020F0502020204030204" pitchFamily="34" charset="0"/>
              </a:rPr>
              <a:t>– easy to interpret and graph. Not computationally intensive (only 10 predictors)</a:t>
            </a:r>
          </a:p>
          <a:p>
            <a:pPr>
              <a:lnSpc>
                <a:spcPct val="150000"/>
              </a:lnSpc>
            </a:pPr>
            <a:r>
              <a:rPr lang="en-US" b="1">
                <a:latin typeface="Calibri" panose="020F0502020204030204" pitchFamily="34" charset="0"/>
                <a:cs typeface="Calibri" panose="020F0502020204030204" pitchFamily="34" charset="0"/>
              </a:rPr>
              <a:t>Bagging </a:t>
            </a:r>
            <a:r>
              <a:rPr lang="en-US">
                <a:latin typeface="Calibri" panose="020F0502020204030204" pitchFamily="34" charset="0"/>
                <a:cs typeface="Calibri" panose="020F0502020204030204" pitchFamily="34" charset="0"/>
              </a:rPr>
              <a:t>– further reduces variance of a decision tree while keeping the same bias</a:t>
            </a:r>
          </a:p>
          <a:p>
            <a:pPr>
              <a:lnSpc>
                <a:spcPct val="150000"/>
              </a:lnSpc>
            </a:pPr>
            <a:r>
              <a:rPr lang="en-US" b="1">
                <a:latin typeface="Calibri" panose="020F0502020204030204" pitchFamily="34" charset="0"/>
                <a:cs typeface="Calibri" panose="020F0502020204030204" pitchFamily="34" charset="0"/>
              </a:rPr>
              <a:t>Random Forest </a:t>
            </a:r>
            <a:r>
              <a:rPr lang="en-US">
                <a:latin typeface="Calibri" panose="020F0502020204030204" pitchFamily="34" charset="0"/>
                <a:cs typeface="Calibri" panose="020F0502020204030204" pitchFamily="34" charset="0"/>
              </a:rPr>
              <a:t>– provide an improvement over Bagging </a:t>
            </a:r>
          </a:p>
          <a:p>
            <a:pPr>
              <a:lnSpc>
                <a:spcPct val="150000"/>
              </a:lnSpc>
            </a:pPr>
            <a:r>
              <a:rPr lang="en-US" b="1">
                <a:latin typeface="Calibri" panose="020F0502020204030204" pitchFamily="34" charset="0"/>
                <a:cs typeface="Calibri" panose="020F0502020204030204" pitchFamily="34" charset="0"/>
              </a:rPr>
              <a:t>Boosting</a:t>
            </a:r>
            <a:r>
              <a:rPr lang="en-US">
                <a:latin typeface="Calibri" panose="020F0502020204030204" pitchFamily="34" charset="0"/>
                <a:cs typeface="Calibri" panose="020F0502020204030204" pitchFamily="34" charset="0"/>
              </a:rPr>
              <a:t> – another extension of decision trees that might give better performance</a:t>
            </a:r>
          </a:p>
          <a:p>
            <a:pPr>
              <a:lnSpc>
                <a:spcPct val="150000"/>
              </a:lnSpc>
            </a:pP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394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2C58-0B4A-73AA-0EF5-DEC25FD7F32E}"/>
              </a:ext>
            </a:extLst>
          </p:cNvPr>
          <p:cNvSpPr>
            <a:spLocks noGrp="1"/>
          </p:cNvSpPr>
          <p:nvPr>
            <p:ph type="title"/>
          </p:nvPr>
        </p:nvSpPr>
        <p:spPr/>
        <p:txBody>
          <a:bodyPr/>
          <a:lstStyle/>
          <a:p>
            <a:r>
              <a:rPr lang="en-US"/>
              <a:t>RESULTS</a:t>
            </a:r>
          </a:p>
        </p:txBody>
      </p:sp>
      <p:sp>
        <p:nvSpPr>
          <p:cNvPr id="3" name="Content Placeholder 9">
            <a:extLst>
              <a:ext uri="{FF2B5EF4-FFF2-40B4-BE49-F238E27FC236}">
                <a16:creationId xmlns:a16="http://schemas.microsoft.com/office/drawing/2014/main" id="{29E81DAF-04D2-EB7D-6116-E6F79F740D11}"/>
              </a:ext>
            </a:extLst>
          </p:cNvPr>
          <p:cNvSpPr txBox="1">
            <a:spLocks/>
          </p:cNvSpPr>
          <p:nvPr/>
        </p:nvSpPr>
        <p:spPr>
          <a:xfrm>
            <a:off x="838200" y="4222595"/>
            <a:ext cx="10530396" cy="1954368"/>
          </a:xfrm>
          <a:prstGeom prst="rect">
            <a:avLst/>
          </a:prstGeom>
        </p:spPr>
        <p:txBody>
          <a:bodyPr lIns="91440" tIns="45720" rIns="91440" bIns="4572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24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0F88320-7AE8-B4D5-549A-ADEEEC92F384}"/>
              </a:ext>
            </a:extLst>
          </p:cNvPr>
          <p:cNvSpPr txBox="1"/>
          <p:nvPr/>
        </p:nvSpPr>
        <p:spPr>
          <a:xfrm>
            <a:off x="792657" y="4730976"/>
            <a:ext cx="10507517" cy="1448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200" b="1">
                <a:latin typeface="Calibri"/>
                <a:cs typeface="Calibri"/>
              </a:rPr>
              <a:t>Predictors used:</a:t>
            </a:r>
            <a:r>
              <a:rPr lang="en-US" sz="1200">
                <a:latin typeface="Calibri"/>
                <a:cs typeface="Calibri"/>
              </a:rPr>
              <a:t> </a:t>
            </a:r>
            <a:r>
              <a:rPr lang="en-US" sz="1200">
                <a:latin typeface="Calibri"/>
                <a:ea typeface="+mn-lt"/>
                <a:cs typeface="Calibri"/>
              </a:rPr>
              <a:t>Danceability, Key, Energy, Loudness, </a:t>
            </a:r>
            <a:r>
              <a:rPr lang="en-US" sz="1200" err="1">
                <a:latin typeface="Calibri"/>
                <a:ea typeface="+mn-lt"/>
                <a:cs typeface="Calibri"/>
              </a:rPr>
              <a:t>Speechiness</a:t>
            </a:r>
            <a:r>
              <a:rPr lang="en-US" sz="1200">
                <a:latin typeface="Calibri"/>
                <a:ea typeface="+mn-lt"/>
                <a:cs typeface="Calibri"/>
              </a:rPr>
              <a:t>, </a:t>
            </a:r>
            <a:r>
              <a:rPr lang="en-US" sz="1200" err="1">
                <a:latin typeface="Calibri"/>
                <a:ea typeface="+mn-lt"/>
                <a:cs typeface="Calibri"/>
              </a:rPr>
              <a:t>Acousticness</a:t>
            </a:r>
            <a:r>
              <a:rPr lang="en-US" sz="1200">
                <a:latin typeface="Calibri"/>
                <a:ea typeface="+mn-lt"/>
                <a:cs typeface="Calibri"/>
              </a:rPr>
              <a:t>, </a:t>
            </a:r>
            <a:r>
              <a:rPr lang="en-US" sz="1200" err="1">
                <a:latin typeface="Calibri"/>
                <a:ea typeface="+mn-lt"/>
                <a:cs typeface="Calibri"/>
              </a:rPr>
              <a:t>Instrumentalness</a:t>
            </a:r>
            <a:r>
              <a:rPr lang="en-US" sz="1200">
                <a:latin typeface="Calibri"/>
                <a:ea typeface="+mn-lt"/>
                <a:cs typeface="Calibri"/>
              </a:rPr>
              <a:t>, Liveness, Valence, Tempo</a:t>
            </a:r>
          </a:p>
          <a:p>
            <a:pPr>
              <a:lnSpc>
                <a:spcPct val="150000"/>
              </a:lnSpc>
            </a:pPr>
            <a:r>
              <a:rPr lang="en-US" sz="1200" b="1">
                <a:latin typeface="Calibri"/>
                <a:cs typeface="Calibri"/>
              </a:rPr>
              <a:t>Seed:</a:t>
            </a:r>
            <a:r>
              <a:rPr lang="en-US" sz="1200">
                <a:latin typeface="Calibri"/>
                <a:cs typeface="Calibri"/>
              </a:rPr>
              <a:t> 222 | </a:t>
            </a:r>
            <a:r>
              <a:rPr lang="en-US" sz="1200" b="1">
                <a:latin typeface="Calibri"/>
                <a:cs typeface="Calibri"/>
              </a:rPr>
              <a:t>Original N:</a:t>
            </a:r>
            <a:r>
              <a:rPr lang="en-US" sz="1200">
                <a:latin typeface="Calibri"/>
                <a:cs typeface="Calibri"/>
              </a:rPr>
              <a:t> 20718 </a:t>
            </a:r>
            <a:endParaRPr lang="en-US" sz="1200">
              <a:latin typeface="Calibri" panose="020F0502020204030204" pitchFamily="34" charset="0"/>
              <a:cs typeface="Calibri" panose="020F0502020204030204" pitchFamily="34" charset="0"/>
            </a:endParaRPr>
          </a:p>
          <a:p>
            <a:pPr>
              <a:lnSpc>
                <a:spcPct val="150000"/>
              </a:lnSpc>
            </a:pPr>
            <a:r>
              <a:rPr lang="en-US" sz="1200" b="1">
                <a:latin typeface="Calibri"/>
                <a:cs typeface="Calibri"/>
              </a:rPr>
              <a:t>Missing data:</a:t>
            </a:r>
            <a:r>
              <a:rPr lang="en-US" sz="1200">
                <a:latin typeface="Calibri"/>
                <a:cs typeface="Calibri"/>
              </a:rPr>
              <a:t> 1655 observations had missing data across one or multiple variables and hence were dropped from the data</a:t>
            </a:r>
          </a:p>
          <a:p>
            <a:pPr>
              <a:lnSpc>
                <a:spcPct val="150000"/>
              </a:lnSpc>
            </a:pPr>
            <a:r>
              <a:rPr lang="en-US" sz="1200" b="1">
                <a:latin typeface="Calibri"/>
                <a:cs typeface="Calibri"/>
              </a:rPr>
              <a:t>Training data:</a:t>
            </a:r>
            <a:r>
              <a:rPr lang="en-US" sz="1200">
                <a:latin typeface="Calibri"/>
                <a:cs typeface="Calibri"/>
              </a:rPr>
              <a:t> Contains 80% of non-missing data observations = 15250 observations</a:t>
            </a:r>
          </a:p>
          <a:p>
            <a:pPr>
              <a:lnSpc>
                <a:spcPct val="150000"/>
              </a:lnSpc>
            </a:pPr>
            <a:r>
              <a:rPr lang="en-US" sz="1200" b="1">
                <a:latin typeface="Calibri"/>
                <a:cs typeface="Calibri"/>
              </a:rPr>
              <a:t>Test data:</a:t>
            </a:r>
            <a:r>
              <a:rPr lang="en-US" sz="1200">
                <a:latin typeface="Calibri"/>
                <a:cs typeface="Calibri"/>
              </a:rPr>
              <a:t> Contains 20% of non-missing data observations = 3813 observations</a:t>
            </a:r>
          </a:p>
        </p:txBody>
      </p:sp>
      <p:graphicFrame>
        <p:nvGraphicFramePr>
          <p:cNvPr id="7" name="Table 4">
            <a:extLst>
              <a:ext uri="{FF2B5EF4-FFF2-40B4-BE49-F238E27FC236}">
                <a16:creationId xmlns:a16="http://schemas.microsoft.com/office/drawing/2014/main" id="{F240EAAD-E98C-4DDB-34E1-0A7099904CB7}"/>
              </a:ext>
            </a:extLst>
          </p:cNvPr>
          <p:cNvGraphicFramePr>
            <a:graphicFrameLocks/>
          </p:cNvGraphicFramePr>
          <p:nvPr>
            <p:extLst>
              <p:ext uri="{D42A27DB-BD31-4B8C-83A1-F6EECF244321}">
                <p14:modId xmlns:p14="http://schemas.microsoft.com/office/powerpoint/2010/main" val="3472968167"/>
              </p:ext>
            </p:extLst>
          </p:nvPr>
        </p:nvGraphicFramePr>
        <p:xfrm>
          <a:off x="878703" y="2189892"/>
          <a:ext cx="10464801" cy="2595876"/>
        </p:xfrm>
        <a:graphic>
          <a:graphicData uri="http://schemas.openxmlformats.org/drawingml/2006/table">
            <a:tbl>
              <a:tblPr firstRow="1" bandRow="1">
                <a:tableStyleId>{5C22544A-7EE6-4342-B048-85BDC9FD1C3A}</a:tableStyleId>
              </a:tblPr>
              <a:tblGrid>
                <a:gridCol w="3488267">
                  <a:extLst>
                    <a:ext uri="{9D8B030D-6E8A-4147-A177-3AD203B41FA5}">
                      <a16:colId xmlns:a16="http://schemas.microsoft.com/office/drawing/2014/main" val="1678225574"/>
                    </a:ext>
                  </a:extLst>
                </a:gridCol>
                <a:gridCol w="3488267">
                  <a:extLst>
                    <a:ext uri="{9D8B030D-6E8A-4147-A177-3AD203B41FA5}">
                      <a16:colId xmlns:a16="http://schemas.microsoft.com/office/drawing/2014/main" val="1815598517"/>
                    </a:ext>
                  </a:extLst>
                </a:gridCol>
                <a:gridCol w="3488267">
                  <a:extLst>
                    <a:ext uri="{9D8B030D-6E8A-4147-A177-3AD203B41FA5}">
                      <a16:colId xmlns:a16="http://schemas.microsoft.com/office/drawing/2014/main" val="3926651088"/>
                    </a:ext>
                  </a:extLst>
                </a:gridCol>
              </a:tblGrid>
              <a:tr h="370839">
                <a:tc>
                  <a:txBody>
                    <a:bodyPr/>
                    <a:lstStyle/>
                    <a:p>
                      <a:pPr algn="ctr"/>
                      <a:r>
                        <a:rPr lang="en-US" sz="1600">
                          <a:solidFill>
                            <a:schemeClr val="tx1"/>
                          </a:solidFill>
                          <a:latin typeface="Calibri"/>
                          <a:cs typeface="Calibri"/>
                        </a:rPr>
                        <a:t>Models explored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a:solidFill>
                            <a:schemeClr val="tx1"/>
                          </a:solidFill>
                          <a:latin typeface="Calibri"/>
                          <a:cs typeface="Calibri"/>
                        </a:rPr>
                        <a:t>Streams/Views (Training) (in 10</a:t>
                      </a:r>
                      <a:r>
                        <a:rPr lang="en-US" sz="1600" baseline="30000">
                          <a:solidFill>
                            <a:schemeClr val="tx1"/>
                          </a:solidFill>
                          <a:latin typeface="Calibri"/>
                          <a:cs typeface="Calibri"/>
                        </a:rPr>
                        <a:t>8</a:t>
                      </a:r>
                      <a:r>
                        <a:rPr lang="en-US" sz="1600" baseline="0">
                          <a:solidFill>
                            <a:schemeClr val="tx1"/>
                          </a:solidFill>
                          <a:latin typeface="Calibri"/>
                          <a:cs typeface="Calibri"/>
                        </a:rPr>
                        <a:t>)</a:t>
                      </a:r>
                      <a:endParaRPr lang="en-US" sz="1600">
                        <a:solidFill>
                          <a:schemeClr val="tx1"/>
                        </a:solidFill>
                      </a:endParaRP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a:solidFill>
                            <a:schemeClr val="tx1"/>
                          </a:solidFill>
                          <a:latin typeface="Calibri"/>
                          <a:cs typeface="Calibri"/>
                        </a:rPr>
                        <a:t>Streams/Views (Test) </a:t>
                      </a:r>
                      <a:r>
                        <a:rPr lang="en-US" sz="1600" b="1" i="0" u="none" strike="noStrike" noProof="0">
                          <a:solidFill>
                            <a:schemeClr val="tx1"/>
                          </a:solidFill>
                          <a:latin typeface="Calibri"/>
                          <a:cs typeface="Calibri"/>
                        </a:rPr>
                        <a:t>(in 10</a:t>
                      </a:r>
                      <a:r>
                        <a:rPr lang="en-US" sz="1600" b="1" i="0" u="none" strike="noStrike" baseline="30000" noProof="0">
                          <a:solidFill>
                            <a:schemeClr val="tx1"/>
                          </a:solidFill>
                          <a:latin typeface="Calibri"/>
                          <a:cs typeface="Calibri"/>
                        </a:rPr>
                        <a:t>8</a:t>
                      </a:r>
                      <a:r>
                        <a:rPr lang="en-US" sz="1600" b="1" i="0" u="none" strike="noStrike" noProof="0">
                          <a:solidFill>
                            <a:schemeClr val="tx1"/>
                          </a:solidFill>
                          <a:latin typeface="Calibri"/>
                          <a:cs typeface="Calibri"/>
                        </a:rPr>
                        <a:t>)</a:t>
                      </a:r>
                      <a:endParaRPr lang="en-US" sz="1600" b="1" i="0" u="none" strike="noStrike" noProof="0">
                        <a:solidFill>
                          <a:srgbClr val="000000"/>
                        </a:solidFill>
                        <a:latin typeface="Calibri"/>
                        <a:cs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90191911"/>
                  </a:ext>
                </a:extLst>
              </a:tr>
              <a:tr h="370839">
                <a:tc>
                  <a:txBody>
                    <a:bodyPr/>
                    <a:lstStyle/>
                    <a:p>
                      <a:pPr lvl="0" algn="ctr">
                        <a:buNone/>
                      </a:pPr>
                      <a:r>
                        <a:rPr lang="en-US" sz="1600">
                          <a:latin typeface="Calibri"/>
                          <a:cs typeface="Calibri"/>
                        </a:rPr>
                        <a:t>Ordinary Least Squares (OLS)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cs typeface="Calibri"/>
                        </a:rPr>
                        <a:t>981.86</a:t>
                      </a:r>
                      <a:endParaRPr lang="en-US" sz="1600">
                        <a:latin typeface="Calibri"/>
                        <a:cs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vl="0" algn="ctr">
                        <a:buNone/>
                      </a:pPr>
                      <a:r>
                        <a:rPr lang="en-US" sz="1600" b="0" i="0" u="none" strike="noStrike" noProof="0">
                          <a:latin typeface="Calibri"/>
                          <a:cs typeface="Calibri"/>
                        </a:rPr>
                        <a:t>0.64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2733024536"/>
                  </a:ext>
                </a:extLst>
              </a:tr>
              <a:tr h="370839">
                <a:tc>
                  <a:txBody>
                    <a:bodyPr/>
                    <a:lstStyle/>
                    <a:p>
                      <a:pPr lvl="0" algn="ctr">
                        <a:buNone/>
                      </a:pPr>
                      <a:r>
                        <a:rPr lang="en-US" sz="1600">
                          <a:latin typeface="Calibri"/>
                          <a:cs typeface="Calibri"/>
                        </a:rPr>
                        <a:t>K-Nearest Neighbours (KNN)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baseline="0" noProof="0">
                          <a:latin typeface="Calibri"/>
                          <a:cs typeface="Calibri"/>
                        </a:rPr>
                        <a:t>984.76</a:t>
                      </a:r>
                      <a:endParaRPr lang="en-US" sz="1600">
                        <a:latin typeface="Calibri"/>
                        <a:cs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600" b="0" i="0" u="none" strike="noStrike" noProof="0">
                          <a:latin typeface="Calibri"/>
                          <a:cs typeface="Calibri"/>
                        </a:rPr>
                        <a:t>2.61</a:t>
                      </a:r>
                      <a:endParaRPr lang="en-US" sz="1600">
                        <a:latin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679162043"/>
                  </a:ext>
                </a:extLst>
              </a:tr>
              <a:tr h="370839">
                <a:tc>
                  <a:txBody>
                    <a:bodyPr/>
                    <a:lstStyle/>
                    <a:p>
                      <a:pPr lvl="0" algn="ctr">
                        <a:buNone/>
                      </a:pPr>
                      <a:r>
                        <a:rPr lang="en-US" sz="1600" b="0" i="0" u="none" strike="noStrike" noProof="0">
                          <a:solidFill>
                            <a:srgbClr val="000000"/>
                          </a:solidFill>
                          <a:latin typeface="Calibri"/>
                          <a:cs typeface="Calibri"/>
                        </a:rPr>
                        <a:t>Decision Tree</a:t>
                      </a:r>
                      <a:endParaRPr lang="en-US" sz="1600">
                        <a:latin typeface="Calibri"/>
                        <a:cs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cs typeface="Calibri"/>
                        </a:rPr>
                        <a:t>982.14</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vl="0" algn="ctr">
                        <a:buNone/>
                      </a:pPr>
                      <a:r>
                        <a:rPr lang="en-US" sz="1600" b="0" i="0" u="none" strike="noStrike" noProof="0">
                          <a:solidFill>
                            <a:schemeClr val="bg1"/>
                          </a:solidFill>
                          <a:highlight>
                            <a:srgbClr val="000000"/>
                          </a:highlight>
                          <a:latin typeface="Calibri"/>
                          <a:cs typeface="Calibri"/>
                        </a:rPr>
                        <a:t>0.38</a:t>
                      </a:r>
                      <a:endParaRPr lang="en-US" sz="1600" b="0" i="0" u="none" strike="noStrike" noProof="0">
                        <a:solidFill>
                          <a:schemeClr val="bg1"/>
                        </a:solidFill>
                        <a:highlight>
                          <a:srgbClr val="000000"/>
                        </a:highlight>
                        <a:latin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217495189"/>
                  </a:ext>
                </a:extLst>
              </a:tr>
              <a:tr h="370840">
                <a:tc>
                  <a:txBody>
                    <a:bodyPr/>
                    <a:lstStyle/>
                    <a:p>
                      <a:pPr algn="ctr"/>
                      <a:r>
                        <a:rPr lang="en-US" sz="1600">
                          <a:latin typeface="Calibri"/>
                          <a:cs typeface="Calibri"/>
                        </a:rPr>
                        <a:t>Random Forest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latin typeface="Calibri"/>
                          <a:cs typeface="Calibri"/>
                        </a:rPr>
                        <a:t>252.36</a:t>
                      </a:r>
                      <a:endParaRPr lang="en-US" sz="1600">
                        <a:latin typeface="Calibri"/>
                        <a:cs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600" b="0" i="0" u="none" strike="noStrike" noProof="0">
                          <a:latin typeface="Calibri"/>
                          <a:cs typeface="Calibri"/>
                        </a:rPr>
                        <a:t>3.08</a:t>
                      </a:r>
                      <a:endParaRPr lang="en-US" sz="1600">
                        <a:latin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07845931"/>
                  </a:ext>
                </a:extLst>
              </a:tr>
              <a:tr h="370840">
                <a:tc>
                  <a:txBody>
                    <a:bodyPr/>
                    <a:lstStyle/>
                    <a:p>
                      <a:pPr algn="ctr"/>
                      <a:r>
                        <a:rPr lang="en-US" sz="1600">
                          <a:latin typeface="Calibri"/>
                          <a:cs typeface="Calibri"/>
                        </a:rPr>
                        <a:t>Bagging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lvl="0" algn="ctr">
                        <a:buNone/>
                      </a:pPr>
                      <a:r>
                        <a:rPr lang="en-US" sz="1600" b="0" i="0" u="none" strike="noStrike" noProof="0">
                          <a:latin typeface="Calibri"/>
                          <a:cs typeface="Calibri"/>
                        </a:rPr>
                        <a:t>494.63</a:t>
                      </a:r>
                      <a:endParaRPr lang="en-US">
                        <a:latin typeface="Calibri"/>
                        <a:cs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vl="0" algn="ctr">
                        <a:lnSpc>
                          <a:spcPct val="100000"/>
                        </a:lnSpc>
                        <a:spcBef>
                          <a:spcPts val="0"/>
                        </a:spcBef>
                        <a:spcAft>
                          <a:spcPts val="0"/>
                        </a:spcAft>
                        <a:buNone/>
                      </a:pPr>
                      <a:r>
                        <a:rPr lang="en-US" sz="1600" b="0" i="0" u="none" strike="noStrike" noProof="0">
                          <a:solidFill>
                            <a:srgbClr val="000000"/>
                          </a:solidFill>
                          <a:latin typeface="Calibri"/>
                          <a:cs typeface="Calibri"/>
                        </a:rPr>
                        <a:t>3.04</a:t>
                      </a:r>
                      <a:endParaRPr lang="en-US" sz="1600" b="0" i="0" u="none" strike="noStrike" noProof="0">
                        <a:solidFill>
                          <a:srgbClr val="000000"/>
                        </a:solidFill>
                        <a:latin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229984831"/>
                  </a:ext>
                </a:extLst>
              </a:tr>
              <a:tr h="370840">
                <a:tc>
                  <a:txBody>
                    <a:bodyPr/>
                    <a:lstStyle/>
                    <a:p>
                      <a:pPr algn="ctr"/>
                      <a:r>
                        <a:rPr lang="en-US" sz="1600">
                          <a:latin typeface="Calibri"/>
                          <a:cs typeface="Calibri"/>
                        </a:rPr>
                        <a:t>Boosting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600" b="0" i="0" u="none" strike="noStrike" noProof="0">
                          <a:solidFill>
                            <a:schemeClr val="bg1"/>
                          </a:solidFill>
                          <a:highlight>
                            <a:srgbClr val="000000"/>
                          </a:highlight>
                          <a:latin typeface="Calibri"/>
                          <a:cs typeface="Calibri"/>
                        </a:rPr>
                        <a:t>6.12</a:t>
                      </a:r>
                      <a:endParaRPr lang="en-US" sz="1600">
                        <a:solidFill>
                          <a:schemeClr val="bg1"/>
                        </a:solidFill>
                        <a:highlight>
                          <a:srgbClr val="000000"/>
                        </a:highlight>
                        <a:latin typeface="Calibri"/>
                        <a:cs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lgn="ctr">
                        <a:buNone/>
                      </a:pPr>
                      <a:r>
                        <a:rPr lang="en-US" sz="1600" b="0" i="0" u="none" strike="noStrike" noProof="0">
                          <a:latin typeface="Calibri"/>
                          <a:cs typeface="Calibri"/>
                        </a:rPr>
                        <a:t>34.62</a:t>
                      </a:r>
                      <a:endParaRPr lang="en-US">
                        <a:latin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94865025"/>
                  </a:ext>
                </a:extLst>
              </a:tr>
            </a:tbl>
          </a:graphicData>
        </a:graphic>
      </p:graphicFrame>
      <p:sp>
        <p:nvSpPr>
          <p:cNvPr id="9" name="TextBox 8">
            <a:extLst>
              <a:ext uri="{FF2B5EF4-FFF2-40B4-BE49-F238E27FC236}">
                <a16:creationId xmlns:a16="http://schemas.microsoft.com/office/drawing/2014/main" id="{CEF28B84-3A0C-FC8E-00D2-F981823B70FF}"/>
              </a:ext>
            </a:extLst>
          </p:cNvPr>
          <p:cNvSpPr txBox="1"/>
          <p:nvPr/>
        </p:nvSpPr>
        <p:spPr>
          <a:xfrm>
            <a:off x="788991" y="1748668"/>
            <a:ext cx="105075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cs typeface="Calibri"/>
              </a:rPr>
              <a:t>Mean Squared Error of Prediction (MSEP) : </a:t>
            </a:r>
            <a:endParaRPr lang="en-US" sz="2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087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ronicle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4</Notes>
  <HiddenSlides>5</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ChronicleVTI</vt:lpstr>
      <vt:lpstr>Machine learning for music: Predicting user engagement using song characteristics</vt:lpstr>
      <vt:lpstr>LISTEN TO the song and Guess its popularity PollEv.com/pranavb384</vt:lpstr>
      <vt:lpstr>Problem statement</vt:lpstr>
      <vt:lpstr>approach</vt:lpstr>
      <vt:lpstr>PowerPoint Presentation</vt:lpstr>
      <vt:lpstr>PowerPoint Presentation</vt:lpstr>
      <vt:lpstr>PowerPoint Presentation</vt:lpstr>
      <vt:lpstr>Models selected</vt:lpstr>
      <vt:lpstr>RESULTS</vt:lpstr>
      <vt:lpstr>Reflections and next steps</vt:lpstr>
      <vt:lpstr>THANK YOU!</vt:lpstr>
      <vt:lpstr>APPENDIX</vt:lpstr>
      <vt:lpstr>Introduction</vt:lpstr>
      <vt:lpstr>Results (v1) </vt:lpstr>
      <vt:lpstr>Results (v2) </vt:lpstr>
      <vt:lpstr>Results (v3) </vt:lpstr>
      <vt:lpstr>Path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Pranav</dc:creator>
  <cp:revision>3</cp:revision>
  <dcterms:created xsi:type="dcterms:W3CDTF">2023-04-19T22:06:07Z</dcterms:created>
  <dcterms:modified xsi:type="dcterms:W3CDTF">2023-05-01T17:33:21Z</dcterms:modified>
</cp:coreProperties>
</file>