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Bold" charset="1" panose="00000800000000000000"/>
      <p:regular r:id="rId20"/>
    </p:embeddedFont>
    <p:embeddedFont>
      <p:font typeface="Libre Baskerville Bold" charset="1" panose="02000000000000000000"/>
      <p:regular r:id="rId21"/>
    </p:embeddedFont>
    <p:embeddedFont>
      <p:font typeface="Libre Baskerville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28455" y="-596365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53493" y="1705210"/>
            <a:ext cx="906987" cy="90698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524590" y="6979012"/>
            <a:ext cx="8897101" cy="88971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21821" y="4556450"/>
            <a:ext cx="1274957" cy="127495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428985"/>
            <a:ext cx="11699961" cy="5105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92"/>
              </a:lnSpc>
            </a:pPr>
            <a:r>
              <a:rPr lang="en-US" sz="14637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CONSUMER GOODS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652445" y="673444"/>
            <a:ext cx="1938752" cy="1938752"/>
          </a:xfrm>
          <a:custGeom>
            <a:avLst/>
            <a:gdLst/>
            <a:ahLst/>
            <a:cxnLst/>
            <a:rect r="r" b="b" t="t" l="l"/>
            <a:pathLst>
              <a:path h="1938752" w="1938752">
                <a:moveTo>
                  <a:pt x="0" y="0"/>
                </a:moveTo>
                <a:lnTo>
                  <a:pt x="1938752" y="0"/>
                </a:lnTo>
                <a:lnTo>
                  <a:pt x="1938752" y="1938752"/>
                </a:lnTo>
                <a:lnTo>
                  <a:pt x="0" y="193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932093" y="3533934"/>
            <a:ext cx="7659105" cy="5340161"/>
          </a:xfrm>
          <a:custGeom>
            <a:avLst/>
            <a:gdLst/>
            <a:ahLst/>
            <a:cxnLst/>
            <a:rect r="r" b="b" t="t" l="l"/>
            <a:pathLst>
              <a:path h="5340161" w="7659105">
                <a:moveTo>
                  <a:pt x="0" y="0"/>
                </a:moveTo>
                <a:lnTo>
                  <a:pt x="7659104" y="0"/>
                </a:lnTo>
                <a:lnTo>
                  <a:pt x="7659104" y="5340161"/>
                </a:lnTo>
                <a:lnTo>
                  <a:pt x="0" y="53401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63835" y="6874237"/>
            <a:ext cx="778016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spc="351" b="true">
                <a:solidFill>
                  <a:srgbClr val="38DB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AD-HOC INSIGHTS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54561" y="4740301"/>
            <a:ext cx="7158525" cy="3873454"/>
          </a:xfrm>
          <a:custGeom>
            <a:avLst/>
            <a:gdLst/>
            <a:ahLst/>
            <a:cxnLst/>
            <a:rect r="r" b="b" t="t" l="l"/>
            <a:pathLst>
              <a:path h="3873454" w="7158525">
                <a:moveTo>
                  <a:pt x="0" y="0"/>
                </a:moveTo>
                <a:lnTo>
                  <a:pt x="7158525" y="0"/>
                </a:lnTo>
                <a:lnTo>
                  <a:pt x="7158525" y="3873454"/>
                </a:lnTo>
                <a:lnTo>
                  <a:pt x="0" y="387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083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49222" y="3837897"/>
            <a:ext cx="5931755" cy="5678261"/>
          </a:xfrm>
          <a:custGeom>
            <a:avLst/>
            <a:gdLst/>
            <a:ahLst/>
            <a:cxnLst/>
            <a:rect r="r" b="b" t="t" l="l"/>
            <a:pathLst>
              <a:path h="5678261" w="5931755">
                <a:moveTo>
                  <a:pt x="0" y="0"/>
                </a:moveTo>
                <a:lnTo>
                  <a:pt x="5931755" y="0"/>
                </a:lnTo>
                <a:lnTo>
                  <a:pt x="5931755" y="5678261"/>
                </a:lnTo>
                <a:lnTo>
                  <a:pt x="0" y="56782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9251" y="971550"/>
            <a:ext cx="13336071" cy="237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8. In which quarter of 2020, got the maximum total_sold_quantity? The final output contains these fields sorted by the total_sold_quantity, Quarter total_sold_quantity.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2080" y="3377098"/>
            <a:ext cx="280496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4438744"/>
            <a:ext cx="9616467" cy="3197315"/>
          </a:xfrm>
          <a:custGeom>
            <a:avLst/>
            <a:gdLst/>
            <a:ahLst/>
            <a:cxnLst/>
            <a:rect r="r" b="b" t="t" l="l"/>
            <a:pathLst>
              <a:path h="3197315" w="9616467">
                <a:moveTo>
                  <a:pt x="0" y="0"/>
                </a:moveTo>
                <a:lnTo>
                  <a:pt x="9616467" y="0"/>
                </a:lnTo>
                <a:lnTo>
                  <a:pt x="9616467" y="3197315"/>
                </a:lnTo>
                <a:lnTo>
                  <a:pt x="0" y="319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78" t="0" r="-5984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183032" y="3342067"/>
            <a:ext cx="6051271" cy="5908046"/>
          </a:xfrm>
          <a:custGeom>
            <a:avLst/>
            <a:gdLst/>
            <a:ahLst/>
            <a:cxnLst/>
            <a:rect r="r" b="b" t="t" l="l"/>
            <a:pathLst>
              <a:path h="5908046" w="6051271">
                <a:moveTo>
                  <a:pt x="0" y="0"/>
                </a:moveTo>
                <a:lnTo>
                  <a:pt x="6051271" y="0"/>
                </a:lnTo>
                <a:lnTo>
                  <a:pt x="6051271" y="5908046"/>
                </a:lnTo>
                <a:lnTo>
                  <a:pt x="0" y="5908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9251" y="971550"/>
            <a:ext cx="13336071" cy="237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9. Which channel helped to bring more gross sales in the fiscal year 2021 and the percentage of contribution? The final output contains these fields, channel gross_sales_mln percentage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2080" y="3377098"/>
            <a:ext cx="280496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861650" y="3367573"/>
            <a:ext cx="12696348" cy="5100879"/>
          </a:xfrm>
          <a:custGeom>
            <a:avLst/>
            <a:gdLst/>
            <a:ahLst/>
            <a:cxnLst/>
            <a:rect r="r" b="b" t="t" l="l"/>
            <a:pathLst>
              <a:path h="5100879" w="12696348">
                <a:moveTo>
                  <a:pt x="0" y="0"/>
                </a:moveTo>
                <a:lnTo>
                  <a:pt x="12696348" y="0"/>
                </a:lnTo>
                <a:lnTo>
                  <a:pt x="12696348" y="5100879"/>
                </a:lnTo>
                <a:lnTo>
                  <a:pt x="0" y="5100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79251" y="971550"/>
            <a:ext cx="13336071" cy="177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10. Get the Top 3 products in each division that have a high total_sold_quantity in the fiscal_year 2021? The final output contains these fields, division product_code.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2080" y="3006838"/>
            <a:ext cx="280496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11232" y="1769221"/>
            <a:ext cx="14392047" cy="7850184"/>
          </a:xfrm>
          <a:custGeom>
            <a:avLst/>
            <a:gdLst/>
            <a:ahLst/>
            <a:cxnLst/>
            <a:rect r="r" b="b" t="t" l="l"/>
            <a:pathLst>
              <a:path h="7850184" w="14392047">
                <a:moveTo>
                  <a:pt x="0" y="0"/>
                </a:moveTo>
                <a:lnTo>
                  <a:pt x="14392047" y="0"/>
                </a:lnTo>
                <a:lnTo>
                  <a:pt x="14392047" y="7850184"/>
                </a:lnTo>
                <a:lnTo>
                  <a:pt x="0" y="7850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2" r="0" b="-30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4479" y="1038225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65338" y="-1962698"/>
            <a:ext cx="6089897" cy="60898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7717" y="3152952"/>
            <a:ext cx="1233907" cy="123390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067366" y="4482355"/>
            <a:ext cx="8897101" cy="88971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08766" y="3501416"/>
            <a:ext cx="15650534" cy="2483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18"/>
              </a:lnSpc>
            </a:pPr>
            <a:r>
              <a:rPr lang="en-US" sz="1626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684564" y="4125061"/>
            <a:ext cx="1274957" cy="127495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565428" y="7686551"/>
            <a:ext cx="212615" cy="21261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40541" y="1028700"/>
            <a:ext cx="12704592" cy="1150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15"/>
              </a:lnSpc>
            </a:pPr>
            <a:r>
              <a:rPr lang="en-US" sz="7596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About AtliQ Hardware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41883" y="2380019"/>
            <a:ext cx="9023350" cy="256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1"/>
              </a:lnSpc>
            </a:pPr>
            <a:r>
              <a:rPr lang="en-US" sz="4174" b="true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Fiscal Year </a:t>
            </a:r>
          </a:p>
          <a:p>
            <a:pPr algn="l">
              <a:lnSpc>
                <a:spcPts val="6971"/>
              </a:lnSpc>
            </a:pPr>
            <a:r>
              <a:rPr lang="en-US" sz="4174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September-2019 to August-2019</a:t>
            </a:r>
          </a:p>
          <a:p>
            <a:pPr algn="l">
              <a:lnSpc>
                <a:spcPts val="6971"/>
              </a:lnSpc>
            </a:pPr>
            <a:r>
              <a:rPr lang="en-US" sz="4174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September-2020 to August-2020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51375" y="2971116"/>
            <a:ext cx="3891107" cy="202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5"/>
              </a:lnSpc>
            </a:pPr>
            <a:r>
              <a:rPr lang="en-US" sz="5341" spc="341" b="true">
                <a:solidFill>
                  <a:srgbClr val="38DB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FY 2020</a:t>
            </a:r>
          </a:p>
          <a:p>
            <a:pPr algn="l">
              <a:lnSpc>
                <a:spcPts val="8225"/>
              </a:lnSpc>
            </a:pPr>
            <a:r>
              <a:rPr lang="en-US" sz="5341" spc="341" b="true">
                <a:solidFill>
                  <a:srgbClr val="38DB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FY 2021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1368" y="6059287"/>
            <a:ext cx="1552526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AtliQ Hardware is one of the leading  computer hardware produce in india and well expanded in other countries too.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1883" y="4975477"/>
            <a:ext cx="8962219" cy="98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5"/>
              </a:lnSpc>
            </a:pPr>
            <a:r>
              <a:rPr lang="en-US" sz="5341" spc="341" b="true">
                <a:solidFill>
                  <a:srgbClr val="38DB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Business 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1368" y="7220702"/>
            <a:ext cx="5890574" cy="98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5"/>
              </a:lnSpc>
            </a:pPr>
            <a:r>
              <a:rPr lang="en-US" sz="5341" spc="341" b="true">
                <a:solidFill>
                  <a:srgbClr val="38DB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Business Plan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81368" y="8304512"/>
            <a:ext cx="1552526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management want to expand their Data Analytics team by adding several Junior Data Analyst.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244717" y="2696070"/>
            <a:ext cx="3552062" cy="5362176"/>
          </a:xfrm>
          <a:custGeom>
            <a:avLst/>
            <a:gdLst/>
            <a:ahLst/>
            <a:cxnLst/>
            <a:rect r="r" b="b" t="t" l="l"/>
            <a:pathLst>
              <a:path h="5362176" w="3552062">
                <a:moveTo>
                  <a:pt x="0" y="0"/>
                </a:moveTo>
                <a:lnTo>
                  <a:pt x="3552063" y="0"/>
                </a:lnTo>
                <a:lnTo>
                  <a:pt x="3552063" y="5362176"/>
                </a:lnTo>
                <a:lnTo>
                  <a:pt x="0" y="5362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3" t="0" r="-503" b="-329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179847" y="2736920"/>
            <a:ext cx="5331948" cy="5362176"/>
          </a:xfrm>
          <a:custGeom>
            <a:avLst/>
            <a:gdLst/>
            <a:ahLst/>
            <a:cxnLst/>
            <a:rect r="r" b="b" t="t" l="l"/>
            <a:pathLst>
              <a:path h="5362176" w="5331948">
                <a:moveTo>
                  <a:pt x="0" y="0"/>
                </a:moveTo>
                <a:lnTo>
                  <a:pt x="5331948" y="0"/>
                </a:lnTo>
                <a:lnTo>
                  <a:pt x="5331948" y="5362177"/>
                </a:lnTo>
                <a:lnTo>
                  <a:pt x="0" y="5362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202" r="0" b="-820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9251" y="972948"/>
            <a:ext cx="13450742" cy="1215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1"/>
              </a:lnSpc>
            </a:pPr>
            <a:r>
              <a:rPr lang="en-US" sz="35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Provide the list of markets in which customer "Atliq Exclusive" operates its business in the APAC region.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0065" y="2656162"/>
            <a:ext cx="2941585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0065" y="8527304"/>
            <a:ext cx="2941585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20450" y="8451104"/>
            <a:ext cx="13968343" cy="1215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1"/>
              </a:lnSpc>
            </a:pPr>
            <a:r>
              <a:rPr lang="en-US" sz="35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customer "Atliq Exclusive" operates its business in 9 markets within the APAC region.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861650" y="4767140"/>
            <a:ext cx="13609678" cy="1343489"/>
          </a:xfrm>
          <a:custGeom>
            <a:avLst/>
            <a:gdLst/>
            <a:ahLst/>
            <a:cxnLst/>
            <a:rect r="r" b="b" t="t" l="l"/>
            <a:pathLst>
              <a:path h="1343489" w="13609678">
                <a:moveTo>
                  <a:pt x="0" y="0"/>
                </a:moveTo>
                <a:lnTo>
                  <a:pt x="13609678" y="0"/>
                </a:lnTo>
                <a:lnTo>
                  <a:pt x="13609678" y="1343489"/>
                </a:lnTo>
                <a:lnTo>
                  <a:pt x="0" y="1343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71" r="0" b="-717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61650" y="6606864"/>
            <a:ext cx="13609678" cy="2651436"/>
          </a:xfrm>
          <a:custGeom>
            <a:avLst/>
            <a:gdLst/>
            <a:ahLst/>
            <a:cxnLst/>
            <a:rect r="r" b="b" t="t" l="l"/>
            <a:pathLst>
              <a:path h="2651436" w="13609678">
                <a:moveTo>
                  <a:pt x="0" y="0"/>
                </a:moveTo>
                <a:lnTo>
                  <a:pt x="13609678" y="0"/>
                </a:lnTo>
                <a:lnTo>
                  <a:pt x="13609678" y="2651436"/>
                </a:lnTo>
                <a:lnTo>
                  <a:pt x="0" y="2651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585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9251" y="971550"/>
            <a:ext cx="13336071" cy="3570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What is the percentage of unique product increase in 2021 vs. 2020? The final output contains these fields, unique_products_2020, unique_products_2021, percentage_chgn </a:t>
            </a:r>
          </a:p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which customer "Atliq Exclusive" operates its business in the APAC region.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2080" y="4707889"/>
            <a:ext cx="2941585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12531" y="4574928"/>
            <a:ext cx="7260584" cy="4941231"/>
          </a:xfrm>
          <a:custGeom>
            <a:avLst/>
            <a:gdLst/>
            <a:ahLst/>
            <a:cxnLst/>
            <a:rect r="r" b="b" t="t" l="l"/>
            <a:pathLst>
              <a:path h="4941231" w="7260584">
                <a:moveTo>
                  <a:pt x="0" y="0"/>
                </a:moveTo>
                <a:lnTo>
                  <a:pt x="7260584" y="0"/>
                </a:lnTo>
                <a:lnTo>
                  <a:pt x="7260584" y="4941230"/>
                </a:lnTo>
                <a:lnTo>
                  <a:pt x="0" y="4941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70868" y="4233808"/>
            <a:ext cx="7232411" cy="5393920"/>
          </a:xfrm>
          <a:custGeom>
            <a:avLst/>
            <a:gdLst/>
            <a:ahLst/>
            <a:cxnLst/>
            <a:rect r="r" b="b" t="t" l="l"/>
            <a:pathLst>
              <a:path h="5393920" w="7232411">
                <a:moveTo>
                  <a:pt x="0" y="0"/>
                </a:moveTo>
                <a:lnTo>
                  <a:pt x="7232411" y="0"/>
                </a:lnTo>
                <a:lnTo>
                  <a:pt x="7232411" y="5393920"/>
                </a:lnTo>
                <a:lnTo>
                  <a:pt x="0" y="5393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9251" y="971550"/>
            <a:ext cx="13336071" cy="237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Provide a report with all the unique product counts for each segment and sort them in descending order of product counts. The final output contains 2 fields, segment product_count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0065" y="3502813"/>
            <a:ext cx="2941585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4677835"/>
            <a:ext cx="9626722" cy="3310025"/>
          </a:xfrm>
          <a:custGeom>
            <a:avLst/>
            <a:gdLst/>
            <a:ahLst/>
            <a:cxnLst/>
            <a:rect r="r" b="b" t="t" l="l"/>
            <a:pathLst>
              <a:path h="3310025" w="9626722">
                <a:moveTo>
                  <a:pt x="0" y="0"/>
                </a:moveTo>
                <a:lnTo>
                  <a:pt x="9626722" y="0"/>
                </a:lnTo>
                <a:lnTo>
                  <a:pt x="9626722" y="3310025"/>
                </a:lnTo>
                <a:lnTo>
                  <a:pt x="0" y="3310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84" t="0" r="-302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052186" y="3493288"/>
            <a:ext cx="6424367" cy="6439554"/>
          </a:xfrm>
          <a:custGeom>
            <a:avLst/>
            <a:gdLst/>
            <a:ahLst/>
            <a:cxnLst/>
            <a:rect r="r" b="b" t="t" l="l"/>
            <a:pathLst>
              <a:path h="6439554" w="6424367">
                <a:moveTo>
                  <a:pt x="0" y="0"/>
                </a:moveTo>
                <a:lnTo>
                  <a:pt x="6424367" y="0"/>
                </a:lnTo>
                <a:lnTo>
                  <a:pt x="6424367" y="6439554"/>
                </a:lnTo>
                <a:lnTo>
                  <a:pt x="0" y="6439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9251" y="971550"/>
            <a:ext cx="13336071" cy="237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Follow-up: Which segment had the most increase in unique products in 2021 vs 2020? The final output contains these fields, segment ,product_count_2020, product_count_2021, difference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2080" y="3502813"/>
            <a:ext cx="280496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074141" y="3493288"/>
            <a:ext cx="12729137" cy="2195838"/>
          </a:xfrm>
          <a:custGeom>
            <a:avLst/>
            <a:gdLst/>
            <a:ahLst/>
            <a:cxnLst/>
            <a:rect r="r" b="b" t="t" l="l"/>
            <a:pathLst>
              <a:path h="2195838" w="12729137">
                <a:moveTo>
                  <a:pt x="0" y="0"/>
                </a:moveTo>
                <a:lnTo>
                  <a:pt x="12729138" y="0"/>
                </a:lnTo>
                <a:lnTo>
                  <a:pt x="12729138" y="2195838"/>
                </a:lnTo>
                <a:lnTo>
                  <a:pt x="0" y="2195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888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897309" y="6026930"/>
            <a:ext cx="2920330" cy="2036143"/>
          </a:xfrm>
          <a:custGeom>
            <a:avLst/>
            <a:gdLst/>
            <a:ahLst/>
            <a:cxnLst/>
            <a:rect r="r" b="b" t="t" l="l"/>
            <a:pathLst>
              <a:path h="2036143" w="2920330">
                <a:moveTo>
                  <a:pt x="0" y="0"/>
                </a:moveTo>
                <a:lnTo>
                  <a:pt x="2920331" y="0"/>
                </a:lnTo>
                <a:lnTo>
                  <a:pt x="2920331" y="2036143"/>
                </a:lnTo>
                <a:lnTo>
                  <a:pt x="0" y="20361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086983" y="6026930"/>
            <a:ext cx="2610849" cy="2033139"/>
          </a:xfrm>
          <a:custGeom>
            <a:avLst/>
            <a:gdLst/>
            <a:ahLst/>
            <a:cxnLst/>
            <a:rect r="r" b="b" t="t" l="l"/>
            <a:pathLst>
              <a:path h="2033139" w="2610849">
                <a:moveTo>
                  <a:pt x="0" y="0"/>
                </a:moveTo>
                <a:lnTo>
                  <a:pt x="2610849" y="0"/>
                </a:lnTo>
                <a:lnTo>
                  <a:pt x="2610849" y="2033139"/>
                </a:lnTo>
                <a:lnTo>
                  <a:pt x="0" y="20331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79251" y="971550"/>
            <a:ext cx="13336071" cy="177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Get the products that have the highest and lowest manufacturing costs. The final output should contain these fields, product_code, product, manufacturing_cost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2080" y="3502813"/>
            <a:ext cx="280496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78951" y="8329773"/>
            <a:ext cx="48549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AQ Personal Desktop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22622" y="8326769"/>
            <a:ext cx="39806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AQ Wired Mouse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7100" y="6528786"/>
            <a:ext cx="6914082" cy="1534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3"/>
              </a:lnSpc>
            </a:pPr>
            <a:r>
              <a:rPr lang="en-US" sz="3399" b="true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Products with highest and lowest manufacturing cost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136492" y="4604068"/>
            <a:ext cx="12086500" cy="3794599"/>
          </a:xfrm>
          <a:custGeom>
            <a:avLst/>
            <a:gdLst/>
            <a:ahLst/>
            <a:cxnLst/>
            <a:rect r="r" b="b" t="t" l="l"/>
            <a:pathLst>
              <a:path h="3794599" w="12086500">
                <a:moveTo>
                  <a:pt x="0" y="0"/>
                </a:moveTo>
                <a:lnTo>
                  <a:pt x="12086500" y="0"/>
                </a:lnTo>
                <a:lnTo>
                  <a:pt x="12086500" y="3794599"/>
                </a:lnTo>
                <a:lnTo>
                  <a:pt x="0" y="379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79251" y="971550"/>
            <a:ext cx="13336071" cy="297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6. Generate a report which contains the top 5 customers who received an average high pre_invoice_discount_pct for the fiscal year 2021 and in the Indian market. The final output contains these fields, customer_code, customer, average_discount_percentage.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2080" y="4243333"/>
            <a:ext cx="280496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9346F">
                <a:alpha val="100000"/>
              </a:srgbClr>
            </a:gs>
            <a:gs pos="100000">
              <a:srgbClr val="0460DE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34303" y="702040"/>
            <a:ext cx="3035793" cy="30357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3000"/>
                  </a:srgbClr>
                </a:gs>
                <a:gs pos="100000">
                  <a:srgbClr val="045FDB">
                    <a:alpha val="4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03279" y="2696070"/>
            <a:ext cx="912043" cy="91204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100000"/>
                  </a:srgbClr>
                </a:gs>
                <a:gs pos="100000">
                  <a:srgbClr val="045FDB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420701" y="4233808"/>
            <a:ext cx="10564701" cy="105647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8DBFF">
                    <a:alpha val="46000"/>
                  </a:srgbClr>
                </a:gs>
                <a:gs pos="100000">
                  <a:srgbClr val="045FDB">
                    <a:alpha val="46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432480" y="4094549"/>
            <a:ext cx="5412722" cy="5763149"/>
          </a:xfrm>
          <a:custGeom>
            <a:avLst/>
            <a:gdLst/>
            <a:ahLst/>
            <a:cxnLst/>
            <a:rect r="r" b="b" t="t" l="l"/>
            <a:pathLst>
              <a:path h="5763149" w="5412722">
                <a:moveTo>
                  <a:pt x="0" y="0"/>
                </a:moveTo>
                <a:lnTo>
                  <a:pt x="5412722" y="0"/>
                </a:lnTo>
                <a:lnTo>
                  <a:pt x="5412722" y="5763150"/>
                </a:lnTo>
                <a:lnTo>
                  <a:pt x="0" y="576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9299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379251" y="4010868"/>
            <a:ext cx="5742156" cy="5846831"/>
          </a:xfrm>
          <a:custGeom>
            <a:avLst/>
            <a:gdLst/>
            <a:ahLst/>
            <a:cxnLst/>
            <a:rect r="r" b="b" t="t" l="l"/>
            <a:pathLst>
              <a:path h="5846831" w="5742156">
                <a:moveTo>
                  <a:pt x="0" y="0"/>
                </a:moveTo>
                <a:lnTo>
                  <a:pt x="5742156" y="0"/>
                </a:lnTo>
                <a:lnTo>
                  <a:pt x="5742156" y="5846831"/>
                </a:lnTo>
                <a:lnTo>
                  <a:pt x="0" y="58468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2080" y="888473"/>
            <a:ext cx="372717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Questions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79251" y="971550"/>
            <a:ext cx="13336071" cy="2970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1"/>
              </a:lnSpc>
            </a:pPr>
            <a:r>
              <a:rPr lang="en-US" sz="3422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7. Get the complete report of the Gross sales amount for the customer “Atliq Exclusive” for each month. This analysis helps to get an idea of low and high-performing months and take strategic decisions. The final report contains these columns: Month, Year, Gross sales Amount.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2080" y="3873073"/>
            <a:ext cx="2804961" cy="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7"/>
              </a:lnSpc>
            </a:pPr>
            <a:r>
              <a:rPr lang="en-US" sz="488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DAGc4orvmug</dc:identifier>
  <dcterms:modified xsi:type="dcterms:W3CDTF">2011-08-01T06:04:30Z</dcterms:modified>
  <cp:revision>1</cp:revision>
  <dc:title>Consumer Good</dc:title>
</cp:coreProperties>
</file>