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4" r:id="rId4"/>
    <p:sldId id="261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err="1" smtClean="0">
                <a:solidFill>
                  <a:srgbClr val="2E83C3">
                    <a:lumMod val="75000"/>
                  </a:srgbClr>
                </a:solidFill>
              </a:rPr>
              <a:t>Color</a:t>
            </a:r>
            <a:r>
              <a:rPr lang="en-IN" sz="4800" dirty="0" smtClean="0">
                <a:solidFill>
                  <a:srgbClr val="2E83C3">
                    <a:lumMod val="75000"/>
                  </a:srgbClr>
                </a:solidFill>
              </a:rPr>
              <a:t> Detection using </a:t>
            </a:r>
            <a:r>
              <a:rPr lang="en-IN" sz="4800" dirty="0" err="1" smtClean="0">
                <a:solidFill>
                  <a:srgbClr val="2E83C3">
                    <a:lumMod val="75000"/>
                  </a:srgbClr>
                </a:solidFill>
              </a:rPr>
              <a:t>OpenCV</a:t>
            </a:r>
            <a:r>
              <a:rPr lang="en-IN" sz="4800" dirty="0" smtClean="0">
                <a:solidFill>
                  <a:srgbClr val="2E83C3">
                    <a:lumMod val="75000"/>
                  </a:srgbClr>
                </a:solidFill>
              </a:rPr>
              <a:t> </a:t>
            </a:r>
            <a:endParaRPr lang="en-IN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Submitted </a:t>
            </a:r>
            <a:r>
              <a:rPr lang="en-IN" sz="1600" dirty="0">
                <a:solidFill>
                  <a:schemeClr val="tx2"/>
                </a:solidFill>
              </a:rPr>
              <a:t>By:-</a:t>
            </a:r>
          </a:p>
          <a:p>
            <a:pPr marL="2286000" lvl="5" indent="0">
              <a:buNone/>
            </a:pPr>
            <a:r>
              <a:rPr lang="en-IN" sz="1600" dirty="0" err="1">
                <a:solidFill>
                  <a:schemeClr val="tx2"/>
                </a:solidFill>
              </a:rPr>
              <a:t>Mrs.</a:t>
            </a:r>
            <a:r>
              <a:rPr lang="en-IN" sz="1600" dirty="0">
                <a:solidFill>
                  <a:schemeClr val="tx2"/>
                </a:solidFill>
              </a:rPr>
              <a:t> </a:t>
            </a:r>
            <a:r>
              <a:rPr lang="en-IN" sz="1600" dirty="0" err="1">
                <a:solidFill>
                  <a:schemeClr val="tx2"/>
                </a:solidFill>
              </a:rPr>
              <a:t>Rohini</a:t>
            </a:r>
            <a:r>
              <a:rPr lang="en-IN" sz="1600" dirty="0">
                <a:solidFill>
                  <a:schemeClr val="tx2"/>
                </a:solidFill>
              </a:rPr>
              <a:t> </a:t>
            </a:r>
            <a:r>
              <a:rPr lang="en-IN" sz="1600" dirty="0" err="1">
                <a:solidFill>
                  <a:schemeClr val="tx2"/>
                </a:solidFill>
              </a:rPr>
              <a:t>Bhilare</a:t>
            </a:r>
            <a:endParaRPr lang="en-IN" sz="1600" dirty="0">
              <a:solidFill>
                <a:schemeClr val="tx2"/>
              </a:solidFill>
            </a:endParaRPr>
          </a:p>
          <a:p>
            <a:pPr lvl="3"/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890362" cy="3925925"/>
          </a:xfrm>
        </p:spPr>
      </p:pic>
    </p:spTree>
    <p:extLst>
      <p:ext uri="{BB962C8B-B14F-4D97-AF65-F5344CB8AC3E}">
        <p14:creationId xmlns:p14="http://schemas.microsoft.com/office/powerpoint/2010/main" val="24345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5FCBEF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 5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b="1" dirty="0">
                <a:solidFill>
                  <a:srgbClr val="FF0000"/>
                </a:solidFill>
              </a:rPr>
              <a:t> Calculate distance to get color name:</a:t>
            </a:r>
          </a:p>
          <a:p>
            <a:pPr marL="0" indent="0">
              <a:buNone/>
            </a:pPr>
            <a:r>
              <a:rPr lang="en-US" dirty="0"/>
              <a:t>We have the </a:t>
            </a:r>
            <a:r>
              <a:rPr lang="en-US" dirty="0" err="1"/>
              <a:t>r,g</a:t>
            </a:r>
            <a:r>
              <a:rPr lang="en-US" dirty="0"/>
              <a:t> and b values. Now, we need another function which will return us the color name from RGB values. </a:t>
            </a:r>
          </a:p>
          <a:p>
            <a:pPr marL="0" indent="0">
              <a:buNone/>
            </a:pPr>
            <a:r>
              <a:rPr lang="en-US" dirty="0"/>
              <a:t>To get the color name, we calculate a distance(d) which tells us how close we are to color and choose the one having minimum distance.</a:t>
            </a:r>
          </a:p>
          <a:p>
            <a:pPr marL="0" indent="0">
              <a:buNone/>
            </a:pPr>
            <a:r>
              <a:rPr lang="en-US" dirty="0"/>
              <a:t>Our distance is calculated by this formula: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 = abs(Red – </a:t>
            </a:r>
            <a:r>
              <a:rPr lang="en-US" i="1" dirty="0" err="1"/>
              <a:t>ithRedColor</a:t>
            </a:r>
            <a:r>
              <a:rPr lang="en-US" i="1" dirty="0"/>
              <a:t>) + (Green – </a:t>
            </a:r>
            <a:r>
              <a:rPr lang="en-US" i="1" dirty="0" err="1"/>
              <a:t>ithGreenColor</a:t>
            </a:r>
            <a:r>
              <a:rPr lang="en-US" i="1" dirty="0"/>
              <a:t>) + (Blue – </a:t>
            </a:r>
            <a:r>
              <a:rPr lang="en-US" i="1" dirty="0" err="1"/>
              <a:t>ithBlueColor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9" y="2597172"/>
            <a:ext cx="6715059" cy="24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5FCBEF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5.</a:t>
            </a:r>
            <a:r>
              <a:rPr lang="en-US" b="1" dirty="0">
                <a:solidFill>
                  <a:srgbClr val="FF0000"/>
                </a:solidFill>
              </a:rPr>
              <a:t> Display image on the </a:t>
            </a:r>
            <a:r>
              <a:rPr lang="en-US" b="1" dirty="0" smtClean="0">
                <a:solidFill>
                  <a:srgbClr val="FF0000"/>
                </a:solidFill>
              </a:rPr>
              <a:t>window: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/>
              <a:t>Whenever a double click event occurs, it will update the color name and RGB values on the window.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 smtClean="0"/>
              <a:t>Using </a:t>
            </a:r>
            <a:r>
              <a:rPr lang="en-US" dirty="0"/>
              <a:t>the cv2.imshow() function, we draw the image on the window. </a:t>
            </a:r>
            <a:endParaRPr lang="en-US" dirty="0" smtClean="0"/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 smtClean="0"/>
              <a:t>When </a:t>
            </a:r>
            <a:r>
              <a:rPr lang="en-US" dirty="0"/>
              <a:t>the user double clicks the window, we draw a rectangle and get the color name to draw text on the window using cv2.rectangle and cv2.putText() functions.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318" y="2160588"/>
            <a:ext cx="5705341" cy="42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5FCBEF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5.</a:t>
            </a:r>
            <a:r>
              <a:rPr lang="en-US" b="1" dirty="0">
                <a:solidFill>
                  <a:srgbClr val="FF0000"/>
                </a:solidFill>
              </a:rPr>
              <a:t> Run Python </a:t>
            </a:r>
            <a:r>
              <a:rPr lang="en-US" b="1" dirty="0" smtClean="0">
                <a:solidFill>
                  <a:srgbClr val="FF0000"/>
                </a:solidFill>
              </a:rPr>
              <a:t>File: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/>
              <a:t>The beginner Python project is now complete, you can run the Python file from the command prompt. </a:t>
            </a:r>
            <a:endParaRPr lang="en-US" dirty="0" smtClean="0"/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 smtClean="0"/>
              <a:t>Make </a:t>
            </a:r>
            <a:r>
              <a:rPr lang="en-US" dirty="0"/>
              <a:t>sure to give an image path using ‘-</a:t>
            </a:r>
            <a:r>
              <a:rPr lang="en-US" dirty="0" err="1"/>
              <a:t>i</a:t>
            </a:r>
            <a:r>
              <a:rPr lang="en-US" dirty="0"/>
              <a:t>’ argument</a:t>
            </a:r>
            <a:r>
              <a:rPr lang="en-US" dirty="0" smtClean="0"/>
              <a:t>.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 smtClean="0"/>
              <a:t>If </a:t>
            </a:r>
            <a:r>
              <a:rPr lang="en-US" dirty="0"/>
              <a:t>the image is in another directory, then you </a:t>
            </a:r>
            <a:r>
              <a:rPr lang="en-US" dirty="0" smtClean="0"/>
              <a:t>need </a:t>
            </a:r>
            <a:r>
              <a:rPr lang="en-US" dirty="0"/>
              <a:t>to give full path of the image</a:t>
            </a:r>
            <a:r>
              <a:rPr lang="en-US" dirty="0" smtClean="0"/>
              <a:t>:</a:t>
            </a:r>
          </a:p>
          <a:p>
            <a:pPr marL="0" lvl="0" indent="0">
              <a:buClr>
                <a:srgbClr val="5FCBEF"/>
              </a:buClr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37" y="4281280"/>
            <a:ext cx="6115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35" y="1724336"/>
            <a:ext cx="7059914" cy="44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IN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/>
              <a:t>detection is the process of detecting the name of any </a:t>
            </a:r>
            <a:r>
              <a:rPr lang="en-US" dirty="0" smtClean="0"/>
              <a:t>color by using pandas and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can automatically get the name of the color by clicking on them</a:t>
            </a:r>
            <a:r>
              <a:rPr lang="en-US" dirty="0" smtClean="0"/>
              <a:t>.</a:t>
            </a:r>
          </a:p>
          <a:p>
            <a:r>
              <a:rPr lang="en-US" dirty="0"/>
              <a:t>So for this, we will have a data file that contains the color name and its values. </a:t>
            </a:r>
            <a:endParaRPr lang="en-US" dirty="0" smtClean="0"/>
          </a:p>
          <a:p>
            <a:r>
              <a:rPr lang="en-US" dirty="0"/>
              <a:t>Then we will calculate the distance from each color and find the shortest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4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Colors are made up of 3 primary colors; red, green, and blue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b="1" dirty="0"/>
              <a:t>In computers, we define each color value within a range of 0 to 255.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So </a:t>
            </a:r>
            <a:r>
              <a:rPr lang="en-US" b="1" dirty="0"/>
              <a:t>in how many ways we can define a color?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 </a:t>
            </a:r>
            <a:r>
              <a:rPr lang="en-US" b="1" dirty="0"/>
              <a:t>answer is 256*256*256 = 16,581,375.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There </a:t>
            </a:r>
            <a:r>
              <a:rPr lang="en-US" b="1" dirty="0"/>
              <a:t>are approximately 16.5 million different ways to represent a color.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 our dataset, we need to map each color’s values with their corresponding names. But don’t worry, we don’t need to map all the values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b="1" dirty="0"/>
              <a:t>We will be using a dataset that contains RGB values with their corresponding names.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5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 Workflow</a:t>
            </a:r>
            <a:endParaRPr lang="en-IN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3" y="1732675"/>
            <a:ext cx="8438145" cy="3270103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9687" y="3814825"/>
            <a:ext cx="2423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16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Libraries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ClrTx/>
              <a:buFont typeface="+mj-lt"/>
              <a:buAutoNum type="arabicPeriod"/>
            </a:pPr>
            <a:r>
              <a:rPr lang="en-IN" sz="2800" dirty="0" err="1" smtClean="0"/>
              <a:t>OpenCV</a:t>
            </a:r>
            <a:endParaRPr lang="en-IN" sz="2800" dirty="0" smtClean="0"/>
          </a:p>
          <a:p>
            <a:pPr algn="r">
              <a:buClrTx/>
              <a:buFont typeface="+mj-lt"/>
              <a:buAutoNum type="arabicPeriod"/>
            </a:pPr>
            <a:r>
              <a:rPr lang="en-US" sz="2800" dirty="0" smtClean="0"/>
              <a:t>Pandas</a:t>
            </a:r>
          </a:p>
          <a:p>
            <a:pPr algn="r">
              <a:buClrTx/>
              <a:buFont typeface="+mj-lt"/>
              <a:buAutoNum type="arabicPeriod"/>
            </a:pPr>
            <a:r>
              <a:rPr lang="en-US" sz="2800" dirty="0" err="1" smtClean="0"/>
              <a:t>Numpy</a:t>
            </a:r>
            <a:endParaRPr lang="en-US" sz="2800" dirty="0" smtClean="0"/>
          </a:p>
          <a:p>
            <a:pPr algn="r">
              <a:buClrTx/>
              <a:buFont typeface="+mj-lt"/>
              <a:buAutoNum type="arabicPeriod"/>
            </a:pPr>
            <a:r>
              <a:rPr lang="en-US" sz="2800" dirty="0" err="1" smtClean="0"/>
              <a:t>Argparse</a:t>
            </a:r>
            <a:endParaRPr lang="en-IN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79416"/>
            <a:ext cx="4185617" cy="3304117"/>
          </a:xfrm>
        </p:spPr>
        <p:txBody>
          <a:bodyPr/>
          <a:lstStyle/>
          <a:p>
            <a:pPr>
              <a:buClrTx/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9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b="1" dirty="0">
                <a:solidFill>
                  <a:srgbClr val="FF0000"/>
                </a:solidFill>
              </a:rPr>
              <a:t>Taking an image from the user:</a:t>
            </a:r>
          </a:p>
          <a:p>
            <a:pPr marL="0" indent="0">
              <a:buNone/>
            </a:pPr>
            <a:r>
              <a:rPr lang="en-US" dirty="0"/>
              <a:t>We are using </a:t>
            </a:r>
            <a:r>
              <a:rPr lang="en-US" dirty="0" err="1"/>
              <a:t>argparse</a:t>
            </a:r>
            <a:r>
              <a:rPr lang="en-US" dirty="0"/>
              <a:t> library to create an argument parser. We can directly give an image path from the command prompt.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73" y="3536257"/>
            <a:ext cx="6162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b="1" dirty="0">
                <a:solidFill>
                  <a:srgbClr val="FF0000"/>
                </a:solidFill>
              </a:rPr>
              <a:t> We read the CSV file with pandas:</a:t>
            </a:r>
          </a:p>
          <a:p>
            <a:pPr marL="0" indent="0">
              <a:buNone/>
            </a:pPr>
            <a:r>
              <a:rPr lang="en-US" dirty="0"/>
              <a:t>The pandas library is very useful when we need to perform various operations on data files like CSV. </a:t>
            </a:r>
          </a:p>
          <a:p>
            <a:pPr marL="0" indent="0">
              <a:buNone/>
            </a:pPr>
            <a:r>
              <a:rPr lang="en-US" b="1" dirty="0" err="1"/>
              <a:t>pd.read_csv</a:t>
            </a:r>
            <a:r>
              <a:rPr lang="en-US" b="1" dirty="0"/>
              <a:t>()</a:t>
            </a:r>
            <a:r>
              <a:rPr lang="en-US" dirty="0"/>
              <a:t> reads the CSV file and loads it into the pandas </a:t>
            </a:r>
            <a:r>
              <a:rPr lang="en-US" dirty="0" err="1"/>
              <a:t>DataFrame</a:t>
            </a:r>
            <a:r>
              <a:rPr lang="en-US" dirty="0"/>
              <a:t>. We have assigned each column with a name for easy accessing.</a:t>
            </a:r>
            <a:endParaRPr lang="en-US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36" y="4254387"/>
            <a:ext cx="61055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5FCBEF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b="1" dirty="0">
                <a:solidFill>
                  <a:srgbClr val="FF0000"/>
                </a:solidFill>
              </a:rPr>
              <a:t> Set a mouse callback event on a window: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First, we created a window in which the input image will display. Then, we set a callback function which will be called when a mouse event happens.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we named our window as ‘image’ and set a callback function which will call the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draw_function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whenever a mouse event occurs.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04" y="4253314"/>
            <a:ext cx="6124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Building a Project in Python – Color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b="1" dirty="0">
                <a:solidFill>
                  <a:srgbClr val="FF0000"/>
                </a:solidFill>
              </a:rPr>
              <a:t>Create the </a:t>
            </a:r>
            <a:r>
              <a:rPr lang="en-US" b="1" dirty="0" err="1">
                <a:solidFill>
                  <a:srgbClr val="FF0000"/>
                </a:solidFill>
              </a:rPr>
              <a:t>draw_function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It will calculate the </a:t>
            </a:r>
            <a:r>
              <a:rPr lang="en-US" dirty="0" err="1"/>
              <a:t>rgb</a:t>
            </a:r>
            <a:r>
              <a:rPr lang="en-US" dirty="0"/>
              <a:t> values of the pixel which we double click. </a:t>
            </a:r>
          </a:p>
          <a:p>
            <a:pPr marL="0" indent="0">
              <a:buNone/>
            </a:pPr>
            <a:r>
              <a:rPr lang="en-US" dirty="0"/>
              <a:t>The function parameters have the event name, (</a:t>
            </a:r>
            <a:r>
              <a:rPr lang="en-US" dirty="0" err="1"/>
              <a:t>x,y</a:t>
            </a:r>
            <a:r>
              <a:rPr lang="en-US" dirty="0"/>
              <a:t>) coordinates of the mouse position, etc.</a:t>
            </a:r>
          </a:p>
          <a:p>
            <a:pPr marL="0" indent="0">
              <a:buNone/>
            </a:pPr>
            <a:r>
              <a:rPr lang="en-US" dirty="0"/>
              <a:t> In the function, we check if the event is double-clicked then we calculate and set the </a:t>
            </a:r>
            <a:r>
              <a:rPr lang="en-US" dirty="0" err="1"/>
              <a:t>r,g,b</a:t>
            </a:r>
            <a:r>
              <a:rPr lang="en-US" dirty="0"/>
              <a:t> values along with </a:t>
            </a:r>
            <a:r>
              <a:rPr lang="en-US" dirty="0" err="1"/>
              <a:t>x,y</a:t>
            </a:r>
            <a:r>
              <a:rPr lang="en-US" dirty="0"/>
              <a:t> positions of the mouse.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81" y="4387536"/>
            <a:ext cx="6229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732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Color Detection using OpenCV </vt:lpstr>
      <vt:lpstr>Introduction</vt:lpstr>
      <vt:lpstr>Collecting Data</vt:lpstr>
      <vt:lpstr>Proposed System Workflow</vt:lpstr>
      <vt:lpstr>Requirements</vt:lpstr>
      <vt:lpstr>Steps for Building a Project in Python – Color Detection</vt:lpstr>
      <vt:lpstr>Steps for Building a Project in Python – Color Detection</vt:lpstr>
      <vt:lpstr>Steps for Building a Project in Python – Color Detection</vt:lpstr>
      <vt:lpstr>Steps for Building a Project in Python – Color Detection</vt:lpstr>
      <vt:lpstr>Steps for Building a Project in Python – Color Detection</vt:lpstr>
      <vt:lpstr>Steps for Building a Project in Python – Color Detection</vt:lpstr>
      <vt:lpstr>Steps for Building a Project in Python – Color Detection</vt:lpstr>
      <vt:lpstr>Steps for Building a Project in Python – Color Detection</vt:lpstr>
      <vt:lpstr>Steps for Building a Project in Python – Color Detection</vt:lpstr>
      <vt:lpstr>Output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Billing System</dc:title>
  <dc:creator>User</dc:creator>
  <cp:lastModifiedBy>DjS</cp:lastModifiedBy>
  <cp:revision>54</cp:revision>
  <dcterms:created xsi:type="dcterms:W3CDTF">2019-11-11T06:55:19Z</dcterms:created>
  <dcterms:modified xsi:type="dcterms:W3CDTF">2020-01-22T19:25:28Z</dcterms:modified>
</cp:coreProperties>
</file>