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Urban Waste Management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Project Presentation</a:t>
            </a:r>
          </a:p>
          <a:p>
            <a:r>
              <a:t>Prepared </a:t>
            </a:r>
            <a:r>
              <a:rPr/>
              <a:t>by </a:t>
            </a:r>
            <a:r>
              <a:rPr smtClean="0"/>
              <a:t>[</a:t>
            </a:r>
            <a:r>
              <a:rPr lang="en-US" dirty="0" err="1" smtClean="0"/>
              <a:t>Rohini</a:t>
            </a:r>
            <a:r>
              <a:rPr lang="en-US" dirty="0" smtClean="0"/>
              <a:t> </a:t>
            </a:r>
            <a:r>
              <a:rPr lang="en-US" dirty="0" err="1" smtClean="0"/>
              <a:t>Hiremath</a:t>
            </a:r>
            <a:r>
              <a:rPr lang="en-US" dirty="0" smtClean="0"/>
              <a:t>]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mtClean="0"/>
              <a:t> </a:t>
            </a:r>
            <a:r>
              <a:t>20–30% reduction in route distance</a:t>
            </a:r>
          </a:p>
          <a:p>
            <a:r>
              <a:rPr smtClean="0"/>
              <a:t>15</a:t>
            </a:r>
            <a:r>
              <a:t>% increase in recycling bin usage</a:t>
            </a:r>
          </a:p>
          <a:p>
            <a:r>
              <a:rPr smtClean="0"/>
              <a:t>Faster </a:t>
            </a:r>
            <a:r>
              <a:t>response to full bins</a:t>
            </a:r>
          </a:p>
          <a:p>
            <a:r>
              <a:rPr smtClean="0"/>
              <a:t>Lower </a:t>
            </a:r>
            <a:r>
              <a:t>fuel and labor costs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Analyze waste collection efficiency in a city</a:t>
            </a:r>
          </a:p>
          <a:p>
            <a:r>
              <a:t>Recommend improvements in pickup routes &amp; frequency</a:t>
            </a:r>
          </a:p>
          <a:p>
            <a:r>
              <a:t>Reduce operational cost and fuel consumption</a:t>
            </a:r>
          </a:p>
          <a:p>
            <a:r>
              <a:t>Minimize bin overflow incidents and complaints</a:t>
            </a:r>
          </a:p>
          <a:p>
            <a:r>
              <a:t>Improve recycling efficiency and landfill usage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Collection</a:t>
            </a:r>
            <a:endParaRPr lang="en-US" dirty="0" smtClean="0"/>
          </a:p>
          <a:p>
            <a:r>
              <a:rPr lang="en-US" b="1" dirty="0" smtClean="0"/>
              <a:t>Data Cleaning &amp; Integration</a:t>
            </a:r>
            <a:endParaRPr lang="en-US" dirty="0" smtClean="0"/>
          </a:p>
          <a:p>
            <a:r>
              <a:rPr lang="en-US" b="1" dirty="0" smtClean="0"/>
              <a:t>Database Storage</a:t>
            </a:r>
            <a:endParaRPr lang="en-US" dirty="0" smtClean="0"/>
          </a:p>
          <a:p>
            <a:r>
              <a:rPr lang="en-US" b="1" dirty="0" smtClean="0"/>
              <a:t>Exploratory Data Analysis (EDA)</a:t>
            </a:r>
            <a:endParaRPr lang="en-US" dirty="0" smtClean="0"/>
          </a:p>
          <a:p>
            <a:r>
              <a:rPr lang="en-US" b="1" dirty="0" smtClean="0"/>
              <a:t>Predictive Modeling</a:t>
            </a:r>
            <a:endParaRPr lang="en-US" dirty="0" smtClean="0"/>
          </a:p>
          <a:p>
            <a:r>
              <a:rPr lang="en-US" b="1" dirty="0" smtClean="0"/>
              <a:t>Visualization &amp; </a:t>
            </a:r>
            <a:r>
              <a:rPr lang="en-US" b="1" dirty="0" smtClean="0"/>
              <a:t>Dash boarding</a:t>
            </a:r>
            <a:endParaRPr lang="en-US" dirty="0" smtClean="0"/>
          </a:p>
          <a:p>
            <a:r>
              <a:rPr lang="en-US" b="1" dirty="0" smtClean="0"/>
              <a:t>Recommendations &amp; Optimization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1</a:t>
            </a:r>
            <a:r>
              <a:t>: Data Collection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Collect disposal logs (bins filled, timestamps, locations)</a:t>
            </a:r>
          </a:p>
          <a:p>
            <a:r>
              <a:t>Include population density &amp; landfill capacity</a:t>
            </a:r>
          </a:p>
          <a:p>
            <a:r>
              <a:t>Integrate data from IoT sensors in smart bins</a:t>
            </a:r>
          </a:p>
          <a:p>
            <a:r>
              <a:t>Normalize GPS &amp; timestamps; remove duplicates &amp; outliers</a:t>
            </a:r>
          </a:p>
          <a:p>
            <a:r>
              <a:t>Clean missing data </a:t>
            </a:r>
            <a:r>
              <a:rPr/>
              <a:t>using </a:t>
            </a:r>
            <a:r>
              <a:rPr smtClean="0"/>
              <a:t>or </a:t>
            </a:r>
            <a:r>
              <a:t>Python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2</a:t>
            </a:r>
            <a:r>
              <a:t>: Store Data in MySQL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 tables: bins, waste_logs, recycling_stats</a:t>
            </a:r>
          </a:p>
          <a:p>
            <a:r>
              <a:t>Use foreign keys for relational integrity</a:t>
            </a:r>
          </a:p>
          <a:p>
            <a:r>
              <a:t>Index GPS/timestamps for faster queries</a:t>
            </a:r>
          </a:p>
          <a:p>
            <a:r>
              <a:t>Query bins with frequent overflow incidents</a:t>
            </a:r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253536"/>
            <a:ext cx="8461717" cy="1143000"/>
          </a:xfrm>
        </p:spPr>
        <p:txBody>
          <a:bodyPr>
            <a:normAutofit fontScale="90000"/>
          </a:bodyPr>
          <a:lstStyle/>
          <a:p>
            <a:r>
              <a:rPr smtClean="0"/>
              <a:t>3</a:t>
            </a:r>
            <a:r>
              <a:t>: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/>
          </a:p>
        </p:txBody>
      </p:sp>
      <p:pic>
        <p:nvPicPr>
          <p:cNvPr id="4" name="Picture 3" descr="avg_fill_level_by_neighborh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042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925834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Analyze collection efficiency by neighborhood</a:t>
            </a:r>
          </a:p>
          <a:p>
            <a:r>
              <a:rPr lang="en-US" dirty="0" smtClean="0"/>
              <a:t>Identify bins that overflow within 24 hours</a:t>
            </a:r>
          </a:p>
          <a:p>
            <a:r>
              <a:rPr lang="en-US" dirty="0" smtClean="0"/>
              <a:t>Compare weekday vs. weekend fill patterns</a:t>
            </a:r>
          </a:p>
          <a:p>
            <a:r>
              <a:rPr lang="en-US" dirty="0" smtClean="0"/>
              <a:t>Correlate population density with fill rates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4</a:t>
            </a:r>
            <a:r>
              <a:t>: Predictive Analysis Using ML</a:t>
            </a:r>
          </a:p>
        </p:txBody>
      </p:sp>
      <p:pic>
        <p:nvPicPr>
          <p:cNvPr id="4" name="Content Placeholder 3" descr="fill_level_by_day_typ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8964"/>
            <a:ext cx="7997483" cy="3657608"/>
          </a:xfrm>
        </p:spPr>
      </p:pic>
      <p:sp>
        <p:nvSpPr>
          <p:cNvPr id="5" name="TextBox 4"/>
          <p:cNvSpPr txBox="1"/>
          <p:nvPr/>
        </p:nvSpPr>
        <p:spPr>
          <a:xfrm>
            <a:off x="253218" y="5106572"/>
            <a:ext cx="8433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Linear Regression to predict waste accumulation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Train/Test split &amp; RMSE for evaluation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Predict days-to-overflow using past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Explore Ridge Regression or Decision Trees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BI Dashboard</a:t>
            </a:r>
            <a:endParaRPr lang="en-US" dirty="0"/>
          </a:p>
        </p:txBody>
      </p:sp>
      <p:pic>
        <p:nvPicPr>
          <p:cNvPr id="12" name="Content Placeholder 11" descr="bin_status_map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828800"/>
            <a:ext cx="4038600" cy="3474721"/>
          </a:xfrm>
        </p:spPr>
      </p:pic>
      <p:sp>
        <p:nvSpPr>
          <p:cNvPr id="13" name="TextBox 12"/>
          <p:cNvSpPr txBox="1"/>
          <p:nvPr/>
        </p:nvSpPr>
        <p:spPr>
          <a:xfrm>
            <a:off x="4648200" y="5303521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Bin Locations with Fill Levels</a:t>
            </a:r>
            <a:endParaRPr lang="en-US" sz="2000" b="1" dirty="0"/>
          </a:p>
        </p:txBody>
      </p:sp>
      <p:pic>
        <p:nvPicPr>
          <p:cNvPr id="16" name="Content Placeholder 15" descr="daily_fill_trend (1)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828800"/>
            <a:ext cx="4038600" cy="3474721"/>
          </a:xfrm>
        </p:spPr>
      </p:pic>
      <p:sp>
        <p:nvSpPr>
          <p:cNvPr id="17" name="TextBox 16"/>
          <p:cNvSpPr txBox="1"/>
          <p:nvPr/>
        </p:nvSpPr>
        <p:spPr>
          <a:xfrm>
            <a:off x="457200" y="530352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Daily Average Bin Fill Level</a:t>
            </a:r>
            <a:endParaRPr lang="en-US" b="1" dirty="0"/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mtClean="0"/>
              <a:t>6</a:t>
            </a:r>
            <a:r>
              <a:t>: Report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Increase frequency in commercial zones</a:t>
            </a:r>
          </a:p>
          <a:p>
            <a:r>
              <a:t>Install bins in high-footfall areas</a:t>
            </a:r>
          </a:p>
          <a:p>
            <a:r>
              <a:t>Use predictive alerts to notify teams</a:t>
            </a:r>
          </a:p>
          <a:p>
            <a:r>
              <a:t>Deploy AI-based dynamic routing</a:t>
            </a:r>
          </a:p>
        </p:txBody>
      </p:sp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208</TotalTime>
  <Words>276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Urban Waste Management Optimization</vt:lpstr>
      <vt:lpstr>🎯 Objective</vt:lpstr>
      <vt:lpstr>Methodology Overview</vt:lpstr>
      <vt:lpstr>1: Data Collection &amp; Preparation</vt:lpstr>
      <vt:lpstr>2: Store Data in MySQL Database</vt:lpstr>
      <vt:lpstr>3: Exploratory Data Analysis (EDA)</vt:lpstr>
      <vt:lpstr>4: Predictive Analysis Using ML</vt:lpstr>
      <vt:lpstr>Power BI Dashboard</vt:lpstr>
      <vt:lpstr>6: Report &amp; Recommendations</vt:lpstr>
      <vt:lpstr>Key Benefits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Waste Management Optimization</dc:title>
  <dc:creator>roo</dc:creator>
  <dc:description>generated using python-pptx</dc:description>
  <cp:lastModifiedBy>Dell</cp:lastModifiedBy>
  <cp:revision>22</cp:revision>
  <dcterms:created xsi:type="dcterms:W3CDTF">2013-01-27T09:14:16Z</dcterms:created>
  <dcterms:modified xsi:type="dcterms:W3CDTF">2025-06-01T07:10:37Z</dcterms:modified>
</cp:coreProperties>
</file>