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4" r:id="rId4"/>
    <p:sldId id="259" r:id="rId5"/>
    <p:sldId id="261" r:id="rId6"/>
    <p:sldId id="265" r:id="rId7"/>
    <p:sldId id="266" r:id="rId8"/>
    <p:sldId id="267"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ni Swaminathan" userId="bd5976a725e5d772" providerId="LiveId" clId="{EC0ED3BC-73C1-48FC-A446-353CFA135E8C}"/>
    <pc:docChg chg="undo custSel addSld delSld modSld sldOrd">
      <pc:chgData name="Rohini Swaminathan" userId="bd5976a725e5d772" providerId="LiveId" clId="{EC0ED3BC-73C1-48FC-A446-353CFA135E8C}" dt="2023-02-10T07:27:18.079" v="948" actId="2711"/>
      <pc:docMkLst>
        <pc:docMk/>
      </pc:docMkLst>
      <pc:sldChg chg="modSp mod">
        <pc:chgData name="Rohini Swaminathan" userId="bd5976a725e5d772" providerId="LiveId" clId="{EC0ED3BC-73C1-48FC-A446-353CFA135E8C}" dt="2023-02-10T07:24:27.848" v="940" actId="27636"/>
        <pc:sldMkLst>
          <pc:docMk/>
          <pc:sldMk cId="4043737824" sldId="257"/>
        </pc:sldMkLst>
        <pc:spChg chg="mod">
          <ac:chgData name="Rohini Swaminathan" userId="bd5976a725e5d772" providerId="LiveId" clId="{EC0ED3BC-73C1-48FC-A446-353CFA135E8C}" dt="2023-02-10T07:24:10.517" v="936" actId="2711"/>
          <ac:spMkLst>
            <pc:docMk/>
            <pc:sldMk cId="4043737824" sldId="257"/>
            <ac:spMk id="2" creationId="{78FD68DA-43BA-4508-8DE2-BA9BB7B2FA5B}"/>
          </ac:spMkLst>
        </pc:spChg>
        <pc:spChg chg="mod">
          <ac:chgData name="Rohini Swaminathan" userId="bd5976a725e5d772" providerId="LiveId" clId="{EC0ED3BC-73C1-48FC-A446-353CFA135E8C}" dt="2023-02-10T07:24:27.848" v="940" actId="27636"/>
          <ac:spMkLst>
            <pc:docMk/>
            <pc:sldMk cId="4043737824" sldId="257"/>
            <ac:spMk id="3" creationId="{A8E9CFF2-3777-4FF4-A759-8491175B0B7C}"/>
          </ac:spMkLst>
        </pc:spChg>
      </pc:sldChg>
      <pc:sldChg chg="modSp mod">
        <pc:chgData name="Rohini Swaminathan" userId="bd5976a725e5d772" providerId="LiveId" clId="{EC0ED3BC-73C1-48FC-A446-353CFA135E8C}" dt="2023-02-10T06:27:41.022" v="595" actId="255"/>
        <pc:sldMkLst>
          <pc:docMk/>
          <pc:sldMk cId="1923985305" sldId="258"/>
        </pc:sldMkLst>
        <pc:spChg chg="mod">
          <ac:chgData name="Rohini Swaminathan" userId="bd5976a725e5d772" providerId="LiveId" clId="{EC0ED3BC-73C1-48FC-A446-353CFA135E8C}" dt="2023-02-10T06:27:37.086" v="594" actId="255"/>
          <ac:spMkLst>
            <pc:docMk/>
            <pc:sldMk cId="1923985305" sldId="258"/>
            <ac:spMk id="2" creationId="{06DD2B87-E7CE-46F1-B9CC-6B6C49B95760}"/>
          </ac:spMkLst>
        </pc:spChg>
        <pc:spChg chg="mod">
          <ac:chgData name="Rohini Swaminathan" userId="bd5976a725e5d772" providerId="LiveId" clId="{EC0ED3BC-73C1-48FC-A446-353CFA135E8C}" dt="2023-02-10T06:27:41.022" v="595" actId="255"/>
          <ac:spMkLst>
            <pc:docMk/>
            <pc:sldMk cId="1923985305" sldId="258"/>
            <ac:spMk id="3" creationId="{FCD1DAE6-0C3B-400B-BDA7-62E21977C098}"/>
          </ac:spMkLst>
        </pc:spChg>
      </pc:sldChg>
      <pc:sldChg chg="addSp delSp modSp new mod">
        <pc:chgData name="Rohini Swaminathan" userId="bd5976a725e5d772" providerId="LiveId" clId="{EC0ED3BC-73C1-48FC-A446-353CFA135E8C}" dt="2023-02-10T07:25:00.081" v="943" actId="255"/>
        <pc:sldMkLst>
          <pc:docMk/>
          <pc:sldMk cId="1061340303" sldId="259"/>
        </pc:sldMkLst>
        <pc:spChg chg="mod">
          <ac:chgData name="Rohini Swaminathan" userId="bd5976a725e5d772" providerId="LiveId" clId="{EC0ED3BC-73C1-48FC-A446-353CFA135E8C}" dt="2023-02-10T06:27:30.981" v="593" actId="2711"/>
          <ac:spMkLst>
            <pc:docMk/>
            <pc:sldMk cId="1061340303" sldId="259"/>
            <ac:spMk id="2" creationId="{6D7A95D7-F7DC-418F-BE2C-BE7142CEBF03}"/>
          </ac:spMkLst>
        </pc:spChg>
        <pc:spChg chg="mod">
          <ac:chgData name="Rohini Swaminathan" userId="bd5976a725e5d772" providerId="LiveId" clId="{EC0ED3BC-73C1-48FC-A446-353CFA135E8C}" dt="2023-02-10T07:25:00.081" v="943" actId="255"/>
          <ac:spMkLst>
            <pc:docMk/>
            <pc:sldMk cId="1061340303" sldId="259"/>
            <ac:spMk id="3" creationId="{0E03D79C-7BE7-44AC-AC51-D0717DD59ED5}"/>
          </ac:spMkLst>
        </pc:spChg>
        <pc:picChg chg="add del mod modCrop">
          <ac:chgData name="Rohini Swaminathan" userId="bd5976a725e5d772" providerId="LiveId" clId="{EC0ED3BC-73C1-48FC-A446-353CFA135E8C}" dt="2023-02-10T06:08:51.778" v="168" actId="21"/>
          <ac:picMkLst>
            <pc:docMk/>
            <pc:sldMk cId="1061340303" sldId="259"/>
            <ac:picMk id="5" creationId="{A834293C-5BE1-4075-843D-4A3A31241EBC}"/>
          </ac:picMkLst>
        </pc:picChg>
      </pc:sldChg>
      <pc:sldChg chg="addSp delSp modSp new del mod">
        <pc:chgData name="Rohini Swaminathan" userId="bd5976a725e5d772" providerId="LiveId" clId="{EC0ED3BC-73C1-48FC-A446-353CFA135E8C}" dt="2023-02-10T06:46:43.062" v="727" actId="2696"/>
        <pc:sldMkLst>
          <pc:docMk/>
          <pc:sldMk cId="3761812645" sldId="260"/>
        </pc:sldMkLst>
        <pc:spChg chg="mod">
          <ac:chgData name="Rohini Swaminathan" userId="bd5976a725e5d772" providerId="LiveId" clId="{EC0ED3BC-73C1-48FC-A446-353CFA135E8C}" dt="2023-02-10T06:27:53.045" v="598" actId="2711"/>
          <ac:spMkLst>
            <pc:docMk/>
            <pc:sldMk cId="3761812645" sldId="260"/>
            <ac:spMk id="2" creationId="{31DFD080-20F4-4CD4-9651-F2A6FF6C2D4D}"/>
          </ac:spMkLst>
        </pc:spChg>
        <pc:spChg chg="del">
          <ac:chgData name="Rohini Swaminathan" userId="bd5976a725e5d772" providerId="LiveId" clId="{EC0ED3BC-73C1-48FC-A446-353CFA135E8C}" dt="2023-02-10T06:08:55.925" v="170"/>
          <ac:spMkLst>
            <pc:docMk/>
            <pc:sldMk cId="3761812645" sldId="260"/>
            <ac:spMk id="3" creationId="{E3F3ACCF-10EA-4CB4-9905-BC91ED2E20AA}"/>
          </ac:spMkLst>
        </pc:spChg>
        <pc:spChg chg="add del mod">
          <ac:chgData name="Rohini Swaminathan" userId="bd5976a725e5d772" providerId="LiveId" clId="{EC0ED3BC-73C1-48FC-A446-353CFA135E8C}" dt="2023-02-10T06:09:39.324" v="180" actId="22"/>
          <ac:spMkLst>
            <pc:docMk/>
            <pc:sldMk cId="3761812645" sldId="260"/>
            <ac:spMk id="6" creationId="{821495F8-D718-4833-90B6-F857BE567534}"/>
          </ac:spMkLst>
        </pc:spChg>
        <pc:picChg chg="add mod">
          <ac:chgData name="Rohini Swaminathan" userId="bd5976a725e5d772" providerId="LiveId" clId="{EC0ED3BC-73C1-48FC-A446-353CFA135E8C}" dt="2023-02-10T06:09:01.281" v="172" actId="1076"/>
          <ac:picMkLst>
            <pc:docMk/>
            <pc:sldMk cId="3761812645" sldId="260"/>
            <ac:picMk id="4" creationId="{970C1E15-A2FF-4637-ABE3-B6E956C384B3}"/>
          </ac:picMkLst>
        </pc:picChg>
      </pc:sldChg>
      <pc:sldChg chg="modSp new mod">
        <pc:chgData name="Rohini Swaminathan" userId="bd5976a725e5d772" providerId="LiveId" clId="{EC0ED3BC-73C1-48FC-A446-353CFA135E8C}" dt="2023-02-10T07:27:12.063" v="947" actId="20577"/>
        <pc:sldMkLst>
          <pc:docMk/>
          <pc:sldMk cId="530400080" sldId="261"/>
        </pc:sldMkLst>
        <pc:spChg chg="mod">
          <ac:chgData name="Rohini Swaminathan" userId="bd5976a725e5d772" providerId="LiveId" clId="{EC0ED3BC-73C1-48FC-A446-353CFA135E8C}" dt="2023-02-10T06:27:58.605" v="599" actId="255"/>
          <ac:spMkLst>
            <pc:docMk/>
            <pc:sldMk cId="530400080" sldId="261"/>
            <ac:spMk id="2" creationId="{E5FFDB6E-299C-4BC6-977D-B0F0168D88BE}"/>
          </ac:spMkLst>
        </pc:spChg>
        <pc:spChg chg="mod">
          <ac:chgData name="Rohini Swaminathan" userId="bd5976a725e5d772" providerId="LiveId" clId="{EC0ED3BC-73C1-48FC-A446-353CFA135E8C}" dt="2023-02-10T07:27:12.063" v="947" actId="20577"/>
          <ac:spMkLst>
            <pc:docMk/>
            <pc:sldMk cId="530400080" sldId="261"/>
            <ac:spMk id="3" creationId="{D5D451AE-09C3-4B4D-AC1A-1E20C2E11F82}"/>
          </ac:spMkLst>
        </pc:spChg>
      </pc:sldChg>
      <pc:sldChg chg="new del">
        <pc:chgData name="Rohini Swaminathan" userId="bd5976a725e5d772" providerId="LiveId" clId="{EC0ED3BC-73C1-48FC-A446-353CFA135E8C}" dt="2023-02-10T06:15:18.013" v="221" actId="2696"/>
        <pc:sldMkLst>
          <pc:docMk/>
          <pc:sldMk cId="2372270676" sldId="262"/>
        </pc:sldMkLst>
      </pc:sldChg>
      <pc:sldChg chg="addSp delSp modSp new mod">
        <pc:chgData name="Rohini Swaminathan" userId="bd5976a725e5d772" providerId="LiveId" clId="{EC0ED3BC-73C1-48FC-A446-353CFA135E8C}" dt="2023-02-10T07:08:55.752" v="913" actId="20577"/>
        <pc:sldMkLst>
          <pc:docMk/>
          <pc:sldMk cId="2658188435" sldId="262"/>
        </pc:sldMkLst>
        <pc:spChg chg="mod">
          <ac:chgData name="Rohini Swaminathan" userId="bd5976a725e5d772" providerId="LiveId" clId="{EC0ED3BC-73C1-48FC-A446-353CFA135E8C}" dt="2023-02-10T06:28:33.438" v="623" actId="255"/>
          <ac:spMkLst>
            <pc:docMk/>
            <pc:sldMk cId="2658188435" sldId="262"/>
            <ac:spMk id="2" creationId="{7F00DBBD-B80B-48F6-9564-68DCF909CACA}"/>
          </ac:spMkLst>
        </pc:spChg>
        <pc:spChg chg="del mod">
          <ac:chgData name="Rohini Swaminathan" userId="bd5976a725e5d772" providerId="LiveId" clId="{EC0ED3BC-73C1-48FC-A446-353CFA135E8C}" dt="2023-02-10T06:15:35.784" v="226" actId="22"/>
          <ac:spMkLst>
            <pc:docMk/>
            <pc:sldMk cId="2658188435" sldId="262"/>
            <ac:spMk id="3" creationId="{AD492EB2-E216-4766-B324-693834256FC2}"/>
          </ac:spMkLst>
        </pc:spChg>
        <pc:spChg chg="add mod">
          <ac:chgData name="Rohini Swaminathan" userId="bd5976a725e5d772" providerId="LiveId" clId="{EC0ED3BC-73C1-48FC-A446-353CFA135E8C}" dt="2023-02-10T07:08:55.752" v="913" actId="20577"/>
          <ac:spMkLst>
            <pc:docMk/>
            <pc:sldMk cId="2658188435" sldId="262"/>
            <ac:spMk id="7" creationId="{69EE2A05-B7B0-4CB6-9ADB-39924BEF81B2}"/>
          </ac:spMkLst>
        </pc:spChg>
        <pc:spChg chg="add mod">
          <ac:chgData name="Rohini Swaminathan" userId="bd5976a725e5d772" providerId="LiveId" clId="{EC0ED3BC-73C1-48FC-A446-353CFA135E8C}" dt="2023-02-10T06:29:05.730" v="628" actId="1076"/>
          <ac:spMkLst>
            <pc:docMk/>
            <pc:sldMk cId="2658188435" sldId="262"/>
            <ac:spMk id="10" creationId="{D7AE18C4-A07D-4F40-B437-A6E808307D33}"/>
          </ac:spMkLst>
        </pc:spChg>
        <pc:picChg chg="add del mod ord modCrop">
          <ac:chgData name="Rohini Swaminathan" userId="bd5976a725e5d772" providerId="LiveId" clId="{EC0ED3BC-73C1-48FC-A446-353CFA135E8C}" dt="2023-02-10T06:16:07.609" v="231" actId="21"/>
          <ac:picMkLst>
            <pc:docMk/>
            <pc:sldMk cId="2658188435" sldId="262"/>
            <ac:picMk id="5" creationId="{5E693C4C-3A7C-4F04-AB28-677BAA757440}"/>
          </ac:picMkLst>
        </pc:picChg>
        <pc:picChg chg="add mod">
          <ac:chgData name="Rohini Swaminathan" userId="bd5976a725e5d772" providerId="LiveId" clId="{EC0ED3BC-73C1-48FC-A446-353CFA135E8C}" dt="2023-02-10T06:29:11.580" v="630" actId="1076"/>
          <ac:picMkLst>
            <pc:docMk/>
            <pc:sldMk cId="2658188435" sldId="262"/>
            <ac:picMk id="8" creationId="{8B8EBE7C-33CE-48B1-89FD-548103793A79}"/>
          </ac:picMkLst>
        </pc:picChg>
      </pc:sldChg>
      <pc:sldChg chg="modSp new mod">
        <pc:chgData name="Rohini Swaminathan" userId="bd5976a725e5d772" providerId="LiveId" clId="{EC0ED3BC-73C1-48FC-A446-353CFA135E8C}" dt="2023-02-10T06:29:48.821" v="641" actId="20577"/>
        <pc:sldMkLst>
          <pc:docMk/>
          <pc:sldMk cId="216605229" sldId="263"/>
        </pc:sldMkLst>
        <pc:spChg chg="mod">
          <ac:chgData name="Rohini Swaminathan" userId="bd5976a725e5d772" providerId="LiveId" clId="{EC0ED3BC-73C1-48FC-A446-353CFA135E8C}" dt="2023-02-10T06:29:29.394" v="632" actId="255"/>
          <ac:spMkLst>
            <pc:docMk/>
            <pc:sldMk cId="216605229" sldId="263"/>
            <ac:spMk id="2" creationId="{4BE48F27-7BA5-4EBF-BA2E-2FD81ECA3506}"/>
          </ac:spMkLst>
        </pc:spChg>
        <pc:spChg chg="mod">
          <ac:chgData name="Rohini Swaminathan" userId="bd5976a725e5d772" providerId="LiveId" clId="{EC0ED3BC-73C1-48FC-A446-353CFA135E8C}" dt="2023-02-10T06:29:48.821" v="641" actId="20577"/>
          <ac:spMkLst>
            <pc:docMk/>
            <pc:sldMk cId="216605229" sldId="263"/>
            <ac:spMk id="3" creationId="{FA1B8643-D334-4D1A-AFE2-DEC8C2866B2F}"/>
          </ac:spMkLst>
        </pc:spChg>
      </pc:sldChg>
      <pc:sldChg chg="new del">
        <pc:chgData name="Rohini Swaminathan" userId="bd5976a725e5d772" providerId="LiveId" clId="{EC0ED3BC-73C1-48FC-A446-353CFA135E8C}" dt="2023-02-10T06:21:39.397" v="337" actId="2696"/>
        <pc:sldMkLst>
          <pc:docMk/>
          <pc:sldMk cId="843231715" sldId="263"/>
        </pc:sldMkLst>
      </pc:sldChg>
      <pc:sldChg chg="modSp new mod ord">
        <pc:chgData name="Rohini Swaminathan" userId="bd5976a725e5d772" providerId="LiveId" clId="{EC0ED3BC-73C1-48FC-A446-353CFA135E8C}" dt="2023-02-10T06:35:49.979" v="687"/>
        <pc:sldMkLst>
          <pc:docMk/>
          <pc:sldMk cId="283130405" sldId="264"/>
        </pc:sldMkLst>
        <pc:spChg chg="mod">
          <ac:chgData name="Rohini Swaminathan" userId="bd5976a725e5d772" providerId="LiveId" clId="{EC0ED3BC-73C1-48FC-A446-353CFA135E8C}" dt="2023-02-10T06:26:44.844" v="585" actId="2711"/>
          <ac:spMkLst>
            <pc:docMk/>
            <pc:sldMk cId="283130405" sldId="264"/>
            <ac:spMk id="2" creationId="{0700074C-FAF7-4FD7-A774-05913B35F6D0}"/>
          </ac:spMkLst>
        </pc:spChg>
        <pc:spChg chg="mod">
          <ac:chgData name="Rohini Swaminathan" userId="bd5976a725e5d772" providerId="LiveId" clId="{EC0ED3BC-73C1-48FC-A446-353CFA135E8C}" dt="2023-02-10T06:28:23.760" v="620" actId="20577"/>
          <ac:spMkLst>
            <pc:docMk/>
            <pc:sldMk cId="283130405" sldId="264"/>
            <ac:spMk id="3" creationId="{B552A973-F021-4B0F-9C08-DF589EF5250D}"/>
          </ac:spMkLst>
        </pc:spChg>
      </pc:sldChg>
      <pc:sldChg chg="modSp new mod ord">
        <pc:chgData name="Rohini Swaminathan" userId="bd5976a725e5d772" providerId="LiveId" clId="{EC0ED3BC-73C1-48FC-A446-353CFA135E8C}" dt="2023-02-10T07:27:18.079" v="948" actId="2711"/>
        <pc:sldMkLst>
          <pc:docMk/>
          <pc:sldMk cId="3116204029" sldId="265"/>
        </pc:sldMkLst>
        <pc:spChg chg="mod">
          <ac:chgData name="Rohini Swaminathan" userId="bd5976a725e5d772" providerId="LiveId" clId="{EC0ED3BC-73C1-48FC-A446-353CFA135E8C}" dt="2023-02-10T06:44:25.574" v="689" actId="255"/>
          <ac:spMkLst>
            <pc:docMk/>
            <pc:sldMk cId="3116204029" sldId="265"/>
            <ac:spMk id="2" creationId="{576D100C-E5CA-4B25-A9CE-B9EE3D1F5F0A}"/>
          </ac:spMkLst>
        </pc:spChg>
        <pc:spChg chg="mod">
          <ac:chgData name="Rohini Swaminathan" userId="bd5976a725e5d772" providerId="LiveId" clId="{EC0ED3BC-73C1-48FC-A446-353CFA135E8C}" dt="2023-02-10T07:27:18.079" v="948" actId="2711"/>
          <ac:spMkLst>
            <pc:docMk/>
            <pc:sldMk cId="3116204029" sldId="265"/>
            <ac:spMk id="3" creationId="{0D5B5993-B7E5-4EAF-9D21-6B1B6DBE1986}"/>
          </ac:spMkLst>
        </pc:spChg>
      </pc:sldChg>
      <pc:sldChg chg="modSp new mod">
        <pc:chgData name="Rohini Swaminathan" userId="bd5976a725e5d772" providerId="LiveId" clId="{EC0ED3BC-73C1-48FC-A446-353CFA135E8C}" dt="2023-02-10T07:04:07.812" v="845" actId="5793"/>
        <pc:sldMkLst>
          <pc:docMk/>
          <pc:sldMk cId="1774051495" sldId="266"/>
        </pc:sldMkLst>
        <pc:spChg chg="mod">
          <ac:chgData name="Rohini Swaminathan" userId="bd5976a725e5d772" providerId="LiveId" clId="{EC0ED3BC-73C1-48FC-A446-353CFA135E8C}" dt="2023-02-10T07:04:07.812" v="845" actId="5793"/>
          <ac:spMkLst>
            <pc:docMk/>
            <pc:sldMk cId="1774051495" sldId="266"/>
            <ac:spMk id="2" creationId="{EBCA06B4-6095-4D70-BF6E-E2BC80CE5FFB}"/>
          </ac:spMkLst>
        </pc:spChg>
        <pc:spChg chg="mod">
          <ac:chgData name="Rohini Swaminathan" userId="bd5976a725e5d772" providerId="LiveId" clId="{EC0ED3BC-73C1-48FC-A446-353CFA135E8C}" dt="2023-02-10T06:56:06.670" v="820" actId="20577"/>
          <ac:spMkLst>
            <pc:docMk/>
            <pc:sldMk cId="1774051495" sldId="266"/>
            <ac:spMk id="3" creationId="{E0F79721-5138-42EC-89C6-FBFB16B9016B}"/>
          </ac:spMkLst>
        </pc:spChg>
      </pc:sldChg>
      <pc:sldChg chg="addSp delSp modSp new mod">
        <pc:chgData name="Rohini Swaminathan" userId="bd5976a725e5d772" providerId="LiveId" clId="{EC0ED3BC-73C1-48FC-A446-353CFA135E8C}" dt="2023-02-10T07:13:18.609" v="934" actId="1076"/>
        <pc:sldMkLst>
          <pc:docMk/>
          <pc:sldMk cId="782589265" sldId="267"/>
        </pc:sldMkLst>
        <pc:spChg chg="mod">
          <ac:chgData name="Rohini Swaminathan" userId="bd5976a725e5d772" providerId="LiveId" clId="{EC0ED3BC-73C1-48FC-A446-353CFA135E8C}" dt="2023-02-10T07:11:42.591" v="925" actId="313"/>
          <ac:spMkLst>
            <pc:docMk/>
            <pc:sldMk cId="782589265" sldId="267"/>
            <ac:spMk id="2" creationId="{E01FC7A4-86B8-4233-AD77-0BD6E6FCAD7D}"/>
          </ac:spMkLst>
        </pc:spChg>
        <pc:spChg chg="del">
          <ac:chgData name="Rohini Swaminathan" userId="bd5976a725e5d772" providerId="LiveId" clId="{EC0ED3BC-73C1-48FC-A446-353CFA135E8C}" dt="2023-02-10T07:12:13.556" v="926" actId="22"/>
          <ac:spMkLst>
            <pc:docMk/>
            <pc:sldMk cId="782589265" sldId="267"/>
            <ac:spMk id="3" creationId="{8980DE1B-38DB-47BC-8420-3AEC13CBFB75}"/>
          </ac:spMkLst>
        </pc:spChg>
        <pc:picChg chg="add mod ord modCrop">
          <ac:chgData name="Rohini Swaminathan" userId="bd5976a725e5d772" providerId="LiveId" clId="{EC0ED3BC-73C1-48FC-A446-353CFA135E8C}" dt="2023-02-10T07:12:30.926" v="930" actId="1076"/>
          <ac:picMkLst>
            <pc:docMk/>
            <pc:sldMk cId="782589265" sldId="267"/>
            <ac:picMk id="5" creationId="{DF677431-177B-47FD-A0B6-2724CF68A625}"/>
          </ac:picMkLst>
        </pc:picChg>
        <pc:picChg chg="add mod modCrop">
          <ac:chgData name="Rohini Swaminathan" userId="bd5976a725e5d772" providerId="LiveId" clId="{EC0ED3BC-73C1-48FC-A446-353CFA135E8C}" dt="2023-02-10T07:13:18.609" v="934" actId="1076"/>
          <ac:picMkLst>
            <pc:docMk/>
            <pc:sldMk cId="782589265" sldId="267"/>
            <ac:picMk id="7" creationId="{6E043A0E-4B95-42AE-BCF5-3ABE8A2FD0D4}"/>
          </ac:picMkLst>
        </pc:picChg>
      </pc:sldChg>
      <pc:sldChg chg="addSp delSp modSp new del mod">
        <pc:chgData name="Rohini Swaminathan" userId="bd5976a725e5d772" providerId="LiveId" clId="{EC0ED3BC-73C1-48FC-A446-353CFA135E8C}" dt="2023-02-10T07:03:56.238" v="824" actId="2696"/>
        <pc:sldMkLst>
          <pc:docMk/>
          <pc:sldMk cId="1555996791" sldId="267"/>
        </pc:sldMkLst>
        <pc:spChg chg="add del mod">
          <ac:chgData name="Rohini Swaminathan" userId="bd5976a725e5d772" providerId="LiveId" clId="{EC0ED3BC-73C1-48FC-A446-353CFA135E8C}" dt="2023-02-10T06:49:31.094" v="804"/>
          <ac:spMkLst>
            <pc:docMk/>
            <pc:sldMk cId="1555996791" sldId="267"/>
            <ac:spMk id="3" creationId="{1DCF59FC-C179-4C92-B7A9-F36FF252C3DA}"/>
          </ac:spMkLst>
        </pc:spChg>
        <pc:graphicFrameChg chg="add del mod modGraphic">
          <ac:chgData name="Rohini Swaminathan" userId="bd5976a725e5d772" providerId="LiveId" clId="{EC0ED3BC-73C1-48FC-A446-353CFA135E8C}" dt="2023-02-10T06:49:19.647" v="801"/>
          <ac:graphicFrameMkLst>
            <pc:docMk/>
            <pc:sldMk cId="1555996791" sldId="267"/>
            <ac:graphicFrameMk id="4" creationId="{2C4035EE-C79E-4172-AAF7-823A1EB0365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120589" y="1364284"/>
            <a:ext cx="10359730" cy="1797064"/>
          </a:xfrm>
        </p:spPr>
        <p:txBody>
          <a:bodyPr>
            <a:normAutofit/>
          </a:bodyPr>
          <a:lstStyle/>
          <a:p>
            <a:pPr algn="ctr"/>
            <a:r>
              <a:rPr lang="en-US" sz="6000" dirty="0">
                <a:latin typeface="Times New Roman" panose="02020603050405020304" pitchFamily="18" charset="0"/>
                <a:cs typeface="Times New Roman" panose="02020603050405020304" pitchFamily="18" charset="0"/>
              </a:rPr>
              <a:t>Stochastic</a:t>
            </a:r>
            <a:r>
              <a:rPr lang="en-US" sz="6000" dirty="0"/>
              <a:t> Shortest Path</a:t>
            </a:r>
            <a:br>
              <a:rPr lang="en-US" sz="6000" dirty="0"/>
            </a:br>
            <a:r>
              <a:rPr lang="en-US" sz="4800" dirty="0">
                <a:latin typeface="Times New Roman" panose="02020603050405020304" pitchFamily="18" charset="0"/>
                <a:cs typeface="Times New Roman" panose="02020603050405020304" pitchFamily="18" charset="0"/>
              </a:rPr>
              <a:t>Maze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666271" y="4498925"/>
            <a:ext cx="6269347" cy="1021498"/>
          </a:xfrm>
        </p:spPr>
        <p:txBody>
          <a:bodyPr>
            <a:normAutofit fontScale="62500" lnSpcReduction="20000"/>
          </a:bodyPr>
          <a:lstStyle/>
          <a:p>
            <a:r>
              <a:rPr lang="en-US" sz="4000" dirty="0">
                <a:solidFill>
                  <a:schemeClr val="tx1">
                    <a:lumMod val="85000"/>
                    <a:lumOff val="15000"/>
                  </a:schemeClr>
                </a:solidFill>
                <a:latin typeface="Times New Roman" panose="02020603050405020304" pitchFamily="18" charset="0"/>
                <a:cs typeface="Times New Roman" panose="02020603050405020304" pitchFamily="18" charset="0"/>
              </a:rPr>
              <a:t>Rohini</a:t>
            </a:r>
            <a:r>
              <a:rPr lang="en-US" sz="4000" dirty="0">
                <a:solidFill>
                  <a:schemeClr val="tx1">
                    <a:lumMod val="85000"/>
                    <a:lumOff val="15000"/>
                  </a:schemeClr>
                </a:solidFill>
              </a:rPr>
              <a:t> S</a:t>
            </a:r>
          </a:p>
          <a:p>
            <a:r>
              <a:rPr lang="en-US" sz="4000" dirty="0">
                <a:solidFill>
                  <a:schemeClr val="tx1">
                    <a:lumMod val="85000"/>
                    <a:lumOff val="15000"/>
                  </a:schemeClr>
                </a:solidFill>
              </a:rPr>
              <a:t>CB.EN.R4CSE22002-FT</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8F27-7BA5-4EBF-BA2E-2FD81ECA350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Maze Problem</a:t>
            </a:r>
            <a:endParaRPr lang="en-IN" sz="3600" dirty="0"/>
          </a:p>
        </p:txBody>
      </p:sp>
      <p:sp>
        <p:nvSpPr>
          <p:cNvPr id="3" name="Content Placeholder 2">
            <a:extLst>
              <a:ext uri="{FF2B5EF4-FFF2-40B4-BE49-F238E27FC236}">
                <a16:creationId xmlns:a16="http://schemas.microsoft.com/office/drawing/2014/main" id="{FA1B8643-D334-4D1A-AFE2-DEC8C2866B2F}"/>
              </a:ext>
            </a:extLst>
          </p:cNvPr>
          <p:cNvSpPr>
            <a:spLocks noGrp="1"/>
          </p:cNvSpPr>
          <p:nvPr>
            <p:ph idx="1"/>
          </p:nvPr>
        </p:nvSpPr>
        <p:spPr/>
        <p:txBody>
          <a:bodyPr>
            <a:normAutofit/>
          </a:bodyPr>
          <a:lstStyle/>
          <a:p>
            <a:pPr algn="l"/>
            <a:r>
              <a:rPr lang="en-US" sz="1600" b="0" i="0" u="none" strike="noStrike" baseline="0" dirty="0">
                <a:latin typeface="Times New Roman" panose="02020603050405020304" pitchFamily="18" charset="0"/>
                <a:cs typeface="Times New Roman" panose="02020603050405020304" pitchFamily="18" charset="0"/>
              </a:rPr>
              <a:t>In the maze as illustrated in Figure 01.1, some of the states are not reachable as they represent a wall. We can take this into account by making the transition matrix state dependent. Here we simply consider that when taking an action that would drive the robot into a wall would simply though back the robot in the starting position. Finally, the agent is given a reward or punishment when the agent is moving into a new state s. For example, we can consider a deterministic reward function in which the agent is given a large reward when finding the exit to the maze (r(18) = 1 in the example of Figure 10.1). In practice, it is also common and useful to give some small negative rewards to the other states. This could, for example, represent the battery resource that the Lego robot consumes when moving to a cell in the grid, whereas it gets recharged at the exit of the maze.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60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2B87-E7CE-46F1-B9CC-6B6C49B9576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Stochastic Shortest Path Problem</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D1DAE6-0C3B-400B-BDA7-62E21977C098}"/>
              </a:ext>
            </a:extLst>
          </p:cNvPr>
          <p:cNvSpPr>
            <a:spLocks noGrp="1"/>
          </p:cNvSpPr>
          <p:nvPr>
            <p:ph idx="1"/>
          </p:nvPr>
        </p:nvSpPr>
        <p:spPr/>
        <p:txBody>
          <a:bodyPr/>
          <a:lstStyle/>
          <a:p>
            <a:pPr>
              <a:lnSpc>
                <a:spcPct val="107000"/>
              </a:lnSpc>
              <a:spcAft>
                <a:spcPts val="800"/>
              </a:spcAft>
            </a:pPr>
            <a:r>
              <a:rPr lang="en-US" sz="1800" dirty="0">
                <a:latin typeface="Times New Roman" panose="02020603050405020304" pitchFamily="18" charset="0"/>
                <a:cs typeface="Times New Roman" panose="02020603050405020304" pitchFamily="18" charset="0"/>
              </a:rPr>
              <a:t>Stochastic shortest path problem is a generalization whereby, at each node, we must select a probability distribution over all possible successor nodes, out of a given set of probability distributions. It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 a well-known problem in planning and control, in which an agent must reach a goal state with minimum expected cost. </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Stochastic shortest path (SSP) is one of the most basic models in reinforcement learning (RL). It features an agent that interacts with a Markov decision process (MDP)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reach a predefined goal state in a minimum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expected cost.</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92398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074C-FAF7-4FD7-A774-05913B35F6D0}"/>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Advantages of implementing Reinforcement learning over Common approaches for Maze problem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52A973-F021-4B0F-9C08-DF589EF5250D}"/>
              </a:ext>
            </a:extLst>
          </p:cNvPr>
          <p:cNvSpPr>
            <a:spLocks noGrp="1"/>
          </p:cNvSpPr>
          <p:nvPr>
            <p:ph idx="1"/>
          </p:nvPr>
        </p:nvSpPr>
        <p:spPr/>
        <p:txBody>
          <a:bodyPr>
            <a:noAutofit/>
          </a:bodyPr>
          <a:lstStyle/>
          <a:p>
            <a:pPr algn="l"/>
            <a:r>
              <a:rPr lang="en-US" sz="1600" b="0" i="0" u="none" strike="noStrike" baseline="0" dirty="0">
                <a:latin typeface="Times New Roman" panose="02020603050405020304" pitchFamily="18" charset="0"/>
                <a:cs typeface="Times New Roman" panose="02020603050405020304" pitchFamily="18" charset="0"/>
              </a:rPr>
              <a:t>A common approach to solving a deterministic maze navigation problem is path planning based on some search algorithms such as the A∗ search algorithm. However, the environment here is stochastic. The probabilistic nature of the state transition is challenging for traditional search algorithms, although this can be accomplished with some dynamic extensions of the standard search algorithms. In addition, the task might not be known to the agent explicitly. In other words, the agent must discover by itself the task of completing the maze. The great thing about reinforcement learning is that we can apply such a learning system to many different situations by guiding the system with reward feedback. We can even change the task by changing the reward feedback. There should be no need to change anything in the program of the agent. Such training is typical when training animals as reward feedback is usually the main way to communicate with the animals in learning situations since we can not verbally communicate the goal of the task that we have in mind.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13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95D7-F7DC-418F-BE2C-BE7142CEBF03}"/>
              </a:ext>
            </a:extLst>
          </p:cNvPr>
          <p:cNvSpPr>
            <a:spLocks noGrp="1"/>
          </p:cNvSpPr>
          <p:nvPr>
            <p:ph type="title"/>
          </p:nvPr>
        </p:nvSpPr>
        <p:spPr/>
        <p:txBody>
          <a:bodyPr>
            <a:normAutofit/>
          </a:bodyPr>
          <a:lstStyle/>
          <a:p>
            <a:r>
              <a:rPr lang="en-IN"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Markov Decision Process (MDP</a:t>
            </a:r>
            <a:r>
              <a:rPr lang="en-IN" sz="3600" dirty="0">
                <a:solidFill>
                  <a:srgbClr val="000000"/>
                </a:solidFill>
                <a:effectLst/>
                <a:latin typeface="Segoe UI" panose="020B0502040204020203" pitchFamily="34" charset="0"/>
                <a:ea typeface="Calibri" panose="020F0502020204030204" pitchFamily="34" charset="0"/>
              </a:rPr>
              <a:t>) </a:t>
            </a:r>
            <a:endParaRPr lang="en-IN" sz="3600" dirty="0"/>
          </a:p>
        </p:txBody>
      </p:sp>
      <p:sp>
        <p:nvSpPr>
          <p:cNvPr id="3" name="Content Placeholder 2">
            <a:extLst>
              <a:ext uri="{FF2B5EF4-FFF2-40B4-BE49-F238E27FC236}">
                <a16:creationId xmlns:a16="http://schemas.microsoft.com/office/drawing/2014/main" id="{0E03D79C-7BE7-44AC-AC51-D0717DD59ED5}"/>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Markov Decision Process (MDP) provides a mathematical framework for solving the Reinforcement Learning problem. Almost all RL problems can be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modeled</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 an MDP. MDPs are widely used for solving various optimization problems.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solidFill>
                  <a:srgbClr val="232629"/>
                </a:solidFill>
                <a:effectLst/>
                <a:latin typeface="Times New Roman" panose="02020603050405020304" pitchFamily="18" charset="0"/>
                <a:ea typeface="Times New Roman" panose="02020603050405020304" pitchFamily="18" charset="0"/>
                <a:cs typeface="Times New Roman" panose="02020603050405020304" pitchFamily="18" charset="0"/>
              </a:rPr>
              <a:t>We can use Reinforcement Learning to solve problems with the Markov Property exactly because the current state is a sufficient statistic of the future. In other words, the state encodes the distribution of future states. </a:t>
            </a:r>
          </a:p>
          <a:p>
            <a:r>
              <a:rPr lang="en-US" sz="1800" dirty="0">
                <a:solidFill>
                  <a:srgbClr val="000000"/>
                </a:solidFill>
                <a:latin typeface="Times New Roman" panose="02020603050405020304" pitchFamily="18" charset="0"/>
                <a:cs typeface="Times New Roman" panose="02020603050405020304" pitchFamily="18" charset="0"/>
              </a:rPr>
              <a:t>Solving MDPs in lower time complexities is desirable for large problems, as MDPs are widely used as a basis for decision-based learning. Two basic algorithms for solving MDPs are valued iteration and policy iteration</a:t>
            </a:r>
            <a:endParaRPr lang="en-IN" sz="180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134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DB6E-299C-4BC6-977D-B0F0168D88BE}"/>
              </a:ext>
            </a:extLst>
          </p:cNvPr>
          <p:cNvSpPr>
            <a:spLocks noGrp="1"/>
          </p:cNvSpPr>
          <p:nvPr>
            <p:ph type="title"/>
          </p:nvPr>
        </p:nvSpPr>
        <p:spPr/>
        <p:txBody>
          <a:bodyPr>
            <a:normAutofit/>
          </a:bodyPr>
          <a:lstStyle/>
          <a:p>
            <a:r>
              <a:rPr lang="en-IN" sz="3600" b="1" i="0" u="none" strike="noStrike" baseline="0" dirty="0">
                <a:latin typeface="Times New Roman" panose="02020603050405020304" pitchFamily="18" charset="0"/>
                <a:cs typeface="Times New Roman" panose="02020603050405020304" pitchFamily="18" charset="0"/>
              </a:rPr>
              <a:t>The Markov Decision Process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D451AE-09C3-4B4D-AC1A-1E20C2E11F82}"/>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we consider an agent that should learn to navigate through the maze. The states of the maze are the</a:t>
            </a:r>
          </a:p>
          <a:p>
            <a:pPr algn="l"/>
            <a:r>
              <a:rPr lang="en-US" sz="1800" dirty="0">
                <a:latin typeface="Times New Roman" panose="02020603050405020304" pitchFamily="18" charset="0"/>
                <a:cs typeface="Times New Roman" panose="02020603050405020304" pitchFamily="18" charset="0"/>
              </a:rPr>
              <a:t>possible discrete positions that are simply numbered consecutively, let </a:t>
            </a:r>
            <a:r>
              <a:rPr lang="en-IN" sz="1800" b="0" i="0" u="none" strike="noStrike" baseline="0" dirty="0">
                <a:latin typeface="Times New Roman" panose="02020603050405020304" pitchFamily="18" charset="0"/>
                <a:cs typeface="Times New Roman" panose="02020603050405020304" pitchFamily="18" charset="0"/>
              </a:rPr>
              <a:t>S = {1, 2, ..., 18} </a:t>
            </a:r>
            <a:r>
              <a:rPr lang="en-US" sz="1800" b="0" i="0" u="none" strike="noStrike" baseline="0" dirty="0">
                <a:latin typeface="Times New Roman" panose="02020603050405020304" pitchFamily="18" charset="0"/>
                <a:cs typeface="Times New Roman" panose="02020603050405020304" pitchFamily="18" charset="0"/>
              </a:rPr>
              <a:t>The possible actions of the agent is to move one step forward, either to the north, east, south or west, that is, A = {N,E,S,W}.</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However, even </a:t>
            </a:r>
            <a:r>
              <a:rPr lang="en-US" sz="1800" b="0" i="0" u="none" strike="noStrike" baseline="0" dirty="0">
                <a:latin typeface="Times New Roman" panose="02020603050405020304" pitchFamily="18" charset="0"/>
                <a:cs typeface="Times New Roman" panose="02020603050405020304" pitchFamily="18" charset="0"/>
              </a:rPr>
              <a:t>though the agents give these commands to its actuators, stochastic circumstances – such as faulty hardware or environmental conditions (e.g. some instructor ‘kicking’</a:t>
            </a:r>
          </a:p>
          <a:p>
            <a:pPr algn="l"/>
            <a:r>
              <a:rPr lang="en-US" sz="1800" b="0" i="0" u="none" strike="noStrike" baseline="0" dirty="0">
                <a:latin typeface="Times New Roman" panose="02020603050405020304" pitchFamily="18" charset="0"/>
                <a:cs typeface="Times New Roman" panose="02020603050405020304" pitchFamily="18" charset="0"/>
              </a:rPr>
              <a:t>the agent) – make the agent end up in different states with certain probabilities. The probabilities are specified by a transition matrix T(</a:t>
            </a:r>
            <a:r>
              <a:rPr lang="en-US" sz="1800" b="0" i="0" u="none" strike="noStrike" baseline="0" dirty="0" err="1">
                <a:latin typeface="Times New Roman" panose="02020603050405020304" pitchFamily="18" charset="0"/>
                <a:cs typeface="Times New Roman" panose="02020603050405020304" pitchFamily="18" charset="0"/>
              </a:rPr>
              <a:t>s|s</a:t>
            </a:r>
            <a:r>
              <a:rPr lang="en-US" sz="1800" b="0" i="0" u="none" strike="noStrike" baseline="0" dirty="0">
                <a:latin typeface="Times New Roman" panose="02020603050405020304" pitchFamily="18" charset="0"/>
                <a:cs typeface="Times New Roman" panose="02020603050405020304" pitchFamily="18" charset="0"/>
              </a:rPr>
              <a:t>, 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40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100C-E5CA-4B25-A9CE-B9EE3D1F5F0A}"/>
              </a:ext>
            </a:extLst>
          </p:cNvPr>
          <p:cNvSpPr>
            <a:spLocks noGrp="1"/>
          </p:cNvSpPr>
          <p:nvPr>
            <p:ph type="title"/>
          </p:nvPr>
        </p:nvSpPr>
        <p:spPr/>
        <p:txBody>
          <a:bodyPr>
            <a:normAutofit/>
          </a:bodyPr>
          <a:lstStyle/>
          <a:p>
            <a:r>
              <a:rPr lang="en-IN" sz="3200" b="1" i="0" u="none" strike="noStrike" baseline="0" dirty="0">
                <a:latin typeface="Times New Roman" panose="02020603050405020304" pitchFamily="18" charset="0"/>
                <a:cs typeface="Times New Roman" panose="02020603050405020304" pitchFamily="18" charset="0"/>
              </a:rPr>
              <a:t>The Markov Decision Process</a:t>
            </a:r>
            <a:endParaRPr lang="en-IN" sz="3200" dirty="0"/>
          </a:p>
        </p:txBody>
      </p:sp>
      <p:sp>
        <p:nvSpPr>
          <p:cNvPr id="3" name="Content Placeholder 2">
            <a:extLst>
              <a:ext uri="{FF2B5EF4-FFF2-40B4-BE49-F238E27FC236}">
                <a16:creationId xmlns:a16="http://schemas.microsoft.com/office/drawing/2014/main" id="{0D5B5993-B7E5-4EAF-9D21-6B1B6DBE1986}"/>
              </a:ext>
            </a:extLst>
          </p:cNvPr>
          <p:cNvSpPr>
            <a:spLocks noGrp="1"/>
          </p:cNvSpPr>
          <p:nvPr>
            <p:ph idx="1"/>
          </p:nvPr>
        </p:nvSpPr>
        <p:spPr>
          <a:xfrm>
            <a:off x="1097280" y="1963271"/>
            <a:ext cx="10058400" cy="3905821"/>
          </a:xfrm>
        </p:spPr>
        <p:txBody>
          <a:bodyPr>
            <a:noAutofit/>
          </a:bodyPr>
          <a:lstStyle/>
          <a:p>
            <a:pPr>
              <a:lnSpc>
                <a:spcPct val="100000"/>
              </a:lnSpc>
            </a:pPr>
            <a:r>
              <a:rPr lang="en-US" sz="1600" dirty="0">
                <a:latin typeface="Times New Roman" panose="02020603050405020304" pitchFamily="18" charset="0"/>
                <a:cs typeface="Times New Roman" panose="02020603050405020304" pitchFamily="18" charset="0"/>
              </a:rPr>
              <a:t>We now formalize such an environment as a Markov Decision Process (MDP). A </a:t>
            </a:r>
            <a:r>
              <a:rPr lang="en-US" sz="1600" dirty="0" err="1">
                <a:latin typeface="Times New Roman" panose="02020603050405020304" pitchFamily="18" charset="0"/>
                <a:cs typeface="Times New Roman" panose="02020603050405020304" pitchFamily="18" charset="0"/>
              </a:rPr>
              <a:t>MDPis</a:t>
            </a:r>
            <a:r>
              <a:rPr lang="en-US" sz="1600" dirty="0">
                <a:latin typeface="Times New Roman" panose="02020603050405020304" pitchFamily="18" charset="0"/>
                <a:cs typeface="Times New Roman" panose="02020603050405020304" pitchFamily="18" charset="0"/>
              </a:rPr>
              <a:t> characterized by a set of 5 quantities, expressed as (S, A, T(s |s, a),R(</a:t>
            </a:r>
            <a:r>
              <a:rPr lang="en-US" sz="1600" dirty="0" err="1">
                <a:latin typeface="Times New Roman" panose="02020603050405020304" pitchFamily="18" charset="0"/>
                <a:cs typeface="Times New Roman" panose="02020603050405020304" pitchFamily="18" charset="0"/>
              </a:rPr>
              <a:t>r|s</a:t>
            </a:r>
            <a:r>
              <a:rPr lang="en-US" sz="1600" dirty="0">
                <a:latin typeface="Times New Roman" panose="02020603050405020304" pitchFamily="18" charset="0"/>
                <a:cs typeface="Times New Roman" panose="02020603050405020304" pitchFamily="18" charset="0"/>
              </a:rPr>
              <a:t>, a), θ). The meaning of these quantities are as follows.</a:t>
            </a:r>
          </a:p>
          <a:p>
            <a:pPr>
              <a:lnSpc>
                <a:spcPct val="100000"/>
              </a:lnSpc>
            </a:pPr>
            <a:r>
              <a:rPr lang="en-US" sz="1600" dirty="0">
                <a:latin typeface="Times New Roman" panose="02020603050405020304" pitchFamily="18" charset="0"/>
                <a:cs typeface="Times New Roman" panose="02020603050405020304" pitchFamily="18" charset="0"/>
              </a:rPr>
              <a:t>• S is a set of states.</a:t>
            </a:r>
          </a:p>
          <a:p>
            <a:pPr>
              <a:lnSpc>
                <a:spcPct val="100000"/>
              </a:lnSpc>
            </a:pPr>
            <a:r>
              <a:rPr lang="en-US" sz="1600" dirty="0">
                <a:latin typeface="Times New Roman" panose="02020603050405020304" pitchFamily="18" charset="0"/>
                <a:cs typeface="Times New Roman" panose="02020603050405020304" pitchFamily="18" charset="0"/>
              </a:rPr>
              <a:t>• A is a set of actions.</a:t>
            </a:r>
          </a:p>
          <a:p>
            <a:pPr>
              <a:lnSpc>
                <a:spcPct val="100000"/>
              </a:lnSpc>
            </a:pPr>
            <a:r>
              <a:rPr lang="en-US" sz="1600" dirty="0">
                <a:latin typeface="Times New Roman" panose="02020603050405020304" pitchFamily="18" charset="0"/>
                <a:cs typeface="Times New Roman" panose="02020603050405020304" pitchFamily="18" charset="0"/>
              </a:rPr>
              <a:t>• T(s |s, a) is a transition probability, for reaching state s  when taking action a from state s. This transition probability only depends on the previous state, which is called the Markov condition; hence the name of the process.</a:t>
            </a:r>
          </a:p>
          <a:p>
            <a:pPr>
              <a:lnSpc>
                <a:spcPct val="100000"/>
              </a:lnSpc>
            </a:pPr>
            <a:r>
              <a:rPr lang="en-US" sz="1600" dirty="0">
                <a:latin typeface="Times New Roman" panose="02020603050405020304" pitchFamily="18" charset="0"/>
                <a:cs typeface="Times New Roman" panose="02020603050405020304" pitchFamily="18" charset="0"/>
              </a:rPr>
              <a:t>• R(</a:t>
            </a:r>
            <a:r>
              <a:rPr lang="en-US" sz="1600" dirty="0" err="1">
                <a:latin typeface="Times New Roman" panose="02020603050405020304" pitchFamily="18" charset="0"/>
                <a:cs typeface="Times New Roman" panose="02020603050405020304" pitchFamily="18" charset="0"/>
              </a:rPr>
              <a:t>r|s</a:t>
            </a:r>
            <a:r>
              <a:rPr lang="en-US" sz="1600" dirty="0">
                <a:latin typeface="Times New Roman" panose="02020603050405020304" pitchFamily="18" charset="0"/>
                <a:cs typeface="Times New Roman" panose="02020603050405020304" pitchFamily="18" charset="0"/>
              </a:rPr>
              <a:t>) is the probability of receiving reward when getting to state s. This quantity provides feedback from the environment. r is a numeric value with positive values indicating reward and negative values indicating punishment.</a:t>
            </a:r>
          </a:p>
          <a:p>
            <a:pPr>
              <a:lnSpc>
                <a:spcPct val="100000"/>
              </a:lnSpc>
            </a:pPr>
            <a:r>
              <a:rPr lang="en-US" sz="1600" dirty="0">
                <a:latin typeface="Times New Roman" panose="02020603050405020304" pitchFamily="18" charset="0"/>
                <a:cs typeface="Times New Roman" panose="02020603050405020304" pitchFamily="18" charset="0"/>
              </a:rPr>
              <a:t>• θ are specific parameters for some of the different kinds of RL settings. This will be the discount factor γ in our first examples.</a:t>
            </a:r>
          </a:p>
          <a:p>
            <a:pPr marL="0" indent="0">
              <a:lnSpc>
                <a:spcPct val="100000"/>
              </a:lnSpc>
              <a:buNone/>
            </a:pPr>
            <a:r>
              <a:rPr lang="en-US" sz="1600" dirty="0">
                <a:latin typeface="Times New Roman" panose="02020603050405020304" pitchFamily="18" charset="0"/>
                <a:cs typeface="Times New Roman" panose="02020603050405020304" pitchFamily="18" charset="0"/>
              </a:rPr>
              <a:t>An MDP is fully determined by these 5 quantities that characterize the environment completely.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20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06B4-6095-4D70-BF6E-E2BC80CE5FF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Different Methods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F79721-5138-42EC-89C6-FBFB16B9016B}"/>
              </a:ext>
            </a:extLst>
          </p:cNvPr>
          <p:cNvSpPr>
            <a:spLocks noGrp="1"/>
          </p:cNvSpPr>
          <p:nvPr>
            <p:ph idx="1"/>
          </p:nvPr>
        </p:nvSpPr>
        <p:spPr/>
        <p:txBody>
          <a:bodyPr/>
          <a:lstStyle/>
          <a:p>
            <a:pPr>
              <a:lnSpc>
                <a:spcPct val="100000"/>
              </a:lnSpc>
            </a:pPr>
            <a:r>
              <a:rPr lang="en-US" sz="1600" dirty="0">
                <a:latin typeface="Times New Roman" panose="02020603050405020304" pitchFamily="18" charset="0"/>
                <a:cs typeface="Times New Roman" panose="02020603050405020304" pitchFamily="18" charset="0"/>
              </a:rPr>
              <a:t>1. Value Iteration: The value iteration approach finds the optimal policy π* by calculating the optimal value function, V*. Starting with V(s) = 0 for all states s, the values of each state are iteratively updated to get the next value function V, which converges towards V*.</a:t>
            </a:r>
          </a:p>
          <a:p>
            <a:pPr algn="l"/>
            <a:r>
              <a:rPr lang="en-US" sz="1600" dirty="0">
                <a:latin typeface="Times New Roman" panose="02020603050405020304" pitchFamily="18" charset="0"/>
                <a:cs typeface="Times New Roman" panose="02020603050405020304" pitchFamily="18" charset="0"/>
              </a:rPr>
              <a:t>2. Policy Iteration:  Starting with a random policy π0, this approach consists of two steps:</a:t>
            </a:r>
          </a:p>
          <a:p>
            <a:r>
              <a:rPr lang="en-US" sz="1600" dirty="0">
                <a:latin typeface="Times New Roman" panose="02020603050405020304" pitchFamily="18" charset="0"/>
                <a:cs typeface="Times New Roman" panose="02020603050405020304" pitchFamily="18" charset="0"/>
              </a:rPr>
              <a:t> 	Calculate the utilities of a non-optimal policy π</a:t>
            </a:r>
            <a:r>
              <a:rPr lang="en-US" sz="1600" dirty="0" err="1">
                <a:latin typeface="Times New Roman" panose="02020603050405020304" pitchFamily="18" charset="0"/>
                <a:cs typeface="Times New Roman" panose="02020603050405020304" pitchFamily="18" charset="0"/>
              </a:rPr>
              <a:t>i</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Update the policy using the resulting converged utilities from the previous step to obtain πi+1.</a:t>
            </a:r>
          </a:p>
          <a:p>
            <a:pPr lvl="2"/>
            <a:r>
              <a:rPr lang="en-US" sz="1600" dirty="0">
                <a:latin typeface="Times New Roman" panose="02020603050405020304" pitchFamily="18" charset="0"/>
                <a:cs typeface="Times New Roman" panose="02020603050405020304" pitchFamily="18" charset="0"/>
              </a:rPr>
              <a:t>       These steps are repeated until π converges to π*</a:t>
            </a:r>
          </a:p>
          <a:p>
            <a:endParaRPr lang="en-IN" dirty="0"/>
          </a:p>
        </p:txBody>
      </p:sp>
    </p:spTree>
    <p:extLst>
      <p:ext uri="{BB962C8B-B14F-4D97-AF65-F5344CB8AC3E}">
        <p14:creationId xmlns:p14="http://schemas.microsoft.com/office/powerpoint/2010/main" val="177405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C7A4-86B8-4233-AD77-0BD6E6FCAD7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Policy Iteration Method</a:t>
            </a:r>
            <a:endParaRPr lang="en-IN" sz="3600" dirty="0"/>
          </a:p>
        </p:txBody>
      </p:sp>
      <p:pic>
        <p:nvPicPr>
          <p:cNvPr id="5" name="Content Placeholder 4">
            <a:extLst>
              <a:ext uri="{FF2B5EF4-FFF2-40B4-BE49-F238E27FC236}">
                <a16:creationId xmlns:a16="http://schemas.microsoft.com/office/drawing/2014/main" id="{DF677431-177B-47FD-A0B6-2724CF68A625}"/>
              </a:ext>
            </a:extLst>
          </p:cNvPr>
          <p:cNvPicPr>
            <a:picLocks noGrp="1" noChangeAspect="1"/>
          </p:cNvPicPr>
          <p:nvPr>
            <p:ph idx="1"/>
          </p:nvPr>
        </p:nvPicPr>
        <p:blipFill rotWithShape="1">
          <a:blip r:embed="rId2"/>
          <a:srcRect l="3290" t="15693" r="36640" b="7313"/>
          <a:stretch/>
        </p:blipFill>
        <p:spPr>
          <a:xfrm>
            <a:off x="797859" y="1972234"/>
            <a:ext cx="5593977" cy="4033157"/>
          </a:xfrm>
        </p:spPr>
      </p:pic>
      <p:pic>
        <p:nvPicPr>
          <p:cNvPr id="7" name="Picture 6">
            <a:extLst>
              <a:ext uri="{FF2B5EF4-FFF2-40B4-BE49-F238E27FC236}">
                <a16:creationId xmlns:a16="http://schemas.microsoft.com/office/drawing/2014/main" id="{6E043A0E-4B95-42AE-BCF5-3ABE8A2FD0D4}"/>
              </a:ext>
            </a:extLst>
          </p:cNvPr>
          <p:cNvPicPr>
            <a:picLocks noChangeAspect="1"/>
          </p:cNvPicPr>
          <p:nvPr/>
        </p:nvPicPr>
        <p:blipFill rotWithShape="1">
          <a:blip r:embed="rId3"/>
          <a:srcRect l="4265" t="46928" r="50882" b="7973"/>
          <a:stretch/>
        </p:blipFill>
        <p:spPr>
          <a:xfrm>
            <a:off x="6472518" y="2348752"/>
            <a:ext cx="5468472" cy="3092825"/>
          </a:xfrm>
          <a:prstGeom prst="rect">
            <a:avLst/>
          </a:prstGeom>
        </p:spPr>
      </p:pic>
    </p:spTree>
    <p:extLst>
      <p:ext uri="{BB962C8B-B14F-4D97-AF65-F5344CB8AC3E}">
        <p14:creationId xmlns:p14="http://schemas.microsoft.com/office/powerpoint/2010/main" val="78258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DBBD-B80B-48F6-9564-68DCF909CACA}"/>
              </a:ext>
            </a:extLst>
          </p:cNvPr>
          <p:cNvSpPr>
            <a:spLocks noGrp="1"/>
          </p:cNvSpPr>
          <p:nvPr>
            <p:ph type="title"/>
          </p:nvPr>
        </p:nvSpPr>
        <p:spPr>
          <a:xfrm>
            <a:off x="1097280" y="286603"/>
            <a:ext cx="10058400" cy="1300149"/>
          </a:xfrm>
        </p:spPr>
        <p:txBody>
          <a:bodyPr>
            <a:normAutofit/>
          </a:bodyPr>
          <a:lstStyle/>
          <a:p>
            <a:r>
              <a:rPr lang="en-US" sz="3600" dirty="0">
                <a:latin typeface="Times New Roman" panose="02020603050405020304" pitchFamily="18" charset="0"/>
                <a:cs typeface="Times New Roman" panose="02020603050405020304" pitchFamily="18" charset="0"/>
              </a:rPr>
              <a:t>Maze Problem</a:t>
            </a:r>
            <a:endParaRPr lang="en-IN" sz="36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E2A05-B7B0-4CB6-9ADB-39924BEF81B2}"/>
              </a:ext>
            </a:extLst>
          </p:cNvPr>
          <p:cNvSpPr>
            <a:spLocks noGrp="1"/>
          </p:cNvSpPr>
          <p:nvPr>
            <p:ph idx="1"/>
          </p:nvPr>
        </p:nvSpPr>
        <p:spPr/>
        <p:txBody>
          <a:bodyPr/>
          <a:lstStyle/>
          <a:p>
            <a:pPr algn="l"/>
            <a:r>
              <a:rPr lang="en-IN" sz="1600" dirty="0">
                <a:latin typeface="Times New Roman" panose="02020603050405020304" pitchFamily="18" charset="0"/>
                <a:cs typeface="Times New Roman" panose="02020603050405020304" pitchFamily="18" charset="0"/>
              </a:rPr>
              <a:t>We can also look into the maze problem as t</a:t>
            </a:r>
            <a:r>
              <a:rPr lang="en-IN" sz="1600" b="0" i="0" u="none" strike="noStrike" baseline="0" dirty="0">
                <a:latin typeface="Times New Roman" panose="02020603050405020304" pitchFamily="18" charset="0"/>
                <a:cs typeface="Times New Roman" panose="02020603050405020304" pitchFamily="18" charset="0"/>
              </a:rPr>
              <a:t>he </a:t>
            </a:r>
            <a:r>
              <a:rPr lang="en-US" sz="1600" b="0" i="0" u="none" strike="noStrike" baseline="0" dirty="0">
                <a:latin typeface="Times New Roman" panose="02020603050405020304" pitchFamily="18" charset="0"/>
                <a:cs typeface="Times New Roman" panose="02020603050405020304" pitchFamily="18" charset="0"/>
              </a:rPr>
              <a:t>probability of following actions a = N might just be 80% as it might end up in the west state (taking actions a = W) or the east state (taking action and a = E) in 10% of the cases each never goes erroneously south. We assume for now that the transition Probability is given explicitly, although in many practical circumstances, we might need to estimate this from examples (e.g. supervised learning).</a:t>
            </a:r>
            <a:endParaRPr lang="en-US" sz="1600" dirty="0">
              <a:latin typeface="Times New Roman" panose="02020603050405020304" pitchFamily="18" charset="0"/>
              <a:cs typeface="Times New Roman" panose="02020603050405020304" pitchFamily="18" charset="0"/>
            </a:endParaRPr>
          </a:p>
          <a:p>
            <a:endParaRPr lang="en-US" dirty="0"/>
          </a:p>
          <a:p>
            <a:endParaRPr lang="en-IN" dirty="0"/>
          </a:p>
        </p:txBody>
      </p:sp>
      <p:pic>
        <p:nvPicPr>
          <p:cNvPr id="8" name="Content Placeholder 4">
            <a:extLst>
              <a:ext uri="{FF2B5EF4-FFF2-40B4-BE49-F238E27FC236}">
                <a16:creationId xmlns:a16="http://schemas.microsoft.com/office/drawing/2014/main" id="{8B8EBE7C-33CE-48B1-89FD-548103793A79}"/>
              </a:ext>
            </a:extLst>
          </p:cNvPr>
          <p:cNvPicPr>
            <a:picLocks noChangeAspect="1"/>
          </p:cNvPicPr>
          <p:nvPr/>
        </p:nvPicPr>
        <p:blipFill rotWithShape="1">
          <a:blip r:embed="rId2"/>
          <a:srcRect l="29857" t="40549" r="47447" b="20576"/>
          <a:stretch/>
        </p:blipFill>
        <p:spPr>
          <a:xfrm>
            <a:off x="3900197" y="3208754"/>
            <a:ext cx="2951034" cy="2843233"/>
          </a:xfrm>
          <a:prstGeom prst="rect">
            <a:avLst/>
          </a:prstGeom>
        </p:spPr>
      </p:pic>
      <p:sp>
        <p:nvSpPr>
          <p:cNvPr id="10" name="TextBox 9">
            <a:extLst>
              <a:ext uri="{FF2B5EF4-FFF2-40B4-BE49-F238E27FC236}">
                <a16:creationId xmlns:a16="http://schemas.microsoft.com/office/drawing/2014/main" id="{D7AE18C4-A07D-4F40-B437-A6E808307D33}"/>
              </a:ext>
            </a:extLst>
          </p:cNvPr>
          <p:cNvSpPr txBox="1"/>
          <p:nvPr/>
        </p:nvSpPr>
        <p:spPr>
          <a:xfrm>
            <a:off x="2728565" y="6051987"/>
            <a:ext cx="6149792" cy="338554"/>
          </a:xfrm>
          <a:prstGeom prst="rect">
            <a:avLst/>
          </a:prstGeom>
          <a:noFill/>
        </p:spPr>
        <p:txBody>
          <a:bodyPr wrap="square">
            <a:spAutoFit/>
          </a:bodyPr>
          <a:lstStyle/>
          <a:p>
            <a:r>
              <a:rPr lang="en-US" sz="1600" b="1" i="0" u="none" strike="noStrike" baseline="0" dirty="0">
                <a:latin typeface="Times New Roman" panose="02020603050405020304" pitchFamily="18" charset="0"/>
                <a:cs typeface="Times New Roman" panose="02020603050405020304" pitchFamily="18" charset="0"/>
              </a:rPr>
              <a:t>Fig. </a:t>
            </a:r>
            <a:r>
              <a:rPr lang="en-US" sz="1600" b="1" dirty="0">
                <a:latin typeface="Times New Roman" panose="02020603050405020304" pitchFamily="18" charset="0"/>
                <a:cs typeface="Times New Roman" panose="02020603050405020304" pitchFamily="18" charset="0"/>
              </a:rPr>
              <a:t>01</a:t>
            </a:r>
            <a:r>
              <a:rPr lang="en-US" sz="1600" b="1" i="0" u="none" strike="noStrike" baseline="0" dirty="0">
                <a:latin typeface="Times New Roman" panose="02020603050405020304" pitchFamily="18" charset="0"/>
                <a:cs typeface="Times New Roman" panose="02020603050405020304" pitchFamily="18" charset="0"/>
              </a:rPr>
              <a:t>.1 </a:t>
            </a:r>
            <a:r>
              <a:rPr lang="en-US" sz="1600" b="0" i="0" u="none" strike="noStrike" baseline="0" dirty="0">
                <a:latin typeface="Times New Roman" panose="02020603050405020304" pitchFamily="18" charset="0"/>
                <a:cs typeface="Times New Roman" panose="02020603050405020304" pitchFamily="18" charset="0"/>
              </a:rPr>
              <a:t>A maze where each state is rewarded with a value 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18843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{A7D78C4A-ACE3-439D-BA10-8063CEEC2704}tf56160789_win32</Template>
  <TotalTime>87</TotalTime>
  <Words>1216</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Segoe UI</vt:lpstr>
      <vt:lpstr>Times New Roman</vt:lpstr>
      <vt:lpstr>1_RetrospectVTI</vt:lpstr>
      <vt:lpstr>Stochastic Shortest Path Maze</vt:lpstr>
      <vt:lpstr>Stochastic Shortest Path Problem</vt:lpstr>
      <vt:lpstr>Advantages of implementing Reinforcement learning over Common approaches for Maze problem</vt:lpstr>
      <vt:lpstr>The Markov Decision Process (MDP) </vt:lpstr>
      <vt:lpstr>The Markov Decision Process</vt:lpstr>
      <vt:lpstr>The Markov Decision Process</vt:lpstr>
      <vt:lpstr>Different Methods </vt:lpstr>
      <vt:lpstr>Policy Iteration Method</vt:lpstr>
      <vt:lpstr>Maze Problem</vt:lpstr>
      <vt:lpstr>Maze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Stochastic Shortest Path</dc:title>
  <dc:creator>Rohini Swaminathan</dc:creator>
  <cp:lastModifiedBy>Rohini Swaminathan</cp:lastModifiedBy>
  <cp:revision>2</cp:revision>
  <dcterms:created xsi:type="dcterms:W3CDTF">2023-02-10T06:00:05Z</dcterms:created>
  <dcterms:modified xsi:type="dcterms:W3CDTF">2023-02-10T07:27:19Z</dcterms:modified>
</cp:coreProperties>
</file>