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5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6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60;g2fd105746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4" name="Google Shape;61;g2fd105746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68;g2fd105746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0" name="Google Shape;69;g2fd105746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75;g2fd105746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76;g2fd105746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82;g2fd1057461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83;g2fd1057461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31;g2fd105746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132;g2fd105746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580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581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29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30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2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58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58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3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3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3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36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21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22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638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0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641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42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43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627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1931478"/>
            <a:ext cx="8520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>
                <a:solidFill>
                  <a:schemeClr val="dk1"/>
                </a:solidFill>
              </a:rPr>
              <a:t>DISASTER MANAGEMENT SYSTEM</a:t>
            </a:r>
            <a:endParaRPr sz="3900" b="1" dirty="0">
              <a:solidFill>
                <a:schemeClr val="dk1"/>
              </a:solidFill>
            </a:endParaRPr>
          </a:p>
        </p:txBody>
      </p:sp>
      <p:pic>
        <p:nvPicPr>
          <p:cNvPr id="2097152" name="Google Shape;55;p13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349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3" name="Google Shape;56;p13"/>
          <p:cNvSpPr txBox="1"/>
          <p:nvPr/>
        </p:nvSpPr>
        <p:spPr>
          <a:xfrm>
            <a:off x="0" y="3899338"/>
            <a:ext cx="4327500" cy="9575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230381171042</a:t>
            </a:r>
            <a:r>
              <a:rPr lang="en-US" alt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2131-ROHINI D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97153" name="Google Shape;58;p13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344250" y="3"/>
            <a:ext cx="79974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6" name="TextBox 1048645"/>
          <p:cNvSpPr txBox="1"/>
          <p:nvPr/>
        </p:nvSpPr>
        <p:spPr>
          <a:xfrm>
            <a:off x="5486808" y="3964091"/>
            <a:ext cx="4000000" cy="828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1800" dirty="0">
                <a:solidFill>
                  <a:srgbClr val="000000"/>
                </a:solidFill>
              </a:rPr>
              <a:t>                 </a:t>
            </a:r>
            <a:r>
              <a:rPr lang="en-US" altLang="en-IN" sz="1800" b="1" dirty="0">
                <a:solidFill>
                  <a:srgbClr val="000000"/>
                </a:solidFill>
              </a:rPr>
              <a:t> SUPERVISOR</a:t>
            </a:r>
            <a:endParaRPr lang="en-IN" sz="1800" b="1" dirty="0">
              <a:solidFill>
                <a:srgbClr val="000000"/>
              </a:solidFill>
            </a:endParaRPr>
          </a:p>
          <a:p>
            <a:r>
              <a:rPr lang="en-US" altLang="en-IN" sz="1800" b="1" dirty="0" err="1">
                <a:solidFill>
                  <a:srgbClr val="000000"/>
                </a:solidFill>
              </a:rPr>
              <a:t>Mr.A.Malarmannan,M.E.,AP</a:t>
            </a:r>
            <a:r>
              <a:rPr lang="en-US" altLang="en-IN" sz="1800" b="1" dirty="0">
                <a:solidFill>
                  <a:srgbClr val="000000"/>
                </a:solidFill>
              </a:rPr>
              <a:t>/CSE</a:t>
            </a:r>
            <a:endParaRPr lang="en-IN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14551" y="240079"/>
            <a:ext cx="7514896" cy="572700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b="1" dirty="0"/>
              <a:t>RESULT AND DISCUSSION</a:t>
            </a:r>
            <a:endParaRPr lang="en-IN" b="1" dirty="0"/>
          </a:p>
        </p:txBody>
      </p:sp>
      <p:pic>
        <p:nvPicPr>
          <p:cNvPr id="2097171" name="Google Shape;85;p17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2" name="Google Shape;86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3" name="Picture 209717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33651" y="1052855"/>
            <a:ext cx="5825436" cy="4090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311699" y="513915"/>
            <a:ext cx="8520600" cy="34164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 QUERIES ?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34;p24"/>
          <p:cNvSpPr txBox="1"/>
          <p:nvPr/>
        </p:nvSpPr>
        <p:spPr>
          <a:xfrm>
            <a:off x="38100" y="1835250"/>
            <a:ext cx="9067800" cy="10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</a:rPr>
              <a:t>THANK YOU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63;p14"/>
          <p:cNvSpPr txBox="1"/>
          <p:nvPr/>
        </p:nvSpPr>
        <p:spPr>
          <a:xfrm>
            <a:off x="249400" y="1324850"/>
            <a:ext cx="7939500" cy="25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2097154" name="Google Shape;64;p1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Google Shape;65;p14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1" name="Google Shape;66;p14"/>
          <p:cNvSpPr txBox="1"/>
          <p:nvPr/>
        </p:nvSpPr>
        <p:spPr>
          <a:xfrm>
            <a:off x="38100" y="120750"/>
            <a:ext cx="9067800" cy="6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 OVERVIEW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Text Box 2"/>
          <p:cNvSpPr txBox="1">
            <a:spLocks noChangeArrowheads="1"/>
          </p:cNvSpPr>
          <p:nvPr/>
        </p:nvSpPr>
        <p:spPr bwMode="auto">
          <a:xfrm>
            <a:off x="830317" y="870857"/>
            <a:ext cx="7758137" cy="427264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indent="-28416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Objective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Project Introduction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Problem Statement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Methodologies (Programming concepts relevant to problem statement)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</a:pPr>
            <a:r>
              <a:rPr lang="en-US" dirty="0"/>
              <a:t>Architecture of the proposed system 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List of Modules</a:t>
            </a:r>
            <a:endParaRPr lang="en-US" dirty="0"/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</a:pPr>
            <a:r>
              <a:rPr lang="en-US" dirty="0"/>
              <a:t>7. Merits 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</a:pPr>
            <a:r>
              <a:rPr lang="en-US" dirty="0"/>
              <a:t>8. Results and Discussion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</a:pPr>
            <a:r>
              <a:rPr lang="en-US" dirty="0"/>
              <a:t>9. Queries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</a:pP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234582" y="147145"/>
            <a:ext cx="8520600" cy="651642"/>
          </a:xfrm>
        </p:spPr>
        <p:txBody>
          <a:bodyPr>
            <a:normAutofit fontScale="95833"/>
          </a:bodyPr>
          <a:lstStyle/>
          <a:p>
            <a:pPr algn="ctr">
              <a:buClr>
                <a:srgbClr val="000000"/>
              </a:buClr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</a:t>
            </a:r>
          </a:p>
        </p:txBody>
      </p:sp>
      <p:pic>
        <p:nvPicPr>
          <p:cNvPr id="2097156" name="Google Shape;71;p1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Google Shape;72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6" name="TextBox 1048595"/>
          <p:cNvSpPr txBox="1"/>
          <p:nvPr/>
        </p:nvSpPr>
        <p:spPr>
          <a:xfrm>
            <a:off x="966717" y="1051560"/>
            <a:ext cx="7233973" cy="1259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400">
                <a:solidFill>
                  <a:srgbClr val="000000"/>
                </a:solidFill>
              </a:rPr>
              <a:t>A disaster management system includes preparedness and prevention, which involve planning, training, and risk mitigation to minimize disaster impact. It also includes </a:t>
            </a:r>
            <a:r>
              <a:rPr lang="en-US" altLang="en-IN" sz="1400">
                <a:solidFill>
                  <a:srgbClr val="000000"/>
                </a:solidFill>
              </a:rPr>
              <a:t>response </a:t>
            </a:r>
            <a:r>
              <a:rPr lang="en-IN" sz="1400">
                <a:solidFill>
                  <a:srgbClr val="000000"/>
                </a:solidFill>
              </a:rPr>
              <a:t>and recovery, focusing on immediate rescue efforts, relief distribution, and rebuilding affected areas. These objects work together to reduce risks and ensure swift recovery from disasters.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71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9" name="Google Shape;72;p15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7" name="Google Shape;73;p15"/>
          <p:cNvSpPr txBox="1"/>
          <p:nvPr/>
        </p:nvSpPr>
        <p:spPr>
          <a:xfrm>
            <a:off x="38100" y="120750"/>
            <a:ext cx="9067800" cy="6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INTRODUCTION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8" name="TextBox 1048597"/>
          <p:cNvSpPr txBox="1"/>
          <p:nvPr/>
        </p:nvSpPr>
        <p:spPr>
          <a:xfrm>
            <a:off x="870735" y="1308992"/>
            <a:ext cx="7448295" cy="18440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400">
                <a:solidFill>
                  <a:srgbClr val="000000"/>
                </a:solidFill>
              </a:rPr>
              <a:t>1. Purpose: To create a system that effectively manages disasters by reducing their impact and ensuring efficient recovery.  </a:t>
            </a:r>
          </a:p>
          <a:p>
            <a:r>
              <a:rPr lang="en-IN" sz="1400">
                <a:solidFill>
                  <a:srgbClr val="000000"/>
                </a:solidFill>
              </a:rPr>
              <a:t>2. Focus Areas: Emphasizes preparedness, prevention, real-time response, and recovery efforts.  </a:t>
            </a:r>
          </a:p>
          <a:p>
            <a:r>
              <a:rPr lang="en-IN" sz="1400">
                <a:solidFill>
                  <a:srgbClr val="000000"/>
                </a:solidFill>
              </a:rPr>
              <a:t>3. Technology Integration: Uses advanced tools and technologies for monitoring, early warning, and coordination.  </a:t>
            </a:r>
          </a:p>
          <a:p>
            <a:r>
              <a:rPr lang="en-IN" sz="1400">
                <a:solidFill>
                  <a:srgbClr val="000000"/>
                </a:solidFill>
              </a:rPr>
              <a:t>4. Goal: To enhance community resilience and ensure a swift return to normalcy after disasters.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5"/>
          <p:cNvSpPr>
            <a:spLocks noGrp="1"/>
          </p:cNvSpPr>
          <p:nvPr>
            <p:ph type="title"/>
          </p:nvPr>
        </p:nvSpPr>
        <p:spPr>
          <a:xfrm>
            <a:off x="311700" y="220717"/>
            <a:ext cx="8520600" cy="672662"/>
          </a:xfrm>
        </p:spPr>
        <p:txBody>
          <a:bodyPr>
            <a:normAutofit fontScale="90000"/>
          </a:bodyPr>
          <a:lstStyle/>
          <a:p>
            <a:r>
              <a:rPr lang="en-US" dirty="0"/>
              <a:t>		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97160" name="Google Shape;71;p1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1" name="Google Shape;72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2" name="TextBox 1048601"/>
          <p:cNvSpPr txBox="1"/>
          <p:nvPr/>
        </p:nvSpPr>
        <p:spPr>
          <a:xfrm>
            <a:off x="1256900" y="1374005"/>
            <a:ext cx="6318471" cy="2428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400">
                <a:solidFill>
                  <a:srgbClr val="000000"/>
                </a:solidFill>
              </a:rPr>
              <a:t>1. Inadequate preparedness and delayed response lead to significant loss of life, property, and resources during disasters.  </a:t>
            </a:r>
          </a:p>
          <a:p>
            <a:endParaRPr lang="en-IN" sz="1400">
              <a:solidFill>
                <a:srgbClr val="000000"/>
              </a:solidFill>
            </a:endParaRPr>
          </a:p>
          <a:p>
            <a:r>
              <a:rPr lang="en-IN" sz="1400">
                <a:solidFill>
                  <a:srgbClr val="000000"/>
                </a:solidFill>
              </a:rPr>
              <a:t>2. Lack of effective communication, early warning systems, and coordination exacerbates disaster impacts.  </a:t>
            </a:r>
          </a:p>
          <a:p>
            <a:endParaRPr lang="en-IN" sz="1400">
              <a:solidFill>
                <a:srgbClr val="000000"/>
              </a:solidFill>
            </a:endParaRPr>
          </a:p>
          <a:p>
            <a:r>
              <a:rPr lang="en-IN" sz="1400">
                <a:solidFill>
                  <a:srgbClr val="000000"/>
                </a:solidFill>
              </a:rPr>
              <a:t>3. The project aims to create a system to improve readiness, ensure timely response, and facilitate efficient recovery.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045777" y="-839049"/>
            <a:ext cx="7938921" cy="839049"/>
          </a:xfrm>
        </p:spPr>
        <p:txBody>
          <a:bodyPr>
            <a:normAutofit/>
          </a:bodyPr>
          <a:lstStyle/>
          <a:p>
            <a:r>
              <a:rPr lang="en-IN" dirty="0"/>
              <a:t>i</a:t>
            </a:r>
          </a:p>
        </p:txBody>
      </p:sp>
      <p:pic>
        <p:nvPicPr>
          <p:cNvPr id="2097162" name="Google Shape;72;p1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Google Shape;71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762558" cy="7623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4" name="Title 1"/>
          <p:cNvSpPr>
            <a:spLocks noGrp="1"/>
          </p:cNvSpPr>
          <p:nvPr/>
        </p:nvSpPr>
        <p:spPr>
          <a:xfrm>
            <a:off x="1045778" y="331076"/>
            <a:ext cx="7938921" cy="839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r>
              <a:rPr lang="en-US" altLang="en-US" sz="2400" b="1" dirty="0">
                <a:solidFill>
                  <a:srgbClr val="262626"/>
                </a:solidFill>
                <a:latin typeface="Arial"/>
                <a:cs typeface="Arial" panose="020B0604020202020204" pitchFamily="34" charset="0"/>
              </a:rPr>
              <a:t>Methodologies (Programming concepts relevant to problem statement)</a:t>
            </a:r>
            <a:b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IN" sz="2400" b="1" dirty="0"/>
          </a:p>
        </p:txBody>
      </p:sp>
      <p:sp>
        <p:nvSpPr>
          <p:cNvPr id="1048605" name="TextBox 1048604"/>
          <p:cNvSpPr txBox="1"/>
          <p:nvPr/>
        </p:nvSpPr>
        <p:spPr>
          <a:xfrm>
            <a:off x="762557" y="1601444"/>
            <a:ext cx="7397911" cy="2364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600" b="1">
                <a:solidFill>
                  <a:srgbClr val="000000"/>
                </a:solidFill>
              </a:rPr>
              <a:t>Data Collection and Processing:</a:t>
            </a:r>
          </a:p>
          <a:p>
            <a:r>
              <a:rPr lang="en-IN" sz="1600">
                <a:solidFill>
                  <a:srgbClr val="000000"/>
                </a:solidFill>
              </a:rPr>
              <a:t>Use of APIs and web scraping to gather real-time data (e.g., weather updates, seismic activity).</a:t>
            </a:r>
          </a:p>
          <a:p>
            <a:r>
              <a:rPr lang="en-US" altLang="en-IN" sz="1600" b="1">
                <a:solidFill>
                  <a:srgbClr val="000000"/>
                </a:solidFill>
              </a:rPr>
              <a:t>Automation and Alerts:</a:t>
            </a:r>
            <a:endParaRPr lang="en-IN" sz="1600" b="1">
              <a:solidFill>
                <a:srgbClr val="000000"/>
              </a:solidFill>
            </a:endParaRPr>
          </a:p>
          <a:p>
            <a:r>
              <a:rPr lang="en-US" altLang="en-IN" sz="1600">
                <a:solidFill>
                  <a:srgbClr val="000000"/>
                </a:solidFill>
              </a:rPr>
              <a:t>Conditional statements and event-driven programming to trigger alerts based on predefined thresholds (e.g., earthquake magnitude).</a:t>
            </a:r>
            <a:endParaRPr lang="en-IN" sz="1600">
              <a:solidFill>
                <a:srgbClr val="000000"/>
              </a:solidFill>
            </a:endParaRPr>
          </a:p>
          <a:p>
            <a:r>
              <a:rPr lang="en-US" altLang="zh-CN" b="1"/>
              <a:t>Database Management: </a:t>
            </a:r>
            <a:r>
              <a:rPr lang="en-US" altLang="zh-CN"/>
              <a:t>CRUD operations to manage data efficiently.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Google Shape;78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Google Shape;79;p1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6" name="Google Shape;80;p16"/>
          <p:cNvSpPr txBox="1"/>
          <p:nvPr/>
        </p:nvSpPr>
        <p:spPr>
          <a:xfrm>
            <a:off x="38100" y="120750"/>
            <a:ext cx="9067800" cy="6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 DIAGRAM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Picture 209716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6943"/>
            <a:ext cx="9212190" cy="51591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85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8" name="Google Shape;86;p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9" name="Google Shape;87;p17"/>
          <p:cNvSpPr txBox="1"/>
          <p:nvPr/>
        </p:nvSpPr>
        <p:spPr>
          <a:xfrm>
            <a:off x="38100" y="120750"/>
            <a:ext cx="9067800" cy="67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MODULE DESCRIPTION</a:t>
            </a:r>
          </a:p>
        </p:txBody>
      </p:sp>
      <p:sp>
        <p:nvSpPr>
          <p:cNvPr id="1048610" name="TextBox 1048609"/>
          <p:cNvSpPr txBox="1"/>
          <p:nvPr/>
        </p:nvSpPr>
        <p:spPr>
          <a:xfrm>
            <a:off x="1071811" y="1064413"/>
            <a:ext cx="7000375" cy="3596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1400" b="1">
                <a:solidFill>
                  <a:srgbClr val="000000"/>
                </a:solidFill>
              </a:rPr>
              <a:t>Add disaster</a:t>
            </a:r>
            <a:r>
              <a:rPr lang="en-US" altLang="en-IN" sz="1400">
                <a:solidFill>
                  <a:srgbClr val="000000"/>
                </a:solidFill>
              </a:rPr>
              <a:t>:The disaster management system uses programming concepts like data collection, automation, geolocation, and machine learning to monitor, predict, and respond to disasters effectively. It ensures real-time alerts, efficient data management, and user-friendly interfaces for quick decision-making.</a:t>
            </a:r>
            <a:endParaRPr lang="en-IN" sz="1400">
              <a:solidFill>
                <a:srgbClr val="000000"/>
              </a:solidFill>
            </a:endParaRPr>
          </a:p>
          <a:p>
            <a:r>
              <a:rPr lang="en-US" altLang="en-IN" sz="1400" b="1">
                <a:solidFill>
                  <a:srgbClr val="000000"/>
                </a:solidFill>
              </a:rPr>
              <a:t>View disaster :</a:t>
            </a:r>
            <a:r>
              <a:rPr lang="en-US" altLang="en-IN" sz="1400" b="0">
                <a:solidFill>
                  <a:srgbClr val="000000"/>
                </a:solidFill>
              </a:rPr>
              <a:t>Disasters are sudden, catastrophic events causing significant harm to life, property, and the environment. Effective disaster management involves preparedness, real-time response, and recovery to mitigate their impact. </a:t>
            </a:r>
            <a:endParaRPr lang="en-IN" sz="1400" b="0">
              <a:solidFill>
                <a:srgbClr val="000000"/>
              </a:solidFill>
            </a:endParaRPr>
          </a:p>
          <a:p>
            <a:r>
              <a:rPr lang="en-US" altLang="en-IN" sz="1400" b="1">
                <a:solidFill>
                  <a:srgbClr val="000000"/>
                </a:solidFill>
              </a:rPr>
              <a:t>Add rescue team:</a:t>
            </a:r>
            <a:r>
              <a:rPr lang="en-US" altLang="en-IN" sz="1400" b="0">
                <a:solidFill>
                  <a:srgbClr val="000000"/>
                </a:solidFill>
              </a:rPr>
              <a:t>Rescue teams play a critical role in disaster management by conducting search, rescue, and relief operations to save lives and minimize damage.</a:t>
            </a:r>
            <a:endParaRPr lang="en-IN" sz="1400" b="0">
              <a:solidFill>
                <a:srgbClr val="000000"/>
              </a:solidFill>
            </a:endParaRPr>
          </a:p>
          <a:p>
            <a:r>
              <a:rPr lang="en-US" altLang="en-IN" sz="1400" b="1">
                <a:solidFill>
                  <a:srgbClr val="000000"/>
                </a:solidFill>
              </a:rPr>
              <a:t>View rescue team</a:t>
            </a:r>
            <a:r>
              <a:rPr lang="en-US" altLang="en-IN" sz="1400" b="0">
                <a:solidFill>
                  <a:srgbClr val="000000"/>
                </a:solidFill>
              </a:rPr>
              <a:t>:A rescue team is a specialized group trained to respond swiftly in emergencies, providing aid, saving lives, and ensuring safety during disasters.</a:t>
            </a:r>
            <a:endParaRPr lang="en-IN" sz="1400" b="0">
              <a:solidFill>
                <a:srgbClr val="000000"/>
              </a:solidFill>
            </a:endParaRPr>
          </a:p>
          <a:p>
            <a:r>
              <a:rPr lang="en-US" altLang="en-IN" sz="1400" b="1">
                <a:solidFill>
                  <a:srgbClr val="000000"/>
                </a:solidFill>
              </a:rPr>
              <a:t>Exit</a:t>
            </a:r>
            <a:endParaRPr lang="en-IN" sz="1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MERITS</a:t>
            </a:r>
            <a:br>
              <a:rPr lang="en-US" b="1" dirty="0"/>
            </a:br>
            <a:endParaRPr lang="en-US" dirty="0"/>
          </a:p>
        </p:txBody>
      </p:sp>
      <p:pic>
        <p:nvPicPr>
          <p:cNvPr id="2097169" name="Google Shape;85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0" name="Google Shape;86;p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4" name="TextBox 1048613"/>
          <p:cNvSpPr txBox="1"/>
          <p:nvPr/>
        </p:nvSpPr>
        <p:spPr>
          <a:xfrm>
            <a:off x="1519979" y="1462744"/>
            <a:ext cx="6799051" cy="2072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rgbClr val="000000"/>
                </a:solidFill>
              </a:rPr>
              <a:t>1. Minimized Losses: Efficient disaster management reduces loss of life, property, and resources through timely alerts and effective response strategies.  </a:t>
            </a:r>
          </a:p>
          <a:p>
            <a:r>
              <a:rPr lang="en-IN" sz="1600">
                <a:solidFill>
                  <a:srgbClr val="000000"/>
                </a:solidFill>
              </a:rPr>
              <a:t>2. Enhanced Preparedness: Promotes readiness and resilience by implementing preventive measures and training programs for communities.  </a:t>
            </a:r>
          </a:p>
          <a:p>
            <a:r>
              <a:rPr lang="en-IN" sz="1600">
                <a:solidFill>
                  <a:srgbClr val="000000"/>
                </a:solidFill>
              </a:rPr>
              <a:t>3. Improved Coordination: Ensures seamless collaboration between rescue teams, authorities, and technology for faster and more organized recovery efforts.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564</Words>
  <Application>Microsoft Office PowerPoint</Application>
  <PresentationFormat>On-screen Show (16:9)</PresentationFormat>
  <Paragraphs>55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Simple Light</vt:lpstr>
      <vt:lpstr>PowerPoint Presentation</vt:lpstr>
      <vt:lpstr>PowerPoint Presentation</vt:lpstr>
      <vt:lpstr>OBJECTIVE</vt:lpstr>
      <vt:lpstr>PowerPoint Presentation</vt:lpstr>
      <vt:lpstr>   PROBLEM STATEMENT</vt:lpstr>
      <vt:lpstr>i</vt:lpstr>
      <vt:lpstr>PowerPoint Presentation</vt:lpstr>
      <vt:lpstr>PowerPoint Presentation</vt:lpstr>
      <vt:lpstr>MERITS </vt:lpstr>
      <vt:lpstr>  RESULT AND DISCUSSION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VIJESH S S</dc:creator>
  <cp:lastModifiedBy>Sherwin B</cp:lastModifiedBy>
  <cp:revision>1</cp:revision>
  <dcterms:created xsi:type="dcterms:W3CDTF">2024-12-01T16:28:38Z</dcterms:created>
  <dcterms:modified xsi:type="dcterms:W3CDTF">2024-12-03T07:31:04Z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e46a45314c634709a15d27c9a798f1af</vt:lpwstr>
  </property>
</Properties>
</file>