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dirty="0"/>
              <a:t>𝗦𝗧𝗨𝗗𝗘𝗡𝗧 :   </a:t>
            </a:r>
            <a:r>
              <a:rPr lang="en-IN" sz="2000" b="1"/>
              <a:t>𝗥𝗢𝗛𝗜𝗡𝗜 B</a:t>
            </a:r>
            <a:endParaRPr lang="en-IN" sz="2000" b="1" dirty="0"/>
          </a:p>
          <a:p>
            <a:pPr lvl="5"/>
            <a:r>
              <a:rPr lang="en-IN" sz="2000" b="1" dirty="0"/>
              <a:t>𝗥𝗘𝗚𝗜𝗦𝗧𝗘𝗥 𝗡𝗢 𝗔𝗡𝗗 𝗡𝗠𝗜𝗗 :  autunm1703212405451</a:t>
            </a:r>
          </a:p>
          <a:p>
            <a:pPr lvl="5"/>
            <a:r>
              <a:rPr lang="en-IN" sz="2000" b="1" dirty="0"/>
              <a:t>𝗗𝗘𝗣𝗔𝗥𝗧𝗠𝗘𝗡𝗧 : 𝗕𝗖𝗔</a:t>
            </a:r>
          </a:p>
          <a:p>
            <a:pPr lvl="5"/>
            <a:r>
              <a:rPr lang="en-IN" sz="2000" b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dirty="0"/>
              <a:t>                       𝗨𝗡𝗜𝗩𝗘𝗥𝗦𝗜𝗧𝗬 𝗢𝗙 𝗠𝗔𝗗𝗥𝗔𝗦.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7906D97-F4C1-04FB-51A1-203B9E3B03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23735" y="2926052"/>
            <a:ext cx="1956858" cy="2935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F99F8FE-FD8D-EAED-5376-7783A0BF9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705" y="2926052"/>
            <a:ext cx="2038856" cy="291562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227C-BD91-E6B6-B21E-1FC9C15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  𝕮𝖔𝖓𝖈𝖑𝖚𝖘𝖎𝖔𝖓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BA9C-1821-DF5A-630A-CAF3E821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2" y="3310964"/>
            <a:ext cx="10379655" cy="1721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The project “</a:t>
            </a:r>
            <a:r>
              <a:rPr lang="en-IN" b="1" dirty="0"/>
              <a:t>Interactive Digital Portfolio using HTML, CSS &amp; JavaScript “</a:t>
            </a:r>
            <a:r>
              <a:rPr lang="en-IN" dirty="0"/>
              <a:t>  successfully demonstrates how front-end  Web Technologies  can be used to create a dynamic and professional portfolio.</a:t>
            </a:r>
          </a:p>
          <a:p>
            <a:r>
              <a:rPr lang="en-IN" dirty="0"/>
              <a:t> it provides and </a:t>
            </a:r>
            <a:r>
              <a:rPr lang="en-IN" b="1" dirty="0"/>
              <a:t>interactive alternate </a:t>
            </a:r>
            <a:r>
              <a:rPr lang="en-IN" dirty="0"/>
              <a:t>to traditional resumes.</a:t>
            </a:r>
          </a:p>
          <a:p>
            <a:r>
              <a:rPr lang="en-IN" dirty="0"/>
              <a:t> the portfolio effectively highlights personal details, education , and resume download option in a User-friendly manner.</a:t>
            </a:r>
          </a:p>
          <a:p>
            <a:r>
              <a:rPr lang="en-IN" dirty="0"/>
              <a:t> the use of</a:t>
            </a:r>
            <a:r>
              <a:rPr lang="en-IN" b="1" dirty="0"/>
              <a:t> HTML for structure, CSS styling, and JavaScript for interactivity</a:t>
            </a:r>
            <a:r>
              <a:rPr lang="en-IN" dirty="0"/>
              <a:t> makes the project both technically sound and visually obtaining happily appealing.</a:t>
            </a:r>
          </a:p>
          <a:p>
            <a:r>
              <a:rPr lang="en-IN" dirty="0"/>
              <a:t> This project show cases the student’s</a:t>
            </a:r>
            <a:r>
              <a:rPr lang="en-IN" b="1" dirty="0"/>
              <a:t>  creativity, technical knowledge, and presentation skills,</a:t>
            </a:r>
            <a:r>
              <a:rPr lang="en-IN" dirty="0"/>
              <a:t> making it a valuable tool for academic and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1142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  <vt:lpstr>                          𝕮𝖔𝖓𝖈𝖑𝖚𝖘𝖎𝖔𝖓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rohinibalasundaram285@gmail.com</cp:lastModifiedBy>
  <cp:revision>8</cp:revision>
  <dcterms:created xsi:type="dcterms:W3CDTF">2025-09-06T08:07:40Z</dcterms:created>
  <dcterms:modified xsi:type="dcterms:W3CDTF">2025-09-07T05:12:13Z</dcterms:modified>
</cp:coreProperties>
</file>