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3" r:id="rId8"/>
    <p:sldId id="264" r:id="rId9"/>
    <p:sldId id="265" r:id="rId10"/>
    <p:sldId id="283" r:id="rId11"/>
    <p:sldId id="267" r:id="rId12"/>
    <p:sldId id="268" r:id="rId13"/>
    <p:sldId id="284" r:id="rId14"/>
    <p:sldId id="286" r:id="rId15"/>
    <p:sldId id="285" r:id="rId16"/>
    <p:sldId id="270" r:id="rId17"/>
    <p:sldId id="272" r:id="rId18"/>
    <p:sldId id="276" r:id="rId19"/>
    <p:sldId id="277" r:id="rId20"/>
    <p:sldId id="278" r:id="rId21"/>
    <p:sldId id="279" r:id="rId22"/>
    <p:sldId id="280" r:id="rId23"/>
    <p:sldId id="287" r:id="rId24"/>
    <p:sldId id="288"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4B551-702C-441B-A99F-B40A96FEAF9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90432477-F38E-42F8-BDE0-A3FEA39D3902}">
      <dgm:prSet/>
      <dgm:spPr/>
      <dgm:t>
        <a:bodyPr/>
        <a:lstStyle/>
        <a:p>
          <a:r>
            <a:rPr lang="en-US" b="1" i="0" dirty="0"/>
            <a:t>Description:</a:t>
          </a:r>
          <a:endParaRPr lang="en-IN" dirty="0"/>
        </a:p>
      </dgm:t>
    </dgm:pt>
    <dgm:pt modelId="{63726DFE-3265-4F94-BDF3-D96372D551FF}" type="parTrans" cxnId="{7823380D-3558-452C-A491-04E9462B9607}">
      <dgm:prSet/>
      <dgm:spPr/>
      <dgm:t>
        <a:bodyPr/>
        <a:lstStyle/>
        <a:p>
          <a:endParaRPr lang="en-IN"/>
        </a:p>
      </dgm:t>
    </dgm:pt>
    <dgm:pt modelId="{3BA49A8C-D436-4351-875E-D00E72EC57B1}" type="sibTrans" cxnId="{7823380D-3558-452C-A491-04E9462B9607}">
      <dgm:prSet/>
      <dgm:spPr/>
      <dgm:t>
        <a:bodyPr/>
        <a:lstStyle/>
        <a:p>
          <a:endParaRPr lang="en-IN"/>
        </a:p>
      </dgm:t>
    </dgm:pt>
    <dgm:pt modelId="{25881D78-F5B9-49C6-9395-4B1E3656B7DC}">
      <dgm:prSet/>
      <dgm:spPr/>
      <dgm:t>
        <a:bodyPr/>
        <a:lstStyle/>
        <a:p>
          <a:r>
            <a:rPr lang="en-US" b="1" i="0" dirty="0"/>
            <a:t>I</a:t>
          </a:r>
          <a:r>
            <a:rPr lang="en-US" b="0" i="0" dirty="0"/>
            <a:t>n this notebook, The objective of this project is to develop a predictive model that accurately estimates house prices based on various property attributes. .</a:t>
          </a:r>
          <a:endParaRPr lang="en-IN" dirty="0"/>
        </a:p>
      </dgm:t>
    </dgm:pt>
    <dgm:pt modelId="{AD988A64-9157-4FD0-8D4C-4B4FDDEBE3A9}" type="parTrans" cxnId="{79251B09-058F-4F15-B824-CCBDE022B51F}">
      <dgm:prSet/>
      <dgm:spPr/>
      <dgm:t>
        <a:bodyPr/>
        <a:lstStyle/>
        <a:p>
          <a:endParaRPr lang="en-IN"/>
        </a:p>
      </dgm:t>
    </dgm:pt>
    <dgm:pt modelId="{4970D14F-FA2A-4627-9EDE-46775EA8239C}" type="sibTrans" cxnId="{79251B09-058F-4F15-B824-CCBDE022B51F}">
      <dgm:prSet/>
      <dgm:spPr/>
      <dgm:t>
        <a:bodyPr/>
        <a:lstStyle/>
        <a:p>
          <a:endParaRPr lang="en-IN"/>
        </a:p>
      </dgm:t>
    </dgm:pt>
    <dgm:pt modelId="{E51DD95E-0536-4BD1-8C8E-0FD9D1EE79BB}">
      <dgm:prSet/>
      <dgm:spPr/>
      <dgm:t>
        <a:bodyPr/>
        <a:lstStyle/>
        <a:p>
          <a:r>
            <a:rPr lang="en-US" b="0" i="0" dirty="0"/>
            <a:t>The dataset we are going to use is the House Price Prediction dataset from Kaggle which contains about 50,000 rows and 6 features.</a:t>
          </a:r>
          <a:endParaRPr lang="en-IN" dirty="0"/>
        </a:p>
      </dgm:t>
    </dgm:pt>
    <dgm:pt modelId="{38F10618-AFAA-48B6-87EF-FF46E325DC82}" type="parTrans" cxnId="{E3FD16F4-6435-4E75-91FA-DE5B15C6CCD0}">
      <dgm:prSet/>
      <dgm:spPr/>
      <dgm:t>
        <a:bodyPr/>
        <a:lstStyle/>
        <a:p>
          <a:endParaRPr lang="en-IN"/>
        </a:p>
      </dgm:t>
    </dgm:pt>
    <dgm:pt modelId="{0BAF728B-6972-4032-991E-7EE4590BB543}" type="sibTrans" cxnId="{E3FD16F4-6435-4E75-91FA-DE5B15C6CCD0}">
      <dgm:prSet/>
      <dgm:spPr/>
      <dgm:t>
        <a:bodyPr/>
        <a:lstStyle/>
        <a:p>
          <a:endParaRPr lang="en-IN"/>
        </a:p>
      </dgm:t>
    </dgm:pt>
    <dgm:pt modelId="{D8F4CCC1-5AF9-441D-B0F5-9A3DE74DA4A6}">
      <dgm:prSet/>
      <dgm:spPr/>
      <dgm:t>
        <a:bodyPr/>
        <a:lstStyle/>
        <a:p>
          <a:r>
            <a:rPr lang="en-US" b="0" i="0" dirty="0"/>
            <a:t>This project focuses on developing a predictive model for house prices using various machine learning algorithms.</a:t>
          </a:r>
          <a:endParaRPr lang="en-IN" dirty="0"/>
        </a:p>
      </dgm:t>
    </dgm:pt>
    <dgm:pt modelId="{FC60FB74-AB25-4650-B07D-785AAF420712}" type="parTrans" cxnId="{9EA5A269-C060-422C-9D23-E2C9E84236A8}">
      <dgm:prSet/>
      <dgm:spPr/>
    </dgm:pt>
    <dgm:pt modelId="{38DF124B-FBF8-43E4-AFE9-C82CA72E3454}" type="sibTrans" cxnId="{9EA5A269-C060-422C-9D23-E2C9E84236A8}">
      <dgm:prSet/>
      <dgm:spPr/>
    </dgm:pt>
    <dgm:pt modelId="{6C1C4E02-705D-4DA5-A87C-CD2FA0513711}" type="pres">
      <dgm:prSet presAssocID="{EB14B551-702C-441B-A99F-B40A96FEAF9B}" presName="linearFlow" presStyleCnt="0">
        <dgm:presLayoutVars>
          <dgm:dir/>
          <dgm:resizeHandles val="exact"/>
        </dgm:presLayoutVars>
      </dgm:prSet>
      <dgm:spPr/>
    </dgm:pt>
    <dgm:pt modelId="{870709C4-04BB-43C2-9E0D-0F950F2590B4}" type="pres">
      <dgm:prSet presAssocID="{90432477-F38E-42F8-BDE0-A3FEA39D3902}" presName="composite" presStyleCnt="0"/>
      <dgm:spPr/>
    </dgm:pt>
    <dgm:pt modelId="{8444DB72-4B14-4D3B-BA80-1B8D49E9AE4A}" type="pres">
      <dgm:prSet presAssocID="{90432477-F38E-42F8-BDE0-A3FEA39D3902}" presName="imgShp" presStyleLbl="fgImgPlace1" presStyleIdx="0" presStyleCnt="1"/>
      <dgm:spPr>
        <a:blipFill>
          <a:blip xmlns:r="http://schemas.openxmlformats.org/officeDocument/2006/relationships" r:embed="rId1"/>
          <a:srcRect/>
          <a:stretch>
            <a:fillRect l="-26000" r="-26000"/>
          </a:stretch>
        </a:blipFill>
      </dgm:spPr>
    </dgm:pt>
    <dgm:pt modelId="{F8DFF55B-1C23-4BD0-9AC8-C62BBE928D25}" type="pres">
      <dgm:prSet presAssocID="{90432477-F38E-42F8-BDE0-A3FEA39D3902}" presName="txShp" presStyleLbl="node1" presStyleIdx="0" presStyleCnt="1" custScaleX="121043" custScaleY="119518">
        <dgm:presLayoutVars>
          <dgm:bulletEnabled val="1"/>
        </dgm:presLayoutVars>
      </dgm:prSet>
      <dgm:spPr/>
    </dgm:pt>
  </dgm:ptLst>
  <dgm:cxnLst>
    <dgm:cxn modelId="{D8F17704-A0C3-41EB-96EE-01347C02359D}" type="presOf" srcId="{D8F4CCC1-5AF9-441D-B0F5-9A3DE74DA4A6}" destId="{F8DFF55B-1C23-4BD0-9AC8-C62BBE928D25}" srcOrd="0" destOrd="3" presId="urn:microsoft.com/office/officeart/2005/8/layout/vList3"/>
    <dgm:cxn modelId="{79251B09-058F-4F15-B824-CCBDE022B51F}" srcId="{90432477-F38E-42F8-BDE0-A3FEA39D3902}" destId="{25881D78-F5B9-49C6-9395-4B1E3656B7DC}" srcOrd="0" destOrd="0" parTransId="{AD988A64-9157-4FD0-8D4C-4B4FDDEBE3A9}" sibTransId="{4970D14F-FA2A-4627-9EDE-46775EA8239C}"/>
    <dgm:cxn modelId="{7823380D-3558-452C-A491-04E9462B9607}" srcId="{EB14B551-702C-441B-A99F-B40A96FEAF9B}" destId="{90432477-F38E-42F8-BDE0-A3FEA39D3902}" srcOrd="0" destOrd="0" parTransId="{63726DFE-3265-4F94-BDF3-D96372D551FF}" sibTransId="{3BA49A8C-D436-4351-875E-D00E72EC57B1}"/>
    <dgm:cxn modelId="{61693F27-56AE-4E39-8204-4EB06391CD5D}" type="presOf" srcId="{E51DD95E-0536-4BD1-8C8E-0FD9D1EE79BB}" destId="{F8DFF55B-1C23-4BD0-9AC8-C62BBE928D25}" srcOrd="0" destOrd="2" presId="urn:microsoft.com/office/officeart/2005/8/layout/vList3"/>
    <dgm:cxn modelId="{9EA5A269-C060-422C-9D23-E2C9E84236A8}" srcId="{90432477-F38E-42F8-BDE0-A3FEA39D3902}" destId="{D8F4CCC1-5AF9-441D-B0F5-9A3DE74DA4A6}" srcOrd="2" destOrd="0" parTransId="{FC60FB74-AB25-4650-B07D-785AAF420712}" sibTransId="{38DF124B-FBF8-43E4-AFE9-C82CA72E3454}"/>
    <dgm:cxn modelId="{33F16195-451A-454A-A984-5AC936BC53DB}" type="presOf" srcId="{25881D78-F5B9-49C6-9395-4B1E3656B7DC}" destId="{F8DFF55B-1C23-4BD0-9AC8-C62BBE928D25}" srcOrd="0" destOrd="1" presId="urn:microsoft.com/office/officeart/2005/8/layout/vList3"/>
    <dgm:cxn modelId="{695C98F1-7ABE-481B-AD6E-5CCC3DB9924D}" type="presOf" srcId="{90432477-F38E-42F8-BDE0-A3FEA39D3902}" destId="{F8DFF55B-1C23-4BD0-9AC8-C62BBE928D25}" srcOrd="0" destOrd="0" presId="urn:microsoft.com/office/officeart/2005/8/layout/vList3"/>
    <dgm:cxn modelId="{E3FD16F4-6435-4E75-91FA-DE5B15C6CCD0}" srcId="{90432477-F38E-42F8-BDE0-A3FEA39D3902}" destId="{E51DD95E-0536-4BD1-8C8E-0FD9D1EE79BB}" srcOrd="1" destOrd="0" parTransId="{38F10618-AFAA-48B6-87EF-FF46E325DC82}" sibTransId="{0BAF728B-6972-4032-991E-7EE4590BB543}"/>
    <dgm:cxn modelId="{B9C86BFF-8487-471C-AAF1-A0D392525DD9}" type="presOf" srcId="{EB14B551-702C-441B-A99F-B40A96FEAF9B}" destId="{6C1C4E02-705D-4DA5-A87C-CD2FA0513711}" srcOrd="0" destOrd="0" presId="urn:microsoft.com/office/officeart/2005/8/layout/vList3"/>
    <dgm:cxn modelId="{6D1EF4B8-A7DA-45EF-8E68-F32A9A6552BB}" type="presParOf" srcId="{6C1C4E02-705D-4DA5-A87C-CD2FA0513711}" destId="{870709C4-04BB-43C2-9E0D-0F950F2590B4}" srcOrd="0" destOrd="0" presId="urn:microsoft.com/office/officeart/2005/8/layout/vList3"/>
    <dgm:cxn modelId="{4A064042-FAD4-446F-9FA9-955F564B907C}" type="presParOf" srcId="{870709C4-04BB-43C2-9E0D-0F950F2590B4}" destId="{8444DB72-4B14-4D3B-BA80-1B8D49E9AE4A}" srcOrd="0" destOrd="0" presId="urn:microsoft.com/office/officeart/2005/8/layout/vList3"/>
    <dgm:cxn modelId="{3309BA18-FFC3-4D89-ADBB-ED44E71BDAA4}" type="presParOf" srcId="{870709C4-04BB-43C2-9E0D-0F950F2590B4}" destId="{F8DFF55B-1C23-4BD0-9AC8-C62BBE928D2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56B5FD-4C46-442E-AFB3-292D8E813DA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59222386-4B54-4276-BE52-71FB0120839D}" type="pres">
      <dgm:prSet presAssocID="{0056B5FD-4C46-442E-AFB3-292D8E813DA9}" presName="Name0" presStyleCnt="0">
        <dgm:presLayoutVars>
          <dgm:dir/>
          <dgm:resizeHandles val="exact"/>
        </dgm:presLayoutVars>
      </dgm:prSet>
      <dgm:spPr/>
    </dgm:pt>
  </dgm:ptLst>
  <dgm:cxnLst>
    <dgm:cxn modelId="{A764E355-8918-4FBB-8B0C-741E36073AD8}" type="presOf" srcId="{0056B5FD-4C46-442E-AFB3-292D8E813DA9}" destId="{59222386-4B54-4276-BE52-71FB0120839D}"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5F57918-991F-48E0-BDBD-1479472F721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6C3CDAE-86A3-4E44-BAFB-D73C790550D3}">
      <dgm:prSet custT="1"/>
      <dgm:spPr/>
      <dgm:t>
        <a:bodyPr/>
        <a:lstStyle/>
        <a:p>
          <a:r>
            <a:rPr lang="en-IN" sz="4400" b="0" i="0" dirty="0"/>
            <a:t>Step 2.1:Visualization</a:t>
          </a:r>
          <a:endParaRPr lang="en-IN" sz="4400" dirty="0"/>
        </a:p>
      </dgm:t>
    </dgm:pt>
    <dgm:pt modelId="{621061AD-8BD5-4100-84B2-A2270B5A0BB5}" type="parTrans" cxnId="{1204AF6A-B44A-4F04-8083-14A871EE6084}">
      <dgm:prSet/>
      <dgm:spPr/>
      <dgm:t>
        <a:bodyPr/>
        <a:lstStyle/>
        <a:p>
          <a:endParaRPr lang="en-IN"/>
        </a:p>
      </dgm:t>
    </dgm:pt>
    <dgm:pt modelId="{173A3405-E055-4E5C-A627-4800F22739DE}" type="sibTrans" cxnId="{1204AF6A-B44A-4F04-8083-14A871EE6084}">
      <dgm:prSet/>
      <dgm:spPr/>
      <dgm:t>
        <a:bodyPr/>
        <a:lstStyle/>
        <a:p>
          <a:endParaRPr lang="en-IN"/>
        </a:p>
      </dgm:t>
    </dgm:pt>
    <dgm:pt modelId="{925200E1-0F87-4B90-AFD9-FF8829FA2E17}" type="pres">
      <dgm:prSet presAssocID="{55F57918-991F-48E0-BDBD-1479472F7214}" presName="linear" presStyleCnt="0">
        <dgm:presLayoutVars>
          <dgm:animLvl val="lvl"/>
          <dgm:resizeHandles val="exact"/>
        </dgm:presLayoutVars>
      </dgm:prSet>
      <dgm:spPr/>
    </dgm:pt>
    <dgm:pt modelId="{4E931B96-35DB-46BD-8EDC-92099C570647}" type="pres">
      <dgm:prSet presAssocID="{26C3CDAE-86A3-4E44-BAFB-D73C790550D3}" presName="parentText" presStyleLbl="node1" presStyleIdx="0" presStyleCnt="1">
        <dgm:presLayoutVars>
          <dgm:chMax val="0"/>
          <dgm:bulletEnabled val="1"/>
        </dgm:presLayoutVars>
      </dgm:prSet>
      <dgm:spPr/>
    </dgm:pt>
  </dgm:ptLst>
  <dgm:cxnLst>
    <dgm:cxn modelId="{05B81827-AC2B-4D22-BDCE-46441C456EAF}" type="presOf" srcId="{55F57918-991F-48E0-BDBD-1479472F7214}" destId="{925200E1-0F87-4B90-AFD9-FF8829FA2E17}" srcOrd="0" destOrd="0" presId="urn:microsoft.com/office/officeart/2005/8/layout/vList2"/>
    <dgm:cxn modelId="{1204AF6A-B44A-4F04-8083-14A871EE6084}" srcId="{55F57918-991F-48E0-BDBD-1479472F7214}" destId="{26C3CDAE-86A3-4E44-BAFB-D73C790550D3}" srcOrd="0" destOrd="0" parTransId="{621061AD-8BD5-4100-84B2-A2270B5A0BB5}" sibTransId="{173A3405-E055-4E5C-A627-4800F22739DE}"/>
    <dgm:cxn modelId="{B65B04D8-88E5-4AB7-A969-EE5F79305832}" type="presOf" srcId="{26C3CDAE-86A3-4E44-BAFB-D73C790550D3}" destId="{4E931B96-35DB-46BD-8EDC-92099C570647}" srcOrd="0" destOrd="0" presId="urn:microsoft.com/office/officeart/2005/8/layout/vList2"/>
    <dgm:cxn modelId="{A1828D63-F3E4-4B17-9AF7-E1BA1BFF2C22}" type="presParOf" srcId="{925200E1-0F87-4B90-AFD9-FF8829FA2E17}" destId="{4E931B96-35DB-46BD-8EDC-92099C57064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91916E-6F86-4D48-8E9B-A0B760F561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270D4B2-B368-454D-AA93-309B29D9372C}">
      <dgm:prSet custT="1"/>
      <dgm:spPr/>
      <dgm:t>
        <a:bodyPr/>
        <a:lstStyle/>
        <a:p>
          <a:r>
            <a:rPr lang="en-US" sz="3500" b="0" i="0" dirty="0">
              <a:latin typeface="+mn-lt"/>
            </a:rPr>
            <a:t>step </a:t>
          </a:r>
          <a:r>
            <a:rPr lang="en-US" sz="2400" b="0" i="0" dirty="0">
              <a:latin typeface="+mn-lt"/>
            </a:rPr>
            <a:t>2.3</a:t>
          </a:r>
          <a:r>
            <a:rPr lang="en-US" sz="3500" b="0" i="0" dirty="0">
              <a:latin typeface="+mn-lt"/>
            </a:rPr>
            <a:t>: Using Label Encoder for converting category data into numeric</a:t>
          </a:r>
          <a:endParaRPr lang="en-IN" sz="3500" dirty="0">
            <a:latin typeface="+mn-lt"/>
          </a:endParaRPr>
        </a:p>
      </dgm:t>
    </dgm:pt>
    <dgm:pt modelId="{1EE9E31D-D9FA-4B8E-B9AF-0D6607EFB231}" type="parTrans" cxnId="{5BECAFD6-E03E-4FFE-9B21-EC5827AA7E67}">
      <dgm:prSet/>
      <dgm:spPr/>
      <dgm:t>
        <a:bodyPr/>
        <a:lstStyle/>
        <a:p>
          <a:endParaRPr lang="en-IN"/>
        </a:p>
      </dgm:t>
    </dgm:pt>
    <dgm:pt modelId="{B8F00AEF-E688-481F-822B-7D7F7C0C96F6}" type="sibTrans" cxnId="{5BECAFD6-E03E-4FFE-9B21-EC5827AA7E67}">
      <dgm:prSet/>
      <dgm:spPr/>
      <dgm:t>
        <a:bodyPr/>
        <a:lstStyle/>
        <a:p>
          <a:endParaRPr lang="en-IN"/>
        </a:p>
      </dgm:t>
    </dgm:pt>
    <dgm:pt modelId="{3723CDC9-3B87-4470-B214-2A9B0EFED2F3}" type="pres">
      <dgm:prSet presAssocID="{5491916E-6F86-4D48-8E9B-A0B760F56171}" presName="linear" presStyleCnt="0">
        <dgm:presLayoutVars>
          <dgm:animLvl val="lvl"/>
          <dgm:resizeHandles val="exact"/>
        </dgm:presLayoutVars>
      </dgm:prSet>
      <dgm:spPr/>
    </dgm:pt>
    <dgm:pt modelId="{02F689F6-7787-401D-B875-CFC691E7A02D}" type="pres">
      <dgm:prSet presAssocID="{3270D4B2-B368-454D-AA93-309B29D9372C}" presName="parentText" presStyleLbl="node1" presStyleIdx="0" presStyleCnt="1" custLinFactNeighborX="6417" custLinFactNeighborY="-10451">
        <dgm:presLayoutVars>
          <dgm:chMax val="0"/>
          <dgm:bulletEnabled val="1"/>
        </dgm:presLayoutVars>
      </dgm:prSet>
      <dgm:spPr/>
    </dgm:pt>
  </dgm:ptLst>
  <dgm:cxnLst>
    <dgm:cxn modelId="{81CFB824-59A1-43FF-8A39-A2C621B258F7}" type="presOf" srcId="{5491916E-6F86-4D48-8E9B-A0B760F56171}" destId="{3723CDC9-3B87-4470-B214-2A9B0EFED2F3}" srcOrd="0" destOrd="0" presId="urn:microsoft.com/office/officeart/2005/8/layout/vList2"/>
    <dgm:cxn modelId="{5BECAFD6-E03E-4FFE-9B21-EC5827AA7E67}" srcId="{5491916E-6F86-4D48-8E9B-A0B760F56171}" destId="{3270D4B2-B368-454D-AA93-309B29D9372C}" srcOrd="0" destOrd="0" parTransId="{1EE9E31D-D9FA-4B8E-B9AF-0D6607EFB231}" sibTransId="{B8F00AEF-E688-481F-822B-7D7F7C0C96F6}"/>
    <dgm:cxn modelId="{24F719E2-40FE-402D-87BB-90D05EF976C1}" type="presOf" srcId="{3270D4B2-B368-454D-AA93-309B29D9372C}" destId="{02F689F6-7787-401D-B875-CFC691E7A02D}" srcOrd="0" destOrd="0" presId="urn:microsoft.com/office/officeart/2005/8/layout/vList2"/>
    <dgm:cxn modelId="{77A6CAE4-7E67-4EDB-A796-AB4441CC287C}" type="presParOf" srcId="{3723CDC9-3B87-4470-B214-2A9B0EFED2F3}" destId="{02F689F6-7787-401D-B875-CFC691E7A0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55FA6B-EA21-4B9D-8721-5EC98DEF08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0FCC75C-02AA-47B6-9519-65A80D81977E}">
      <dgm:prSet/>
      <dgm:spPr/>
      <dgm:t>
        <a:bodyPr/>
        <a:lstStyle/>
        <a:p>
          <a:r>
            <a:rPr lang="en-US" b="0" i="0" dirty="0"/>
            <a:t>step 2.5: </a:t>
          </a:r>
          <a:r>
            <a:rPr lang="en-US" b="1" i="0" dirty="0"/>
            <a:t>Creating dependent and independent variable</a:t>
          </a:r>
          <a:endParaRPr lang="en-IN" dirty="0"/>
        </a:p>
      </dgm:t>
    </dgm:pt>
    <dgm:pt modelId="{93E94CBA-9ECB-4027-85E1-652737F8A352}" type="parTrans" cxnId="{8E4F4FF7-F14D-49AD-A123-3A2DCAB694BC}">
      <dgm:prSet/>
      <dgm:spPr/>
      <dgm:t>
        <a:bodyPr/>
        <a:lstStyle/>
        <a:p>
          <a:endParaRPr lang="en-IN"/>
        </a:p>
      </dgm:t>
    </dgm:pt>
    <dgm:pt modelId="{E4199B7C-E41E-4FE5-B59F-CF862B9D4F6F}" type="sibTrans" cxnId="{8E4F4FF7-F14D-49AD-A123-3A2DCAB694BC}">
      <dgm:prSet/>
      <dgm:spPr/>
      <dgm:t>
        <a:bodyPr/>
        <a:lstStyle/>
        <a:p>
          <a:endParaRPr lang="en-IN"/>
        </a:p>
      </dgm:t>
    </dgm:pt>
    <dgm:pt modelId="{77F52FFD-98DD-47F3-846E-07E6DEBC1B7D}" type="pres">
      <dgm:prSet presAssocID="{7755FA6B-EA21-4B9D-8721-5EC98DEF0816}" presName="linear" presStyleCnt="0">
        <dgm:presLayoutVars>
          <dgm:animLvl val="lvl"/>
          <dgm:resizeHandles val="exact"/>
        </dgm:presLayoutVars>
      </dgm:prSet>
      <dgm:spPr/>
    </dgm:pt>
    <dgm:pt modelId="{F01F3F1C-4C1C-49DF-80B6-66A13EC461FB}" type="pres">
      <dgm:prSet presAssocID="{A0FCC75C-02AA-47B6-9519-65A80D81977E}" presName="parentText" presStyleLbl="node1" presStyleIdx="0" presStyleCnt="1">
        <dgm:presLayoutVars>
          <dgm:chMax val="0"/>
          <dgm:bulletEnabled val="1"/>
        </dgm:presLayoutVars>
      </dgm:prSet>
      <dgm:spPr/>
    </dgm:pt>
  </dgm:ptLst>
  <dgm:cxnLst>
    <dgm:cxn modelId="{6423D43F-3EBE-483A-82C7-46EEB16E7588}" type="presOf" srcId="{7755FA6B-EA21-4B9D-8721-5EC98DEF0816}" destId="{77F52FFD-98DD-47F3-846E-07E6DEBC1B7D}" srcOrd="0" destOrd="0" presId="urn:microsoft.com/office/officeart/2005/8/layout/vList2"/>
    <dgm:cxn modelId="{81802CB4-F6C0-4B83-A65E-3355801F8A99}" type="presOf" srcId="{A0FCC75C-02AA-47B6-9519-65A80D81977E}" destId="{F01F3F1C-4C1C-49DF-80B6-66A13EC461FB}" srcOrd="0" destOrd="0" presId="urn:microsoft.com/office/officeart/2005/8/layout/vList2"/>
    <dgm:cxn modelId="{8E4F4FF7-F14D-49AD-A123-3A2DCAB694BC}" srcId="{7755FA6B-EA21-4B9D-8721-5EC98DEF0816}" destId="{A0FCC75C-02AA-47B6-9519-65A80D81977E}" srcOrd="0" destOrd="0" parTransId="{93E94CBA-9ECB-4027-85E1-652737F8A352}" sibTransId="{E4199B7C-E41E-4FE5-B59F-CF862B9D4F6F}"/>
    <dgm:cxn modelId="{218AA592-7E66-42AA-B342-0F2E928ADD30}" type="presParOf" srcId="{77F52FFD-98DD-47F3-846E-07E6DEBC1B7D}" destId="{F01F3F1C-4C1C-49DF-80B6-66A13EC461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391A558-FCEC-4027-BCFB-BB7A0383A8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E5C4A048-1F71-4458-9455-A463E16946D8}">
      <dgm:prSet custT="1"/>
      <dgm:spPr/>
      <dgm:t>
        <a:bodyPr/>
        <a:lstStyle/>
        <a:p>
          <a:r>
            <a:rPr lang="en-IN" sz="2800" dirty="0"/>
            <a:t>step 3: Model Evaluation</a:t>
          </a:r>
        </a:p>
      </dgm:t>
    </dgm:pt>
    <dgm:pt modelId="{EE0040E9-2856-4826-BB73-56DE7C0C9F9D}" type="parTrans" cxnId="{5F6B5E44-32C4-4DA1-94A2-A77214AE0950}">
      <dgm:prSet/>
      <dgm:spPr/>
      <dgm:t>
        <a:bodyPr/>
        <a:lstStyle/>
        <a:p>
          <a:endParaRPr lang="en-IN"/>
        </a:p>
      </dgm:t>
    </dgm:pt>
    <dgm:pt modelId="{AFA1349A-545F-45FA-B453-3890A9B49E48}" type="sibTrans" cxnId="{5F6B5E44-32C4-4DA1-94A2-A77214AE0950}">
      <dgm:prSet/>
      <dgm:spPr/>
      <dgm:t>
        <a:bodyPr/>
        <a:lstStyle/>
        <a:p>
          <a:endParaRPr lang="en-IN"/>
        </a:p>
      </dgm:t>
    </dgm:pt>
    <dgm:pt modelId="{7314D30C-2C7C-4F60-AB52-F5C17584C618}" type="pres">
      <dgm:prSet presAssocID="{4391A558-FCEC-4027-BCFB-BB7A0383A8D8}" presName="linear" presStyleCnt="0">
        <dgm:presLayoutVars>
          <dgm:animLvl val="lvl"/>
          <dgm:resizeHandles val="exact"/>
        </dgm:presLayoutVars>
      </dgm:prSet>
      <dgm:spPr/>
    </dgm:pt>
    <dgm:pt modelId="{308F654B-AD12-4509-8B9B-1732602BDC19}" type="pres">
      <dgm:prSet presAssocID="{E5C4A048-1F71-4458-9455-A463E16946D8}" presName="parentText" presStyleLbl="node1" presStyleIdx="0" presStyleCnt="1">
        <dgm:presLayoutVars>
          <dgm:chMax val="0"/>
          <dgm:bulletEnabled val="1"/>
        </dgm:presLayoutVars>
      </dgm:prSet>
      <dgm:spPr/>
    </dgm:pt>
  </dgm:ptLst>
  <dgm:cxnLst>
    <dgm:cxn modelId="{7E53A008-27C9-4281-B8EB-FE2FA6D7D726}" type="presOf" srcId="{E5C4A048-1F71-4458-9455-A463E16946D8}" destId="{308F654B-AD12-4509-8B9B-1732602BDC19}" srcOrd="0" destOrd="0" presId="urn:microsoft.com/office/officeart/2005/8/layout/vList2"/>
    <dgm:cxn modelId="{57680734-778F-48DF-9288-D4DEC6C80D60}" type="presOf" srcId="{4391A558-FCEC-4027-BCFB-BB7A0383A8D8}" destId="{7314D30C-2C7C-4F60-AB52-F5C17584C618}" srcOrd="0" destOrd="0" presId="urn:microsoft.com/office/officeart/2005/8/layout/vList2"/>
    <dgm:cxn modelId="{5F6B5E44-32C4-4DA1-94A2-A77214AE0950}" srcId="{4391A558-FCEC-4027-BCFB-BB7A0383A8D8}" destId="{E5C4A048-1F71-4458-9455-A463E16946D8}" srcOrd="0" destOrd="0" parTransId="{EE0040E9-2856-4826-BB73-56DE7C0C9F9D}" sibTransId="{AFA1349A-545F-45FA-B453-3890A9B49E48}"/>
    <dgm:cxn modelId="{3DF0D6B9-01C4-474F-9F23-06FC05922E39}" type="presParOf" srcId="{7314D30C-2C7C-4F60-AB52-F5C17584C618}" destId="{308F654B-AD12-4509-8B9B-1732602BDC1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1534ACC-81E2-4B77-99A3-0241090383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D64B171-41A3-431F-A3E1-FF0E4203C7AD}" type="pres">
      <dgm:prSet presAssocID="{71534ACC-81E2-4B77-99A3-0241090383C6}" presName="linear" presStyleCnt="0">
        <dgm:presLayoutVars>
          <dgm:animLvl val="lvl"/>
          <dgm:resizeHandles val="exact"/>
        </dgm:presLayoutVars>
      </dgm:prSet>
      <dgm:spPr/>
    </dgm:pt>
  </dgm:ptLst>
  <dgm:cxnLst>
    <dgm:cxn modelId="{58FAFC21-D5B2-4EBA-90D9-C01F444CD7DC}" type="presOf" srcId="{71534ACC-81E2-4B77-99A3-0241090383C6}" destId="{5D64B171-41A3-431F-A3E1-FF0E4203C7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66018B3-F369-408C-9434-21D32552961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BA2978F2-8F37-417B-9DAB-17C6666E46A3}">
      <dgm:prSet/>
      <dgm:spPr/>
      <dgm:t>
        <a:bodyPr/>
        <a:lstStyle/>
        <a:p>
          <a:r>
            <a:rPr lang="en-US" dirty="0"/>
            <a:t>Conclusion:</a:t>
          </a:r>
          <a:endParaRPr lang="en-IN" dirty="0"/>
        </a:p>
      </dgm:t>
    </dgm:pt>
    <dgm:pt modelId="{F18E3537-FA66-4C09-A02B-5BECAA981E32}" type="parTrans" cxnId="{CFB6BF3B-38AE-48A8-BFE5-846B37EA8452}">
      <dgm:prSet/>
      <dgm:spPr/>
      <dgm:t>
        <a:bodyPr/>
        <a:lstStyle/>
        <a:p>
          <a:endParaRPr lang="en-IN"/>
        </a:p>
      </dgm:t>
    </dgm:pt>
    <dgm:pt modelId="{2B2D784F-12C9-45FA-9FA7-169C3107DF26}" type="sibTrans" cxnId="{CFB6BF3B-38AE-48A8-BFE5-846B37EA8452}">
      <dgm:prSet/>
      <dgm:spPr/>
      <dgm:t>
        <a:bodyPr/>
        <a:lstStyle/>
        <a:p>
          <a:endParaRPr lang="en-IN"/>
        </a:p>
      </dgm:t>
    </dgm:pt>
    <dgm:pt modelId="{780BBA20-49F6-4DB3-9CCC-8AFD04A3E102}">
      <dgm:prSet custT="1"/>
      <dgm:spPr/>
      <dgm:t>
        <a:bodyPr/>
        <a:lstStyle/>
        <a:p>
          <a:r>
            <a:rPr lang="en-US" sz="1400" dirty="0"/>
            <a:t>In this project, we build various models like </a:t>
          </a:r>
          <a:r>
            <a:rPr lang="en-US" sz="1400" b="0" i="0" dirty="0"/>
            <a:t>Linear Regression, Decision Tree, Random Forest Classifier, K-Nearest Neighbors (KNN) Regressor, Ridge Regression, Lasso Regression, and Support Vector Regressor.</a:t>
          </a:r>
          <a:endParaRPr lang="en-IN" sz="1400" dirty="0"/>
        </a:p>
      </dgm:t>
    </dgm:pt>
    <dgm:pt modelId="{6D868F97-ECBC-48DE-B422-467235CCA4C9}" type="parTrans" cxnId="{446EC403-038C-4A1D-92DF-7210D4A4357E}">
      <dgm:prSet/>
      <dgm:spPr/>
      <dgm:t>
        <a:bodyPr/>
        <a:lstStyle/>
        <a:p>
          <a:endParaRPr lang="en-IN"/>
        </a:p>
      </dgm:t>
    </dgm:pt>
    <dgm:pt modelId="{F1C2AE33-70A7-4E32-AD82-114385F0A197}" type="sibTrans" cxnId="{446EC403-038C-4A1D-92DF-7210D4A4357E}">
      <dgm:prSet/>
      <dgm:spPr/>
      <dgm:t>
        <a:bodyPr/>
        <a:lstStyle/>
        <a:p>
          <a:endParaRPr lang="en-IN"/>
        </a:p>
      </dgm:t>
    </dgm:pt>
    <dgm:pt modelId="{0D00010D-2E98-4828-B6AD-6586697D04C2}">
      <dgm:prSet custT="1"/>
      <dgm:spPr/>
      <dgm:t>
        <a:bodyPr/>
        <a:lstStyle/>
        <a:p>
          <a:r>
            <a:rPr lang="en-US" sz="1400" dirty="0"/>
            <a:t>A </a:t>
          </a:r>
          <a:r>
            <a:rPr lang="en-IN" sz="1400" b="0" i="0" dirty="0"/>
            <a:t>Ridge algorithm </a:t>
          </a:r>
          <a:r>
            <a:rPr lang="en-US" sz="1400" dirty="0"/>
            <a:t>gives the highest accuracy score of </a:t>
          </a:r>
          <a:r>
            <a:rPr lang="en-IN" sz="1400" b="0" i="0" dirty="0"/>
            <a:t>99.99570</a:t>
          </a:r>
          <a:r>
            <a:rPr lang="en-US" sz="1400" dirty="0"/>
            <a:t> percent among all the ML Models. </a:t>
          </a:r>
          <a:endParaRPr lang="en-IN" sz="1400" dirty="0"/>
        </a:p>
      </dgm:t>
    </dgm:pt>
    <dgm:pt modelId="{75B44DE4-0255-4B61-97C5-221CB352EADF}" type="parTrans" cxnId="{81215BEA-C3DA-4A55-8C45-25ECC4A9F9EE}">
      <dgm:prSet/>
      <dgm:spPr/>
      <dgm:t>
        <a:bodyPr/>
        <a:lstStyle/>
        <a:p>
          <a:endParaRPr lang="en-IN"/>
        </a:p>
      </dgm:t>
    </dgm:pt>
    <dgm:pt modelId="{2E82B91B-4E70-4550-B638-D67C3E0C7CA1}" type="sibTrans" cxnId="{81215BEA-C3DA-4A55-8C45-25ECC4A9F9EE}">
      <dgm:prSet/>
      <dgm:spPr/>
      <dgm:t>
        <a:bodyPr/>
        <a:lstStyle/>
        <a:p>
          <a:endParaRPr lang="en-IN"/>
        </a:p>
      </dgm:t>
    </dgm:pt>
    <dgm:pt modelId="{F7B0F923-2F5A-4C88-8A8F-F6947C0DDC7D}">
      <dgm:prSet custT="1"/>
      <dgm:spPr/>
      <dgm:t>
        <a:bodyPr/>
        <a:lstStyle/>
        <a:p>
          <a:r>
            <a:rPr lang="en-US" sz="1400" dirty="0"/>
            <a:t>Thus, for the House Price Prediction Dataset, the best accuracy can be achieved using </a:t>
          </a:r>
          <a:r>
            <a:rPr lang="en-IN" sz="1400" b="0" i="0" dirty="0"/>
            <a:t>Ridge algorithm </a:t>
          </a:r>
          <a:r>
            <a:rPr lang="en-US" sz="1400" dirty="0"/>
            <a:t>Model.</a:t>
          </a:r>
          <a:endParaRPr lang="en-IN" sz="1400" dirty="0"/>
        </a:p>
      </dgm:t>
    </dgm:pt>
    <dgm:pt modelId="{2B9C20BC-7ACE-4F5E-86F1-A0071EF78BDD}" type="parTrans" cxnId="{BDE67906-B8F8-4ED0-B7B5-2DC9DAA984E3}">
      <dgm:prSet/>
      <dgm:spPr/>
      <dgm:t>
        <a:bodyPr/>
        <a:lstStyle/>
        <a:p>
          <a:endParaRPr lang="en-IN"/>
        </a:p>
      </dgm:t>
    </dgm:pt>
    <dgm:pt modelId="{B6F4C57D-D3AB-4518-ACD6-515C91867888}" type="sibTrans" cxnId="{BDE67906-B8F8-4ED0-B7B5-2DC9DAA984E3}">
      <dgm:prSet/>
      <dgm:spPr/>
      <dgm:t>
        <a:bodyPr/>
        <a:lstStyle/>
        <a:p>
          <a:endParaRPr lang="en-IN"/>
        </a:p>
      </dgm:t>
    </dgm:pt>
    <dgm:pt modelId="{5B9FE7FC-B73F-40D6-8394-5A0BBFB70E7A}" type="pres">
      <dgm:prSet presAssocID="{A66018B3-F369-408C-9434-21D325529613}" presName="diagram" presStyleCnt="0">
        <dgm:presLayoutVars>
          <dgm:chPref val="1"/>
          <dgm:dir/>
          <dgm:animOne val="branch"/>
          <dgm:animLvl val="lvl"/>
          <dgm:resizeHandles/>
        </dgm:presLayoutVars>
      </dgm:prSet>
      <dgm:spPr/>
    </dgm:pt>
    <dgm:pt modelId="{28B2D60B-6ADE-4E4A-9246-550E8E172501}" type="pres">
      <dgm:prSet presAssocID="{BA2978F2-8F37-417B-9DAB-17C6666E46A3}" presName="root" presStyleCnt="0"/>
      <dgm:spPr/>
    </dgm:pt>
    <dgm:pt modelId="{2126AD3A-24BE-404E-A857-57BE8D3889E7}" type="pres">
      <dgm:prSet presAssocID="{BA2978F2-8F37-417B-9DAB-17C6666E46A3}" presName="rootComposite" presStyleCnt="0"/>
      <dgm:spPr/>
    </dgm:pt>
    <dgm:pt modelId="{E3A71353-BAD0-4239-B9F5-9CD5BCA3888A}" type="pres">
      <dgm:prSet presAssocID="{BA2978F2-8F37-417B-9DAB-17C6666E46A3}" presName="rootText" presStyleLbl="node1" presStyleIdx="0" presStyleCnt="4" custScaleX="114898" custScaleY="177455" custLinFactNeighborX="-17792" custLinFactNeighborY="28834"/>
      <dgm:spPr/>
    </dgm:pt>
    <dgm:pt modelId="{01268D62-B88F-48FB-966C-8DAF8FCE0F1E}" type="pres">
      <dgm:prSet presAssocID="{BA2978F2-8F37-417B-9DAB-17C6666E46A3}" presName="rootConnector" presStyleLbl="node1" presStyleIdx="0" presStyleCnt="4"/>
      <dgm:spPr/>
    </dgm:pt>
    <dgm:pt modelId="{116FA573-58A5-4767-B2A2-7D22D0B3C832}" type="pres">
      <dgm:prSet presAssocID="{BA2978F2-8F37-417B-9DAB-17C6666E46A3}" presName="childShape" presStyleCnt="0"/>
      <dgm:spPr/>
    </dgm:pt>
    <dgm:pt modelId="{8F57B1AC-1D5A-4E79-8062-94DC7B31E1E5}" type="pres">
      <dgm:prSet presAssocID="{780BBA20-49F6-4DB3-9CCC-8AFD04A3E102}" presName="root" presStyleCnt="0"/>
      <dgm:spPr/>
    </dgm:pt>
    <dgm:pt modelId="{8869A745-875C-44CC-951C-F2E4B2D5611B}" type="pres">
      <dgm:prSet presAssocID="{780BBA20-49F6-4DB3-9CCC-8AFD04A3E102}" presName="rootComposite" presStyleCnt="0"/>
      <dgm:spPr/>
    </dgm:pt>
    <dgm:pt modelId="{F69C5886-9EE7-4610-8597-8D9A337CEB95}" type="pres">
      <dgm:prSet presAssocID="{780BBA20-49F6-4DB3-9CCC-8AFD04A3E102}" presName="rootText" presStyleLbl="node1" presStyleIdx="1" presStyleCnt="4" custScaleX="226764" custScaleY="300538" custLinFactNeighborX="-6793" custLinFactNeighborY="-21744"/>
      <dgm:spPr/>
    </dgm:pt>
    <dgm:pt modelId="{A6CB8D01-ABFB-41E9-9872-7A14B226B458}" type="pres">
      <dgm:prSet presAssocID="{780BBA20-49F6-4DB3-9CCC-8AFD04A3E102}" presName="rootConnector" presStyleLbl="node1" presStyleIdx="1" presStyleCnt="4"/>
      <dgm:spPr/>
    </dgm:pt>
    <dgm:pt modelId="{50A84C9B-97E3-45E3-80D6-452C68CD9D3B}" type="pres">
      <dgm:prSet presAssocID="{780BBA20-49F6-4DB3-9CCC-8AFD04A3E102}" presName="childShape" presStyleCnt="0"/>
      <dgm:spPr/>
    </dgm:pt>
    <dgm:pt modelId="{6263BB83-CAE7-4BE8-B5BE-DBFB37BA6008}" type="pres">
      <dgm:prSet presAssocID="{0D00010D-2E98-4828-B6AD-6586697D04C2}" presName="root" presStyleCnt="0"/>
      <dgm:spPr/>
    </dgm:pt>
    <dgm:pt modelId="{4ED1E3A6-08A2-43EC-B142-4ADB89F563DD}" type="pres">
      <dgm:prSet presAssocID="{0D00010D-2E98-4828-B6AD-6586697D04C2}" presName="rootComposite" presStyleCnt="0"/>
      <dgm:spPr/>
    </dgm:pt>
    <dgm:pt modelId="{9B7DAA2E-94E1-4760-8DF0-C7F1658A83BA}" type="pres">
      <dgm:prSet presAssocID="{0D00010D-2E98-4828-B6AD-6586697D04C2}" presName="rootText" presStyleLbl="node1" presStyleIdx="2" presStyleCnt="4" custScaleX="178524" custScaleY="261690" custLinFactNeighborX="-8560" custLinFactNeighborY="-54621"/>
      <dgm:spPr/>
    </dgm:pt>
    <dgm:pt modelId="{62BFB26A-C04C-4948-A1A6-2FB911F99899}" type="pres">
      <dgm:prSet presAssocID="{0D00010D-2E98-4828-B6AD-6586697D04C2}" presName="rootConnector" presStyleLbl="node1" presStyleIdx="2" presStyleCnt="4"/>
      <dgm:spPr/>
    </dgm:pt>
    <dgm:pt modelId="{24CF653A-7915-4C72-B7C1-FEDCAF02ACB8}" type="pres">
      <dgm:prSet presAssocID="{0D00010D-2E98-4828-B6AD-6586697D04C2}" presName="childShape" presStyleCnt="0"/>
      <dgm:spPr/>
    </dgm:pt>
    <dgm:pt modelId="{328A358A-FF4F-48EA-9B0F-25608DCAB92A}" type="pres">
      <dgm:prSet presAssocID="{F7B0F923-2F5A-4C88-8A8F-F6947C0DDC7D}" presName="root" presStyleCnt="0"/>
      <dgm:spPr/>
    </dgm:pt>
    <dgm:pt modelId="{C550AF48-AF68-47B9-9E74-327A86D3BE18}" type="pres">
      <dgm:prSet presAssocID="{F7B0F923-2F5A-4C88-8A8F-F6947C0DDC7D}" presName="rootComposite" presStyleCnt="0"/>
      <dgm:spPr/>
    </dgm:pt>
    <dgm:pt modelId="{ACC52A97-E6DF-44DA-9AE4-4CD8904071CA}" type="pres">
      <dgm:prSet presAssocID="{F7B0F923-2F5A-4C88-8A8F-F6947C0DDC7D}" presName="rootText" presStyleLbl="node1" presStyleIdx="3" presStyleCnt="4" custScaleX="218698" custScaleY="259549" custLinFactY="-14135" custLinFactNeighborX="-12637" custLinFactNeighborY="-100000"/>
      <dgm:spPr/>
    </dgm:pt>
    <dgm:pt modelId="{33BFA9E6-E58B-4860-87F6-AAAF98FB0A91}" type="pres">
      <dgm:prSet presAssocID="{F7B0F923-2F5A-4C88-8A8F-F6947C0DDC7D}" presName="rootConnector" presStyleLbl="node1" presStyleIdx="3" presStyleCnt="4"/>
      <dgm:spPr/>
    </dgm:pt>
    <dgm:pt modelId="{2734435B-C8E7-4018-85B3-062527AC8763}" type="pres">
      <dgm:prSet presAssocID="{F7B0F923-2F5A-4C88-8A8F-F6947C0DDC7D}" presName="childShape" presStyleCnt="0"/>
      <dgm:spPr/>
    </dgm:pt>
  </dgm:ptLst>
  <dgm:cxnLst>
    <dgm:cxn modelId="{446EC403-038C-4A1D-92DF-7210D4A4357E}" srcId="{A66018B3-F369-408C-9434-21D325529613}" destId="{780BBA20-49F6-4DB3-9CCC-8AFD04A3E102}" srcOrd="1" destOrd="0" parTransId="{6D868F97-ECBC-48DE-B422-467235CCA4C9}" sibTransId="{F1C2AE33-70A7-4E32-AD82-114385F0A197}"/>
    <dgm:cxn modelId="{BDE67906-B8F8-4ED0-B7B5-2DC9DAA984E3}" srcId="{A66018B3-F369-408C-9434-21D325529613}" destId="{F7B0F923-2F5A-4C88-8A8F-F6947C0DDC7D}" srcOrd="3" destOrd="0" parTransId="{2B9C20BC-7ACE-4F5E-86F1-A0071EF78BDD}" sibTransId="{B6F4C57D-D3AB-4518-ACD6-515C91867888}"/>
    <dgm:cxn modelId="{91E42830-CEDC-4219-8BF1-2F4E35803808}" type="presOf" srcId="{BA2978F2-8F37-417B-9DAB-17C6666E46A3}" destId="{01268D62-B88F-48FB-966C-8DAF8FCE0F1E}" srcOrd="1" destOrd="0" presId="urn:microsoft.com/office/officeart/2005/8/layout/hierarchy3"/>
    <dgm:cxn modelId="{CFB6BF3B-38AE-48A8-BFE5-846B37EA8452}" srcId="{A66018B3-F369-408C-9434-21D325529613}" destId="{BA2978F2-8F37-417B-9DAB-17C6666E46A3}" srcOrd="0" destOrd="0" parTransId="{F18E3537-FA66-4C09-A02B-5BECAA981E32}" sibTransId="{2B2D784F-12C9-45FA-9FA7-169C3107DF26}"/>
    <dgm:cxn modelId="{1E32D051-6B11-4808-9294-E1DE892FB3E6}" type="presOf" srcId="{A66018B3-F369-408C-9434-21D325529613}" destId="{5B9FE7FC-B73F-40D6-8394-5A0BBFB70E7A}" srcOrd="0" destOrd="0" presId="urn:microsoft.com/office/officeart/2005/8/layout/hierarchy3"/>
    <dgm:cxn modelId="{3B0D4553-CD4F-4F25-B554-7BBD95169B36}" type="presOf" srcId="{BA2978F2-8F37-417B-9DAB-17C6666E46A3}" destId="{E3A71353-BAD0-4239-B9F5-9CD5BCA3888A}" srcOrd="0" destOrd="0" presId="urn:microsoft.com/office/officeart/2005/8/layout/hierarchy3"/>
    <dgm:cxn modelId="{4FD8BE91-AC87-43D0-9846-AF7BAB16A578}" type="presOf" srcId="{F7B0F923-2F5A-4C88-8A8F-F6947C0DDC7D}" destId="{33BFA9E6-E58B-4860-87F6-AAAF98FB0A91}" srcOrd="1" destOrd="0" presId="urn:microsoft.com/office/officeart/2005/8/layout/hierarchy3"/>
    <dgm:cxn modelId="{EB8448B9-FE23-4778-930B-E522A58BF68F}" type="presOf" srcId="{0D00010D-2E98-4828-B6AD-6586697D04C2}" destId="{62BFB26A-C04C-4948-A1A6-2FB911F99899}" srcOrd="1" destOrd="0" presId="urn:microsoft.com/office/officeart/2005/8/layout/hierarchy3"/>
    <dgm:cxn modelId="{80218ECD-AC89-4853-A92E-5561C06572EA}" type="presOf" srcId="{0D00010D-2E98-4828-B6AD-6586697D04C2}" destId="{9B7DAA2E-94E1-4760-8DF0-C7F1658A83BA}" srcOrd="0" destOrd="0" presId="urn:microsoft.com/office/officeart/2005/8/layout/hierarchy3"/>
    <dgm:cxn modelId="{C46337D3-72D0-4D27-B318-91AAF4B243BB}" type="presOf" srcId="{780BBA20-49F6-4DB3-9CCC-8AFD04A3E102}" destId="{F69C5886-9EE7-4610-8597-8D9A337CEB95}" srcOrd="0" destOrd="0" presId="urn:microsoft.com/office/officeart/2005/8/layout/hierarchy3"/>
    <dgm:cxn modelId="{F31DC0E1-CF9E-436E-A143-D5DD2EF41120}" type="presOf" srcId="{780BBA20-49F6-4DB3-9CCC-8AFD04A3E102}" destId="{A6CB8D01-ABFB-41E9-9872-7A14B226B458}" srcOrd="1" destOrd="0" presId="urn:microsoft.com/office/officeart/2005/8/layout/hierarchy3"/>
    <dgm:cxn modelId="{81215BEA-C3DA-4A55-8C45-25ECC4A9F9EE}" srcId="{A66018B3-F369-408C-9434-21D325529613}" destId="{0D00010D-2E98-4828-B6AD-6586697D04C2}" srcOrd="2" destOrd="0" parTransId="{75B44DE4-0255-4B61-97C5-221CB352EADF}" sibTransId="{2E82B91B-4E70-4550-B638-D67C3E0C7CA1}"/>
    <dgm:cxn modelId="{695352EF-010D-4503-9F08-489663E62D5A}" type="presOf" srcId="{F7B0F923-2F5A-4C88-8A8F-F6947C0DDC7D}" destId="{ACC52A97-E6DF-44DA-9AE4-4CD8904071CA}" srcOrd="0" destOrd="0" presId="urn:microsoft.com/office/officeart/2005/8/layout/hierarchy3"/>
    <dgm:cxn modelId="{51FD0641-4E53-44E3-99F7-A28856A295A3}" type="presParOf" srcId="{5B9FE7FC-B73F-40D6-8394-5A0BBFB70E7A}" destId="{28B2D60B-6ADE-4E4A-9246-550E8E172501}" srcOrd="0" destOrd="0" presId="urn:microsoft.com/office/officeart/2005/8/layout/hierarchy3"/>
    <dgm:cxn modelId="{2C391C8E-94ED-469A-94C2-AD42C332A861}" type="presParOf" srcId="{28B2D60B-6ADE-4E4A-9246-550E8E172501}" destId="{2126AD3A-24BE-404E-A857-57BE8D3889E7}" srcOrd="0" destOrd="0" presId="urn:microsoft.com/office/officeart/2005/8/layout/hierarchy3"/>
    <dgm:cxn modelId="{7C320056-2771-4563-B08B-BCDE8492718A}" type="presParOf" srcId="{2126AD3A-24BE-404E-A857-57BE8D3889E7}" destId="{E3A71353-BAD0-4239-B9F5-9CD5BCA3888A}" srcOrd="0" destOrd="0" presId="urn:microsoft.com/office/officeart/2005/8/layout/hierarchy3"/>
    <dgm:cxn modelId="{C566388A-0AAD-416F-A902-5CAAA00333DF}" type="presParOf" srcId="{2126AD3A-24BE-404E-A857-57BE8D3889E7}" destId="{01268D62-B88F-48FB-966C-8DAF8FCE0F1E}" srcOrd="1" destOrd="0" presId="urn:microsoft.com/office/officeart/2005/8/layout/hierarchy3"/>
    <dgm:cxn modelId="{8C8096FD-0D3B-4183-9628-31F4D9C572BA}" type="presParOf" srcId="{28B2D60B-6ADE-4E4A-9246-550E8E172501}" destId="{116FA573-58A5-4767-B2A2-7D22D0B3C832}" srcOrd="1" destOrd="0" presId="urn:microsoft.com/office/officeart/2005/8/layout/hierarchy3"/>
    <dgm:cxn modelId="{9F5C113B-A23E-4421-9048-32F18DC27400}" type="presParOf" srcId="{5B9FE7FC-B73F-40D6-8394-5A0BBFB70E7A}" destId="{8F57B1AC-1D5A-4E79-8062-94DC7B31E1E5}" srcOrd="1" destOrd="0" presId="urn:microsoft.com/office/officeart/2005/8/layout/hierarchy3"/>
    <dgm:cxn modelId="{61F3386A-7AC4-4B86-B4AC-C77D701E4CB5}" type="presParOf" srcId="{8F57B1AC-1D5A-4E79-8062-94DC7B31E1E5}" destId="{8869A745-875C-44CC-951C-F2E4B2D5611B}" srcOrd="0" destOrd="0" presId="urn:microsoft.com/office/officeart/2005/8/layout/hierarchy3"/>
    <dgm:cxn modelId="{F9E67F07-50AC-4A98-BF8B-3BA5C160ECA7}" type="presParOf" srcId="{8869A745-875C-44CC-951C-F2E4B2D5611B}" destId="{F69C5886-9EE7-4610-8597-8D9A337CEB95}" srcOrd="0" destOrd="0" presId="urn:microsoft.com/office/officeart/2005/8/layout/hierarchy3"/>
    <dgm:cxn modelId="{2FC1C22E-1767-47CB-A940-039FB778C471}" type="presParOf" srcId="{8869A745-875C-44CC-951C-F2E4B2D5611B}" destId="{A6CB8D01-ABFB-41E9-9872-7A14B226B458}" srcOrd="1" destOrd="0" presId="urn:microsoft.com/office/officeart/2005/8/layout/hierarchy3"/>
    <dgm:cxn modelId="{92D360F3-16CD-4272-BFF9-B061E2675B3E}" type="presParOf" srcId="{8F57B1AC-1D5A-4E79-8062-94DC7B31E1E5}" destId="{50A84C9B-97E3-45E3-80D6-452C68CD9D3B}" srcOrd="1" destOrd="0" presId="urn:microsoft.com/office/officeart/2005/8/layout/hierarchy3"/>
    <dgm:cxn modelId="{ED08D680-B41B-48C2-8674-8BED7613E6D8}" type="presParOf" srcId="{5B9FE7FC-B73F-40D6-8394-5A0BBFB70E7A}" destId="{6263BB83-CAE7-4BE8-B5BE-DBFB37BA6008}" srcOrd="2" destOrd="0" presId="urn:microsoft.com/office/officeart/2005/8/layout/hierarchy3"/>
    <dgm:cxn modelId="{14EAEDE1-8EF0-4B19-9115-989293D4EC2D}" type="presParOf" srcId="{6263BB83-CAE7-4BE8-B5BE-DBFB37BA6008}" destId="{4ED1E3A6-08A2-43EC-B142-4ADB89F563DD}" srcOrd="0" destOrd="0" presId="urn:microsoft.com/office/officeart/2005/8/layout/hierarchy3"/>
    <dgm:cxn modelId="{60F02698-202D-4A91-BCC1-FF36C663AB32}" type="presParOf" srcId="{4ED1E3A6-08A2-43EC-B142-4ADB89F563DD}" destId="{9B7DAA2E-94E1-4760-8DF0-C7F1658A83BA}" srcOrd="0" destOrd="0" presId="urn:microsoft.com/office/officeart/2005/8/layout/hierarchy3"/>
    <dgm:cxn modelId="{810221C5-D871-47BB-93E8-AD91A99E7845}" type="presParOf" srcId="{4ED1E3A6-08A2-43EC-B142-4ADB89F563DD}" destId="{62BFB26A-C04C-4948-A1A6-2FB911F99899}" srcOrd="1" destOrd="0" presId="urn:microsoft.com/office/officeart/2005/8/layout/hierarchy3"/>
    <dgm:cxn modelId="{349D1B8F-BA5D-49FF-9E21-52F8F5B006B1}" type="presParOf" srcId="{6263BB83-CAE7-4BE8-B5BE-DBFB37BA6008}" destId="{24CF653A-7915-4C72-B7C1-FEDCAF02ACB8}" srcOrd="1" destOrd="0" presId="urn:microsoft.com/office/officeart/2005/8/layout/hierarchy3"/>
    <dgm:cxn modelId="{C437CF29-A9A9-4CD2-B71B-66035DCE8377}" type="presParOf" srcId="{5B9FE7FC-B73F-40D6-8394-5A0BBFB70E7A}" destId="{328A358A-FF4F-48EA-9B0F-25608DCAB92A}" srcOrd="3" destOrd="0" presId="urn:microsoft.com/office/officeart/2005/8/layout/hierarchy3"/>
    <dgm:cxn modelId="{0F288201-ACC3-4F49-B14A-986986D24FB8}" type="presParOf" srcId="{328A358A-FF4F-48EA-9B0F-25608DCAB92A}" destId="{C550AF48-AF68-47B9-9E74-327A86D3BE18}" srcOrd="0" destOrd="0" presId="urn:microsoft.com/office/officeart/2005/8/layout/hierarchy3"/>
    <dgm:cxn modelId="{05EFF704-1260-404B-82D9-02FA25B1B589}" type="presParOf" srcId="{C550AF48-AF68-47B9-9E74-327A86D3BE18}" destId="{ACC52A97-E6DF-44DA-9AE4-4CD8904071CA}" srcOrd="0" destOrd="0" presId="urn:microsoft.com/office/officeart/2005/8/layout/hierarchy3"/>
    <dgm:cxn modelId="{C7F40C52-7B11-4956-8919-7C426494E997}" type="presParOf" srcId="{C550AF48-AF68-47B9-9E74-327A86D3BE18}" destId="{33BFA9E6-E58B-4860-87F6-AAAF98FB0A91}" srcOrd="1" destOrd="0" presId="urn:microsoft.com/office/officeart/2005/8/layout/hierarchy3"/>
    <dgm:cxn modelId="{AFC1EF09-6D3C-4A2F-85C5-A05CDA63E625}" type="presParOf" srcId="{328A358A-FF4F-48EA-9B0F-25608DCAB92A}" destId="{2734435B-C8E7-4018-85B3-062527AC8763}"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EAA156A-D99A-4015-9470-0D3DE52756F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3FD153E8-0DD2-4EC9-BAD5-1E6BDA1D3E19}">
      <dgm:prSet/>
      <dgm:spPr/>
      <dgm:t>
        <a:bodyPr/>
        <a:lstStyle/>
        <a:p>
          <a:r>
            <a:rPr lang="en-IN" dirty="0"/>
            <a:t>THANK YOU!</a:t>
          </a:r>
        </a:p>
      </dgm:t>
    </dgm:pt>
    <dgm:pt modelId="{FC418527-A6C8-4A31-B2DC-7E0393EB5ED2}" type="parTrans" cxnId="{CB5B2B4D-82ED-44D8-BE93-1A60C9EFC5E0}">
      <dgm:prSet/>
      <dgm:spPr/>
      <dgm:t>
        <a:bodyPr/>
        <a:lstStyle/>
        <a:p>
          <a:endParaRPr lang="en-IN"/>
        </a:p>
      </dgm:t>
    </dgm:pt>
    <dgm:pt modelId="{F383AE53-043E-421A-8918-1779D855AC87}" type="sibTrans" cxnId="{CB5B2B4D-82ED-44D8-BE93-1A60C9EFC5E0}">
      <dgm:prSet/>
      <dgm:spPr/>
      <dgm:t>
        <a:bodyPr/>
        <a:lstStyle/>
        <a:p>
          <a:endParaRPr lang="en-IN"/>
        </a:p>
      </dgm:t>
    </dgm:pt>
    <dgm:pt modelId="{0EF225D4-44D0-4187-9464-4F14942A64D4}" type="pres">
      <dgm:prSet presAssocID="{BEAA156A-D99A-4015-9470-0D3DE52756F9}" presName="Name0" presStyleCnt="0">
        <dgm:presLayoutVars>
          <dgm:dir/>
          <dgm:animLvl val="lvl"/>
          <dgm:resizeHandles val="exact"/>
        </dgm:presLayoutVars>
      </dgm:prSet>
      <dgm:spPr/>
    </dgm:pt>
    <dgm:pt modelId="{1143B217-D6F5-48FB-BE7E-888C729E36AB}" type="pres">
      <dgm:prSet presAssocID="{3FD153E8-0DD2-4EC9-BAD5-1E6BDA1D3E19}" presName="linNode" presStyleCnt="0"/>
      <dgm:spPr/>
    </dgm:pt>
    <dgm:pt modelId="{9C53AD59-C4A8-4724-9B38-2031786A55D4}" type="pres">
      <dgm:prSet presAssocID="{3FD153E8-0DD2-4EC9-BAD5-1E6BDA1D3E19}" presName="parentText" presStyleLbl="node1" presStyleIdx="0" presStyleCnt="1">
        <dgm:presLayoutVars>
          <dgm:chMax val="1"/>
          <dgm:bulletEnabled val="1"/>
        </dgm:presLayoutVars>
      </dgm:prSet>
      <dgm:spPr/>
    </dgm:pt>
  </dgm:ptLst>
  <dgm:cxnLst>
    <dgm:cxn modelId="{9FFDEE07-539D-4983-99EF-F28A321CDD0C}" type="presOf" srcId="{3FD153E8-0DD2-4EC9-BAD5-1E6BDA1D3E19}" destId="{9C53AD59-C4A8-4724-9B38-2031786A55D4}" srcOrd="0" destOrd="0" presId="urn:microsoft.com/office/officeart/2005/8/layout/vList5"/>
    <dgm:cxn modelId="{CB5B2B4D-82ED-44D8-BE93-1A60C9EFC5E0}" srcId="{BEAA156A-D99A-4015-9470-0D3DE52756F9}" destId="{3FD153E8-0DD2-4EC9-BAD5-1E6BDA1D3E19}" srcOrd="0" destOrd="0" parTransId="{FC418527-A6C8-4A31-B2DC-7E0393EB5ED2}" sibTransId="{F383AE53-043E-421A-8918-1779D855AC87}"/>
    <dgm:cxn modelId="{A64BB1A8-051B-4E37-99C9-29464ED8924A}" type="presOf" srcId="{BEAA156A-D99A-4015-9470-0D3DE52756F9}" destId="{0EF225D4-44D0-4187-9464-4F14942A64D4}" srcOrd="0" destOrd="0" presId="urn:microsoft.com/office/officeart/2005/8/layout/vList5"/>
    <dgm:cxn modelId="{50048486-F15F-445A-8EF6-7A89BD6EF79C}" type="presParOf" srcId="{0EF225D4-44D0-4187-9464-4F14942A64D4}" destId="{1143B217-D6F5-48FB-BE7E-888C729E36AB}" srcOrd="0" destOrd="0" presId="urn:microsoft.com/office/officeart/2005/8/layout/vList5"/>
    <dgm:cxn modelId="{16939BF2-52D3-4FD4-9ED0-96F56382C5FF}" type="presParOf" srcId="{1143B217-D6F5-48FB-BE7E-888C729E36AB}" destId="{9C53AD59-C4A8-4724-9B38-2031786A55D4}"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8378CC-651A-4005-BE8C-2A890857F24F}"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CF000267-70DE-4E5B-B95E-5D5D7CAD8973}">
      <dgm:prSet/>
      <dgm:spPr/>
      <dgm:t>
        <a:bodyPr/>
        <a:lstStyle/>
        <a:p>
          <a:r>
            <a:rPr lang="en-US" dirty="0"/>
            <a:t>Accurately predicting house prices is essential for making smart investment decisions in real estate. This project uses machine learning to find the best algorithm for predicting house prices based on features like size, bedrooms, bathrooms, neighborhood, and year built. By comparing different algorithms, we aim to find the most accurate model. This will help buyers, sellers, and real estate professionals make better decisions with reliable price estimates.</a:t>
          </a:r>
        </a:p>
        <a:p>
          <a:endParaRPr lang="en-IN" dirty="0"/>
        </a:p>
      </dgm:t>
    </dgm:pt>
    <dgm:pt modelId="{C5E3C068-5438-40AE-8CAB-B250B345B733}" type="parTrans" cxnId="{C966877E-6E3A-4840-8FEF-D5FB5F460F97}">
      <dgm:prSet/>
      <dgm:spPr/>
      <dgm:t>
        <a:bodyPr/>
        <a:lstStyle/>
        <a:p>
          <a:endParaRPr lang="en-IN"/>
        </a:p>
      </dgm:t>
    </dgm:pt>
    <dgm:pt modelId="{7AF797E1-D689-411D-B289-E27356DDD0D4}" type="sibTrans" cxnId="{C966877E-6E3A-4840-8FEF-D5FB5F460F97}">
      <dgm:prSet/>
      <dgm:spPr/>
      <dgm:t>
        <a:bodyPr/>
        <a:lstStyle/>
        <a:p>
          <a:endParaRPr lang="en-IN"/>
        </a:p>
      </dgm:t>
    </dgm:pt>
    <dgm:pt modelId="{A802E294-A265-4135-A207-F8DFD79373C0}" type="pres">
      <dgm:prSet presAssocID="{128378CC-651A-4005-BE8C-2A890857F24F}" presName="Name0" presStyleCnt="0">
        <dgm:presLayoutVars>
          <dgm:chPref val="3"/>
          <dgm:dir/>
          <dgm:animLvl val="lvl"/>
          <dgm:resizeHandles/>
        </dgm:presLayoutVars>
      </dgm:prSet>
      <dgm:spPr/>
    </dgm:pt>
    <dgm:pt modelId="{828B7674-E7C1-4A93-9EB9-23E63A67F122}" type="pres">
      <dgm:prSet presAssocID="{CF000267-70DE-4E5B-B95E-5D5D7CAD8973}" presName="horFlow" presStyleCnt="0"/>
      <dgm:spPr/>
    </dgm:pt>
    <dgm:pt modelId="{5F266032-88B3-4ECA-A307-F36820856F02}" type="pres">
      <dgm:prSet presAssocID="{CF000267-70DE-4E5B-B95E-5D5D7CAD8973}" presName="bigChev" presStyleLbl="node1" presStyleIdx="0" presStyleCnt="1"/>
      <dgm:spPr/>
    </dgm:pt>
  </dgm:ptLst>
  <dgm:cxnLst>
    <dgm:cxn modelId="{4584AF4E-DF63-498A-91E4-6820D42EADD4}" type="presOf" srcId="{CF000267-70DE-4E5B-B95E-5D5D7CAD8973}" destId="{5F266032-88B3-4ECA-A307-F36820856F02}" srcOrd="0" destOrd="0" presId="urn:microsoft.com/office/officeart/2005/8/layout/lProcess3"/>
    <dgm:cxn modelId="{AA780D74-C8EE-432E-95AF-ADA3E0CA5281}" type="presOf" srcId="{128378CC-651A-4005-BE8C-2A890857F24F}" destId="{A802E294-A265-4135-A207-F8DFD79373C0}" srcOrd="0" destOrd="0" presId="urn:microsoft.com/office/officeart/2005/8/layout/lProcess3"/>
    <dgm:cxn modelId="{C966877E-6E3A-4840-8FEF-D5FB5F460F97}" srcId="{128378CC-651A-4005-BE8C-2A890857F24F}" destId="{CF000267-70DE-4E5B-B95E-5D5D7CAD8973}" srcOrd="0" destOrd="0" parTransId="{C5E3C068-5438-40AE-8CAB-B250B345B733}" sibTransId="{7AF797E1-D689-411D-B289-E27356DDD0D4}"/>
    <dgm:cxn modelId="{5541E0D6-9AC2-4E12-86A8-A587D15F0995}" type="presParOf" srcId="{A802E294-A265-4135-A207-F8DFD79373C0}" destId="{828B7674-E7C1-4A93-9EB9-23E63A67F122}" srcOrd="0" destOrd="0" presId="urn:microsoft.com/office/officeart/2005/8/layout/lProcess3"/>
    <dgm:cxn modelId="{F83C1CA8-8ABF-4246-9966-0BB08B6D6578}" type="presParOf" srcId="{828B7674-E7C1-4A93-9EB9-23E63A67F122}" destId="{5F266032-88B3-4ECA-A307-F36820856F02}"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8AA252-05C0-497B-A157-4C6FAE4914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737ECFA-1BDF-4E0B-A40A-AC37BF796A7A}">
      <dgm:prSet custT="1"/>
      <dgm:spPr/>
      <dgm:t>
        <a:bodyPr/>
        <a:lstStyle/>
        <a:p>
          <a:r>
            <a:rPr lang="en-IN" sz="4000" b="0" i="0" dirty="0">
              <a:latin typeface="Georgia" panose="02040502050405020303" pitchFamily="18" charset="0"/>
            </a:rPr>
            <a:t>Features Description:</a:t>
          </a:r>
          <a:endParaRPr lang="en-IN" sz="4000" dirty="0">
            <a:latin typeface="Georgia" panose="02040502050405020303" pitchFamily="18" charset="0"/>
          </a:endParaRPr>
        </a:p>
      </dgm:t>
    </dgm:pt>
    <dgm:pt modelId="{BB3CD518-A885-4A77-BBD1-6F3E8B8DB19D}" type="parTrans" cxnId="{561B22E2-B620-4D32-B7EB-EB4CAFB87FD0}">
      <dgm:prSet/>
      <dgm:spPr/>
      <dgm:t>
        <a:bodyPr/>
        <a:lstStyle/>
        <a:p>
          <a:endParaRPr lang="en-IN"/>
        </a:p>
      </dgm:t>
    </dgm:pt>
    <dgm:pt modelId="{B2235366-05C4-43E7-8A91-05A75EB199A8}" type="sibTrans" cxnId="{561B22E2-B620-4D32-B7EB-EB4CAFB87FD0}">
      <dgm:prSet/>
      <dgm:spPr/>
      <dgm:t>
        <a:bodyPr/>
        <a:lstStyle/>
        <a:p>
          <a:endParaRPr lang="en-IN"/>
        </a:p>
      </dgm:t>
    </dgm:pt>
    <dgm:pt modelId="{EF97A399-F36A-45E2-B38E-38A5EA1E71DB}" type="pres">
      <dgm:prSet presAssocID="{F58AA252-05C0-497B-A157-4C6FAE491491}" presName="linear" presStyleCnt="0">
        <dgm:presLayoutVars>
          <dgm:animLvl val="lvl"/>
          <dgm:resizeHandles val="exact"/>
        </dgm:presLayoutVars>
      </dgm:prSet>
      <dgm:spPr/>
    </dgm:pt>
    <dgm:pt modelId="{80E0B7C8-E5D5-440E-AACA-97EB959C5831}" type="pres">
      <dgm:prSet presAssocID="{0737ECFA-1BDF-4E0B-A40A-AC37BF796A7A}" presName="parentText" presStyleLbl="node1" presStyleIdx="0" presStyleCnt="1">
        <dgm:presLayoutVars>
          <dgm:chMax val="0"/>
          <dgm:bulletEnabled val="1"/>
        </dgm:presLayoutVars>
      </dgm:prSet>
      <dgm:spPr/>
    </dgm:pt>
  </dgm:ptLst>
  <dgm:cxnLst>
    <dgm:cxn modelId="{F0B87F1E-C377-4AD2-8939-165297CB28DC}" type="presOf" srcId="{0737ECFA-1BDF-4E0B-A40A-AC37BF796A7A}" destId="{80E0B7C8-E5D5-440E-AACA-97EB959C5831}" srcOrd="0" destOrd="0" presId="urn:microsoft.com/office/officeart/2005/8/layout/vList2"/>
    <dgm:cxn modelId="{970D6D38-142D-4B65-B234-336B5EED5C56}" type="presOf" srcId="{F58AA252-05C0-497B-A157-4C6FAE491491}" destId="{EF97A399-F36A-45E2-B38E-38A5EA1E71DB}" srcOrd="0" destOrd="0" presId="urn:microsoft.com/office/officeart/2005/8/layout/vList2"/>
    <dgm:cxn modelId="{561B22E2-B620-4D32-B7EB-EB4CAFB87FD0}" srcId="{F58AA252-05C0-497B-A157-4C6FAE491491}" destId="{0737ECFA-1BDF-4E0B-A40A-AC37BF796A7A}" srcOrd="0" destOrd="0" parTransId="{BB3CD518-A885-4A77-BBD1-6F3E8B8DB19D}" sibTransId="{B2235366-05C4-43E7-8A91-05A75EB199A8}"/>
    <dgm:cxn modelId="{71DC4308-D3E2-489A-BF26-13887A58E776}" type="presParOf" srcId="{EF97A399-F36A-45E2-B38E-38A5EA1E71DB}" destId="{80E0B7C8-E5D5-440E-AACA-97EB959C58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EDC876-A62C-47FC-BF21-CEF34367627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E9F7D62-F38D-4313-96F6-D6ECD4A80D9C}">
      <dgm:prSet/>
      <dgm:spPr/>
      <dgm:t>
        <a:bodyPr/>
        <a:lstStyle/>
        <a:p>
          <a:r>
            <a:rPr lang="en-IN" b="0" i="0"/>
            <a:t>import numpy as np</a:t>
          </a:r>
          <a:endParaRPr lang="en-IN"/>
        </a:p>
      </dgm:t>
    </dgm:pt>
    <dgm:pt modelId="{E507840B-890D-4975-9944-2B0EE8C5E8AC}" type="parTrans" cxnId="{D74FAEDE-EC6E-4B52-89EB-A721AA0D4860}">
      <dgm:prSet/>
      <dgm:spPr/>
      <dgm:t>
        <a:bodyPr/>
        <a:lstStyle/>
        <a:p>
          <a:endParaRPr lang="en-IN"/>
        </a:p>
      </dgm:t>
    </dgm:pt>
    <dgm:pt modelId="{278B3A0B-6A28-416A-82B7-C9800EB6D0C6}" type="sibTrans" cxnId="{D74FAEDE-EC6E-4B52-89EB-A721AA0D4860}">
      <dgm:prSet/>
      <dgm:spPr/>
      <dgm:t>
        <a:bodyPr/>
        <a:lstStyle/>
        <a:p>
          <a:endParaRPr lang="en-IN"/>
        </a:p>
      </dgm:t>
    </dgm:pt>
    <dgm:pt modelId="{51A0BA5B-EF10-41E9-B70F-52A21526CDDA}">
      <dgm:prSet/>
      <dgm:spPr/>
      <dgm:t>
        <a:bodyPr/>
        <a:lstStyle/>
        <a:p>
          <a:r>
            <a:rPr lang="en-IN" b="0" i="0"/>
            <a:t>import pandas as pd</a:t>
          </a:r>
          <a:endParaRPr lang="en-IN"/>
        </a:p>
      </dgm:t>
    </dgm:pt>
    <dgm:pt modelId="{1695C849-493B-47E5-9A8C-1E30057A9BBC}" type="parTrans" cxnId="{BA42A854-B586-4C14-9F8A-5A41FA001EBA}">
      <dgm:prSet/>
      <dgm:spPr/>
      <dgm:t>
        <a:bodyPr/>
        <a:lstStyle/>
        <a:p>
          <a:endParaRPr lang="en-IN"/>
        </a:p>
      </dgm:t>
    </dgm:pt>
    <dgm:pt modelId="{07DA230E-D3EE-4CC4-AA6C-FE9AAEDC3A66}" type="sibTrans" cxnId="{BA42A854-B586-4C14-9F8A-5A41FA001EBA}">
      <dgm:prSet/>
      <dgm:spPr/>
      <dgm:t>
        <a:bodyPr/>
        <a:lstStyle/>
        <a:p>
          <a:endParaRPr lang="en-IN"/>
        </a:p>
      </dgm:t>
    </dgm:pt>
    <dgm:pt modelId="{77A25B6E-AB06-49CE-8F6B-BBF0F2D7B0E8}">
      <dgm:prSet/>
      <dgm:spPr/>
      <dgm:t>
        <a:bodyPr/>
        <a:lstStyle/>
        <a:p>
          <a:r>
            <a:rPr lang="en-IN" b="0" i="0"/>
            <a:t>import matplotlib.pyplot as plt</a:t>
          </a:r>
          <a:endParaRPr lang="en-IN"/>
        </a:p>
      </dgm:t>
    </dgm:pt>
    <dgm:pt modelId="{DBFCFB65-E9FE-4836-A2F4-1E6EA87B55C1}" type="parTrans" cxnId="{C37FBC23-6F8D-4011-936E-E9CD4851C98D}">
      <dgm:prSet/>
      <dgm:spPr/>
      <dgm:t>
        <a:bodyPr/>
        <a:lstStyle/>
        <a:p>
          <a:endParaRPr lang="en-IN"/>
        </a:p>
      </dgm:t>
    </dgm:pt>
    <dgm:pt modelId="{FE60CD29-5A79-4910-B260-AFAD93B078B9}" type="sibTrans" cxnId="{C37FBC23-6F8D-4011-936E-E9CD4851C98D}">
      <dgm:prSet/>
      <dgm:spPr/>
      <dgm:t>
        <a:bodyPr/>
        <a:lstStyle/>
        <a:p>
          <a:endParaRPr lang="en-IN"/>
        </a:p>
      </dgm:t>
    </dgm:pt>
    <dgm:pt modelId="{4F2B5160-E551-488C-9E47-9AEA193CCB1E}">
      <dgm:prSet/>
      <dgm:spPr/>
      <dgm:t>
        <a:bodyPr/>
        <a:lstStyle/>
        <a:p>
          <a:r>
            <a:rPr lang="en-IN" b="0" i="0"/>
            <a:t>import seaborn as sns</a:t>
          </a:r>
          <a:endParaRPr lang="en-IN"/>
        </a:p>
      </dgm:t>
    </dgm:pt>
    <dgm:pt modelId="{07E87E73-172D-4D08-B17C-BA18B5B265AE}" type="parTrans" cxnId="{C2D5CDAA-A50B-4518-A1B3-AB90138380CF}">
      <dgm:prSet/>
      <dgm:spPr/>
      <dgm:t>
        <a:bodyPr/>
        <a:lstStyle/>
        <a:p>
          <a:endParaRPr lang="en-IN"/>
        </a:p>
      </dgm:t>
    </dgm:pt>
    <dgm:pt modelId="{EF98AB1D-1000-4DED-A0A8-4C86F4D89125}" type="sibTrans" cxnId="{C2D5CDAA-A50B-4518-A1B3-AB90138380CF}">
      <dgm:prSet/>
      <dgm:spPr/>
      <dgm:t>
        <a:bodyPr/>
        <a:lstStyle/>
        <a:p>
          <a:endParaRPr lang="en-IN"/>
        </a:p>
      </dgm:t>
    </dgm:pt>
    <dgm:pt modelId="{8570487F-EA59-4A1D-ADA6-0608009C64F2}">
      <dgm:prSet/>
      <dgm:spPr/>
      <dgm:t>
        <a:bodyPr/>
        <a:lstStyle/>
        <a:p>
          <a:r>
            <a:rPr lang="en-US" b="0" i="0" dirty="0"/>
            <a:t>from </a:t>
          </a:r>
          <a:r>
            <a:rPr lang="en-US" b="0" i="0" dirty="0" err="1"/>
            <a:t>sklearn.model_selection</a:t>
          </a:r>
          <a:r>
            <a:rPr lang="en-US" b="0" i="0" dirty="0"/>
            <a:t> import </a:t>
          </a:r>
          <a:r>
            <a:rPr lang="en-US" b="0" i="0" dirty="0" err="1"/>
            <a:t>train_test_split</a:t>
          </a:r>
          <a:endParaRPr lang="en-IN" dirty="0"/>
        </a:p>
      </dgm:t>
    </dgm:pt>
    <dgm:pt modelId="{7FFD23ED-471E-43D3-8513-D40A2236D5D2}" type="parTrans" cxnId="{2D5B1C58-6215-40A1-ADE5-6FEA648FB770}">
      <dgm:prSet/>
      <dgm:spPr/>
      <dgm:t>
        <a:bodyPr/>
        <a:lstStyle/>
        <a:p>
          <a:endParaRPr lang="en-IN"/>
        </a:p>
      </dgm:t>
    </dgm:pt>
    <dgm:pt modelId="{F27A5DB4-6C54-42EB-B387-CB867EDEC47D}" type="sibTrans" cxnId="{2D5B1C58-6215-40A1-ADE5-6FEA648FB770}">
      <dgm:prSet/>
      <dgm:spPr/>
      <dgm:t>
        <a:bodyPr/>
        <a:lstStyle/>
        <a:p>
          <a:endParaRPr lang="en-IN"/>
        </a:p>
      </dgm:t>
    </dgm:pt>
    <dgm:pt modelId="{DFF3BE59-64E1-49BE-82ED-92D7F60386E5}">
      <dgm:prSet/>
      <dgm:spPr/>
      <dgm:t>
        <a:bodyPr/>
        <a:lstStyle/>
        <a:p>
          <a:r>
            <a:rPr lang="en-IN" b="0" i="0" dirty="0"/>
            <a:t>from </a:t>
          </a:r>
          <a:r>
            <a:rPr lang="en-IN" b="0" i="0" dirty="0" err="1"/>
            <a:t>sklearn.metrics</a:t>
          </a:r>
          <a:r>
            <a:rPr lang="en-IN" b="0" i="0" dirty="0"/>
            <a:t> import </a:t>
          </a:r>
          <a:r>
            <a:rPr lang="en-IN" b="0" i="0" dirty="0" err="1"/>
            <a:t>classification_report</a:t>
          </a:r>
          <a:r>
            <a:rPr lang="en-IN" b="0" i="0" dirty="0"/>
            <a:t>, </a:t>
          </a:r>
          <a:r>
            <a:rPr lang="en-IN" b="0" i="0" dirty="0" err="1"/>
            <a:t>accuracy_score</a:t>
          </a:r>
          <a:endParaRPr lang="en-IN" dirty="0"/>
        </a:p>
      </dgm:t>
    </dgm:pt>
    <dgm:pt modelId="{F54C8760-3D17-403C-AD72-5B6D30AE2CDF}" type="parTrans" cxnId="{6B57AFDC-F958-4D69-8CB7-83AF811F272B}">
      <dgm:prSet/>
      <dgm:spPr/>
      <dgm:t>
        <a:bodyPr/>
        <a:lstStyle/>
        <a:p>
          <a:endParaRPr lang="en-IN"/>
        </a:p>
      </dgm:t>
    </dgm:pt>
    <dgm:pt modelId="{EB7FD3F9-BB72-4F13-80A8-9AE79E1003FE}" type="sibTrans" cxnId="{6B57AFDC-F958-4D69-8CB7-83AF811F272B}">
      <dgm:prSet/>
      <dgm:spPr/>
      <dgm:t>
        <a:bodyPr/>
        <a:lstStyle/>
        <a:p>
          <a:endParaRPr lang="en-IN"/>
        </a:p>
      </dgm:t>
    </dgm:pt>
    <dgm:pt modelId="{7BA2C927-D1C0-48B4-A706-FCEBD575853B}">
      <dgm:prSet/>
      <dgm:spPr/>
      <dgm:t>
        <a:bodyPr/>
        <a:lstStyle/>
        <a:p>
          <a:r>
            <a:rPr lang="en-IN" b="0" i="0"/>
            <a:t>import warnings</a:t>
          </a:r>
          <a:endParaRPr lang="en-IN"/>
        </a:p>
      </dgm:t>
    </dgm:pt>
    <dgm:pt modelId="{3DEA9411-2682-4BEC-9ED4-F81E68FC1870}" type="parTrans" cxnId="{EA24FDDF-D935-4776-A126-9AE08421988C}">
      <dgm:prSet/>
      <dgm:spPr/>
      <dgm:t>
        <a:bodyPr/>
        <a:lstStyle/>
        <a:p>
          <a:endParaRPr lang="en-IN"/>
        </a:p>
      </dgm:t>
    </dgm:pt>
    <dgm:pt modelId="{65C3C518-4E37-40F5-9303-94B291F7A67E}" type="sibTrans" cxnId="{EA24FDDF-D935-4776-A126-9AE08421988C}">
      <dgm:prSet/>
      <dgm:spPr/>
      <dgm:t>
        <a:bodyPr/>
        <a:lstStyle/>
        <a:p>
          <a:endParaRPr lang="en-IN"/>
        </a:p>
      </dgm:t>
    </dgm:pt>
    <dgm:pt modelId="{70160464-446F-48AF-B149-3D1ACC4E5D3D}">
      <dgm:prSet/>
      <dgm:spPr/>
      <dgm:t>
        <a:bodyPr/>
        <a:lstStyle/>
        <a:p>
          <a:r>
            <a:rPr lang="en-IN" b="0" i="0"/>
            <a:t>warnings.filterwarnings("ignore")</a:t>
          </a:r>
          <a:endParaRPr lang="en-IN"/>
        </a:p>
      </dgm:t>
    </dgm:pt>
    <dgm:pt modelId="{3EC83E97-A161-455F-957D-74A29E249186}" type="parTrans" cxnId="{90627013-82D5-47F5-9E82-FD78C027961A}">
      <dgm:prSet/>
      <dgm:spPr/>
      <dgm:t>
        <a:bodyPr/>
        <a:lstStyle/>
        <a:p>
          <a:endParaRPr lang="en-IN"/>
        </a:p>
      </dgm:t>
    </dgm:pt>
    <dgm:pt modelId="{0AE7B277-8F2C-4FE7-B3FD-0B22D1E58179}" type="sibTrans" cxnId="{90627013-82D5-47F5-9E82-FD78C027961A}">
      <dgm:prSet/>
      <dgm:spPr/>
      <dgm:t>
        <a:bodyPr/>
        <a:lstStyle/>
        <a:p>
          <a:endParaRPr lang="en-IN"/>
        </a:p>
      </dgm:t>
    </dgm:pt>
    <dgm:pt modelId="{FF280687-C20E-4552-A935-D55C9DD9EA35}">
      <dgm:prSet/>
      <dgm:spPr/>
      <dgm:t>
        <a:bodyPr/>
        <a:lstStyle/>
        <a:p>
          <a:r>
            <a:rPr lang="en-US" b="0" i="0" dirty="0"/>
            <a:t>from </a:t>
          </a:r>
          <a:r>
            <a:rPr lang="en-US" b="0" i="0" dirty="0" err="1"/>
            <a:t>sklearn.preprocessing</a:t>
          </a:r>
          <a:r>
            <a:rPr lang="en-US" b="0" i="0" dirty="0"/>
            <a:t> import </a:t>
          </a:r>
          <a:r>
            <a:rPr lang="en-US" b="0" i="0" dirty="0" err="1"/>
            <a:t>StandardScaler</a:t>
          </a:r>
          <a:r>
            <a:rPr lang="en-US" b="0" i="0" dirty="0"/>
            <a:t>, </a:t>
          </a:r>
          <a:r>
            <a:rPr lang="en-US" b="0" i="0" dirty="0" err="1"/>
            <a:t>LabelEncoder</a:t>
          </a:r>
          <a:endParaRPr lang="en-IN" dirty="0"/>
        </a:p>
      </dgm:t>
    </dgm:pt>
    <dgm:pt modelId="{0D0756EF-7AE6-4F48-9276-112D184B2F01}" type="sibTrans" cxnId="{45024D50-45E6-43AB-BA41-CB1F34AEEEBE}">
      <dgm:prSet/>
      <dgm:spPr/>
      <dgm:t>
        <a:bodyPr/>
        <a:lstStyle/>
        <a:p>
          <a:endParaRPr lang="en-IN"/>
        </a:p>
      </dgm:t>
    </dgm:pt>
    <dgm:pt modelId="{35453C78-2EA1-4303-B529-440ACD1DA7B1}" type="parTrans" cxnId="{45024D50-45E6-43AB-BA41-CB1F34AEEEBE}">
      <dgm:prSet/>
      <dgm:spPr/>
      <dgm:t>
        <a:bodyPr/>
        <a:lstStyle/>
        <a:p>
          <a:endParaRPr lang="en-IN"/>
        </a:p>
      </dgm:t>
    </dgm:pt>
    <dgm:pt modelId="{B9840B8C-A64E-48E8-80D6-FD91693D25D1}" type="pres">
      <dgm:prSet presAssocID="{49EDC876-A62C-47FC-BF21-CEF343676270}" presName="linear" presStyleCnt="0">
        <dgm:presLayoutVars>
          <dgm:animLvl val="lvl"/>
          <dgm:resizeHandles val="exact"/>
        </dgm:presLayoutVars>
      </dgm:prSet>
      <dgm:spPr/>
    </dgm:pt>
    <dgm:pt modelId="{91D1B127-C4D3-4B14-A909-9BA6470A35C9}" type="pres">
      <dgm:prSet presAssocID="{AE9F7D62-F38D-4313-96F6-D6ECD4A80D9C}" presName="parentText" presStyleLbl="node1" presStyleIdx="0" presStyleCnt="9">
        <dgm:presLayoutVars>
          <dgm:chMax val="0"/>
          <dgm:bulletEnabled val="1"/>
        </dgm:presLayoutVars>
      </dgm:prSet>
      <dgm:spPr/>
    </dgm:pt>
    <dgm:pt modelId="{C3B96B6C-C40F-43AD-983A-C159E59A6316}" type="pres">
      <dgm:prSet presAssocID="{278B3A0B-6A28-416A-82B7-C9800EB6D0C6}" presName="spacer" presStyleCnt="0"/>
      <dgm:spPr/>
    </dgm:pt>
    <dgm:pt modelId="{FE3DA393-93F5-41DE-A97D-6734D1730622}" type="pres">
      <dgm:prSet presAssocID="{51A0BA5B-EF10-41E9-B70F-52A21526CDDA}" presName="parentText" presStyleLbl="node1" presStyleIdx="1" presStyleCnt="9">
        <dgm:presLayoutVars>
          <dgm:chMax val="0"/>
          <dgm:bulletEnabled val="1"/>
        </dgm:presLayoutVars>
      </dgm:prSet>
      <dgm:spPr/>
    </dgm:pt>
    <dgm:pt modelId="{BF45EB1D-C875-491C-8FD1-467FFFE8BAA1}" type="pres">
      <dgm:prSet presAssocID="{07DA230E-D3EE-4CC4-AA6C-FE9AAEDC3A66}" presName="spacer" presStyleCnt="0"/>
      <dgm:spPr/>
    </dgm:pt>
    <dgm:pt modelId="{BA999389-91D8-4171-BD59-ABD35963E699}" type="pres">
      <dgm:prSet presAssocID="{77A25B6E-AB06-49CE-8F6B-BBF0F2D7B0E8}" presName="parentText" presStyleLbl="node1" presStyleIdx="2" presStyleCnt="9">
        <dgm:presLayoutVars>
          <dgm:chMax val="0"/>
          <dgm:bulletEnabled val="1"/>
        </dgm:presLayoutVars>
      </dgm:prSet>
      <dgm:spPr/>
    </dgm:pt>
    <dgm:pt modelId="{C132C481-8622-4B86-8281-81A712F1EDC4}" type="pres">
      <dgm:prSet presAssocID="{FE60CD29-5A79-4910-B260-AFAD93B078B9}" presName="spacer" presStyleCnt="0"/>
      <dgm:spPr/>
    </dgm:pt>
    <dgm:pt modelId="{C8C14216-00FE-4612-B457-64B4EC7FB71E}" type="pres">
      <dgm:prSet presAssocID="{4F2B5160-E551-488C-9E47-9AEA193CCB1E}" presName="parentText" presStyleLbl="node1" presStyleIdx="3" presStyleCnt="9">
        <dgm:presLayoutVars>
          <dgm:chMax val="0"/>
          <dgm:bulletEnabled val="1"/>
        </dgm:presLayoutVars>
      </dgm:prSet>
      <dgm:spPr/>
    </dgm:pt>
    <dgm:pt modelId="{1DE2B6EB-AB54-4820-A5AA-FB91B0127845}" type="pres">
      <dgm:prSet presAssocID="{EF98AB1D-1000-4DED-A0A8-4C86F4D89125}" presName="spacer" presStyleCnt="0"/>
      <dgm:spPr/>
    </dgm:pt>
    <dgm:pt modelId="{7DC2CDA6-3A4C-4BE3-BA75-A918B5E4D55B}" type="pres">
      <dgm:prSet presAssocID="{8570487F-EA59-4A1D-ADA6-0608009C64F2}" presName="parentText" presStyleLbl="node1" presStyleIdx="4" presStyleCnt="9">
        <dgm:presLayoutVars>
          <dgm:chMax val="0"/>
          <dgm:bulletEnabled val="1"/>
        </dgm:presLayoutVars>
      </dgm:prSet>
      <dgm:spPr/>
    </dgm:pt>
    <dgm:pt modelId="{995148E3-10B9-4B29-8C23-4F1798C1E4F9}" type="pres">
      <dgm:prSet presAssocID="{F27A5DB4-6C54-42EB-B387-CB867EDEC47D}" presName="spacer" presStyleCnt="0"/>
      <dgm:spPr/>
    </dgm:pt>
    <dgm:pt modelId="{8916BA0D-F039-461B-A6C4-55AB5036EC58}" type="pres">
      <dgm:prSet presAssocID="{FF280687-C20E-4552-A935-D55C9DD9EA35}" presName="parentText" presStyleLbl="node1" presStyleIdx="5" presStyleCnt="9">
        <dgm:presLayoutVars>
          <dgm:chMax val="0"/>
          <dgm:bulletEnabled val="1"/>
        </dgm:presLayoutVars>
      </dgm:prSet>
      <dgm:spPr/>
    </dgm:pt>
    <dgm:pt modelId="{2707C917-28CE-48FD-B58A-70B156D92805}" type="pres">
      <dgm:prSet presAssocID="{0D0756EF-7AE6-4F48-9276-112D184B2F01}" presName="spacer" presStyleCnt="0"/>
      <dgm:spPr/>
    </dgm:pt>
    <dgm:pt modelId="{96A686F6-7805-418E-83A1-C44CF85C77ED}" type="pres">
      <dgm:prSet presAssocID="{DFF3BE59-64E1-49BE-82ED-92D7F60386E5}" presName="parentText" presStyleLbl="node1" presStyleIdx="6" presStyleCnt="9">
        <dgm:presLayoutVars>
          <dgm:chMax val="0"/>
          <dgm:bulletEnabled val="1"/>
        </dgm:presLayoutVars>
      </dgm:prSet>
      <dgm:spPr/>
    </dgm:pt>
    <dgm:pt modelId="{5FE0A1E7-0713-437D-8AEC-327358AF2F1B}" type="pres">
      <dgm:prSet presAssocID="{EB7FD3F9-BB72-4F13-80A8-9AE79E1003FE}" presName="spacer" presStyleCnt="0"/>
      <dgm:spPr/>
    </dgm:pt>
    <dgm:pt modelId="{EDEAA7E4-4847-453B-AD93-1B6E65AA4F16}" type="pres">
      <dgm:prSet presAssocID="{7BA2C927-D1C0-48B4-A706-FCEBD575853B}" presName="parentText" presStyleLbl="node1" presStyleIdx="7" presStyleCnt="9">
        <dgm:presLayoutVars>
          <dgm:chMax val="0"/>
          <dgm:bulletEnabled val="1"/>
        </dgm:presLayoutVars>
      </dgm:prSet>
      <dgm:spPr/>
    </dgm:pt>
    <dgm:pt modelId="{4D520A46-FB48-407F-83C1-ECFFE0827656}" type="pres">
      <dgm:prSet presAssocID="{65C3C518-4E37-40F5-9303-94B291F7A67E}" presName="spacer" presStyleCnt="0"/>
      <dgm:spPr/>
    </dgm:pt>
    <dgm:pt modelId="{A3603DB0-9925-4E5F-8384-DA9B88644BA9}" type="pres">
      <dgm:prSet presAssocID="{70160464-446F-48AF-B149-3D1ACC4E5D3D}" presName="parentText" presStyleLbl="node1" presStyleIdx="8" presStyleCnt="9">
        <dgm:presLayoutVars>
          <dgm:chMax val="0"/>
          <dgm:bulletEnabled val="1"/>
        </dgm:presLayoutVars>
      </dgm:prSet>
      <dgm:spPr/>
    </dgm:pt>
  </dgm:ptLst>
  <dgm:cxnLst>
    <dgm:cxn modelId="{B740350A-8FA5-4CEA-9782-7D583CF2137F}" type="presOf" srcId="{49EDC876-A62C-47FC-BF21-CEF343676270}" destId="{B9840B8C-A64E-48E8-80D6-FD91693D25D1}" srcOrd="0" destOrd="0" presId="urn:microsoft.com/office/officeart/2005/8/layout/vList2"/>
    <dgm:cxn modelId="{89CDEC11-6B51-4EA1-BC9E-DFC0B900C906}" type="presOf" srcId="{77A25B6E-AB06-49CE-8F6B-BBF0F2D7B0E8}" destId="{BA999389-91D8-4171-BD59-ABD35963E699}" srcOrd="0" destOrd="0" presId="urn:microsoft.com/office/officeart/2005/8/layout/vList2"/>
    <dgm:cxn modelId="{90627013-82D5-47F5-9E82-FD78C027961A}" srcId="{49EDC876-A62C-47FC-BF21-CEF343676270}" destId="{70160464-446F-48AF-B149-3D1ACC4E5D3D}" srcOrd="8" destOrd="0" parTransId="{3EC83E97-A161-455F-957D-74A29E249186}" sibTransId="{0AE7B277-8F2C-4FE7-B3FD-0B22D1E58179}"/>
    <dgm:cxn modelId="{C37FBC23-6F8D-4011-936E-E9CD4851C98D}" srcId="{49EDC876-A62C-47FC-BF21-CEF343676270}" destId="{77A25B6E-AB06-49CE-8F6B-BBF0F2D7B0E8}" srcOrd="2" destOrd="0" parTransId="{DBFCFB65-E9FE-4836-A2F4-1E6EA87B55C1}" sibTransId="{FE60CD29-5A79-4910-B260-AFAD93B078B9}"/>
    <dgm:cxn modelId="{0D505826-5C58-4E58-B292-2419295F6F24}" type="presOf" srcId="{FF280687-C20E-4552-A935-D55C9DD9EA35}" destId="{8916BA0D-F039-461B-A6C4-55AB5036EC58}" srcOrd="0" destOrd="0" presId="urn:microsoft.com/office/officeart/2005/8/layout/vList2"/>
    <dgm:cxn modelId="{1B558534-DD6C-4832-A3A8-F9EA62B879B5}" type="presOf" srcId="{DFF3BE59-64E1-49BE-82ED-92D7F60386E5}" destId="{96A686F6-7805-418E-83A1-C44CF85C77ED}" srcOrd="0" destOrd="0" presId="urn:microsoft.com/office/officeart/2005/8/layout/vList2"/>
    <dgm:cxn modelId="{1949724F-C18F-474E-8D13-3DBD2C271D36}" type="presOf" srcId="{8570487F-EA59-4A1D-ADA6-0608009C64F2}" destId="{7DC2CDA6-3A4C-4BE3-BA75-A918B5E4D55B}" srcOrd="0" destOrd="0" presId="urn:microsoft.com/office/officeart/2005/8/layout/vList2"/>
    <dgm:cxn modelId="{45024D50-45E6-43AB-BA41-CB1F34AEEEBE}" srcId="{49EDC876-A62C-47FC-BF21-CEF343676270}" destId="{FF280687-C20E-4552-A935-D55C9DD9EA35}" srcOrd="5" destOrd="0" parTransId="{35453C78-2EA1-4303-B529-440ACD1DA7B1}" sibTransId="{0D0756EF-7AE6-4F48-9276-112D184B2F01}"/>
    <dgm:cxn modelId="{BA42A854-B586-4C14-9F8A-5A41FA001EBA}" srcId="{49EDC876-A62C-47FC-BF21-CEF343676270}" destId="{51A0BA5B-EF10-41E9-B70F-52A21526CDDA}" srcOrd="1" destOrd="0" parTransId="{1695C849-493B-47E5-9A8C-1E30057A9BBC}" sibTransId="{07DA230E-D3EE-4CC4-AA6C-FE9AAEDC3A66}"/>
    <dgm:cxn modelId="{A1093F56-3861-4EDE-9030-8A77109890FF}" type="presOf" srcId="{AE9F7D62-F38D-4313-96F6-D6ECD4A80D9C}" destId="{91D1B127-C4D3-4B14-A909-9BA6470A35C9}" srcOrd="0" destOrd="0" presId="urn:microsoft.com/office/officeart/2005/8/layout/vList2"/>
    <dgm:cxn modelId="{2D5B1C58-6215-40A1-ADE5-6FEA648FB770}" srcId="{49EDC876-A62C-47FC-BF21-CEF343676270}" destId="{8570487F-EA59-4A1D-ADA6-0608009C64F2}" srcOrd="4" destOrd="0" parTransId="{7FFD23ED-471E-43D3-8513-D40A2236D5D2}" sibTransId="{F27A5DB4-6C54-42EB-B387-CB867EDEC47D}"/>
    <dgm:cxn modelId="{DE0BB4A0-011F-4FFE-B75F-3DD43BD9B000}" type="presOf" srcId="{51A0BA5B-EF10-41E9-B70F-52A21526CDDA}" destId="{FE3DA393-93F5-41DE-A97D-6734D1730622}" srcOrd="0" destOrd="0" presId="urn:microsoft.com/office/officeart/2005/8/layout/vList2"/>
    <dgm:cxn modelId="{C2D5CDAA-A50B-4518-A1B3-AB90138380CF}" srcId="{49EDC876-A62C-47FC-BF21-CEF343676270}" destId="{4F2B5160-E551-488C-9E47-9AEA193CCB1E}" srcOrd="3" destOrd="0" parTransId="{07E87E73-172D-4D08-B17C-BA18B5B265AE}" sibTransId="{EF98AB1D-1000-4DED-A0A8-4C86F4D89125}"/>
    <dgm:cxn modelId="{E367BBBA-F4CB-4CAB-BCF9-8D9ECC181CA3}" type="presOf" srcId="{70160464-446F-48AF-B149-3D1ACC4E5D3D}" destId="{A3603DB0-9925-4E5F-8384-DA9B88644BA9}" srcOrd="0" destOrd="0" presId="urn:microsoft.com/office/officeart/2005/8/layout/vList2"/>
    <dgm:cxn modelId="{D7E0A1D0-839F-4915-9CB5-12A090150740}" type="presOf" srcId="{4F2B5160-E551-488C-9E47-9AEA193CCB1E}" destId="{C8C14216-00FE-4612-B457-64B4EC7FB71E}" srcOrd="0" destOrd="0" presId="urn:microsoft.com/office/officeart/2005/8/layout/vList2"/>
    <dgm:cxn modelId="{6B57AFDC-F958-4D69-8CB7-83AF811F272B}" srcId="{49EDC876-A62C-47FC-BF21-CEF343676270}" destId="{DFF3BE59-64E1-49BE-82ED-92D7F60386E5}" srcOrd="6" destOrd="0" parTransId="{F54C8760-3D17-403C-AD72-5B6D30AE2CDF}" sibTransId="{EB7FD3F9-BB72-4F13-80A8-9AE79E1003FE}"/>
    <dgm:cxn modelId="{D74FAEDE-EC6E-4B52-89EB-A721AA0D4860}" srcId="{49EDC876-A62C-47FC-BF21-CEF343676270}" destId="{AE9F7D62-F38D-4313-96F6-D6ECD4A80D9C}" srcOrd="0" destOrd="0" parTransId="{E507840B-890D-4975-9944-2B0EE8C5E8AC}" sibTransId="{278B3A0B-6A28-416A-82B7-C9800EB6D0C6}"/>
    <dgm:cxn modelId="{EA24FDDF-D935-4776-A126-9AE08421988C}" srcId="{49EDC876-A62C-47FC-BF21-CEF343676270}" destId="{7BA2C927-D1C0-48B4-A706-FCEBD575853B}" srcOrd="7" destOrd="0" parTransId="{3DEA9411-2682-4BEC-9ED4-F81E68FC1870}" sibTransId="{65C3C518-4E37-40F5-9303-94B291F7A67E}"/>
    <dgm:cxn modelId="{5E2E1FFB-7761-4FE2-9AE1-A07B42F14E86}" type="presOf" srcId="{7BA2C927-D1C0-48B4-A706-FCEBD575853B}" destId="{EDEAA7E4-4847-453B-AD93-1B6E65AA4F16}" srcOrd="0" destOrd="0" presId="urn:microsoft.com/office/officeart/2005/8/layout/vList2"/>
    <dgm:cxn modelId="{4636CACE-90A4-49A4-BE9C-CB6C29F2104D}" type="presParOf" srcId="{B9840B8C-A64E-48E8-80D6-FD91693D25D1}" destId="{91D1B127-C4D3-4B14-A909-9BA6470A35C9}" srcOrd="0" destOrd="0" presId="urn:microsoft.com/office/officeart/2005/8/layout/vList2"/>
    <dgm:cxn modelId="{F8F5125C-D3CE-44BB-AC4E-7F79EDACD9E3}" type="presParOf" srcId="{B9840B8C-A64E-48E8-80D6-FD91693D25D1}" destId="{C3B96B6C-C40F-43AD-983A-C159E59A6316}" srcOrd="1" destOrd="0" presId="urn:microsoft.com/office/officeart/2005/8/layout/vList2"/>
    <dgm:cxn modelId="{7D11E83F-A657-41F1-A4DB-A3E1392B1E4A}" type="presParOf" srcId="{B9840B8C-A64E-48E8-80D6-FD91693D25D1}" destId="{FE3DA393-93F5-41DE-A97D-6734D1730622}" srcOrd="2" destOrd="0" presId="urn:microsoft.com/office/officeart/2005/8/layout/vList2"/>
    <dgm:cxn modelId="{C328507B-A6F9-4E4D-9231-84CA0F00077F}" type="presParOf" srcId="{B9840B8C-A64E-48E8-80D6-FD91693D25D1}" destId="{BF45EB1D-C875-491C-8FD1-467FFFE8BAA1}" srcOrd="3" destOrd="0" presId="urn:microsoft.com/office/officeart/2005/8/layout/vList2"/>
    <dgm:cxn modelId="{31F84BCA-C196-419E-9904-96AAD74716B1}" type="presParOf" srcId="{B9840B8C-A64E-48E8-80D6-FD91693D25D1}" destId="{BA999389-91D8-4171-BD59-ABD35963E699}" srcOrd="4" destOrd="0" presId="urn:microsoft.com/office/officeart/2005/8/layout/vList2"/>
    <dgm:cxn modelId="{40F7084B-797B-48D7-9AF6-BFDC40C11F23}" type="presParOf" srcId="{B9840B8C-A64E-48E8-80D6-FD91693D25D1}" destId="{C132C481-8622-4B86-8281-81A712F1EDC4}" srcOrd="5" destOrd="0" presId="urn:microsoft.com/office/officeart/2005/8/layout/vList2"/>
    <dgm:cxn modelId="{10F89A47-7AAD-46A2-8647-174BEC278EAF}" type="presParOf" srcId="{B9840B8C-A64E-48E8-80D6-FD91693D25D1}" destId="{C8C14216-00FE-4612-B457-64B4EC7FB71E}" srcOrd="6" destOrd="0" presId="urn:microsoft.com/office/officeart/2005/8/layout/vList2"/>
    <dgm:cxn modelId="{BA37E067-2C73-4F18-9E57-B310F73FD835}" type="presParOf" srcId="{B9840B8C-A64E-48E8-80D6-FD91693D25D1}" destId="{1DE2B6EB-AB54-4820-A5AA-FB91B0127845}" srcOrd="7" destOrd="0" presId="urn:microsoft.com/office/officeart/2005/8/layout/vList2"/>
    <dgm:cxn modelId="{A017D3C8-A415-4C34-965E-CC5873F3DA40}" type="presParOf" srcId="{B9840B8C-A64E-48E8-80D6-FD91693D25D1}" destId="{7DC2CDA6-3A4C-4BE3-BA75-A918B5E4D55B}" srcOrd="8" destOrd="0" presId="urn:microsoft.com/office/officeart/2005/8/layout/vList2"/>
    <dgm:cxn modelId="{BFB814FC-E46D-4470-AAE8-F0E37C5BC7B4}" type="presParOf" srcId="{B9840B8C-A64E-48E8-80D6-FD91693D25D1}" destId="{995148E3-10B9-4B29-8C23-4F1798C1E4F9}" srcOrd="9" destOrd="0" presId="urn:microsoft.com/office/officeart/2005/8/layout/vList2"/>
    <dgm:cxn modelId="{E7D563AF-EE92-48EB-A65C-E86AC22808D2}" type="presParOf" srcId="{B9840B8C-A64E-48E8-80D6-FD91693D25D1}" destId="{8916BA0D-F039-461B-A6C4-55AB5036EC58}" srcOrd="10" destOrd="0" presId="urn:microsoft.com/office/officeart/2005/8/layout/vList2"/>
    <dgm:cxn modelId="{252C05D3-2219-4434-89A8-B3C491E9B175}" type="presParOf" srcId="{B9840B8C-A64E-48E8-80D6-FD91693D25D1}" destId="{2707C917-28CE-48FD-B58A-70B156D92805}" srcOrd="11" destOrd="0" presId="urn:microsoft.com/office/officeart/2005/8/layout/vList2"/>
    <dgm:cxn modelId="{F1B7BED4-BB7A-4DE8-83B2-CF62A3BEC9E3}" type="presParOf" srcId="{B9840B8C-A64E-48E8-80D6-FD91693D25D1}" destId="{96A686F6-7805-418E-83A1-C44CF85C77ED}" srcOrd="12" destOrd="0" presId="urn:microsoft.com/office/officeart/2005/8/layout/vList2"/>
    <dgm:cxn modelId="{DEFDA551-D55F-4D1A-A0C5-4A672CEE1389}" type="presParOf" srcId="{B9840B8C-A64E-48E8-80D6-FD91693D25D1}" destId="{5FE0A1E7-0713-437D-8AEC-327358AF2F1B}" srcOrd="13" destOrd="0" presId="urn:microsoft.com/office/officeart/2005/8/layout/vList2"/>
    <dgm:cxn modelId="{0012F392-7CF7-4024-916F-B53BED545249}" type="presParOf" srcId="{B9840B8C-A64E-48E8-80D6-FD91693D25D1}" destId="{EDEAA7E4-4847-453B-AD93-1B6E65AA4F16}" srcOrd="14" destOrd="0" presId="urn:microsoft.com/office/officeart/2005/8/layout/vList2"/>
    <dgm:cxn modelId="{737D895F-3FA4-4C00-8206-05906B37E456}" type="presParOf" srcId="{B9840B8C-A64E-48E8-80D6-FD91693D25D1}" destId="{4D520A46-FB48-407F-83C1-ECFFE0827656}" srcOrd="15" destOrd="0" presId="urn:microsoft.com/office/officeart/2005/8/layout/vList2"/>
    <dgm:cxn modelId="{C8C98F50-A6C7-4F02-B3B8-18077FA3577F}" type="presParOf" srcId="{B9840B8C-A64E-48E8-80D6-FD91693D25D1}" destId="{A3603DB0-9925-4E5F-8384-DA9B88644BA9}"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876682-41D2-4F86-A532-5415E1D799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E1DAB99-6E12-49AF-AE90-F3D3409B3275}">
      <dgm:prSet/>
      <dgm:spPr/>
      <dgm:t>
        <a:bodyPr/>
        <a:lstStyle/>
        <a:p>
          <a:r>
            <a:rPr lang="en-US" b="1" i="0" baseline="0"/>
            <a:t>Step 0: Load libraries and dataset</a:t>
          </a:r>
          <a:endParaRPr lang="en-IN"/>
        </a:p>
      </dgm:t>
    </dgm:pt>
    <dgm:pt modelId="{DE91AD54-770F-4EF0-86D7-C1B6BFD3240E}" type="parTrans" cxnId="{C9185027-36D1-4E2C-827A-8174A267266A}">
      <dgm:prSet/>
      <dgm:spPr/>
      <dgm:t>
        <a:bodyPr/>
        <a:lstStyle/>
        <a:p>
          <a:endParaRPr lang="en-IN"/>
        </a:p>
      </dgm:t>
    </dgm:pt>
    <dgm:pt modelId="{A1C4AF9C-8485-4CCE-999C-FFDF10E9CE12}" type="sibTrans" cxnId="{C9185027-36D1-4E2C-827A-8174A267266A}">
      <dgm:prSet/>
      <dgm:spPr/>
      <dgm:t>
        <a:bodyPr/>
        <a:lstStyle/>
        <a:p>
          <a:endParaRPr lang="en-IN"/>
        </a:p>
      </dgm:t>
    </dgm:pt>
    <dgm:pt modelId="{0F87226E-8E83-4C27-9830-6A900F70A967}" type="pres">
      <dgm:prSet presAssocID="{AF876682-41D2-4F86-A532-5415E1D799CD}" presName="linear" presStyleCnt="0">
        <dgm:presLayoutVars>
          <dgm:animLvl val="lvl"/>
          <dgm:resizeHandles val="exact"/>
        </dgm:presLayoutVars>
      </dgm:prSet>
      <dgm:spPr/>
    </dgm:pt>
    <dgm:pt modelId="{5F904650-2565-4C06-B2ED-0A4346974527}" type="pres">
      <dgm:prSet presAssocID="{0E1DAB99-6E12-49AF-AE90-F3D3409B3275}" presName="parentText" presStyleLbl="node1" presStyleIdx="0" presStyleCnt="1">
        <dgm:presLayoutVars>
          <dgm:chMax val="0"/>
          <dgm:bulletEnabled val="1"/>
        </dgm:presLayoutVars>
      </dgm:prSet>
      <dgm:spPr/>
    </dgm:pt>
  </dgm:ptLst>
  <dgm:cxnLst>
    <dgm:cxn modelId="{C9185027-36D1-4E2C-827A-8174A267266A}" srcId="{AF876682-41D2-4F86-A532-5415E1D799CD}" destId="{0E1DAB99-6E12-49AF-AE90-F3D3409B3275}" srcOrd="0" destOrd="0" parTransId="{DE91AD54-770F-4EF0-86D7-C1B6BFD3240E}" sibTransId="{A1C4AF9C-8485-4CCE-999C-FFDF10E9CE12}"/>
    <dgm:cxn modelId="{83BBD1BA-BA67-4711-BB6B-8C20F9E6868D}" type="presOf" srcId="{AF876682-41D2-4F86-A532-5415E1D799CD}" destId="{0F87226E-8E83-4C27-9830-6A900F70A967}" srcOrd="0" destOrd="0" presId="urn:microsoft.com/office/officeart/2005/8/layout/vList2"/>
    <dgm:cxn modelId="{9F6807D8-18A6-47B4-BFC9-F10004097B2C}" type="presOf" srcId="{0E1DAB99-6E12-49AF-AE90-F3D3409B3275}" destId="{5F904650-2565-4C06-B2ED-0A4346974527}" srcOrd="0" destOrd="0" presId="urn:microsoft.com/office/officeart/2005/8/layout/vList2"/>
    <dgm:cxn modelId="{D62DC432-9FA7-456F-B958-0B3CD9B861E3}" type="presParOf" srcId="{0F87226E-8E83-4C27-9830-6A900F70A967}" destId="{5F904650-2565-4C06-B2ED-0A434697452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65DD44-F981-4B26-8FF8-3888864044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5F2319DD-2813-41E7-B586-43F3B661EC60}">
      <dgm:prSet custT="1"/>
      <dgm:spPr/>
      <dgm:t>
        <a:bodyPr/>
        <a:lstStyle/>
        <a:p>
          <a:r>
            <a:rPr lang="en-IN" sz="5700" b="0" i="0" kern="1200" dirty="0">
              <a:solidFill>
                <a:prstClr val="white"/>
              </a:solidFill>
              <a:latin typeface="Century Gothic" panose="020B0502020202020204"/>
              <a:ea typeface="+mn-ea"/>
              <a:cs typeface="+mn-cs"/>
            </a:rPr>
            <a:t>Step</a:t>
          </a:r>
          <a:r>
            <a:rPr lang="en-IN" sz="5700" b="0" i="0" kern="1200" dirty="0"/>
            <a:t> 1:Importing Dataset</a:t>
          </a:r>
          <a:endParaRPr lang="en-IN" sz="5700" kern="1200" dirty="0"/>
        </a:p>
      </dgm:t>
    </dgm:pt>
    <dgm:pt modelId="{433248DF-9D69-46FF-85B1-001CD576D1CC}" type="parTrans" cxnId="{BD1C5944-2BC6-439D-B910-AB68017C0766}">
      <dgm:prSet/>
      <dgm:spPr/>
      <dgm:t>
        <a:bodyPr/>
        <a:lstStyle/>
        <a:p>
          <a:endParaRPr lang="en-IN"/>
        </a:p>
      </dgm:t>
    </dgm:pt>
    <dgm:pt modelId="{D57A141C-2D46-4D7B-9A4E-03900BBD0281}" type="sibTrans" cxnId="{BD1C5944-2BC6-439D-B910-AB68017C0766}">
      <dgm:prSet/>
      <dgm:spPr/>
      <dgm:t>
        <a:bodyPr/>
        <a:lstStyle/>
        <a:p>
          <a:endParaRPr lang="en-IN"/>
        </a:p>
      </dgm:t>
    </dgm:pt>
    <dgm:pt modelId="{DCE12187-6821-4216-9F9B-390953F663C0}" type="pres">
      <dgm:prSet presAssocID="{BF65DD44-F981-4B26-8FF8-388886404441}" presName="linear" presStyleCnt="0">
        <dgm:presLayoutVars>
          <dgm:animLvl val="lvl"/>
          <dgm:resizeHandles val="exact"/>
        </dgm:presLayoutVars>
      </dgm:prSet>
      <dgm:spPr/>
    </dgm:pt>
    <dgm:pt modelId="{FF3BB114-3EA8-440B-92EB-FD4517B4B202}" type="pres">
      <dgm:prSet presAssocID="{5F2319DD-2813-41E7-B586-43F3B661EC60}" presName="parentText" presStyleLbl="node1" presStyleIdx="0" presStyleCnt="1">
        <dgm:presLayoutVars>
          <dgm:chMax val="0"/>
          <dgm:bulletEnabled val="1"/>
        </dgm:presLayoutVars>
      </dgm:prSet>
      <dgm:spPr/>
    </dgm:pt>
  </dgm:ptLst>
  <dgm:cxnLst>
    <dgm:cxn modelId="{4C9BB22F-8021-4D15-B8A7-7CF0693530F5}" type="presOf" srcId="{BF65DD44-F981-4B26-8FF8-388886404441}" destId="{DCE12187-6821-4216-9F9B-390953F663C0}" srcOrd="0" destOrd="0" presId="urn:microsoft.com/office/officeart/2005/8/layout/vList2"/>
    <dgm:cxn modelId="{BD1C5944-2BC6-439D-B910-AB68017C0766}" srcId="{BF65DD44-F981-4B26-8FF8-388886404441}" destId="{5F2319DD-2813-41E7-B586-43F3B661EC60}" srcOrd="0" destOrd="0" parTransId="{433248DF-9D69-46FF-85B1-001CD576D1CC}" sibTransId="{D57A141C-2D46-4D7B-9A4E-03900BBD0281}"/>
    <dgm:cxn modelId="{3CA4BB77-E483-4915-BB1E-00DA643F0D66}" type="presOf" srcId="{5F2319DD-2813-41E7-B586-43F3B661EC60}" destId="{FF3BB114-3EA8-440B-92EB-FD4517B4B202}" srcOrd="0" destOrd="0" presId="urn:microsoft.com/office/officeart/2005/8/layout/vList2"/>
    <dgm:cxn modelId="{9DDCE261-E24D-4171-BB3D-61DE34CFF574}" type="presParOf" srcId="{DCE12187-6821-4216-9F9B-390953F663C0}" destId="{FF3BB114-3EA8-440B-92EB-FD4517B4B20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4AB0CA-1B1E-46E3-8D9F-E4B42AA36325}"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6124A944-B52A-4949-AF1E-DAE0AB1F4D9F}">
      <dgm:prSet/>
      <dgm:spPr/>
      <dgm:t>
        <a:bodyPr/>
        <a:lstStyle/>
        <a:p>
          <a:r>
            <a:rPr lang="en-US" b="0" i="0" dirty="0" err="1"/>
            <a:t>df</a:t>
          </a:r>
          <a:r>
            <a:rPr lang="en-US" b="0" i="0" dirty="0"/>
            <a:t>=</a:t>
          </a:r>
          <a:r>
            <a:rPr lang="en-US" b="0" i="0" dirty="0" err="1"/>
            <a:t>pd.read_csv</a:t>
          </a:r>
          <a:r>
            <a:rPr lang="en-US" b="0" i="0" dirty="0"/>
            <a:t>(</a:t>
          </a:r>
          <a:r>
            <a:rPr lang="en-US" b="0" i="0" dirty="0" err="1"/>
            <a:t>r"D</a:t>
          </a:r>
          <a:r>
            <a:rPr lang="en-US" b="0" i="0" dirty="0"/>
            <a:t>:\Uday DATA\DATA SCIENCE PRACTISE\Machine Learning\Project\House (1).csv")</a:t>
          </a:r>
          <a:endParaRPr lang="en-IN" dirty="0"/>
        </a:p>
      </dgm:t>
    </dgm:pt>
    <dgm:pt modelId="{393F206C-E4BA-436A-A323-0677F30D2D49}" type="parTrans" cxnId="{377FEEC4-7759-416C-8271-1905BDD474A8}">
      <dgm:prSet/>
      <dgm:spPr/>
      <dgm:t>
        <a:bodyPr/>
        <a:lstStyle/>
        <a:p>
          <a:endParaRPr lang="en-IN"/>
        </a:p>
      </dgm:t>
    </dgm:pt>
    <dgm:pt modelId="{7A7872A9-CEFA-493F-9EA4-7A2BA9AF7212}" type="sibTrans" cxnId="{377FEEC4-7759-416C-8271-1905BDD474A8}">
      <dgm:prSet/>
      <dgm:spPr/>
      <dgm:t>
        <a:bodyPr/>
        <a:lstStyle/>
        <a:p>
          <a:endParaRPr lang="en-IN"/>
        </a:p>
      </dgm:t>
    </dgm:pt>
    <dgm:pt modelId="{84146C1B-340D-4E40-A1E1-4415B874523D}">
      <dgm:prSet/>
      <dgm:spPr/>
      <dgm:t>
        <a:bodyPr/>
        <a:lstStyle/>
        <a:p>
          <a:r>
            <a:rPr lang="en-US" b="0" i="0"/>
            <a:t>df</a:t>
          </a:r>
          <a:endParaRPr lang="en-IN"/>
        </a:p>
      </dgm:t>
    </dgm:pt>
    <dgm:pt modelId="{98479EE2-A352-4DA6-8112-8A0E27561A91}" type="parTrans" cxnId="{4658D2D4-5B74-4D1D-91CA-50D035E29345}">
      <dgm:prSet/>
      <dgm:spPr/>
      <dgm:t>
        <a:bodyPr/>
        <a:lstStyle/>
        <a:p>
          <a:endParaRPr lang="en-IN"/>
        </a:p>
      </dgm:t>
    </dgm:pt>
    <dgm:pt modelId="{8BB5CBD8-C9E9-4DA0-A11A-49A2B1F82A30}" type="sibTrans" cxnId="{4658D2D4-5B74-4D1D-91CA-50D035E29345}">
      <dgm:prSet/>
      <dgm:spPr/>
      <dgm:t>
        <a:bodyPr/>
        <a:lstStyle/>
        <a:p>
          <a:endParaRPr lang="en-IN"/>
        </a:p>
      </dgm:t>
    </dgm:pt>
    <dgm:pt modelId="{1F80384A-E111-4E56-8778-8E352CEA23EA}" type="pres">
      <dgm:prSet presAssocID="{E24AB0CA-1B1E-46E3-8D9F-E4B42AA36325}" presName="Name0" presStyleCnt="0">
        <dgm:presLayoutVars>
          <dgm:chPref val="3"/>
          <dgm:dir/>
          <dgm:animLvl val="lvl"/>
          <dgm:resizeHandles/>
        </dgm:presLayoutVars>
      </dgm:prSet>
      <dgm:spPr/>
    </dgm:pt>
    <dgm:pt modelId="{639E60B2-180E-471A-9229-42EDA47E44BB}" type="pres">
      <dgm:prSet presAssocID="{6124A944-B52A-4949-AF1E-DAE0AB1F4D9F}" presName="horFlow" presStyleCnt="0"/>
      <dgm:spPr/>
    </dgm:pt>
    <dgm:pt modelId="{AA5141B0-4392-45A9-851A-A7349818F09E}" type="pres">
      <dgm:prSet presAssocID="{6124A944-B52A-4949-AF1E-DAE0AB1F4D9F}" presName="bigChev" presStyleLbl="node1" presStyleIdx="0" presStyleCnt="2"/>
      <dgm:spPr/>
    </dgm:pt>
    <dgm:pt modelId="{18054209-9191-4A34-A123-88A35F2F7D85}" type="pres">
      <dgm:prSet presAssocID="{6124A944-B52A-4949-AF1E-DAE0AB1F4D9F}" presName="vSp" presStyleCnt="0"/>
      <dgm:spPr/>
    </dgm:pt>
    <dgm:pt modelId="{F801CD0E-D00A-47F5-9E1F-ACEBC496D110}" type="pres">
      <dgm:prSet presAssocID="{84146C1B-340D-4E40-A1E1-4415B874523D}" presName="horFlow" presStyleCnt="0"/>
      <dgm:spPr/>
    </dgm:pt>
    <dgm:pt modelId="{13672591-2EFB-4834-9923-AB01012D3CF5}" type="pres">
      <dgm:prSet presAssocID="{84146C1B-340D-4E40-A1E1-4415B874523D}" presName="bigChev" presStyleLbl="node1" presStyleIdx="1" presStyleCnt="2"/>
      <dgm:spPr/>
    </dgm:pt>
  </dgm:ptLst>
  <dgm:cxnLst>
    <dgm:cxn modelId="{71753A34-0F0D-4EB8-9AE3-B4E6F999E6E3}" type="presOf" srcId="{84146C1B-340D-4E40-A1E1-4415B874523D}" destId="{13672591-2EFB-4834-9923-AB01012D3CF5}" srcOrd="0" destOrd="0" presId="urn:microsoft.com/office/officeart/2005/8/layout/lProcess3"/>
    <dgm:cxn modelId="{745F1486-1F21-445F-BABD-2AE121EEA477}" type="presOf" srcId="{6124A944-B52A-4949-AF1E-DAE0AB1F4D9F}" destId="{AA5141B0-4392-45A9-851A-A7349818F09E}" srcOrd="0" destOrd="0" presId="urn:microsoft.com/office/officeart/2005/8/layout/lProcess3"/>
    <dgm:cxn modelId="{265AA7B0-404A-4AB7-84DC-2803AEE67C02}" type="presOf" srcId="{E24AB0CA-1B1E-46E3-8D9F-E4B42AA36325}" destId="{1F80384A-E111-4E56-8778-8E352CEA23EA}" srcOrd="0" destOrd="0" presId="urn:microsoft.com/office/officeart/2005/8/layout/lProcess3"/>
    <dgm:cxn modelId="{377FEEC4-7759-416C-8271-1905BDD474A8}" srcId="{E24AB0CA-1B1E-46E3-8D9F-E4B42AA36325}" destId="{6124A944-B52A-4949-AF1E-DAE0AB1F4D9F}" srcOrd="0" destOrd="0" parTransId="{393F206C-E4BA-436A-A323-0677F30D2D49}" sibTransId="{7A7872A9-CEFA-493F-9EA4-7A2BA9AF7212}"/>
    <dgm:cxn modelId="{4658D2D4-5B74-4D1D-91CA-50D035E29345}" srcId="{E24AB0CA-1B1E-46E3-8D9F-E4B42AA36325}" destId="{84146C1B-340D-4E40-A1E1-4415B874523D}" srcOrd="1" destOrd="0" parTransId="{98479EE2-A352-4DA6-8112-8A0E27561A91}" sibTransId="{8BB5CBD8-C9E9-4DA0-A11A-49A2B1F82A30}"/>
    <dgm:cxn modelId="{2E816314-52AD-4F87-98B0-554581451D23}" type="presParOf" srcId="{1F80384A-E111-4E56-8778-8E352CEA23EA}" destId="{639E60B2-180E-471A-9229-42EDA47E44BB}" srcOrd="0" destOrd="0" presId="urn:microsoft.com/office/officeart/2005/8/layout/lProcess3"/>
    <dgm:cxn modelId="{B3E0E775-ADAB-450A-AE59-28F0F9095CB6}" type="presParOf" srcId="{639E60B2-180E-471A-9229-42EDA47E44BB}" destId="{AA5141B0-4392-45A9-851A-A7349818F09E}" srcOrd="0" destOrd="0" presId="urn:microsoft.com/office/officeart/2005/8/layout/lProcess3"/>
    <dgm:cxn modelId="{FBC9C1E0-707E-4226-993E-B0FB324238B3}" type="presParOf" srcId="{1F80384A-E111-4E56-8778-8E352CEA23EA}" destId="{18054209-9191-4A34-A123-88A35F2F7D85}" srcOrd="1" destOrd="0" presId="urn:microsoft.com/office/officeart/2005/8/layout/lProcess3"/>
    <dgm:cxn modelId="{20F8CC1C-ACF8-4D10-B98F-F4A69C399770}" type="presParOf" srcId="{1F80384A-E111-4E56-8778-8E352CEA23EA}" destId="{F801CD0E-D00A-47F5-9E1F-ACEBC496D110}" srcOrd="2" destOrd="0" presId="urn:microsoft.com/office/officeart/2005/8/layout/lProcess3"/>
    <dgm:cxn modelId="{5D3A775B-A7C8-4C8E-BB19-22563F1E2839}" type="presParOf" srcId="{F801CD0E-D00A-47F5-9E1F-ACEBC496D110}" destId="{13672591-2EFB-4834-9923-AB01012D3CF5}"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CCD49B-DFA3-4702-95F9-D22C3FD080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62DF454-84F0-4293-8B0F-17961DD6F824}">
      <dgm:prSet/>
      <dgm:spPr/>
      <dgm:t>
        <a:bodyPr/>
        <a:lstStyle/>
        <a:p>
          <a:r>
            <a:rPr lang="en-US" b="1" i="0" baseline="0" dirty="0"/>
            <a:t>Step 2: Exploratory Data Analysis</a:t>
          </a:r>
          <a:endParaRPr lang="en-IN" dirty="0"/>
        </a:p>
      </dgm:t>
    </dgm:pt>
    <dgm:pt modelId="{DA24683A-5F7B-4CA0-A7DC-68EFEF21EF73}" type="parTrans" cxnId="{AD3CFF6B-838D-4280-BD63-0AAC796B3D0A}">
      <dgm:prSet/>
      <dgm:spPr/>
      <dgm:t>
        <a:bodyPr/>
        <a:lstStyle/>
        <a:p>
          <a:endParaRPr lang="en-IN"/>
        </a:p>
      </dgm:t>
    </dgm:pt>
    <dgm:pt modelId="{5D78D0A7-1560-4ECE-A35D-C608A53D6FD3}" type="sibTrans" cxnId="{AD3CFF6B-838D-4280-BD63-0AAC796B3D0A}">
      <dgm:prSet/>
      <dgm:spPr/>
      <dgm:t>
        <a:bodyPr/>
        <a:lstStyle/>
        <a:p>
          <a:endParaRPr lang="en-IN"/>
        </a:p>
      </dgm:t>
    </dgm:pt>
    <dgm:pt modelId="{07755C3F-70CA-4CD6-A7EE-9A622FDF8214}" type="pres">
      <dgm:prSet presAssocID="{02CCD49B-DFA3-4702-95F9-D22C3FD08020}" presName="linear" presStyleCnt="0">
        <dgm:presLayoutVars>
          <dgm:animLvl val="lvl"/>
          <dgm:resizeHandles val="exact"/>
        </dgm:presLayoutVars>
      </dgm:prSet>
      <dgm:spPr/>
    </dgm:pt>
    <dgm:pt modelId="{8D233F3F-60F2-4E72-AE64-CE2F7FCEC3BE}" type="pres">
      <dgm:prSet presAssocID="{B62DF454-84F0-4293-8B0F-17961DD6F824}" presName="parentText" presStyleLbl="node1" presStyleIdx="0" presStyleCnt="1" custLinFactX="16205" custLinFactNeighborX="100000" custLinFactNeighborY="78844">
        <dgm:presLayoutVars>
          <dgm:chMax val="0"/>
          <dgm:bulletEnabled val="1"/>
        </dgm:presLayoutVars>
      </dgm:prSet>
      <dgm:spPr/>
    </dgm:pt>
  </dgm:ptLst>
  <dgm:cxnLst>
    <dgm:cxn modelId="{AD3CFF6B-838D-4280-BD63-0AAC796B3D0A}" srcId="{02CCD49B-DFA3-4702-95F9-D22C3FD08020}" destId="{B62DF454-84F0-4293-8B0F-17961DD6F824}" srcOrd="0" destOrd="0" parTransId="{DA24683A-5F7B-4CA0-A7DC-68EFEF21EF73}" sibTransId="{5D78D0A7-1560-4ECE-A35D-C608A53D6FD3}"/>
    <dgm:cxn modelId="{F284D74C-83AF-45E2-B8B1-7A4FDB7C3390}" type="presOf" srcId="{02CCD49B-DFA3-4702-95F9-D22C3FD08020}" destId="{07755C3F-70CA-4CD6-A7EE-9A622FDF8214}" srcOrd="0" destOrd="0" presId="urn:microsoft.com/office/officeart/2005/8/layout/vList2"/>
    <dgm:cxn modelId="{19B3B3EC-EAFC-4CAA-B5C9-1E007BAB2216}" type="presOf" srcId="{B62DF454-84F0-4293-8B0F-17961DD6F824}" destId="{8D233F3F-60F2-4E72-AE64-CE2F7FCEC3BE}" srcOrd="0" destOrd="0" presId="urn:microsoft.com/office/officeart/2005/8/layout/vList2"/>
    <dgm:cxn modelId="{D227DC33-5449-4946-8401-2F77795B058A}" type="presParOf" srcId="{07755C3F-70CA-4CD6-A7EE-9A622FDF8214}" destId="{8D233F3F-60F2-4E72-AE64-CE2F7FCEC3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56B5FD-4C46-442E-AFB3-292D8E813DA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7AEF8688-07FF-49E2-97D3-8521D0EAD68C}">
      <dgm:prSet custT="1"/>
      <dgm:spPr/>
      <dgm:t>
        <a:bodyPr/>
        <a:lstStyle/>
        <a:p>
          <a:r>
            <a:rPr lang="en-US" sz="1600" dirty="0"/>
            <a:t>Observations:</a:t>
          </a:r>
          <a:endParaRPr lang="en-IN" sz="1600" dirty="0"/>
        </a:p>
      </dgm:t>
    </dgm:pt>
    <dgm:pt modelId="{567DC9C3-CE9C-4B05-9A03-105002BE70F1}" type="parTrans" cxnId="{F67DEF64-2C5C-4A9B-80B5-A95EBB62922E}">
      <dgm:prSet/>
      <dgm:spPr/>
      <dgm:t>
        <a:bodyPr/>
        <a:lstStyle/>
        <a:p>
          <a:endParaRPr lang="en-IN"/>
        </a:p>
      </dgm:t>
    </dgm:pt>
    <dgm:pt modelId="{FC3F142A-0424-43DF-BDC6-0C60CF919F6E}" type="sibTrans" cxnId="{F67DEF64-2C5C-4A9B-80B5-A95EBB62922E}">
      <dgm:prSet/>
      <dgm:spPr/>
      <dgm:t>
        <a:bodyPr/>
        <a:lstStyle/>
        <a:p>
          <a:endParaRPr lang="en-IN"/>
        </a:p>
      </dgm:t>
    </dgm:pt>
    <dgm:pt modelId="{F9BD4A96-167F-4167-9EDD-3E4AFFE48444}">
      <dgm:prSet custT="1"/>
      <dgm:spPr/>
      <dgm:t>
        <a:bodyPr/>
        <a:lstStyle/>
        <a:p>
          <a:r>
            <a:rPr lang="en-US" sz="1400" dirty="0"/>
            <a:t>The dataset doesn't have any null values, </a:t>
          </a:r>
          <a:endParaRPr lang="en-IN" sz="1400" dirty="0"/>
        </a:p>
      </dgm:t>
    </dgm:pt>
    <dgm:pt modelId="{0C0E02F6-314D-4CC1-9A60-9F6A9F8ED793}" type="parTrans" cxnId="{3E4922F9-E51B-4166-9FD7-B42BEB361B00}">
      <dgm:prSet/>
      <dgm:spPr/>
      <dgm:t>
        <a:bodyPr/>
        <a:lstStyle/>
        <a:p>
          <a:endParaRPr lang="en-IN"/>
        </a:p>
      </dgm:t>
    </dgm:pt>
    <dgm:pt modelId="{E343E098-0E04-4A25-921A-A28573ED1625}" type="sibTrans" cxnId="{3E4922F9-E51B-4166-9FD7-B42BEB361B00}">
      <dgm:prSet/>
      <dgm:spPr/>
      <dgm:t>
        <a:bodyPr/>
        <a:lstStyle/>
        <a:p>
          <a:endParaRPr lang="en-IN"/>
        </a:p>
      </dgm:t>
    </dgm:pt>
    <dgm:pt modelId="{59222386-4B54-4276-BE52-71FB0120839D}" type="pres">
      <dgm:prSet presAssocID="{0056B5FD-4C46-442E-AFB3-292D8E813DA9}" presName="Name0" presStyleCnt="0">
        <dgm:presLayoutVars>
          <dgm:dir/>
          <dgm:resizeHandles val="exact"/>
        </dgm:presLayoutVars>
      </dgm:prSet>
      <dgm:spPr/>
    </dgm:pt>
    <dgm:pt modelId="{FCD5169A-0027-4612-99F4-B774B3C65EBD}" type="pres">
      <dgm:prSet presAssocID="{7AEF8688-07FF-49E2-97D3-8521D0EAD68C}" presName="node" presStyleLbl="node1" presStyleIdx="0" presStyleCnt="2">
        <dgm:presLayoutVars>
          <dgm:bulletEnabled val="1"/>
        </dgm:presLayoutVars>
      </dgm:prSet>
      <dgm:spPr/>
    </dgm:pt>
    <dgm:pt modelId="{5E1730E8-08E3-470E-8CD2-AD98CDE0D3BE}" type="pres">
      <dgm:prSet presAssocID="{FC3F142A-0424-43DF-BDC6-0C60CF919F6E}" presName="sibTrans" presStyleLbl="sibTrans2D1" presStyleIdx="0" presStyleCnt="1"/>
      <dgm:spPr/>
    </dgm:pt>
    <dgm:pt modelId="{F0AACAA3-78A0-4AF9-9AE1-72BC5837C604}" type="pres">
      <dgm:prSet presAssocID="{FC3F142A-0424-43DF-BDC6-0C60CF919F6E}" presName="connectorText" presStyleLbl="sibTrans2D1" presStyleIdx="0" presStyleCnt="1"/>
      <dgm:spPr/>
    </dgm:pt>
    <dgm:pt modelId="{D7AFCE2D-9202-4799-B795-9A3482C9F974}" type="pres">
      <dgm:prSet presAssocID="{F9BD4A96-167F-4167-9EDD-3E4AFFE48444}" presName="node" presStyleLbl="node1" presStyleIdx="1" presStyleCnt="2" custScaleX="95829">
        <dgm:presLayoutVars>
          <dgm:bulletEnabled val="1"/>
        </dgm:presLayoutVars>
      </dgm:prSet>
      <dgm:spPr/>
    </dgm:pt>
  </dgm:ptLst>
  <dgm:cxnLst>
    <dgm:cxn modelId="{F67DEF64-2C5C-4A9B-80B5-A95EBB62922E}" srcId="{0056B5FD-4C46-442E-AFB3-292D8E813DA9}" destId="{7AEF8688-07FF-49E2-97D3-8521D0EAD68C}" srcOrd="0" destOrd="0" parTransId="{567DC9C3-CE9C-4B05-9A03-105002BE70F1}" sibTransId="{FC3F142A-0424-43DF-BDC6-0C60CF919F6E}"/>
    <dgm:cxn modelId="{CC5B256C-3A85-4A9D-8338-15214F40DF38}" type="presOf" srcId="{FC3F142A-0424-43DF-BDC6-0C60CF919F6E}" destId="{F0AACAA3-78A0-4AF9-9AE1-72BC5837C604}" srcOrd="1" destOrd="0" presId="urn:microsoft.com/office/officeart/2005/8/layout/process1"/>
    <dgm:cxn modelId="{A764E355-8918-4FBB-8B0C-741E36073AD8}" type="presOf" srcId="{0056B5FD-4C46-442E-AFB3-292D8E813DA9}" destId="{59222386-4B54-4276-BE52-71FB0120839D}" srcOrd="0" destOrd="0" presId="urn:microsoft.com/office/officeart/2005/8/layout/process1"/>
    <dgm:cxn modelId="{7F83977E-5EEB-4F3B-828F-92F57377C0A8}" type="presOf" srcId="{FC3F142A-0424-43DF-BDC6-0C60CF919F6E}" destId="{5E1730E8-08E3-470E-8CD2-AD98CDE0D3BE}" srcOrd="0" destOrd="0" presId="urn:microsoft.com/office/officeart/2005/8/layout/process1"/>
    <dgm:cxn modelId="{69E3088F-AED6-4F75-83B1-A8378B5233F3}" type="presOf" srcId="{F9BD4A96-167F-4167-9EDD-3E4AFFE48444}" destId="{D7AFCE2D-9202-4799-B795-9A3482C9F974}" srcOrd="0" destOrd="0" presId="urn:microsoft.com/office/officeart/2005/8/layout/process1"/>
    <dgm:cxn modelId="{6BE073AD-8B38-40A1-B428-29F520AD62BF}" type="presOf" srcId="{7AEF8688-07FF-49E2-97D3-8521D0EAD68C}" destId="{FCD5169A-0027-4612-99F4-B774B3C65EBD}" srcOrd="0" destOrd="0" presId="urn:microsoft.com/office/officeart/2005/8/layout/process1"/>
    <dgm:cxn modelId="{3E4922F9-E51B-4166-9FD7-B42BEB361B00}" srcId="{0056B5FD-4C46-442E-AFB3-292D8E813DA9}" destId="{F9BD4A96-167F-4167-9EDD-3E4AFFE48444}" srcOrd="1" destOrd="0" parTransId="{0C0E02F6-314D-4CC1-9A60-9F6A9F8ED793}" sibTransId="{E343E098-0E04-4A25-921A-A28573ED1625}"/>
    <dgm:cxn modelId="{AF072371-2592-4276-81A6-EAF7CE0DD790}" type="presParOf" srcId="{59222386-4B54-4276-BE52-71FB0120839D}" destId="{FCD5169A-0027-4612-99F4-B774B3C65EBD}" srcOrd="0" destOrd="0" presId="urn:microsoft.com/office/officeart/2005/8/layout/process1"/>
    <dgm:cxn modelId="{4E01512E-6159-4C4C-BA10-D4DC03CB153E}" type="presParOf" srcId="{59222386-4B54-4276-BE52-71FB0120839D}" destId="{5E1730E8-08E3-470E-8CD2-AD98CDE0D3BE}" srcOrd="1" destOrd="0" presId="urn:microsoft.com/office/officeart/2005/8/layout/process1"/>
    <dgm:cxn modelId="{40B42D0F-BAE3-4B56-A9AC-4AD7CAED9EF2}" type="presParOf" srcId="{5E1730E8-08E3-470E-8CD2-AD98CDE0D3BE}" destId="{F0AACAA3-78A0-4AF9-9AE1-72BC5837C604}" srcOrd="0" destOrd="0" presId="urn:microsoft.com/office/officeart/2005/8/layout/process1"/>
    <dgm:cxn modelId="{9B5DB5F8-074D-4C13-81D4-D91F6F598C3E}" type="presParOf" srcId="{59222386-4B54-4276-BE52-71FB0120839D}" destId="{D7AFCE2D-9202-4799-B795-9A3482C9F974}"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F55B-1C23-4BD0-9AC8-C62BBE928D25}">
      <dsp:nvSpPr>
        <dsp:cNvPr id="0" name=""/>
        <dsp:cNvSpPr/>
      </dsp:nvSpPr>
      <dsp:spPr>
        <a:xfrm rot="10800000">
          <a:off x="1508380" y="267046"/>
          <a:ext cx="8299152" cy="4128103"/>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3100" tIns="102870" rIns="192024" bIns="102870" numCol="1" spcCol="1270" anchor="t" anchorCtr="0">
          <a:noAutofit/>
        </a:bodyPr>
        <a:lstStyle/>
        <a:p>
          <a:pPr marL="0" lvl="0" indent="0" algn="l" defTabSz="1200150">
            <a:lnSpc>
              <a:spcPct val="90000"/>
            </a:lnSpc>
            <a:spcBef>
              <a:spcPct val="0"/>
            </a:spcBef>
            <a:spcAft>
              <a:spcPct val="35000"/>
            </a:spcAft>
            <a:buNone/>
          </a:pPr>
          <a:r>
            <a:rPr lang="en-US" sz="2700" b="1" i="0" kern="1200" dirty="0"/>
            <a:t>Description:</a:t>
          </a:r>
          <a:endParaRPr lang="en-IN" sz="2700" kern="1200" dirty="0"/>
        </a:p>
        <a:p>
          <a:pPr marL="228600" lvl="1" indent="-228600" algn="l" defTabSz="933450">
            <a:lnSpc>
              <a:spcPct val="90000"/>
            </a:lnSpc>
            <a:spcBef>
              <a:spcPct val="0"/>
            </a:spcBef>
            <a:spcAft>
              <a:spcPct val="15000"/>
            </a:spcAft>
            <a:buChar char="•"/>
          </a:pPr>
          <a:r>
            <a:rPr lang="en-US" sz="2100" b="1" i="0" kern="1200" dirty="0"/>
            <a:t>I</a:t>
          </a:r>
          <a:r>
            <a:rPr lang="en-US" sz="2100" b="0" i="0" kern="1200" dirty="0"/>
            <a:t>n this notebook, The objective of this project is to develop a predictive model that accurately estimates house prices based on various property attributes. .</a:t>
          </a:r>
          <a:endParaRPr lang="en-IN" sz="2100" kern="1200" dirty="0"/>
        </a:p>
        <a:p>
          <a:pPr marL="228600" lvl="1" indent="-228600" algn="l" defTabSz="933450">
            <a:lnSpc>
              <a:spcPct val="90000"/>
            </a:lnSpc>
            <a:spcBef>
              <a:spcPct val="0"/>
            </a:spcBef>
            <a:spcAft>
              <a:spcPct val="15000"/>
            </a:spcAft>
            <a:buChar char="•"/>
          </a:pPr>
          <a:r>
            <a:rPr lang="en-US" sz="2100" b="0" i="0" kern="1200" dirty="0"/>
            <a:t>The dataset we are going to use is the House Price Prediction dataset from Kaggle which contains about 50,000 rows and 6 features.</a:t>
          </a:r>
          <a:endParaRPr lang="en-IN" sz="2100" kern="1200" dirty="0"/>
        </a:p>
        <a:p>
          <a:pPr marL="228600" lvl="1" indent="-228600" algn="l" defTabSz="933450">
            <a:lnSpc>
              <a:spcPct val="90000"/>
            </a:lnSpc>
            <a:spcBef>
              <a:spcPct val="0"/>
            </a:spcBef>
            <a:spcAft>
              <a:spcPct val="15000"/>
            </a:spcAft>
            <a:buChar char="•"/>
          </a:pPr>
          <a:r>
            <a:rPr lang="en-US" sz="2100" b="0" i="0" kern="1200" dirty="0"/>
            <a:t>This project focuses on developing a predictive model for house prices using various machine learning algorithms.</a:t>
          </a:r>
          <a:endParaRPr lang="en-IN" sz="2100" kern="1200" dirty="0"/>
        </a:p>
      </dsp:txBody>
      <dsp:txXfrm rot="10800000">
        <a:off x="2540406" y="267046"/>
        <a:ext cx="7267126" cy="4128103"/>
      </dsp:txXfrm>
    </dsp:sp>
    <dsp:sp modelId="{8444DB72-4B14-4D3B-BA80-1B8D49E9AE4A}">
      <dsp:nvSpPr>
        <dsp:cNvPr id="0" name=""/>
        <dsp:cNvSpPr/>
      </dsp:nvSpPr>
      <dsp:spPr>
        <a:xfrm>
          <a:off x="502793" y="604118"/>
          <a:ext cx="3453959" cy="3453959"/>
        </a:xfrm>
        <a:prstGeom prst="ellipse">
          <a:avLst/>
        </a:prstGeom>
        <a:blipFill>
          <a:blip xmlns:r="http://schemas.openxmlformats.org/officeDocument/2006/relationships" r:embed="rId1"/>
          <a:srcRect/>
          <a:stretch>
            <a:fillRect l="-26000" r="-26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31B96-35DB-46BD-8EDC-92099C570647}">
      <dsp:nvSpPr>
        <dsp:cNvPr id="0" name=""/>
        <dsp:cNvSpPr/>
      </dsp:nvSpPr>
      <dsp:spPr>
        <a:xfrm>
          <a:off x="0" y="91864"/>
          <a:ext cx="9404723" cy="121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IN" sz="4400" b="0" i="0" kern="1200" dirty="0"/>
            <a:t>Step 2.1:Visualization</a:t>
          </a:r>
          <a:endParaRPr lang="en-IN" sz="4400" kern="1200" dirty="0"/>
        </a:p>
      </dsp:txBody>
      <dsp:txXfrm>
        <a:off x="59399" y="151263"/>
        <a:ext cx="9285925" cy="10980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689F6-7787-401D-B875-CFC691E7A02D}">
      <dsp:nvSpPr>
        <dsp:cNvPr id="0" name=""/>
        <dsp:cNvSpPr/>
      </dsp:nvSpPr>
      <dsp:spPr>
        <a:xfrm>
          <a:off x="0" y="0"/>
          <a:ext cx="9404723" cy="139988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latin typeface="+mn-lt"/>
            </a:rPr>
            <a:t>step </a:t>
          </a:r>
          <a:r>
            <a:rPr lang="en-US" sz="2400" b="0" i="0" kern="1200" dirty="0">
              <a:latin typeface="+mn-lt"/>
            </a:rPr>
            <a:t>2.3</a:t>
          </a:r>
          <a:r>
            <a:rPr lang="en-US" sz="3500" b="0" i="0" kern="1200" dirty="0">
              <a:latin typeface="+mn-lt"/>
            </a:rPr>
            <a:t>: Using Label Encoder for converting category data into numeric</a:t>
          </a:r>
          <a:endParaRPr lang="en-IN" sz="3500" kern="1200" dirty="0">
            <a:latin typeface="+mn-lt"/>
          </a:endParaRPr>
        </a:p>
      </dsp:txBody>
      <dsp:txXfrm>
        <a:off x="68337" y="68337"/>
        <a:ext cx="9268049" cy="12632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F3F1C-4C1C-49DF-80B6-66A13EC461FB}">
      <dsp:nvSpPr>
        <dsp:cNvPr id="0" name=""/>
        <dsp:cNvSpPr/>
      </dsp:nvSpPr>
      <dsp:spPr>
        <a:xfrm>
          <a:off x="0" y="4115"/>
          <a:ext cx="9404723" cy="13922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step 2.5: </a:t>
          </a:r>
          <a:r>
            <a:rPr lang="en-US" sz="3500" b="1" i="0" kern="1200" dirty="0"/>
            <a:t>Creating dependent and independent variable</a:t>
          </a:r>
          <a:endParaRPr lang="en-IN" sz="3500" kern="1200" dirty="0"/>
        </a:p>
      </dsp:txBody>
      <dsp:txXfrm>
        <a:off x="67966" y="72081"/>
        <a:ext cx="9268791" cy="12563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F654B-AD12-4509-8B9B-1732602BDC19}">
      <dsp:nvSpPr>
        <dsp:cNvPr id="0" name=""/>
        <dsp:cNvSpPr/>
      </dsp:nvSpPr>
      <dsp:spPr>
        <a:xfrm>
          <a:off x="0" y="128"/>
          <a:ext cx="6559421" cy="5129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step 3: Model Evaluation</a:t>
          </a:r>
        </a:p>
      </dsp:txBody>
      <dsp:txXfrm>
        <a:off x="25039" y="25167"/>
        <a:ext cx="6509343" cy="4628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71353-BAD0-4239-B9F5-9CD5BCA3888A}">
      <dsp:nvSpPr>
        <dsp:cNvPr id="0" name=""/>
        <dsp:cNvSpPr/>
      </dsp:nvSpPr>
      <dsp:spPr>
        <a:xfrm>
          <a:off x="0" y="343150"/>
          <a:ext cx="1534706" cy="11851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Conclusion:</a:t>
          </a:r>
          <a:endParaRPr lang="en-IN" sz="1900" kern="1200" dirty="0"/>
        </a:p>
      </dsp:txBody>
      <dsp:txXfrm>
        <a:off x="34712" y="377862"/>
        <a:ext cx="1465282" cy="1115720"/>
      </dsp:txXfrm>
    </dsp:sp>
    <dsp:sp modelId="{F69C5886-9EE7-4610-8597-8D9A337CEB95}">
      <dsp:nvSpPr>
        <dsp:cNvPr id="0" name=""/>
        <dsp:cNvSpPr/>
      </dsp:nvSpPr>
      <dsp:spPr>
        <a:xfrm>
          <a:off x="1780772" y="5362"/>
          <a:ext cx="3028914" cy="20071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 this project, we build various models like </a:t>
          </a:r>
          <a:r>
            <a:rPr lang="en-US" sz="1400" b="0" i="0" kern="1200" dirty="0"/>
            <a:t>Linear Regression, Decision Tree, Random Forest Classifier, K-Nearest Neighbors (KNN) Regressor, Ridge Regression, Lasso Regression, and Support Vector Regressor.</a:t>
          </a:r>
          <a:endParaRPr lang="en-IN" sz="1400" kern="1200" dirty="0"/>
        </a:p>
      </dsp:txBody>
      <dsp:txXfrm>
        <a:off x="1839560" y="64150"/>
        <a:ext cx="2911338" cy="1889585"/>
      </dsp:txXfrm>
    </dsp:sp>
    <dsp:sp modelId="{9B7DAA2E-94E1-4760-8DF0-C7F1658A83BA}">
      <dsp:nvSpPr>
        <dsp:cNvPr id="0" name=""/>
        <dsp:cNvSpPr/>
      </dsp:nvSpPr>
      <dsp:spPr>
        <a:xfrm>
          <a:off x="5120013" y="0"/>
          <a:ext cx="2384567" cy="17477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 </a:t>
          </a:r>
          <a:r>
            <a:rPr lang="en-IN" sz="1400" b="0" i="0" kern="1200" dirty="0"/>
            <a:t>Ridge algorithm </a:t>
          </a:r>
          <a:r>
            <a:rPr lang="en-US" sz="1400" kern="1200" dirty="0"/>
            <a:t>gives the highest accuracy score of </a:t>
          </a:r>
          <a:r>
            <a:rPr lang="en-IN" sz="1400" b="0" i="0" kern="1200" dirty="0"/>
            <a:t>99.99570</a:t>
          </a:r>
          <a:r>
            <a:rPr lang="en-US" sz="1400" kern="1200" dirty="0"/>
            <a:t> percent among all the ML Models. </a:t>
          </a:r>
          <a:endParaRPr lang="en-IN" sz="1400" kern="1200" dirty="0"/>
        </a:p>
      </dsp:txBody>
      <dsp:txXfrm>
        <a:off x="5171202" y="51189"/>
        <a:ext cx="2282189" cy="1645334"/>
      </dsp:txXfrm>
    </dsp:sp>
    <dsp:sp modelId="{ACC52A97-E6DF-44DA-9AE4-4CD8904071CA}">
      <dsp:nvSpPr>
        <dsp:cNvPr id="0" name=""/>
        <dsp:cNvSpPr/>
      </dsp:nvSpPr>
      <dsp:spPr>
        <a:xfrm>
          <a:off x="7784051" y="0"/>
          <a:ext cx="2921176" cy="173341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Thus, for the House Price Prediction Dataset, the best accuracy can be achieved using </a:t>
          </a:r>
          <a:r>
            <a:rPr lang="en-IN" sz="1400" b="0" i="0" kern="1200" dirty="0"/>
            <a:t>Ridge algorithm </a:t>
          </a:r>
          <a:r>
            <a:rPr lang="en-US" sz="1400" kern="1200" dirty="0"/>
            <a:t>Model.</a:t>
          </a:r>
          <a:endParaRPr lang="en-IN" sz="1400" kern="1200" dirty="0"/>
        </a:p>
      </dsp:txBody>
      <dsp:txXfrm>
        <a:off x="7834821" y="50770"/>
        <a:ext cx="2819636" cy="163187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3AD59-C4A8-4724-9B38-2031786A55D4}">
      <dsp:nvSpPr>
        <dsp:cNvPr id="0" name=""/>
        <dsp:cNvSpPr/>
      </dsp:nvSpPr>
      <dsp:spPr>
        <a:xfrm>
          <a:off x="2072142" y="0"/>
          <a:ext cx="2331160" cy="90506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IN" sz="2700" kern="1200" dirty="0"/>
            <a:t>THANK YOU!</a:t>
          </a:r>
        </a:p>
      </dsp:txBody>
      <dsp:txXfrm>
        <a:off x="2116324" y="44182"/>
        <a:ext cx="2242796" cy="816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66032-88B3-4ECA-A307-F36820856F02}">
      <dsp:nvSpPr>
        <dsp:cNvPr id="0" name=""/>
        <dsp:cNvSpPr/>
      </dsp:nvSpPr>
      <dsp:spPr>
        <a:xfrm>
          <a:off x="0" y="308432"/>
          <a:ext cx="8946541" cy="357861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US" sz="1900" kern="1200" dirty="0"/>
            <a:t>Accurately predicting house prices is essential for making smart investment decisions in real estate. This project uses machine learning to find the best algorithm for predicting house prices based on features like size, bedrooms, bathrooms, neighborhood, and year built. By comparing different algorithms, we aim to find the most accurate model. This will help buyers, sellers, and real estate professionals make better decisions with reliable price estimates.</a:t>
          </a:r>
        </a:p>
        <a:p>
          <a:pPr marL="0" lvl="0" indent="0" algn="ctr" defTabSz="844550">
            <a:lnSpc>
              <a:spcPct val="90000"/>
            </a:lnSpc>
            <a:spcBef>
              <a:spcPct val="0"/>
            </a:spcBef>
            <a:spcAft>
              <a:spcPct val="35000"/>
            </a:spcAft>
            <a:buNone/>
          </a:pPr>
          <a:endParaRPr lang="en-IN" sz="1900" kern="1200" dirty="0"/>
        </a:p>
      </dsp:txBody>
      <dsp:txXfrm>
        <a:off x="1789308" y="308432"/>
        <a:ext cx="5367925" cy="3578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0B7C8-E5D5-440E-AACA-97EB959C5831}">
      <dsp:nvSpPr>
        <dsp:cNvPr id="0" name=""/>
        <dsp:cNvSpPr/>
      </dsp:nvSpPr>
      <dsp:spPr>
        <a:xfrm>
          <a:off x="0" y="653"/>
          <a:ext cx="9404723" cy="10108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IN" sz="4000" b="0" i="0" kern="1200" dirty="0">
              <a:latin typeface="Georgia" panose="02040502050405020303" pitchFamily="18" charset="0"/>
            </a:rPr>
            <a:t>Features Description:</a:t>
          </a:r>
          <a:endParaRPr lang="en-IN" sz="4000" kern="1200" dirty="0">
            <a:latin typeface="Georgia" panose="02040502050405020303" pitchFamily="18" charset="0"/>
          </a:endParaRPr>
        </a:p>
      </dsp:txBody>
      <dsp:txXfrm>
        <a:off x="49347" y="50000"/>
        <a:ext cx="9306029" cy="9121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1B127-C4D3-4B14-A909-9BA6470A35C9}">
      <dsp:nvSpPr>
        <dsp:cNvPr id="0" name=""/>
        <dsp:cNvSpPr/>
      </dsp:nvSpPr>
      <dsp:spPr>
        <a:xfrm>
          <a:off x="0" y="67047"/>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numpy as np</a:t>
          </a:r>
          <a:endParaRPr lang="en-IN" sz="1700" kern="1200"/>
        </a:p>
      </dsp:txBody>
      <dsp:txXfrm>
        <a:off x="19904" y="86951"/>
        <a:ext cx="8906733" cy="367937"/>
      </dsp:txXfrm>
    </dsp:sp>
    <dsp:sp modelId="{FE3DA393-93F5-41DE-A97D-6734D1730622}">
      <dsp:nvSpPr>
        <dsp:cNvPr id="0" name=""/>
        <dsp:cNvSpPr/>
      </dsp:nvSpPr>
      <dsp:spPr>
        <a:xfrm>
          <a:off x="0" y="523753"/>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pandas as pd</a:t>
          </a:r>
          <a:endParaRPr lang="en-IN" sz="1700" kern="1200"/>
        </a:p>
      </dsp:txBody>
      <dsp:txXfrm>
        <a:off x="19904" y="543657"/>
        <a:ext cx="8906733" cy="367937"/>
      </dsp:txXfrm>
    </dsp:sp>
    <dsp:sp modelId="{BA999389-91D8-4171-BD59-ABD35963E699}">
      <dsp:nvSpPr>
        <dsp:cNvPr id="0" name=""/>
        <dsp:cNvSpPr/>
      </dsp:nvSpPr>
      <dsp:spPr>
        <a:xfrm>
          <a:off x="0" y="980458"/>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matplotlib.pyplot as plt</a:t>
          </a:r>
          <a:endParaRPr lang="en-IN" sz="1700" kern="1200"/>
        </a:p>
      </dsp:txBody>
      <dsp:txXfrm>
        <a:off x="19904" y="1000362"/>
        <a:ext cx="8906733" cy="367937"/>
      </dsp:txXfrm>
    </dsp:sp>
    <dsp:sp modelId="{C8C14216-00FE-4612-B457-64B4EC7FB71E}">
      <dsp:nvSpPr>
        <dsp:cNvPr id="0" name=""/>
        <dsp:cNvSpPr/>
      </dsp:nvSpPr>
      <dsp:spPr>
        <a:xfrm>
          <a:off x="0" y="1437163"/>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seaborn as sns</a:t>
          </a:r>
          <a:endParaRPr lang="en-IN" sz="1700" kern="1200"/>
        </a:p>
      </dsp:txBody>
      <dsp:txXfrm>
        <a:off x="19904" y="1457067"/>
        <a:ext cx="8906733" cy="367937"/>
      </dsp:txXfrm>
    </dsp:sp>
    <dsp:sp modelId="{7DC2CDA6-3A4C-4BE3-BA75-A918B5E4D55B}">
      <dsp:nvSpPr>
        <dsp:cNvPr id="0" name=""/>
        <dsp:cNvSpPr/>
      </dsp:nvSpPr>
      <dsp:spPr>
        <a:xfrm>
          <a:off x="0" y="1893868"/>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from </a:t>
          </a:r>
          <a:r>
            <a:rPr lang="en-US" sz="1700" b="0" i="0" kern="1200" dirty="0" err="1"/>
            <a:t>sklearn.model_selection</a:t>
          </a:r>
          <a:r>
            <a:rPr lang="en-US" sz="1700" b="0" i="0" kern="1200" dirty="0"/>
            <a:t> import </a:t>
          </a:r>
          <a:r>
            <a:rPr lang="en-US" sz="1700" b="0" i="0" kern="1200" dirty="0" err="1"/>
            <a:t>train_test_split</a:t>
          </a:r>
          <a:endParaRPr lang="en-IN" sz="1700" kern="1200" dirty="0"/>
        </a:p>
      </dsp:txBody>
      <dsp:txXfrm>
        <a:off x="19904" y="1913772"/>
        <a:ext cx="8906733" cy="367937"/>
      </dsp:txXfrm>
    </dsp:sp>
    <dsp:sp modelId="{8916BA0D-F039-461B-A6C4-55AB5036EC58}">
      <dsp:nvSpPr>
        <dsp:cNvPr id="0" name=""/>
        <dsp:cNvSpPr/>
      </dsp:nvSpPr>
      <dsp:spPr>
        <a:xfrm>
          <a:off x="0" y="2350573"/>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from </a:t>
          </a:r>
          <a:r>
            <a:rPr lang="en-US" sz="1700" b="0" i="0" kern="1200" dirty="0" err="1"/>
            <a:t>sklearn.preprocessing</a:t>
          </a:r>
          <a:r>
            <a:rPr lang="en-US" sz="1700" b="0" i="0" kern="1200" dirty="0"/>
            <a:t> import </a:t>
          </a:r>
          <a:r>
            <a:rPr lang="en-US" sz="1700" b="0" i="0" kern="1200" dirty="0" err="1"/>
            <a:t>StandardScaler</a:t>
          </a:r>
          <a:r>
            <a:rPr lang="en-US" sz="1700" b="0" i="0" kern="1200" dirty="0"/>
            <a:t>, </a:t>
          </a:r>
          <a:r>
            <a:rPr lang="en-US" sz="1700" b="0" i="0" kern="1200" dirty="0" err="1"/>
            <a:t>LabelEncoder</a:t>
          </a:r>
          <a:endParaRPr lang="en-IN" sz="1700" kern="1200" dirty="0"/>
        </a:p>
      </dsp:txBody>
      <dsp:txXfrm>
        <a:off x="19904" y="2370477"/>
        <a:ext cx="8906733" cy="367937"/>
      </dsp:txXfrm>
    </dsp:sp>
    <dsp:sp modelId="{96A686F6-7805-418E-83A1-C44CF85C77ED}">
      <dsp:nvSpPr>
        <dsp:cNvPr id="0" name=""/>
        <dsp:cNvSpPr/>
      </dsp:nvSpPr>
      <dsp:spPr>
        <a:xfrm>
          <a:off x="0" y="2807278"/>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dirty="0"/>
            <a:t>from </a:t>
          </a:r>
          <a:r>
            <a:rPr lang="en-IN" sz="1700" b="0" i="0" kern="1200" dirty="0" err="1"/>
            <a:t>sklearn.metrics</a:t>
          </a:r>
          <a:r>
            <a:rPr lang="en-IN" sz="1700" b="0" i="0" kern="1200" dirty="0"/>
            <a:t> import </a:t>
          </a:r>
          <a:r>
            <a:rPr lang="en-IN" sz="1700" b="0" i="0" kern="1200" dirty="0" err="1"/>
            <a:t>classification_report</a:t>
          </a:r>
          <a:r>
            <a:rPr lang="en-IN" sz="1700" b="0" i="0" kern="1200" dirty="0"/>
            <a:t>, </a:t>
          </a:r>
          <a:r>
            <a:rPr lang="en-IN" sz="1700" b="0" i="0" kern="1200" dirty="0" err="1"/>
            <a:t>accuracy_score</a:t>
          </a:r>
          <a:endParaRPr lang="en-IN" sz="1700" kern="1200" dirty="0"/>
        </a:p>
      </dsp:txBody>
      <dsp:txXfrm>
        <a:off x="19904" y="2827182"/>
        <a:ext cx="8906733" cy="367937"/>
      </dsp:txXfrm>
    </dsp:sp>
    <dsp:sp modelId="{EDEAA7E4-4847-453B-AD93-1B6E65AA4F16}">
      <dsp:nvSpPr>
        <dsp:cNvPr id="0" name=""/>
        <dsp:cNvSpPr/>
      </dsp:nvSpPr>
      <dsp:spPr>
        <a:xfrm>
          <a:off x="0" y="3263983"/>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import warnings</a:t>
          </a:r>
          <a:endParaRPr lang="en-IN" sz="1700" kern="1200"/>
        </a:p>
      </dsp:txBody>
      <dsp:txXfrm>
        <a:off x="19904" y="3283887"/>
        <a:ext cx="8906733" cy="367937"/>
      </dsp:txXfrm>
    </dsp:sp>
    <dsp:sp modelId="{A3603DB0-9925-4E5F-8384-DA9B88644BA9}">
      <dsp:nvSpPr>
        <dsp:cNvPr id="0" name=""/>
        <dsp:cNvSpPr/>
      </dsp:nvSpPr>
      <dsp:spPr>
        <a:xfrm>
          <a:off x="0" y="3720688"/>
          <a:ext cx="8946541" cy="40774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0" i="0" kern="1200"/>
            <a:t>warnings.filterwarnings("ignore")</a:t>
          </a:r>
          <a:endParaRPr lang="en-IN" sz="1700" kern="1200"/>
        </a:p>
      </dsp:txBody>
      <dsp:txXfrm>
        <a:off x="19904" y="3740592"/>
        <a:ext cx="8906733" cy="367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04650-2565-4C06-B2ED-0A4346974527}">
      <dsp:nvSpPr>
        <dsp:cNvPr id="0" name=""/>
        <dsp:cNvSpPr/>
      </dsp:nvSpPr>
      <dsp:spPr>
        <a:xfrm>
          <a:off x="0" y="13163"/>
          <a:ext cx="4905603"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i="0" kern="1200" baseline="0"/>
            <a:t>Step 0: Load libraries and dataset</a:t>
          </a:r>
          <a:endParaRPr lang="en-IN" sz="2200" kern="1200"/>
        </a:p>
      </dsp:txBody>
      <dsp:txXfrm>
        <a:off x="25759" y="38922"/>
        <a:ext cx="4854085" cy="4761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BB114-3EA8-440B-92EB-FD4517B4B202}">
      <dsp:nvSpPr>
        <dsp:cNvPr id="0" name=""/>
        <dsp:cNvSpPr/>
      </dsp:nvSpPr>
      <dsp:spPr>
        <a:xfrm>
          <a:off x="0" y="15815"/>
          <a:ext cx="9404723" cy="13689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l" defTabSz="2533650">
            <a:lnSpc>
              <a:spcPct val="90000"/>
            </a:lnSpc>
            <a:spcBef>
              <a:spcPct val="0"/>
            </a:spcBef>
            <a:spcAft>
              <a:spcPct val="35000"/>
            </a:spcAft>
            <a:buNone/>
          </a:pPr>
          <a:r>
            <a:rPr lang="en-IN" sz="5700" b="0" i="0" kern="1200" dirty="0">
              <a:solidFill>
                <a:prstClr val="white"/>
              </a:solidFill>
              <a:latin typeface="Century Gothic" panose="020B0502020202020204"/>
              <a:ea typeface="+mn-ea"/>
              <a:cs typeface="+mn-cs"/>
            </a:rPr>
            <a:t>Step</a:t>
          </a:r>
          <a:r>
            <a:rPr lang="en-IN" sz="5700" b="0" i="0" kern="1200" dirty="0"/>
            <a:t> 1:Importing Dataset</a:t>
          </a:r>
          <a:endParaRPr lang="en-IN" sz="5700" kern="1200" dirty="0"/>
        </a:p>
      </dsp:txBody>
      <dsp:txXfrm>
        <a:off x="66824" y="82639"/>
        <a:ext cx="9271075" cy="12352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141B0-4392-45A9-851A-A7349818F09E}">
      <dsp:nvSpPr>
        <dsp:cNvPr id="0" name=""/>
        <dsp:cNvSpPr/>
      </dsp:nvSpPr>
      <dsp:spPr>
        <a:xfrm>
          <a:off x="2026950" y="3690"/>
          <a:ext cx="4892639" cy="195705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0" i="0" kern="1200" dirty="0" err="1"/>
            <a:t>df</a:t>
          </a:r>
          <a:r>
            <a:rPr lang="en-US" sz="1700" b="0" i="0" kern="1200" dirty="0"/>
            <a:t>=</a:t>
          </a:r>
          <a:r>
            <a:rPr lang="en-US" sz="1700" b="0" i="0" kern="1200" dirty="0" err="1"/>
            <a:t>pd.read_csv</a:t>
          </a:r>
          <a:r>
            <a:rPr lang="en-US" sz="1700" b="0" i="0" kern="1200" dirty="0"/>
            <a:t>(</a:t>
          </a:r>
          <a:r>
            <a:rPr lang="en-US" sz="1700" b="0" i="0" kern="1200" dirty="0" err="1"/>
            <a:t>r"D</a:t>
          </a:r>
          <a:r>
            <a:rPr lang="en-US" sz="1700" b="0" i="0" kern="1200" dirty="0"/>
            <a:t>:\Uday DATA\DATA SCIENCE PRACTISE\Machine Learning\Project\House (1).csv")</a:t>
          </a:r>
          <a:endParaRPr lang="en-IN" sz="1700" kern="1200" dirty="0"/>
        </a:p>
      </dsp:txBody>
      <dsp:txXfrm>
        <a:off x="3005478" y="3690"/>
        <a:ext cx="2935584" cy="1957055"/>
      </dsp:txXfrm>
    </dsp:sp>
    <dsp:sp modelId="{13672591-2EFB-4834-9923-AB01012D3CF5}">
      <dsp:nvSpPr>
        <dsp:cNvPr id="0" name=""/>
        <dsp:cNvSpPr/>
      </dsp:nvSpPr>
      <dsp:spPr>
        <a:xfrm>
          <a:off x="2026950" y="2234734"/>
          <a:ext cx="4892639" cy="1957055"/>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b="0" i="0" kern="1200"/>
            <a:t>df</a:t>
          </a:r>
          <a:endParaRPr lang="en-IN" sz="1700" kern="1200"/>
        </a:p>
      </dsp:txBody>
      <dsp:txXfrm>
        <a:off x="3005478" y="2234734"/>
        <a:ext cx="2935584" cy="19570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3F3F-60F2-4E72-AE64-CE2F7FCEC3BE}">
      <dsp:nvSpPr>
        <dsp:cNvPr id="0" name=""/>
        <dsp:cNvSpPr/>
      </dsp:nvSpPr>
      <dsp:spPr>
        <a:xfrm>
          <a:off x="0" y="279342"/>
          <a:ext cx="4868864"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i="0" kern="1200" baseline="0" dirty="0"/>
            <a:t>Step 2: Exploratory Data Analysis</a:t>
          </a:r>
          <a:endParaRPr lang="en-IN" sz="2300" kern="1200" dirty="0"/>
        </a:p>
      </dsp:txBody>
      <dsp:txXfrm>
        <a:off x="26930" y="306272"/>
        <a:ext cx="4815004" cy="4977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5169A-0027-4612-99F4-B774B3C65EBD}">
      <dsp:nvSpPr>
        <dsp:cNvPr id="0" name=""/>
        <dsp:cNvSpPr/>
      </dsp:nvSpPr>
      <dsp:spPr>
        <a:xfrm>
          <a:off x="2164" y="0"/>
          <a:ext cx="3741028" cy="9233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Observations:</a:t>
          </a:r>
          <a:endParaRPr lang="en-IN" sz="1600" kern="1200" dirty="0"/>
        </a:p>
      </dsp:txBody>
      <dsp:txXfrm>
        <a:off x="29207" y="27043"/>
        <a:ext cx="3686942" cy="869244"/>
      </dsp:txXfrm>
    </dsp:sp>
    <dsp:sp modelId="{5E1730E8-08E3-470E-8CD2-AD98CDE0D3BE}">
      <dsp:nvSpPr>
        <dsp:cNvPr id="0" name=""/>
        <dsp:cNvSpPr/>
      </dsp:nvSpPr>
      <dsp:spPr>
        <a:xfrm>
          <a:off x="4117295" y="0"/>
          <a:ext cx="793098" cy="9233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IN" sz="3900" kern="1200"/>
        </a:p>
      </dsp:txBody>
      <dsp:txXfrm>
        <a:off x="4117295" y="184666"/>
        <a:ext cx="555169" cy="553998"/>
      </dsp:txXfrm>
    </dsp:sp>
    <dsp:sp modelId="{D7AFCE2D-9202-4799-B795-9A3482C9F974}">
      <dsp:nvSpPr>
        <dsp:cNvPr id="0" name=""/>
        <dsp:cNvSpPr/>
      </dsp:nvSpPr>
      <dsp:spPr>
        <a:xfrm>
          <a:off x="5239604" y="0"/>
          <a:ext cx="3584990" cy="92333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The dataset doesn't have any null values, </a:t>
          </a:r>
          <a:endParaRPr lang="en-IN" sz="1400" kern="1200" dirty="0"/>
        </a:p>
      </dsp:txBody>
      <dsp:txXfrm>
        <a:off x="5266647" y="27043"/>
        <a:ext cx="3530904" cy="869244"/>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7438382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D09B2-F5A6-468B-9891-368BB028A4A8}"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680192350"/>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696961733"/>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901661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906229149"/>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767354334"/>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99570957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54037302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54878596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84933484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38651452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D09B2-F5A6-468B-9891-368BB028A4A8}"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165942205"/>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D09B2-F5A6-468B-9891-368BB028A4A8}"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20036316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143990318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46720494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47D09B2-F5A6-468B-9891-368BB028A4A8}" type="datetimeFigureOut">
              <a:rPr lang="en-IN" smtClean="0"/>
              <a:t>24-07-2024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384473022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D09B2-F5A6-468B-9891-368BB028A4A8}"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A4C96-E799-483A-B440-17A2685B8FC6}" type="slidenum">
              <a:rPr lang="en-IN" smtClean="0"/>
              <a:t>‹#›</a:t>
            </a:fld>
            <a:endParaRPr lang="en-IN"/>
          </a:p>
        </p:txBody>
      </p:sp>
    </p:spTree>
    <p:extLst>
      <p:ext uri="{BB962C8B-B14F-4D97-AF65-F5344CB8AC3E}">
        <p14:creationId xmlns:p14="http://schemas.microsoft.com/office/powerpoint/2010/main" val="286136221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47D09B2-F5A6-468B-9891-368BB028A4A8}" type="datetimeFigureOut">
              <a:rPr lang="en-IN" smtClean="0"/>
              <a:t>24-07-2024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DA4C96-E799-483A-B440-17A2685B8FC6}" type="slidenum">
              <a:rPr lang="en-IN" smtClean="0"/>
              <a:t>‹#›</a:t>
            </a:fld>
            <a:endParaRPr lang="en-IN"/>
          </a:p>
        </p:txBody>
      </p:sp>
    </p:spTree>
    <p:extLst>
      <p:ext uri="{BB962C8B-B14F-4D97-AF65-F5344CB8AC3E}">
        <p14:creationId xmlns:p14="http://schemas.microsoft.com/office/powerpoint/2010/main" val="278184149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1.xml"/><Relationship Id="rId7" Type="http://schemas.openxmlformats.org/officeDocument/2006/relationships/image" Target="../media/image1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3.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24.png"/><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6.png"/><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10.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6344-3778-BF59-634A-3353367B1339}"/>
              </a:ext>
            </a:extLst>
          </p:cNvPr>
          <p:cNvSpPr>
            <a:spLocks noGrp="1"/>
          </p:cNvSpPr>
          <p:nvPr>
            <p:ph type="ctrTitle"/>
          </p:nvPr>
        </p:nvSpPr>
        <p:spPr/>
        <p:txBody>
          <a:bodyPr>
            <a:normAutofit fontScale="90000"/>
          </a:bodyPr>
          <a:lstStyle/>
          <a:p>
            <a:r>
              <a:rPr lang="en-IN" dirty="0"/>
              <a:t>ADULT CENSUS INCOME PREDICTION</a:t>
            </a:r>
            <a:br>
              <a:rPr lang="en-IN" dirty="0"/>
            </a:br>
            <a:endParaRPr lang="en-IN" dirty="0"/>
          </a:p>
        </p:txBody>
      </p:sp>
      <p:sp>
        <p:nvSpPr>
          <p:cNvPr id="3" name="Subtitle 2">
            <a:extLst>
              <a:ext uri="{FF2B5EF4-FFF2-40B4-BE49-F238E27FC236}">
                <a16:creationId xmlns:a16="http://schemas.microsoft.com/office/drawing/2014/main" id="{C8D7FB94-E623-415D-5974-3A50B41DD19D}"/>
              </a:ext>
            </a:extLst>
          </p:cNvPr>
          <p:cNvSpPr>
            <a:spLocks noGrp="1"/>
          </p:cNvSpPr>
          <p:nvPr>
            <p:ph type="subTitle" idx="1"/>
          </p:nvPr>
        </p:nvSpPr>
        <p:spPr/>
        <p:txBody>
          <a:bodyPr/>
          <a:lstStyle/>
          <a:p>
            <a:r>
              <a:rPr lang="en-IN" dirty="0"/>
              <a:t>BY,ARUN SHANKAR OVHAL</a:t>
            </a:r>
          </a:p>
          <a:p>
            <a:r>
              <a:rPr lang="en-IN" dirty="0"/>
              <a:t>IT VEDANT THANE</a:t>
            </a:r>
          </a:p>
        </p:txBody>
      </p:sp>
      <p:pic>
        <p:nvPicPr>
          <p:cNvPr id="7" name="Picture 6">
            <a:extLst>
              <a:ext uri="{FF2B5EF4-FFF2-40B4-BE49-F238E27FC236}">
                <a16:creationId xmlns:a16="http://schemas.microsoft.com/office/drawing/2014/main" id="{81F5FA90-778A-2F47-63B8-986E9C951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 y="0"/>
            <a:ext cx="12181173" cy="6858000"/>
          </a:xfrm>
          <a:prstGeom prst="rect">
            <a:avLst/>
          </a:prstGeom>
        </p:spPr>
      </p:pic>
      <p:sp>
        <p:nvSpPr>
          <p:cNvPr id="8" name="TextBox 7">
            <a:extLst>
              <a:ext uri="{FF2B5EF4-FFF2-40B4-BE49-F238E27FC236}">
                <a16:creationId xmlns:a16="http://schemas.microsoft.com/office/drawing/2014/main" id="{9BDA884E-D716-AD31-D82E-3E97F03C4A29}"/>
              </a:ext>
            </a:extLst>
          </p:cNvPr>
          <p:cNvSpPr txBox="1"/>
          <p:nvPr/>
        </p:nvSpPr>
        <p:spPr>
          <a:xfrm>
            <a:off x="93306" y="228600"/>
            <a:ext cx="8005666" cy="523220"/>
          </a:xfrm>
          <a:prstGeom prst="rect">
            <a:avLst/>
          </a:prstGeom>
          <a:noFill/>
        </p:spPr>
        <p:txBody>
          <a:bodyPr wrap="square" rtlCol="0">
            <a:spAutoFit/>
          </a:bodyPr>
          <a:lstStyle/>
          <a:p>
            <a:r>
              <a:rPr lang="en-IN" sz="2800" dirty="0">
                <a:solidFill>
                  <a:schemeClr val="bg2">
                    <a:lumMod val="60000"/>
                    <a:lumOff val="40000"/>
                  </a:schemeClr>
                </a:solidFill>
                <a:highlight>
                  <a:srgbClr val="800080"/>
                </a:highlight>
                <a:latin typeface="Georgia" panose="02040502050405020303" pitchFamily="18" charset="0"/>
              </a:rPr>
              <a:t>HOUSE PRICE REDICTION</a:t>
            </a:r>
          </a:p>
        </p:txBody>
      </p:sp>
    </p:spTree>
    <p:extLst>
      <p:ext uri="{BB962C8B-B14F-4D97-AF65-F5344CB8AC3E}">
        <p14:creationId xmlns:p14="http://schemas.microsoft.com/office/powerpoint/2010/main" val="417436648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Diagram 22">
            <a:extLst>
              <a:ext uri="{FF2B5EF4-FFF2-40B4-BE49-F238E27FC236}">
                <a16:creationId xmlns:a16="http://schemas.microsoft.com/office/drawing/2014/main" id="{2710691D-3B22-DB1D-3672-70E7231F9472}"/>
              </a:ext>
            </a:extLst>
          </p:cNvPr>
          <p:cNvGraphicFramePr/>
          <p:nvPr>
            <p:extLst>
              <p:ext uri="{D42A27DB-BD31-4B8C-83A1-F6EECF244321}">
                <p14:modId xmlns:p14="http://schemas.microsoft.com/office/powerpoint/2010/main" val="1404944999"/>
              </p:ext>
            </p:extLst>
          </p:nvPr>
        </p:nvGraphicFramePr>
        <p:xfrm>
          <a:off x="541176" y="4991878"/>
          <a:ext cx="8826759"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43C90A2-7A59-0D19-4581-6A56DA69534A}"/>
              </a:ext>
            </a:extLst>
          </p:cNvPr>
          <p:cNvPicPr>
            <a:picLocks noChangeAspect="1"/>
          </p:cNvPicPr>
          <p:nvPr/>
        </p:nvPicPr>
        <p:blipFill>
          <a:blip r:embed="rId7"/>
          <a:stretch>
            <a:fillRect/>
          </a:stretch>
        </p:blipFill>
        <p:spPr>
          <a:xfrm>
            <a:off x="397165" y="1126835"/>
            <a:ext cx="11483464" cy="3777673"/>
          </a:xfrm>
          <a:prstGeom prst="rect">
            <a:avLst/>
          </a:prstGeom>
        </p:spPr>
      </p:pic>
    </p:spTree>
    <p:extLst>
      <p:ext uri="{BB962C8B-B14F-4D97-AF65-F5344CB8AC3E}">
        <p14:creationId xmlns:p14="http://schemas.microsoft.com/office/powerpoint/2010/main" val="292717333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B6E79CE-225D-4072-A4B3-AF3E7B37D4CE}"/>
              </a:ext>
            </a:extLst>
          </p:cNvPr>
          <p:cNvGraphicFramePr/>
          <p:nvPr>
            <p:extLst>
              <p:ext uri="{D42A27DB-BD31-4B8C-83A1-F6EECF244321}">
                <p14:modId xmlns:p14="http://schemas.microsoft.com/office/powerpoint/2010/main" val="2435716335"/>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F400B7A0-B2F2-901D-86E0-E5A8F1617C7E}"/>
              </a:ext>
            </a:extLst>
          </p:cNvPr>
          <p:cNvPicPr>
            <a:picLocks noChangeAspect="1"/>
          </p:cNvPicPr>
          <p:nvPr/>
        </p:nvPicPr>
        <p:blipFill>
          <a:blip r:embed="rId7"/>
          <a:stretch>
            <a:fillRect/>
          </a:stretch>
        </p:blipFill>
        <p:spPr>
          <a:xfrm>
            <a:off x="646110" y="4123294"/>
            <a:ext cx="6595935" cy="2549843"/>
          </a:xfrm>
          <a:prstGeom prst="rect">
            <a:avLst/>
          </a:prstGeom>
        </p:spPr>
      </p:pic>
      <p:pic>
        <p:nvPicPr>
          <p:cNvPr id="14" name="Picture 13">
            <a:extLst>
              <a:ext uri="{FF2B5EF4-FFF2-40B4-BE49-F238E27FC236}">
                <a16:creationId xmlns:a16="http://schemas.microsoft.com/office/drawing/2014/main" id="{DBC4CF25-519C-7116-A9B8-6B72F77D1608}"/>
              </a:ext>
            </a:extLst>
          </p:cNvPr>
          <p:cNvPicPr>
            <a:picLocks noChangeAspect="1"/>
          </p:cNvPicPr>
          <p:nvPr/>
        </p:nvPicPr>
        <p:blipFill>
          <a:blip r:embed="rId8"/>
          <a:stretch>
            <a:fillRect/>
          </a:stretch>
        </p:blipFill>
        <p:spPr>
          <a:xfrm>
            <a:off x="646110" y="1987670"/>
            <a:ext cx="9504654" cy="2001201"/>
          </a:xfrm>
          <a:prstGeom prst="rect">
            <a:avLst/>
          </a:prstGeom>
        </p:spPr>
      </p:pic>
    </p:spTree>
    <p:extLst>
      <p:ext uri="{BB962C8B-B14F-4D97-AF65-F5344CB8AC3E}">
        <p14:creationId xmlns:p14="http://schemas.microsoft.com/office/powerpoint/2010/main" val="280996530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43A3A3-BCCC-70B2-F7C7-950A0664F378}"/>
              </a:ext>
            </a:extLst>
          </p:cNvPr>
          <p:cNvPicPr>
            <a:picLocks noChangeAspect="1"/>
          </p:cNvPicPr>
          <p:nvPr/>
        </p:nvPicPr>
        <p:blipFill>
          <a:blip r:embed="rId2"/>
          <a:stretch>
            <a:fillRect/>
          </a:stretch>
        </p:blipFill>
        <p:spPr>
          <a:xfrm>
            <a:off x="-1" y="73891"/>
            <a:ext cx="9685019" cy="2235200"/>
          </a:xfrm>
          <a:prstGeom prst="rect">
            <a:avLst/>
          </a:prstGeom>
        </p:spPr>
      </p:pic>
      <p:pic>
        <p:nvPicPr>
          <p:cNvPr id="7" name="Picture 6">
            <a:extLst>
              <a:ext uri="{FF2B5EF4-FFF2-40B4-BE49-F238E27FC236}">
                <a16:creationId xmlns:a16="http://schemas.microsoft.com/office/drawing/2014/main" id="{332569AE-48EF-A606-47CC-B0CECA931ED5}"/>
              </a:ext>
            </a:extLst>
          </p:cNvPr>
          <p:cNvPicPr>
            <a:picLocks noChangeAspect="1"/>
          </p:cNvPicPr>
          <p:nvPr/>
        </p:nvPicPr>
        <p:blipFill>
          <a:blip r:embed="rId3"/>
          <a:stretch>
            <a:fillRect/>
          </a:stretch>
        </p:blipFill>
        <p:spPr>
          <a:xfrm>
            <a:off x="147783" y="2521509"/>
            <a:ext cx="6446981" cy="4054802"/>
          </a:xfrm>
          <a:prstGeom prst="rect">
            <a:avLst/>
          </a:prstGeom>
        </p:spPr>
      </p:pic>
    </p:spTree>
    <p:extLst>
      <p:ext uri="{BB962C8B-B14F-4D97-AF65-F5344CB8AC3E}">
        <p14:creationId xmlns:p14="http://schemas.microsoft.com/office/powerpoint/2010/main" val="12647031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7326C-B8D4-DE7F-ABEA-002E36AB94BA}"/>
              </a:ext>
            </a:extLst>
          </p:cNvPr>
          <p:cNvPicPr>
            <a:picLocks noChangeAspect="1"/>
          </p:cNvPicPr>
          <p:nvPr/>
        </p:nvPicPr>
        <p:blipFill>
          <a:blip r:embed="rId2"/>
          <a:stretch>
            <a:fillRect/>
          </a:stretch>
        </p:blipFill>
        <p:spPr>
          <a:xfrm>
            <a:off x="0" y="0"/>
            <a:ext cx="6594764" cy="2576450"/>
          </a:xfrm>
          <a:prstGeom prst="rect">
            <a:avLst/>
          </a:prstGeom>
        </p:spPr>
      </p:pic>
      <p:pic>
        <p:nvPicPr>
          <p:cNvPr id="6" name="Picture 5">
            <a:extLst>
              <a:ext uri="{FF2B5EF4-FFF2-40B4-BE49-F238E27FC236}">
                <a16:creationId xmlns:a16="http://schemas.microsoft.com/office/drawing/2014/main" id="{7CD2EAD5-A089-99DC-08AA-06DF34D2E5A6}"/>
              </a:ext>
            </a:extLst>
          </p:cNvPr>
          <p:cNvPicPr>
            <a:picLocks noChangeAspect="1"/>
          </p:cNvPicPr>
          <p:nvPr/>
        </p:nvPicPr>
        <p:blipFill>
          <a:blip r:embed="rId3"/>
          <a:stretch>
            <a:fillRect/>
          </a:stretch>
        </p:blipFill>
        <p:spPr>
          <a:xfrm>
            <a:off x="0" y="2721676"/>
            <a:ext cx="8276403" cy="3926078"/>
          </a:xfrm>
          <a:prstGeom prst="rect">
            <a:avLst/>
          </a:prstGeom>
        </p:spPr>
      </p:pic>
    </p:spTree>
    <p:extLst>
      <p:ext uri="{BB962C8B-B14F-4D97-AF65-F5344CB8AC3E}">
        <p14:creationId xmlns:p14="http://schemas.microsoft.com/office/powerpoint/2010/main" val="79821728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5AC966-4A68-7C62-183B-37204FE226CC}"/>
              </a:ext>
            </a:extLst>
          </p:cNvPr>
          <p:cNvPicPr>
            <a:picLocks noChangeAspect="1"/>
          </p:cNvPicPr>
          <p:nvPr/>
        </p:nvPicPr>
        <p:blipFill>
          <a:blip r:embed="rId2"/>
          <a:stretch>
            <a:fillRect/>
          </a:stretch>
        </p:blipFill>
        <p:spPr>
          <a:xfrm>
            <a:off x="0" y="0"/>
            <a:ext cx="10317015" cy="2686425"/>
          </a:xfrm>
          <a:prstGeom prst="rect">
            <a:avLst/>
          </a:prstGeom>
        </p:spPr>
      </p:pic>
      <p:pic>
        <p:nvPicPr>
          <p:cNvPr id="6" name="Picture 5">
            <a:extLst>
              <a:ext uri="{FF2B5EF4-FFF2-40B4-BE49-F238E27FC236}">
                <a16:creationId xmlns:a16="http://schemas.microsoft.com/office/drawing/2014/main" id="{84D85370-D57F-0277-78DB-80C6192685FA}"/>
              </a:ext>
            </a:extLst>
          </p:cNvPr>
          <p:cNvPicPr>
            <a:picLocks noChangeAspect="1"/>
          </p:cNvPicPr>
          <p:nvPr/>
        </p:nvPicPr>
        <p:blipFill>
          <a:blip r:embed="rId3"/>
          <a:stretch>
            <a:fillRect/>
          </a:stretch>
        </p:blipFill>
        <p:spPr>
          <a:xfrm>
            <a:off x="152399" y="2838769"/>
            <a:ext cx="5520267" cy="3931468"/>
          </a:xfrm>
          <a:prstGeom prst="rect">
            <a:avLst/>
          </a:prstGeom>
        </p:spPr>
      </p:pic>
    </p:spTree>
    <p:extLst>
      <p:ext uri="{BB962C8B-B14F-4D97-AF65-F5344CB8AC3E}">
        <p14:creationId xmlns:p14="http://schemas.microsoft.com/office/powerpoint/2010/main" val="305486284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533251-53B8-7297-A907-748AA7BE6C2D}"/>
              </a:ext>
            </a:extLst>
          </p:cNvPr>
          <p:cNvPicPr>
            <a:picLocks noChangeAspect="1"/>
          </p:cNvPicPr>
          <p:nvPr/>
        </p:nvPicPr>
        <p:blipFill>
          <a:blip r:embed="rId2"/>
          <a:stretch>
            <a:fillRect/>
          </a:stretch>
        </p:blipFill>
        <p:spPr>
          <a:xfrm>
            <a:off x="666811" y="359339"/>
            <a:ext cx="10355120" cy="1619476"/>
          </a:xfrm>
          <a:prstGeom prst="rect">
            <a:avLst/>
          </a:prstGeom>
        </p:spPr>
      </p:pic>
      <p:pic>
        <p:nvPicPr>
          <p:cNvPr id="3" name="Picture 2">
            <a:extLst>
              <a:ext uri="{FF2B5EF4-FFF2-40B4-BE49-F238E27FC236}">
                <a16:creationId xmlns:a16="http://schemas.microsoft.com/office/drawing/2014/main" id="{88E691BB-A10A-652A-E26F-510B9CC80D15}"/>
              </a:ext>
            </a:extLst>
          </p:cNvPr>
          <p:cNvPicPr>
            <a:picLocks noChangeAspect="1"/>
          </p:cNvPicPr>
          <p:nvPr/>
        </p:nvPicPr>
        <p:blipFill>
          <a:blip r:embed="rId3"/>
          <a:stretch>
            <a:fillRect/>
          </a:stretch>
        </p:blipFill>
        <p:spPr>
          <a:xfrm>
            <a:off x="1553631" y="2299232"/>
            <a:ext cx="8312577" cy="4007056"/>
          </a:xfrm>
          <a:prstGeom prst="rect">
            <a:avLst/>
          </a:prstGeom>
        </p:spPr>
      </p:pic>
    </p:spTree>
    <p:extLst>
      <p:ext uri="{BB962C8B-B14F-4D97-AF65-F5344CB8AC3E}">
        <p14:creationId xmlns:p14="http://schemas.microsoft.com/office/powerpoint/2010/main" val="353598972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8A4D42-05E5-4086-B491-F7A2250E1078}"/>
              </a:ext>
            </a:extLst>
          </p:cNvPr>
          <p:cNvGraphicFramePr/>
          <p:nvPr>
            <p:extLst>
              <p:ext uri="{D42A27DB-BD31-4B8C-83A1-F6EECF244321}">
                <p14:modId xmlns:p14="http://schemas.microsoft.com/office/powerpoint/2010/main" val="1231482445"/>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ED21E8FF-F3DF-2DDB-440E-62EE729FEAE7}"/>
              </a:ext>
            </a:extLst>
          </p:cNvPr>
          <p:cNvPicPr>
            <a:picLocks noGrp="1" noChangeAspect="1"/>
          </p:cNvPicPr>
          <p:nvPr>
            <p:ph idx="1"/>
          </p:nvPr>
        </p:nvPicPr>
        <p:blipFill>
          <a:blip r:embed="rId7"/>
          <a:stretch>
            <a:fillRect/>
          </a:stretch>
        </p:blipFill>
        <p:spPr>
          <a:xfrm>
            <a:off x="816345" y="2230867"/>
            <a:ext cx="9234489" cy="2396266"/>
          </a:xfrm>
        </p:spPr>
      </p:pic>
    </p:spTree>
    <p:extLst>
      <p:ext uri="{BB962C8B-B14F-4D97-AF65-F5344CB8AC3E}">
        <p14:creationId xmlns:p14="http://schemas.microsoft.com/office/powerpoint/2010/main" val="283314101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3BA25-E5CB-EBAC-5A2B-8911B2717EE2}"/>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7247819-23E8-A3E6-B2B0-1D182E09D515}"/>
              </a:ext>
            </a:extLst>
          </p:cNvPr>
          <p:cNvGraphicFramePr/>
          <p:nvPr>
            <p:extLst>
              <p:ext uri="{D42A27DB-BD31-4B8C-83A1-F6EECF244321}">
                <p14:modId xmlns:p14="http://schemas.microsoft.com/office/powerpoint/2010/main" val="867713061"/>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128AB9E6-E582-5F52-E60B-E0AD9BDD7961}"/>
              </a:ext>
            </a:extLst>
          </p:cNvPr>
          <p:cNvPicPr>
            <a:picLocks noChangeAspect="1"/>
          </p:cNvPicPr>
          <p:nvPr/>
        </p:nvPicPr>
        <p:blipFill>
          <a:blip r:embed="rId7"/>
          <a:stretch>
            <a:fillRect/>
          </a:stretch>
        </p:blipFill>
        <p:spPr>
          <a:xfrm>
            <a:off x="615900" y="2238209"/>
            <a:ext cx="10652897" cy="2452324"/>
          </a:xfrm>
          <a:prstGeom prst="rect">
            <a:avLst/>
          </a:prstGeom>
        </p:spPr>
      </p:pic>
    </p:spTree>
    <p:extLst>
      <p:ext uri="{BB962C8B-B14F-4D97-AF65-F5344CB8AC3E}">
        <p14:creationId xmlns:p14="http://schemas.microsoft.com/office/powerpoint/2010/main" val="264462392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437AFD7-A943-B562-D48F-8240F82CE1E7}"/>
              </a:ext>
            </a:extLst>
          </p:cNvPr>
          <p:cNvGraphicFramePr/>
          <p:nvPr>
            <p:extLst>
              <p:ext uri="{D42A27DB-BD31-4B8C-83A1-F6EECF244321}">
                <p14:modId xmlns:p14="http://schemas.microsoft.com/office/powerpoint/2010/main" val="2942076129"/>
              </p:ext>
            </p:extLst>
          </p:nvPr>
        </p:nvGraphicFramePr>
        <p:xfrm>
          <a:off x="279918" y="167951"/>
          <a:ext cx="6559421" cy="513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F8DDCFB-CFC5-E856-BB1C-61A503F6D1CD}"/>
              </a:ext>
            </a:extLst>
          </p:cNvPr>
          <p:cNvPicPr>
            <a:picLocks noChangeAspect="1"/>
          </p:cNvPicPr>
          <p:nvPr/>
        </p:nvPicPr>
        <p:blipFill>
          <a:blip r:embed="rId7"/>
          <a:stretch>
            <a:fillRect/>
          </a:stretch>
        </p:blipFill>
        <p:spPr>
          <a:xfrm>
            <a:off x="279918" y="833075"/>
            <a:ext cx="10517068" cy="5191850"/>
          </a:xfrm>
          <a:prstGeom prst="rect">
            <a:avLst/>
          </a:prstGeom>
        </p:spPr>
      </p:pic>
    </p:spTree>
    <p:extLst>
      <p:ext uri="{BB962C8B-B14F-4D97-AF65-F5344CB8AC3E}">
        <p14:creationId xmlns:p14="http://schemas.microsoft.com/office/powerpoint/2010/main" val="37802737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4E69CE-2A75-B69E-C0A9-FD7C6BF61996}"/>
              </a:ext>
            </a:extLst>
          </p:cNvPr>
          <p:cNvPicPr>
            <a:picLocks noChangeAspect="1"/>
          </p:cNvPicPr>
          <p:nvPr/>
        </p:nvPicPr>
        <p:blipFill>
          <a:blip r:embed="rId2"/>
          <a:stretch>
            <a:fillRect/>
          </a:stretch>
        </p:blipFill>
        <p:spPr>
          <a:xfrm>
            <a:off x="727590" y="491193"/>
            <a:ext cx="9072192" cy="5875613"/>
          </a:xfrm>
          <a:prstGeom prst="rect">
            <a:avLst/>
          </a:prstGeom>
        </p:spPr>
      </p:pic>
    </p:spTree>
    <p:extLst>
      <p:ext uri="{BB962C8B-B14F-4D97-AF65-F5344CB8AC3E}">
        <p14:creationId xmlns:p14="http://schemas.microsoft.com/office/powerpoint/2010/main" val="186015235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B893-956D-B89A-AB12-46D01E00B32B}"/>
              </a:ext>
            </a:extLst>
          </p:cNvPr>
          <p:cNvSpPr>
            <a:spLocks noGrp="1"/>
          </p:cNvSpPr>
          <p:nvPr>
            <p:ph type="title"/>
          </p:nvPr>
        </p:nvSpPr>
        <p:spPr/>
        <p:txBody>
          <a:bodyPr/>
          <a:lstStyle/>
          <a:p>
            <a:r>
              <a:rPr lang="en-IN" sz="2000" dirty="0">
                <a:solidFill>
                  <a:schemeClr val="accent3">
                    <a:lumMod val="40000"/>
                    <a:lumOff val="60000"/>
                  </a:schemeClr>
                </a:solidFill>
                <a:highlight>
                  <a:srgbClr val="0000FF"/>
                </a:highlight>
                <a:latin typeface="Georgia" panose="02040502050405020303" pitchFamily="18" charset="0"/>
              </a:rPr>
              <a:t>PROJECT NAME-HOUSE PRICE PREDICTION</a:t>
            </a:r>
            <a:br>
              <a:rPr lang="en-IN" sz="2000" dirty="0">
                <a:solidFill>
                  <a:schemeClr val="accent3">
                    <a:lumMod val="40000"/>
                    <a:lumOff val="60000"/>
                  </a:schemeClr>
                </a:solidFill>
                <a:highlight>
                  <a:srgbClr val="0000FF"/>
                </a:highlight>
                <a:latin typeface="Georgia" panose="02040502050405020303" pitchFamily="18" charset="0"/>
              </a:rPr>
            </a:br>
            <a:r>
              <a:rPr lang="en-IN" sz="2000" dirty="0">
                <a:solidFill>
                  <a:schemeClr val="accent3">
                    <a:lumMod val="40000"/>
                    <a:lumOff val="60000"/>
                  </a:schemeClr>
                </a:solidFill>
                <a:highlight>
                  <a:srgbClr val="0000FF"/>
                </a:highlight>
                <a:latin typeface="Georgia" panose="02040502050405020303" pitchFamily="18" charset="0"/>
              </a:rPr>
              <a:t>NAME-ROHINI HEMRAJ BHONDEKAR</a:t>
            </a:r>
            <a:br>
              <a:rPr lang="en-IN" sz="2000" dirty="0">
                <a:solidFill>
                  <a:schemeClr val="accent3">
                    <a:lumMod val="40000"/>
                    <a:lumOff val="60000"/>
                  </a:schemeClr>
                </a:solidFill>
                <a:highlight>
                  <a:srgbClr val="0000FF"/>
                </a:highlight>
                <a:latin typeface="Georgia" panose="02040502050405020303" pitchFamily="18" charset="0"/>
              </a:rPr>
            </a:br>
            <a:r>
              <a:rPr lang="en-IN" sz="2000" dirty="0">
                <a:solidFill>
                  <a:schemeClr val="accent3">
                    <a:lumMod val="40000"/>
                    <a:lumOff val="60000"/>
                  </a:schemeClr>
                </a:solidFill>
                <a:highlight>
                  <a:srgbClr val="0000FF"/>
                </a:highlight>
                <a:latin typeface="Georgia" panose="02040502050405020303" pitchFamily="18" charset="0"/>
              </a:rPr>
              <a:t>IT VEDANT THANE</a:t>
            </a:r>
            <a:br>
              <a:rPr lang="en-IN" sz="2000" dirty="0">
                <a:solidFill>
                  <a:schemeClr val="bg2">
                    <a:lumMod val="60000"/>
                    <a:lumOff val="40000"/>
                  </a:schemeClr>
                </a:solidFill>
                <a:highlight>
                  <a:srgbClr val="0000FF"/>
                </a:highlight>
                <a:latin typeface="Georgia" panose="02040502050405020303" pitchFamily="18" charset="0"/>
              </a:rPr>
            </a:br>
            <a:endParaRPr lang="en-IN" dirty="0">
              <a:solidFill>
                <a:schemeClr val="bg2">
                  <a:lumMod val="60000"/>
                  <a:lumOff val="40000"/>
                </a:schemeClr>
              </a:solidFill>
              <a:highlight>
                <a:srgbClr val="0000FF"/>
              </a:highlight>
            </a:endParaRPr>
          </a:p>
        </p:txBody>
      </p:sp>
      <p:graphicFrame>
        <p:nvGraphicFramePr>
          <p:cNvPr id="4" name="Content Placeholder 3">
            <a:extLst>
              <a:ext uri="{FF2B5EF4-FFF2-40B4-BE49-F238E27FC236}">
                <a16:creationId xmlns:a16="http://schemas.microsoft.com/office/drawing/2014/main" id="{325709E4-6416-1A0C-2F1A-1831D27EE62C}"/>
              </a:ext>
            </a:extLst>
          </p:cNvPr>
          <p:cNvGraphicFramePr>
            <a:graphicFrameLocks noGrp="1"/>
          </p:cNvGraphicFramePr>
          <p:nvPr>
            <p:ph idx="1"/>
            <p:extLst>
              <p:ext uri="{D42A27DB-BD31-4B8C-83A1-F6EECF244321}">
                <p14:modId xmlns:p14="http://schemas.microsoft.com/office/powerpoint/2010/main" val="1011088221"/>
              </p:ext>
            </p:extLst>
          </p:nvPr>
        </p:nvGraphicFramePr>
        <p:xfrm>
          <a:off x="345233" y="1586204"/>
          <a:ext cx="10310327" cy="4662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73970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929BC5F-ED43-75E7-F46A-D5C391C0ADD1}"/>
              </a:ext>
            </a:extLst>
          </p:cNvPr>
          <p:cNvGraphicFramePr/>
          <p:nvPr>
            <p:extLst>
              <p:ext uri="{D42A27DB-BD31-4B8C-83A1-F6EECF244321}">
                <p14:modId xmlns:p14="http://schemas.microsoft.com/office/powerpoint/2010/main" val="2959527562"/>
              </p:ext>
            </p:extLst>
          </p:nvPr>
        </p:nvGraphicFramePr>
        <p:xfrm>
          <a:off x="335902" y="242595"/>
          <a:ext cx="9666514" cy="989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49A78327-3DAF-09BE-076C-5A1AC1A2EF65}"/>
              </a:ext>
            </a:extLst>
          </p:cNvPr>
          <p:cNvPicPr>
            <a:picLocks noChangeAspect="1"/>
          </p:cNvPicPr>
          <p:nvPr/>
        </p:nvPicPr>
        <p:blipFill>
          <a:blip r:embed="rId7"/>
          <a:stretch>
            <a:fillRect/>
          </a:stretch>
        </p:blipFill>
        <p:spPr>
          <a:xfrm>
            <a:off x="867832" y="242595"/>
            <a:ext cx="9375296" cy="6225972"/>
          </a:xfrm>
          <a:prstGeom prst="rect">
            <a:avLst/>
          </a:prstGeom>
        </p:spPr>
      </p:pic>
    </p:spTree>
    <p:extLst>
      <p:ext uri="{BB962C8B-B14F-4D97-AF65-F5344CB8AC3E}">
        <p14:creationId xmlns:p14="http://schemas.microsoft.com/office/powerpoint/2010/main" val="16535275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EC0D44-C305-792A-8BBB-FFA0CF286B5A}"/>
              </a:ext>
            </a:extLst>
          </p:cNvPr>
          <p:cNvPicPr>
            <a:picLocks noChangeAspect="1"/>
          </p:cNvPicPr>
          <p:nvPr/>
        </p:nvPicPr>
        <p:blipFill>
          <a:blip r:embed="rId2"/>
          <a:stretch>
            <a:fillRect/>
          </a:stretch>
        </p:blipFill>
        <p:spPr>
          <a:xfrm>
            <a:off x="280555" y="212436"/>
            <a:ext cx="9824027" cy="6270656"/>
          </a:xfrm>
          <a:prstGeom prst="rect">
            <a:avLst/>
          </a:prstGeom>
        </p:spPr>
      </p:pic>
    </p:spTree>
    <p:extLst>
      <p:ext uri="{BB962C8B-B14F-4D97-AF65-F5344CB8AC3E}">
        <p14:creationId xmlns:p14="http://schemas.microsoft.com/office/powerpoint/2010/main" val="93853107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C8556E-BA27-2791-685D-7034E96F1179}"/>
              </a:ext>
            </a:extLst>
          </p:cNvPr>
          <p:cNvPicPr>
            <a:picLocks noChangeAspect="1"/>
          </p:cNvPicPr>
          <p:nvPr/>
        </p:nvPicPr>
        <p:blipFill>
          <a:blip r:embed="rId2"/>
          <a:stretch>
            <a:fillRect/>
          </a:stretch>
        </p:blipFill>
        <p:spPr>
          <a:xfrm>
            <a:off x="148299" y="1176189"/>
            <a:ext cx="11193437" cy="4191585"/>
          </a:xfrm>
          <a:prstGeom prst="rect">
            <a:avLst/>
          </a:prstGeom>
        </p:spPr>
      </p:pic>
    </p:spTree>
    <p:extLst>
      <p:ext uri="{BB962C8B-B14F-4D97-AF65-F5344CB8AC3E}">
        <p14:creationId xmlns:p14="http://schemas.microsoft.com/office/powerpoint/2010/main" val="128763231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9A566-083D-827F-DA19-9982DF7871D0}"/>
              </a:ext>
            </a:extLst>
          </p:cNvPr>
          <p:cNvPicPr>
            <a:picLocks noChangeAspect="1"/>
          </p:cNvPicPr>
          <p:nvPr/>
        </p:nvPicPr>
        <p:blipFill>
          <a:blip r:embed="rId2"/>
          <a:stretch>
            <a:fillRect/>
          </a:stretch>
        </p:blipFill>
        <p:spPr>
          <a:xfrm>
            <a:off x="79801" y="939626"/>
            <a:ext cx="11737537" cy="3761684"/>
          </a:xfrm>
          <a:prstGeom prst="rect">
            <a:avLst/>
          </a:prstGeom>
        </p:spPr>
      </p:pic>
    </p:spTree>
    <p:extLst>
      <p:ext uri="{BB962C8B-B14F-4D97-AF65-F5344CB8AC3E}">
        <p14:creationId xmlns:p14="http://schemas.microsoft.com/office/powerpoint/2010/main" val="290349326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F50496-B472-1F94-C499-6630947AB1BB}"/>
              </a:ext>
            </a:extLst>
          </p:cNvPr>
          <p:cNvPicPr>
            <a:picLocks noChangeAspect="1"/>
          </p:cNvPicPr>
          <p:nvPr/>
        </p:nvPicPr>
        <p:blipFill>
          <a:blip r:embed="rId2"/>
          <a:stretch>
            <a:fillRect/>
          </a:stretch>
        </p:blipFill>
        <p:spPr>
          <a:xfrm>
            <a:off x="212437" y="862686"/>
            <a:ext cx="10894216" cy="5132628"/>
          </a:xfrm>
          <a:prstGeom prst="rect">
            <a:avLst/>
          </a:prstGeom>
        </p:spPr>
      </p:pic>
    </p:spTree>
    <p:extLst>
      <p:ext uri="{BB962C8B-B14F-4D97-AF65-F5344CB8AC3E}">
        <p14:creationId xmlns:p14="http://schemas.microsoft.com/office/powerpoint/2010/main" val="424055329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392E5F23-883A-7549-A6A9-FFE313EBB419}"/>
              </a:ext>
            </a:extLst>
          </p:cNvPr>
          <p:cNvGraphicFramePr/>
          <p:nvPr>
            <p:extLst>
              <p:ext uri="{D42A27DB-BD31-4B8C-83A1-F6EECF244321}">
                <p14:modId xmlns:p14="http://schemas.microsoft.com/office/powerpoint/2010/main" val="2173253786"/>
              </p:ext>
            </p:extLst>
          </p:nvPr>
        </p:nvGraphicFramePr>
        <p:xfrm>
          <a:off x="450469" y="3709921"/>
          <a:ext cx="10876894"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0A57CF8E-06A4-9C6F-99D5-20A54220B734}"/>
              </a:ext>
            </a:extLst>
          </p:cNvPr>
          <p:cNvGraphicFramePr/>
          <p:nvPr>
            <p:extLst>
              <p:ext uri="{D42A27DB-BD31-4B8C-83A1-F6EECF244321}">
                <p14:modId xmlns:p14="http://schemas.microsoft.com/office/powerpoint/2010/main" val="138191223"/>
              </p:ext>
            </p:extLst>
          </p:nvPr>
        </p:nvGraphicFramePr>
        <p:xfrm>
          <a:off x="2295331" y="5803641"/>
          <a:ext cx="6475445" cy="9050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49751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5745-48DE-94F3-069F-4033F8753FCA}"/>
              </a:ext>
            </a:extLst>
          </p:cNvPr>
          <p:cNvSpPr>
            <a:spLocks noGrp="1"/>
          </p:cNvSpPr>
          <p:nvPr>
            <p:ph type="title"/>
          </p:nvPr>
        </p:nvSpPr>
        <p:spPr/>
        <p:txBody>
          <a:bodyPr/>
          <a:lstStyle/>
          <a:p>
            <a:r>
              <a:rPr lang="en-IN" dirty="0"/>
              <a:t>Motivation:</a:t>
            </a:r>
            <a:br>
              <a:rPr lang="en-IN" dirty="0"/>
            </a:br>
            <a:endParaRPr lang="en-IN" dirty="0"/>
          </a:p>
        </p:txBody>
      </p:sp>
      <p:graphicFrame>
        <p:nvGraphicFramePr>
          <p:cNvPr id="4" name="Content Placeholder 3">
            <a:extLst>
              <a:ext uri="{FF2B5EF4-FFF2-40B4-BE49-F238E27FC236}">
                <a16:creationId xmlns:a16="http://schemas.microsoft.com/office/drawing/2014/main" id="{434DE67C-66DD-CA29-9A4C-269EF60B2DA9}"/>
              </a:ext>
            </a:extLst>
          </p:cNvPr>
          <p:cNvGraphicFramePr>
            <a:graphicFrameLocks noGrp="1"/>
          </p:cNvGraphicFramePr>
          <p:nvPr>
            <p:ph idx="1"/>
            <p:extLst>
              <p:ext uri="{D42A27DB-BD31-4B8C-83A1-F6EECF244321}">
                <p14:modId xmlns:p14="http://schemas.microsoft.com/office/powerpoint/2010/main" val="56470920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5557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0D1C588-5F50-1E94-E937-2E421CDA684C}"/>
              </a:ext>
            </a:extLst>
          </p:cNvPr>
          <p:cNvGraphicFramePr/>
          <p:nvPr>
            <p:extLst>
              <p:ext uri="{D42A27DB-BD31-4B8C-83A1-F6EECF244321}">
                <p14:modId xmlns:p14="http://schemas.microsoft.com/office/powerpoint/2010/main" val="2474864925"/>
              </p:ext>
            </p:extLst>
          </p:nvPr>
        </p:nvGraphicFramePr>
        <p:xfrm>
          <a:off x="646111" y="452718"/>
          <a:ext cx="9404723" cy="1012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4E39F4E7-7775-862C-F385-664F01E1D7A2}"/>
              </a:ext>
            </a:extLst>
          </p:cNvPr>
          <p:cNvGraphicFramePr>
            <a:graphicFrameLocks noGrp="1"/>
          </p:cNvGraphicFramePr>
          <p:nvPr>
            <p:ph idx="1"/>
            <p:extLst>
              <p:ext uri="{D42A27DB-BD31-4B8C-83A1-F6EECF244321}">
                <p14:modId xmlns:p14="http://schemas.microsoft.com/office/powerpoint/2010/main" val="30145663"/>
              </p:ext>
            </p:extLst>
          </p:nvPr>
        </p:nvGraphicFramePr>
        <p:xfrm>
          <a:off x="1930400" y="2028824"/>
          <a:ext cx="6989664" cy="1855791"/>
        </p:xfrm>
        <a:graphic>
          <a:graphicData uri="http://schemas.openxmlformats.org/drawingml/2006/table">
            <a:tbl>
              <a:tblPr>
                <a:tableStyleId>{775DCB02-9BB8-47FD-8907-85C794F793BA}</a:tableStyleId>
              </a:tblPr>
              <a:tblGrid>
                <a:gridCol w="1382284">
                  <a:extLst>
                    <a:ext uri="{9D8B030D-6E8A-4147-A177-3AD203B41FA5}">
                      <a16:colId xmlns:a16="http://schemas.microsoft.com/office/drawing/2014/main" val="1368090847"/>
                    </a:ext>
                  </a:extLst>
                </a:gridCol>
                <a:gridCol w="1982144">
                  <a:extLst>
                    <a:ext uri="{9D8B030D-6E8A-4147-A177-3AD203B41FA5}">
                      <a16:colId xmlns:a16="http://schemas.microsoft.com/office/drawing/2014/main" val="922848861"/>
                    </a:ext>
                  </a:extLst>
                </a:gridCol>
                <a:gridCol w="3625236">
                  <a:extLst>
                    <a:ext uri="{9D8B030D-6E8A-4147-A177-3AD203B41FA5}">
                      <a16:colId xmlns:a16="http://schemas.microsoft.com/office/drawing/2014/main" val="173996282"/>
                    </a:ext>
                  </a:extLst>
                </a:gridCol>
              </a:tblGrid>
              <a:tr h="265113">
                <a:tc>
                  <a:txBody>
                    <a:bodyPr/>
                    <a:lstStyle/>
                    <a:p>
                      <a:pPr algn="ctr" fontAlgn="b"/>
                      <a:r>
                        <a:rPr lang="en-IN" sz="1600" b="1" u="none" strike="noStrike" dirty="0">
                          <a:solidFill>
                            <a:srgbClr val="000000"/>
                          </a:solidFill>
                          <a:effectLst/>
                        </a:rPr>
                        <a:t>Column ID</a:t>
                      </a:r>
                      <a:endParaRPr lang="en-IN" sz="1600" b="1" i="0" u="none" strike="noStrike" dirty="0">
                        <a:solidFill>
                          <a:srgbClr val="000000"/>
                        </a:solidFill>
                        <a:effectLst/>
                        <a:latin typeface="Georgia" panose="02040502050405020303" pitchFamily="18" charset="0"/>
                      </a:endParaRPr>
                    </a:p>
                  </a:txBody>
                  <a:tcPr marL="7620" marR="7620" marT="7620" marB="0" anchor="b"/>
                </a:tc>
                <a:tc>
                  <a:txBody>
                    <a:bodyPr/>
                    <a:lstStyle/>
                    <a:p>
                      <a:pPr algn="ctr" fontAlgn="b"/>
                      <a:r>
                        <a:rPr lang="en-IN" sz="1600" b="1" u="none" strike="noStrike" dirty="0">
                          <a:solidFill>
                            <a:srgbClr val="000000"/>
                          </a:solidFill>
                          <a:effectLst/>
                        </a:rPr>
                        <a:t>Column Name</a:t>
                      </a:r>
                      <a:endParaRPr lang="en-IN" sz="1600" b="1" i="0" u="none" strike="noStrike" dirty="0">
                        <a:solidFill>
                          <a:srgbClr val="000000"/>
                        </a:solidFill>
                        <a:effectLst/>
                        <a:latin typeface="Georgia" panose="02040502050405020303" pitchFamily="18" charset="0"/>
                      </a:endParaRPr>
                    </a:p>
                  </a:txBody>
                  <a:tcPr marL="7620" marR="7620" marT="7620" marB="0" anchor="b"/>
                </a:tc>
                <a:tc>
                  <a:txBody>
                    <a:bodyPr/>
                    <a:lstStyle/>
                    <a:p>
                      <a:pPr algn="ctr" fontAlgn="b"/>
                      <a:r>
                        <a:rPr lang="en-IN" sz="1600" b="1" u="none" strike="noStrike" dirty="0">
                          <a:solidFill>
                            <a:srgbClr val="000000"/>
                          </a:solidFill>
                          <a:effectLst/>
                        </a:rPr>
                        <a:t>Description</a:t>
                      </a:r>
                      <a:endParaRPr lang="en-IN" sz="16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356504192"/>
                  </a:ext>
                </a:extLst>
              </a:tr>
              <a:tr h="265113">
                <a:tc>
                  <a:txBody>
                    <a:bodyPr/>
                    <a:lstStyle/>
                    <a:p>
                      <a:pPr algn="ctr" fontAlgn="b"/>
                      <a:r>
                        <a:rPr lang="en-IN" sz="1600" b="0" u="none" strike="noStrike" dirty="0">
                          <a:solidFill>
                            <a:srgbClr val="000000"/>
                          </a:solidFill>
                          <a:effectLst/>
                        </a:rPr>
                        <a:t>1</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err="1">
                          <a:solidFill>
                            <a:srgbClr val="000000"/>
                          </a:solidFill>
                          <a:effectLst/>
                        </a:rPr>
                        <a:t>SquareFeet</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a:solidFill>
                            <a:srgbClr val="000000"/>
                          </a:solidFill>
                          <a:effectLst/>
                        </a:rPr>
                        <a:t>size of the houses </a:t>
                      </a:r>
                      <a:endParaRPr lang="en-IN" sz="16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86609960"/>
                  </a:ext>
                </a:extLst>
              </a:tr>
              <a:tr h="265113">
                <a:tc>
                  <a:txBody>
                    <a:bodyPr/>
                    <a:lstStyle/>
                    <a:p>
                      <a:pPr algn="ctr" fontAlgn="b"/>
                      <a:r>
                        <a:rPr lang="en-IN" sz="1600" b="0" u="none" strike="noStrike" dirty="0">
                          <a:solidFill>
                            <a:srgbClr val="000000"/>
                          </a:solidFill>
                          <a:effectLst/>
                        </a:rPr>
                        <a:t>2</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a:solidFill>
                            <a:srgbClr val="000000"/>
                          </a:solidFill>
                          <a:effectLst/>
                        </a:rPr>
                        <a:t>Bedrooms</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a:solidFill>
                            <a:srgbClr val="000000"/>
                          </a:solidFill>
                          <a:effectLst/>
                        </a:rPr>
                        <a:t>number of bedrooms</a:t>
                      </a:r>
                      <a:endParaRPr lang="en-IN" sz="16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231942350"/>
                  </a:ext>
                </a:extLst>
              </a:tr>
              <a:tr h="265113">
                <a:tc>
                  <a:txBody>
                    <a:bodyPr/>
                    <a:lstStyle/>
                    <a:p>
                      <a:pPr algn="ctr" fontAlgn="b"/>
                      <a:r>
                        <a:rPr lang="en-IN" sz="1600" b="0" u="none" strike="noStrike" dirty="0">
                          <a:solidFill>
                            <a:srgbClr val="000000"/>
                          </a:solidFill>
                          <a:effectLst/>
                        </a:rPr>
                        <a:t>3</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a:solidFill>
                            <a:srgbClr val="000000"/>
                          </a:solidFill>
                          <a:effectLst/>
                        </a:rPr>
                        <a:t>Bathrooms</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a:solidFill>
                            <a:srgbClr val="000000"/>
                          </a:solidFill>
                          <a:effectLst/>
                        </a:rPr>
                        <a:t>number of bathrooms</a:t>
                      </a:r>
                      <a:endParaRPr lang="en-IN" sz="16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34648064"/>
                  </a:ext>
                </a:extLst>
              </a:tr>
              <a:tr h="265113">
                <a:tc>
                  <a:txBody>
                    <a:bodyPr/>
                    <a:lstStyle/>
                    <a:p>
                      <a:pPr algn="ctr" fontAlgn="b"/>
                      <a:r>
                        <a:rPr lang="en-IN" sz="1600" b="0" u="none" strike="noStrike" dirty="0">
                          <a:solidFill>
                            <a:srgbClr val="000000"/>
                          </a:solidFill>
                          <a:effectLst/>
                        </a:rPr>
                        <a:t>4</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err="1">
                          <a:solidFill>
                            <a:srgbClr val="000000"/>
                          </a:solidFill>
                          <a:effectLst/>
                        </a:rPr>
                        <a:t>Neighborhood</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dirty="0" err="1"/>
                        <a:t>Neighborhood</a:t>
                      </a:r>
                      <a:r>
                        <a:rPr lang="en-IN" sz="1600" dirty="0"/>
                        <a:t> types displayed</a:t>
                      </a:r>
                      <a:endParaRPr lang="en-IN" sz="16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515192680"/>
                  </a:ext>
                </a:extLst>
              </a:tr>
              <a:tr h="265113">
                <a:tc>
                  <a:txBody>
                    <a:bodyPr/>
                    <a:lstStyle/>
                    <a:p>
                      <a:pPr algn="ctr" fontAlgn="b"/>
                      <a:r>
                        <a:rPr lang="en-IN" sz="1600" b="0" u="none" strike="noStrike" dirty="0">
                          <a:solidFill>
                            <a:srgbClr val="000000"/>
                          </a:solidFill>
                          <a:effectLst/>
                        </a:rPr>
                        <a:t>5</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u="none" strike="noStrike" dirty="0" err="1">
                          <a:solidFill>
                            <a:srgbClr val="000000"/>
                          </a:solidFill>
                          <a:effectLst/>
                        </a:rPr>
                        <a:t>YearBuilt</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US" sz="1600" b="0" u="none" strike="noStrike" dirty="0">
                          <a:solidFill>
                            <a:srgbClr val="000000"/>
                          </a:solidFill>
                          <a:effectLst/>
                        </a:rPr>
                        <a:t>shows the year each house was built</a:t>
                      </a:r>
                      <a:endParaRPr lang="en-US" sz="16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91041617"/>
                  </a:ext>
                </a:extLst>
              </a:tr>
              <a:tr h="265113">
                <a:tc>
                  <a:txBody>
                    <a:bodyPr/>
                    <a:lstStyle/>
                    <a:p>
                      <a:pPr algn="ctr" fontAlgn="b"/>
                      <a:r>
                        <a:rPr lang="en-IN" sz="1600" b="0" u="none" strike="noStrike" dirty="0">
                          <a:solidFill>
                            <a:srgbClr val="000000"/>
                          </a:solidFill>
                          <a:effectLst/>
                        </a:rPr>
                        <a:t>6</a:t>
                      </a:r>
                      <a:endParaRPr lang="en-IN" sz="16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r>
                        <a:rPr lang="en-IN" sz="1600" b="0" i="0" u="none" strike="noStrike" dirty="0">
                          <a:solidFill>
                            <a:srgbClr val="000000"/>
                          </a:solidFill>
                          <a:effectLst/>
                          <a:latin typeface="Georgia" panose="02040502050405020303" pitchFamily="18" charset="0"/>
                        </a:rPr>
                        <a:t>Price</a:t>
                      </a:r>
                    </a:p>
                  </a:txBody>
                  <a:tcPr marL="7620" marR="7620" marT="7620" marB="0" anchor="b"/>
                </a:tc>
                <a:tc>
                  <a:txBody>
                    <a:bodyPr/>
                    <a:lstStyle/>
                    <a:p>
                      <a:pPr algn="l" fontAlgn="b"/>
                      <a:r>
                        <a:rPr lang="en-IN" sz="1600" b="0" u="none" strike="noStrike" dirty="0">
                          <a:solidFill>
                            <a:srgbClr val="000000"/>
                          </a:solidFill>
                          <a:effectLst/>
                        </a:rPr>
                        <a:t>prices of the houses</a:t>
                      </a:r>
                      <a:endParaRPr lang="en-IN" sz="16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046570467"/>
                  </a:ext>
                </a:extLst>
              </a:tr>
            </a:tbl>
          </a:graphicData>
        </a:graphic>
      </p:graphicFrame>
    </p:spTree>
    <p:extLst>
      <p:ext uri="{BB962C8B-B14F-4D97-AF65-F5344CB8AC3E}">
        <p14:creationId xmlns:p14="http://schemas.microsoft.com/office/powerpoint/2010/main" val="289266373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137C7DC-8B2F-5217-75AB-2D86BB7BAB15}"/>
              </a:ext>
            </a:extLst>
          </p:cNvPr>
          <p:cNvGraphicFramePr>
            <a:graphicFrameLocks noGrp="1"/>
          </p:cNvGraphicFramePr>
          <p:nvPr>
            <p:ph idx="1"/>
            <p:extLst>
              <p:ext uri="{D42A27DB-BD31-4B8C-83A1-F6EECF244321}">
                <p14:modId xmlns:p14="http://schemas.microsoft.com/office/powerpoint/2010/main" val="3880998175"/>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BD7D10E-8C96-9569-92D9-8D14CF17B8D4}"/>
              </a:ext>
            </a:extLst>
          </p:cNvPr>
          <p:cNvGraphicFramePr/>
          <p:nvPr/>
        </p:nvGraphicFramePr>
        <p:xfrm>
          <a:off x="646111" y="875983"/>
          <a:ext cx="4905603" cy="5539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074395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F0AD6F3-140E-5964-01ED-DE24B50D579E}"/>
              </a:ext>
            </a:extLst>
          </p:cNvPr>
          <p:cNvGraphicFramePr/>
          <p:nvPr>
            <p:extLst>
              <p:ext uri="{D42A27DB-BD31-4B8C-83A1-F6EECF244321}">
                <p14:modId xmlns:p14="http://schemas.microsoft.com/office/powerpoint/2010/main" val="2773886924"/>
              </p:ext>
            </p:extLst>
          </p:nvPr>
        </p:nvGraphicFramePr>
        <p:xfrm>
          <a:off x="646111" y="452718"/>
          <a:ext cx="9404723" cy="1400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a:extLst>
              <a:ext uri="{FF2B5EF4-FFF2-40B4-BE49-F238E27FC236}">
                <a16:creationId xmlns:a16="http://schemas.microsoft.com/office/drawing/2014/main" id="{D95AB64E-5249-AE29-89E8-62C025F50F5A}"/>
              </a:ext>
            </a:extLst>
          </p:cNvPr>
          <p:cNvGraphicFramePr>
            <a:graphicFrameLocks noGrp="1"/>
          </p:cNvGraphicFramePr>
          <p:nvPr>
            <p:ph idx="1"/>
            <p:extLst>
              <p:ext uri="{D42A27DB-BD31-4B8C-83A1-F6EECF244321}">
                <p14:modId xmlns:p14="http://schemas.microsoft.com/office/powerpoint/2010/main" val="298118464"/>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8295916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C6166E-7B00-9AA3-E22C-19CE5B220738}"/>
              </a:ext>
            </a:extLst>
          </p:cNvPr>
          <p:cNvSpPr txBox="1"/>
          <p:nvPr/>
        </p:nvSpPr>
        <p:spPr>
          <a:xfrm>
            <a:off x="613833" y="389466"/>
            <a:ext cx="10964334" cy="646331"/>
          </a:xfrm>
          <a:prstGeom prst="rect">
            <a:avLst/>
          </a:prstGeom>
          <a:noFill/>
        </p:spPr>
        <p:txBody>
          <a:bodyPr wrap="square" rtlCol="0">
            <a:spAutoFit/>
          </a:bodyPr>
          <a:lstStyle/>
          <a:p>
            <a:r>
              <a:rPr lang="en-US" dirty="0"/>
              <a:t>loading the dataset</a:t>
            </a:r>
          </a:p>
          <a:p>
            <a:r>
              <a:rPr lang="en-US" dirty="0"/>
              <a:t>data=</a:t>
            </a:r>
            <a:r>
              <a:rPr lang="en-US" dirty="0" err="1"/>
              <a:t>pd.read_csv</a:t>
            </a:r>
            <a:r>
              <a:rPr lang="en-US" dirty="0"/>
              <a:t>("housing_price.csv")data</a:t>
            </a:r>
            <a:endParaRPr lang="en-IN" dirty="0"/>
          </a:p>
        </p:txBody>
      </p:sp>
      <p:pic>
        <p:nvPicPr>
          <p:cNvPr id="6" name="Picture 5">
            <a:extLst>
              <a:ext uri="{FF2B5EF4-FFF2-40B4-BE49-F238E27FC236}">
                <a16:creationId xmlns:a16="http://schemas.microsoft.com/office/drawing/2014/main" id="{DC2DC2C0-553B-D3C2-C68F-35749189BB52}"/>
              </a:ext>
            </a:extLst>
          </p:cNvPr>
          <p:cNvPicPr>
            <a:picLocks noChangeAspect="1"/>
          </p:cNvPicPr>
          <p:nvPr/>
        </p:nvPicPr>
        <p:blipFill>
          <a:blip r:embed="rId2"/>
          <a:stretch>
            <a:fillRect/>
          </a:stretch>
        </p:blipFill>
        <p:spPr>
          <a:xfrm>
            <a:off x="237067" y="1346201"/>
            <a:ext cx="11192933" cy="5046132"/>
          </a:xfrm>
          <a:prstGeom prst="rect">
            <a:avLst/>
          </a:prstGeom>
        </p:spPr>
      </p:pic>
    </p:spTree>
    <p:extLst>
      <p:ext uri="{BB962C8B-B14F-4D97-AF65-F5344CB8AC3E}">
        <p14:creationId xmlns:p14="http://schemas.microsoft.com/office/powerpoint/2010/main" val="61050743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8FC27F-34DA-9079-233A-3109F9BC33C1}"/>
              </a:ext>
            </a:extLst>
          </p:cNvPr>
          <p:cNvPicPr>
            <a:picLocks noChangeAspect="1"/>
          </p:cNvPicPr>
          <p:nvPr/>
        </p:nvPicPr>
        <p:blipFill>
          <a:blip r:embed="rId2"/>
          <a:stretch>
            <a:fillRect/>
          </a:stretch>
        </p:blipFill>
        <p:spPr>
          <a:xfrm>
            <a:off x="396240" y="485046"/>
            <a:ext cx="11155680" cy="5761964"/>
          </a:xfrm>
          <a:prstGeom prst="rect">
            <a:avLst/>
          </a:prstGeom>
        </p:spPr>
      </p:pic>
    </p:spTree>
    <p:extLst>
      <p:ext uri="{BB962C8B-B14F-4D97-AF65-F5344CB8AC3E}">
        <p14:creationId xmlns:p14="http://schemas.microsoft.com/office/powerpoint/2010/main" val="22511169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9573D4B-0006-CE4F-5CDB-E820439A399B}"/>
              </a:ext>
            </a:extLst>
          </p:cNvPr>
          <p:cNvGraphicFramePr/>
          <p:nvPr>
            <p:extLst>
              <p:ext uri="{D42A27DB-BD31-4B8C-83A1-F6EECF244321}">
                <p14:modId xmlns:p14="http://schemas.microsoft.com/office/powerpoint/2010/main" val="3053641946"/>
              </p:ext>
            </p:extLst>
          </p:nvPr>
        </p:nvGraphicFramePr>
        <p:xfrm>
          <a:off x="646111" y="737484"/>
          <a:ext cx="4868864" cy="830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2710691D-3B22-DB1D-3672-70E7231F9472}"/>
              </a:ext>
            </a:extLst>
          </p:cNvPr>
          <p:cNvGraphicFramePr/>
          <p:nvPr>
            <p:extLst>
              <p:ext uri="{D42A27DB-BD31-4B8C-83A1-F6EECF244321}">
                <p14:modId xmlns:p14="http://schemas.microsoft.com/office/powerpoint/2010/main" val="2948974394"/>
              </p:ext>
            </p:extLst>
          </p:nvPr>
        </p:nvGraphicFramePr>
        <p:xfrm>
          <a:off x="541176" y="4991878"/>
          <a:ext cx="8826759"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a:extLst>
              <a:ext uri="{FF2B5EF4-FFF2-40B4-BE49-F238E27FC236}">
                <a16:creationId xmlns:a16="http://schemas.microsoft.com/office/drawing/2014/main" id="{9BBA663F-817E-831E-C066-4AC9F8A61614}"/>
              </a:ext>
            </a:extLst>
          </p:cNvPr>
          <p:cNvPicPr>
            <a:picLocks noChangeAspect="1"/>
          </p:cNvPicPr>
          <p:nvPr/>
        </p:nvPicPr>
        <p:blipFill>
          <a:blip r:embed="rId12"/>
          <a:stretch>
            <a:fillRect/>
          </a:stretch>
        </p:blipFill>
        <p:spPr>
          <a:xfrm>
            <a:off x="1280309" y="1777546"/>
            <a:ext cx="2631292" cy="2481188"/>
          </a:xfrm>
          <a:prstGeom prst="rect">
            <a:avLst/>
          </a:prstGeom>
        </p:spPr>
      </p:pic>
    </p:spTree>
    <p:extLst>
      <p:ext uri="{BB962C8B-B14F-4D97-AF65-F5344CB8AC3E}">
        <p14:creationId xmlns:p14="http://schemas.microsoft.com/office/powerpoint/2010/main" val="1573474522"/>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646</TotalTime>
  <Words>467</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Century Gothic</vt:lpstr>
      <vt:lpstr>Georgia</vt:lpstr>
      <vt:lpstr>Wingdings 3</vt:lpstr>
      <vt:lpstr>Ion</vt:lpstr>
      <vt:lpstr>ADULT CENSUS INCOME PREDICTION </vt:lpstr>
      <vt:lpstr>PROJECT NAME-HOUSE PRICE PREDICTION NAME-ROHINI HEMRAJ BHONDEKAR IT VEDANT THANE </vt:lpstr>
      <vt:lpstr>Motivation: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ADULT CENSUS INCOME PREDICTION</dc:title>
  <dc:creator>arun ovhal</dc:creator>
  <cp:lastModifiedBy>Amol Ashok Shinde</cp:lastModifiedBy>
  <cp:revision>14</cp:revision>
  <dcterms:created xsi:type="dcterms:W3CDTF">2024-02-11T08:28:18Z</dcterms:created>
  <dcterms:modified xsi:type="dcterms:W3CDTF">2024-07-24T14:53:45Z</dcterms:modified>
</cp:coreProperties>
</file>