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356C-9FDE-40F8-A4A5-749546E8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E1B88-1336-4F78-8C36-5BC9CBF49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0E36-A6EA-47BC-A8D8-FD9277E8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CA4E-C281-427B-A0E5-09BF1643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9123-D99B-4491-B938-E18CFDDC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22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7215-A3A3-4DA7-AFC3-486C43DD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639E-B0B8-4265-9D5C-D495F04C9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0527-8238-4B92-B0BB-0E2D58ED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ACAB-A89B-4409-8BB5-8765F4AD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76C0-9881-4E51-A474-9D9971F4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76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E599D-0C1A-41DA-8E55-0122A0547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372B7-EE92-4112-966D-13E97C45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8FE04-83D3-4DFF-BBD4-90D24C57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C0B3-241D-4E68-8E03-6444546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5FD5-1BFA-4547-BDB3-B0CA1AF9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50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93D9-073C-4549-9843-32F55970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EE04-DF81-415A-ABA8-F2F30D73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2484C-BF53-409F-8FD4-A1DAA6C3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54C9-C0B3-48E5-A4E0-D8913620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729A-EC1F-4669-AF24-FA3DA706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64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0785-4AEE-4BC2-BB6D-EAEEA998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FEB7E-4694-46D4-BFF7-BAFA4967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07E0-CF90-456C-BE6B-508DCC18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10F8-A75B-4FAA-8E47-3F96DBFE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B5B6-ED85-4258-8AF1-8FA50555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3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B18F-4B24-4566-BDFF-3351BE22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08A4-CF3F-4AED-B141-6AAD9E45E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3112B-8C56-450C-9C72-D63C312DB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2ADA-A1BE-490C-8C35-804C6D1A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04337-F0F0-4048-81B5-5E77D924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C67EA-A6B1-471E-96D2-6FACA06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71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DAF0-777D-49D4-B184-119A78B1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86D2-A62E-4278-A292-5366D1A7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FDF2-7C8B-49AF-BEE6-25FD8C0AD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9274C-F0DC-4AA5-B3FC-3AF7D7172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C479F-5547-44FB-952E-DE150853C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27B5F-B011-4445-B331-F1555BE1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5E780-4932-419A-B7C9-3774A9D7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31AD1-7CAE-4220-B435-62C5E730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9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3DC7-E88A-406B-81F4-259EF898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D1136-E4C6-4AD6-9AEF-CD7195A7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AA0E9-D066-4730-885E-3FE0836A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AE3A0-80AD-48BF-90D5-32878ADF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AFEA7-C291-4301-A0F6-A33F7B36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2D7F1-458A-4FA8-8479-C76A8D28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603B8-07C5-4157-BAAA-7FB013B0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6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0B75-778B-4354-A1D5-876107E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AF46-D8C2-4E5D-B8C7-F978B2661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9DF2E-73C8-4AF9-9F46-1C8457ED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5671-751C-4D9C-8209-F12D2FEC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85B5-19FD-436B-831D-F42FB6EB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EF43F-B2B0-44BF-877E-3C9E9B35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0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891C-C8A3-44C7-BFD6-610CD21C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41764-6954-45D0-9515-AC1281F70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E0232-F285-4320-B2B9-9D2FD207F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BFAF6-BCA1-403A-ADB7-4588B1DF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27B0F-A45D-4837-AA79-BC0043CA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5B1A6-E30F-4B3B-A46C-27AF0DF2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0D4C6-5D5F-4C53-BFBC-CB3BE5EF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F066-CDC4-424C-9226-496149BB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852C-CDF9-4B74-B5CA-610BC295E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3F81-EB89-4093-A1FD-89E655843513}" type="datetimeFigureOut">
              <a:rPr lang="en-IN" smtClean="0"/>
              <a:t>05-08-2020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6FAE8-B36C-498C-9397-F9452B86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6318-9A4E-42CF-9559-CD4BBF679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D8FC-1D95-4EF9-BE47-F24DC3430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77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brownie+recipe+-mil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brownie+recipe+-milk+-egg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google.com/mail/u/0/?tab=rm&amp;ogbl#label/AWS+accou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google.com/mail/u/0/?tab=rm&amp;ogbl#label/Qxf2_hackthon+te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search?q=can%27t+concat+string+to+by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search?q=can%27t+concat+string+to+byte+pyth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%7busername%7d/%7borganisation%7d/pull-requests/?state=DECLINE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org/%7busername%7d/%7borganisation%7d/pull-requests/?state=OPEN" TargetMode="External"/><Relationship Id="rId2" Type="http://schemas.openxmlformats.org/officeDocument/2006/relationships/hyperlink" Target="https://qxf2.org/%7busername%7d/%7borganisation%7d/pull-requests/?state=MERGE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xf2/qxf2-page-object-model/issues?q=is%3Aissue+is%3Aclos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xf2/qxf2-page-object-model/issues?q=is%3Aissue+is%3Aope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xf2/qxf2-page-object-model/issues/created_by/@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arch?q=is:issu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user/%7bUserName%7d/comm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user/%7bUsername%7d/" TargetMode="External"/><Relationship Id="rId2" Type="http://schemas.openxmlformats.org/officeDocument/2006/relationships/hyperlink" Target="https://www.qxf2.com/user/%7bUsername%7d/post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servers/comments/hfuf70/is_it_worth_buying_a_proper_server_or_should_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servers/comments/hfuf70/is_it_worth_buying_a_proper_server_or_should_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54D2-B1CD-44C4-A4D7-F7F70EED5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Hackthon</a:t>
            </a:r>
            <a:r>
              <a:rPr lang="en-IN" dirty="0"/>
              <a:t>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C9EC0-0E16-4808-AC03-103B5B99A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URL -exercise</a:t>
            </a:r>
          </a:p>
        </p:txBody>
      </p:sp>
    </p:spTree>
    <p:extLst>
      <p:ext uri="{BB962C8B-B14F-4D97-AF65-F5344CB8AC3E}">
        <p14:creationId xmlns:p14="http://schemas.microsoft.com/office/powerpoint/2010/main" val="193697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003E-8164-48EC-B858-5604FBB2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845A-7B95-494F-84A7-CB7004F8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https://www.google.com/search?q=brownie+recipe+-milk</a:t>
            </a:r>
            <a:r>
              <a:rPr lang="en-IN" dirty="0"/>
              <a:t> this link retrieves the search result as `Brownie recipe without milk` if I want to search without egg as well along with milk then what </a:t>
            </a:r>
            <a:r>
              <a:rPr lang="en-IN" dirty="0" err="1"/>
              <a:t>url</a:t>
            </a:r>
            <a:r>
              <a:rPr lang="en-IN" dirty="0"/>
              <a:t> should I use?</a:t>
            </a:r>
          </a:p>
        </p:txBody>
      </p:sp>
    </p:spTree>
    <p:extLst>
      <p:ext uri="{BB962C8B-B14F-4D97-AF65-F5344CB8AC3E}">
        <p14:creationId xmlns:p14="http://schemas.microsoft.com/office/powerpoint/2010/main" val="258345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827F-B0D6-4276-8E6E-1D61103D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1EDC7-8E4F-4790-901A-1A2B5A22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https://www.google.com/search?q=brownie+recipe+-milk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+-eggs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8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D6C-BFB8-4F75-93C5-4F1868A1C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2A16-0245-4B3E-AABB-A3339911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link gives me access to the AWS Account label in my inbox.</a:t>
            </a:r>
          </a:p>
          <a:p>
            <a:r>
              <a:rPr lang="en-IN" dirty="0">
                <a:hlinkClick r:id="rId2"/>
              </a:rPr>
              <a:t>https://mail.qxf2.com/mail/u/0/?tab=rm&amp;ogbl#label/AWS+account</a:t>
            </a:r>
            <a:endParaRPr lang="en-IN" dirty="0"/>
          </a:p>
          <a:p>
            <a:r>
              <a:rPr lang="en-IN" dirty="0"/>
              <a:t>How can I access another folder Qxf2_hackthon test ?</a:t>
            </a:r>
          </a:p>
        </p:txBody>
      </p:sp>
    </p:spTree>
    <p:extLst>
      <p:ext uri="{BB962C8B-B14F-4D97-AF65-F5344CB8AC3E}">
        <p14:creationId xmlns:p14="http://schemas.microsoft.com/office/powerpoint/2010/main" val="127293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C9AD-E11F-4C69-9054-449B9EFB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9AA1C-C460-4541-A59A-6F71BE1F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https://mail.qxf2.com/mail/u/0/?tab=rm&amp;ogbl#label/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Qxf2_hackthon+test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5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5F99-6A89-41CA-9465-BBE0E478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F498-B084-42D0-8883-B946D7FDE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https://stackoverflow.com/search?q=can%27t+concat+string+to+byte</a:t>
            </a:r>
            <a:endParaRPr lang="en-IN" dirty="0"/>
          </a:p>
          <a:p>
            <a:r>
              <a:rPr lang="en-IN" dirty="0"/>
              <a:t>This gives me search results for search criteria ‘can’t </a:t>
            </a:r>
            <a:r>
              <a:rPr lang="en-IN" dirty="0" err="1"/>
              <a:t>concat</a:t>
            </a:r>
            <a:r>
              <a:rPr lang="en-IN" dirty="0"/>
              <a:t> string to byte` Now I want to filter further only search result that contains python in it, how should I do this?</a:t>
            </a:r>
          </a:p>
        </p:txBody>
      </p:sp>
    </p:spTree>
    <p:extLst>
      <p:ext uri="{BB962C8B-B14F-4D97-AF65-F5344CB8AC3E}">
        <p14:creationId xmlns:p14="http://schemas.microsoft.com/office/powerpoint/2010/main" val="12130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6E21-D5F1-457B-A790-C713D740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 7: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C588-0CA0-4E4A-AD36-937FA311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https://stackoverflow.com/search?q=can%27t+concat+string+to+byte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+python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5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C140-602C-44F9-9AE6-FBF05D14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36C0-4E2E-41F7-B545-47585134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https://qxf2.org/{username}/{organisation}/pull-requests/?state=DECLINED</a:t>
            </a:r>
            <a:endParaRPr lang="en-IN" dirty="0"/>
          </a:p>
          <a:p>
            <a:r>
              <a:rPr lang="en-IN" dirty="0"/>
              <a:t>Gives you Pull requests in DECLINED state. How will you access pull request in ‘MERGED’ and ‘OPEN’ state.</a:t>
            </a:r>
          </a:p>
        </p:txBody>
      </p:sp>
    </p:spTree>
    <p:extLst>
      <p:ext uri="{BB962C8B-B14F-4D97-AF65-F5344CB8AC3E}">
        <p14:creationId xmlns:p14="http://schemas.microsoft.com/office/powerpoint/2010/main" val="381512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A004-167A-4DD4-8E66-AAFA2451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BEE3-2046-446B-A15C-03D5D49F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https://qxf2.org/{username}/{organisation}/pull-requests/?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state=MERGED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https://qxf2.org/{username}/{organisation}/pull-requests/?</a:t>
            </a:r>
            <a:r>
              <a:rPr lang="en-I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state=OPEN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D37C-E6C1-451E-90AD-43BD0E34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8.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6299-1290-4D67-BDE5-C0D03A8E6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following gives you, actions on the board </a:t>
            </a:r>
          </a:p>
          <a:p>
            <a:r>
              <a:rPr lang="en-US" dirty="0"/>
              <a:t>GET /1/boards/{</a:t>
            </a:r>
            <a:r>
              <a:rPr lang="en-US" dirty="0" err="1"/>
              <a:t>boardId</a:t>
            </a:r>
            <a:r>
              <a:rPr lang="en-US" dirty="0"/>
              <a:t>}/actions</a:t>
            </a:r>
          </a:p>
          <a:p>
            <a:r>
              <a:rPr lang="en-US" dirty="0"/>
              <a:t>Then which of the following would give get card on the board</a:t>
            </a:r>
          </a:p>
          <a:p>
            <a:r>
              <a:rPr lang="en-US" dirty="0"/>
              <a:t>A. GET /1/boards/{id}/cards/{</a:t>
            </a:r>
            <a:r>
              <a:rPr lang="en-US" dirty="0" err="1"/>
              <a:t>idCard</a:t>
            </a:r>
            <a:r>
              <a:rPr lang="en-US" dirty="0"/>
              <a:t>}</a:t>
            </a:r>
          </a:p>
          <a:p>
            <a:r>
              <a:rPr lang="en-US" dirty="0"/>
              <a:t>B. GET /1/boards/cards/{id}/{</a:t>
            </a:r>
            <a:r>
              <a:rPr lang="en-US" dirty="0" err="1"/>
              <a:t>idCard</a:t>
            </a:r>
            <a:r>
              <a:rPr lang="en-US" dirty="0"/>
              <a:t>}</a:t>
            </a:r>
          </a:p>
          <a:p>
            <a:r>
              <a:rPr lang="en-US" dirty="0"/>
              <a:t>C. GET /1/cards/{</a:t>
            </a:r>
            <a:r>
              <a:rPr lang="en-US" dirty="0" err="1"/>
              <a:t>idCard</a:t>
            </a:r>
            <a:r>
              <a:rPr lang="en-US" dirty="0"/>
              <a:t>}/boards/{id}</a:t>
            </a:r>
          </a:p>
          <a:p>
            <a:r>
              <a:rPr lang="en-US" dirty="0"/>
              <a:t>D. GET /1/cards/boards/{</a:t>
            </a:r>
            <a:r>
              <a:rPr lang="en-US" dirty="0" err="1"/>
              <a:t>idCard</a:t>
            </a:r>
            <a:r>
              <a:rPr lang="en-US" dirty="0"/>
              <a:t>}/{id}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52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683D-7A5F-4FCB-B45A-1C28E8C9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8C95-8506-4406-BCD1-21239B16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Option A</a:t>
            </a:r>
          </a:p>
        </p:txBody>
      </p:sp>
    </p:spTree>
    <p:extLst>
      <p:ext uri="{BB962C8B-B14F-4D97-AF65-F5344CB8AC3E}">
        <p14:creationId xmlns:p14="http://schemas.microsoft.com/office/powerpoint/2010/main" val="238651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1C8D-0D42-4F62-997F-58EE4ED7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FC12-63C2-4443-B515-FB09E406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</a:t>
            </a:r>
            <a:r>
              <a:rPr lang="en-IN" dirty="0" err="1"/>
              <a:t>url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https://qxf2.com/qxf2/qxf2-page-object-model/issues?q=is%3Aissue+is%3Aclosed</a:t>
            </a:r>
            <a:r>
              <a:rPr lang="en-IN" dirty="0"/>
              <a:t> – gives you closed issue then how I will access open issues by changing only one word.</a:t>
            </a:r>
          </a:p>
        </p:txBody>
      </p:sp>
    </p:spTree>
    <p:extLst>
      <p:ext uri="{BB962C8B-B14F-4D97-AF65-F5344CB8AC3E}">
        <p14:creationId xmlns:p14="http://schemas.microsoft.com/office/powerpoint/2010/main" val="254905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6C10-7110-4C30-B2A8-8DB88D09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1 Ans.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DBAD-CF7F-4800-AB9F-3FA377169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need to replace ‘closed’ word with ‘Open’ word there.</a:t>
            </a:r>
          </a:p>
          <a:p>
            <a:pPr marL="0" indent="0">
              <a:buNone/>
            </a:pPr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https://qxf2.com/qxf2/qxf2-page-object-model/issues?q=is%3Aissue+is%3A</a:t>
            </a:r>
            <a:r>
              <a:rPr lang="en-IN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6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D399-0A9D-411D-B1C5-32364A3D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B2EC4-4EC5-49BF-A7EA-6FB2A6C7B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get issues created by you, </a:t>
            </a:r>
            <a:r>
              <a:rPr lang="en-IN" dirty="0">
                <a:hlinkClick r:id="rId2"/>
              </a:rPr>
              <a:t>https://qxf2.com/qxf2/qxf2-page-object-model/issues/created_by/@me</a:t>
            </a:r>
            <a:r>
              <a:rPr lang="en-IN" dirty="0"/>
              <a:t>?, How you will access issue assigned to me.</a:t>
            </a:r>
          </a:p>
        </p:txBody>
      </p:sp>
    </p:spTree>
    <p:extLst>
      <p:ext uri="{BB962C8B-B14F-4D97-AF65-F5344CB8AC3E}">
        <p14:creationId xmlns:p14="http://schemas.microsoft.com/office/powerpoint/2010/main" val="427428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2D57-AEAE-417A-8C09-079B7B3B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19578-2BB8-4AC5-B70F-969DF7654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https://qxf2.com/search?q=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is:issue</a:t>
            </a:r>
            <a:r>
              <a:rPr lang="en-IN" dirty="0">
                <a:solidFill>
                  <a:srgbClr val="FF0000"/>
                </a:solidFill>
              </a:rPr>
              <a:t> assignee:@me</a:t>
            </a:r>
          </a:p>
        </p:txBody>
      </p:sp>
    </p:spTree>
    <p:extLst>
      <p:ext uri="{BB962C8B-B14F-4D97-AF65-F5344CB8AC3E}">
        <p14:creationId xmlns:p14="http://schemas.microsoft.com/office/powerpoint/2010/main" val="4799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6E39-AE69-42F2-A2EE-324EB11A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474E4-52D4-4C20-8F24-604C658F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You can access user comments for a particular username using following:</a:t>
            </a:r>
          </a:p>
          <a:p>
            <a:r>
              <a:rPr lang="en-IN" dirty="0">
                <a:hlinkClick r:id="rId2"/>
              </a:rPr>
              <a:t>https://www.qxf2.com/user/{UserName}/comments/</a:t>
            </a:r>
            <a:endParaRPr lang="en-IN" dirty="0"/>
          </a:p>
          <a:p>
            <a:r>
              <a:rPr lang="en-IN" dirty="0"/>
              <a:t>How you will access then ‘Posts’ or ‘Overview’ for that particular user.</a:t>
            </a:r>
          </a:p>
        </p:txBody>
      </p:sp>
    </p:spTree>
    <p:extLst>
      <p:ext uri="{BB962C8B-B14F-4D97-AF65-F5344CB8AC3E}">
        <p14:creationId xmlns:p14="http://schemas.microsoft.com/office/powerpoint/2010/main" val="321266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5F56-70C2-49C3-9467-A724D1A4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5F4D-D3D2-47A8-AF33-7761D9FE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https://www.qxf2.com/user/{Username}/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posts/</a:t>
            </a:r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hlinkClick r:id="rId3"/>
              </a:rPr>
              <a:t>https://www.qxf2.com/user/{Username}/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79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3BFB-2A5F-4B48-AB90-C82BA07B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4: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6E82-908B-416A-979F-9618536D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see following URL:</a:t>
            </a:r>
          </a:p>
          <a:p>
            <a:r>
              <a:rPr lang="en-IN" dirty="0">
                <a:hlinkClick r:id="rId2"/>
              </a:rPr>
              <a:t>https://www.reddit.com/r/servers/comments/hfuf70/is_it_worth_buying_a_proper_server_or_should_i/</a:t>
            </a:r>
            <a:endParaRPr lang="en-IN" dirty="0"/>
          </a:p>
          <a:p>
            <a:r>
              <a:rPr lang="en-IN" dirty="0"/>
              <a:t>Would you be able to highlight reddit community and post topic of discussion</a:t>
            </a:r>
          </a:p>
        </p:txBody>
      </p:sp>
    </p:spTree>
    <p:extLst>
      <p:ext uri="{BB962C8B-B14F-4D97-AF65-F5344CB8AC3E}">
        <p14:creationId xmlns:p14="http://schemas.microsoft.com/office/powerpoint/2010/main" val="181685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6FC3-7D0B-4508-BE1F-7F54C797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B995-1B9B-4FA0-B0F1-FEAD3F11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https://www.reddit.com/r/servers/comments/hfuf70/is_it_worth_buying_a_proper_server_or_should_i/</a:t>
            </a:r>
            <a:endParaRPr lang="en-IN" dirty="0"/>
          </a:p>
          <a:p>
            <a:r>
              <a:rPr lang="en-IN" dirty="0"/>
              <a:t>Community-</a:t>
            </a:r>
            <a:r>
              <a:rPr lang="en-IN" dirty="0">
                <a:solidFill>
                  <a:srgbClr val="FF0000"/>
                </a:solidFill>
              </a:rPr>
              <a:t>servers</a:t>
            </a:r>
          </a:p>
          <a:p>
            <a:r>
              <a:rPr lang="en-IN" dirty="0"/>
              <a:t>Topic of the discussion: </a:t>
            </a:r>
            <a:r>
              <a:rPr lang="en-IN" dirty="0" err="1">
                <a:solidFill>
                  <a:srgbClr val="FF0000"/>
                </a:solidFill>
              </a:rPr>
              <a:t>is_it_worth_buying_a_proper_server_or_should_i</a:t>
            </a:r>
            <a:r>
              <a:rPr lang="en-IN" dirty="0">
                <a:solidFill>
                  <a:srgbClr val="FF0000"/>
                </a:solidFill>
              </a:rPr>
              <a:t>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94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746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Hackthon questions</vt:lpstr>
      <vt:lpstr>Exercise 1:</vt:lpstr>
      <vt:lpstr>Exercise 1 Ans.</vt:lpstr>
      <vt:lpstr>Exercise 2:</vt:lpstr>
      <vt:lpstr>Ans</vt:lpstr>
      <vt:lpstr>Exercise 3:</vt:lpstr>
      <vt:lpstr>Ans.</vt:lpstr>
      <vt:lpstr>Question 4:</vt:lpstr>
      <vt:lpstr>Ans.</vt:lpstr>
      <vt:lpstr>Question 5:</vt:lpstr>
      <vt:lpstr>Answers</vt:lpstr>
      <vt:lpstr>Question 6:</vt:lpstr>
      <vt:lpstr>Ans:</vt:lpstr>
      <vt:lpstr>Question 7:</vt:lpstr>
      <vt:lpstr>Ans 7:</vt:lpstr>
      <vt:lpstr>Question 8:</vt:lpstr>
      <vt:lpstr>Ans.</vt:lpstr>
      <vt:lpstr>Question 8.</vt:lpstr>
      <vt:lpstr>Ans: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Hackthon questions</dc:title>
  <dc:creator>Rahul Bhave Qxf2</dc:creator>
  <cp:lastModifiedBy>Rahul Bhave Qxf2</cp:lastModifiedBy>
  <cp:revision>19</cp:revision>
  <dcterms:created xsi:type="dcterms:W3CDTF">2020-07-02T08:00:08Z</dcterms:created>
  <dcterms:modified xsi:type="dcterms:W3CDTF">2020-08-05T15:54:52Z</dcterms:modified>
</cp:coreProperties>
</file>