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6" r:id="rId4"/>
    <p:sldId id="267" r:id="rId5"/>
    <p:sldId id="263" r:id="rId6"/>
    <p:sldId id="264" r:id="rId7"/>
    <p:sldId id="265" r:id="rId8"/>
    <p:sldId id="266" r:id="rId9"/>
    <p:sldId id="268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EF80A-86C1-49F5-91EB-A62D106E83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80A806-7EC1-407D-8DBE-4CDA63E81FF6}">
      <dgm:prSet/>
      <dgm:spPr/>
      <dgm:t>
        <a:bodyPr/>
        <a:lstStyle/>
        <a:p>
          <a:pPr>
            <a:defRPr cap="all"/>
          </a:pPr>
          <a:r>
            <a:rPr lang="en-US"/>
            <a:t>What is Web Scrapping</a:t>
          </a:r>
        </a:p>
      </dgm:t>
    </dgm:pt>
    <dgm:pt modelId="{7B20E9D0-481A-4977-B895-D830145BE6EA}" type="parTrans" cxnId="{F457EDF5-9D04-4730-91ED-A0E579475E9E}">
      <dgm:prSet/>
      <dgm:spPr/>
      <dgm:t>
        <a:bodyPr/>
        <a:lstStyle/>
        <a:p>
          <a:endParaRPr lang="en-US"/>
        </a:p>
      </dgm:t>
    </dgm:pt>
    <dgm:pt modelId="{87E182B3-A59B-42AD-918F-24E9048DCF32}" type="sibTrans" cxnId="{F457EDF5-9D04-4730-91ED-A0E579475E9E}">
      <dgm:prSet/>
      <dgm:spPr/>
      <dgm:t>
        <a:bodyPr/>
        <a:lstStyle/>
        <a:p>
          <a:endParaRPr lang="en-US"/>
        </a:p>
      </dgm:t>
    </dgm:pt>
    <dgm:pt modelId="{33F66FD6-F026-4AE1-8F84-3E03B66FF26E}">
      <dgm:prSet/>
      <dgm:spPr/>
      <dgm:t>
        <a:bodyPr/>
        <a:lstStyle/>
        <a:p>
          <a:pPr>
            <a:defRPr cap="all"/>
          </a:pPr>
          <a:r>
            <a:rPr lang="en-US"/>
            <a:t>Why it is required</a:t>
          </a:r>
        </a:p>
      </dgm:t>
    </dgm:pt>
    <dgm:pt modelId="{A4614F4A-BF34-4FA4-80EB-D90508EB6BA0}" type="parTrans" cxnId="{3BB4C2FC-31A3-4D33-8FC3-E287F4A817CC}">
      <dgm:prSet/>
      <dgm:spPr/>
      <dgm:t>
        <a:bodyPr/>
        <a:lstStyle/>
        <a:p>
          <a:endParaRPr lang="en-US"/>
        </a:p>
      </dgm:t>
    </dgm:pt>
    <dgm:pt modelId="{AA4E8FCD-23C5-4617-A5FD-261E3E577A26}" type="sibTrans" cxnId="{3BB4C2FC-31A3-4D33-8FC3-E287F4A817CC}">
      <dgm:prSet/>
      <dgm:spPr/>
      <dgm:t>
        <a:bodyPr/>
        <a:lstStyle/>
        <a:p>
          <a:endParaRPr lang="en-US"/>
        </a:p>
      </dgm:t>
    </dgm:pt>
    <dgm:pt modelId="{9F789ECF-8209-4F82-B7B6-FD6539CE1CC7}">
      <dgm:prSet/>
      <dgm:spPr/>
      <dgm:t>
        <a:bodyPr/>
        <a:lstStyle/>
        <a:p>
          <a:pPr>
            <a:defRPr cap="all"/>
          </a:pPr>
          <a:r>
            <a:rPr lang="en-US"/>
            <a:t>How it works</a:t>
          </a:r>
        </a:p>
      </dgm:t>
    </dgm:pt>
    <dgm:pt modelId="{35071782-540F-40B4-93F0-D497A9D67D8F}" type="parTrans" cxnId="{1D01A060-E6A9-41E9-846A-15FEABBE7203}">
      <dgm:prSet/>
      <dgm:spPr/>
      <dgm:t>
        <a:bodyPr/>
        <a:lstStyle/>
        <a:p>
          <a:endParaRPr lang="en-US"/>
        </a:p>
      </dgm:t>
    </dgm:pt>
    <dgm:pt modelId="{A0B129A3-9308-4937-BC3F-FC2DD50B775A}" type="sibTrans" cxnId="{1D01A060-E6A9-41E9-846A-15FEABBE7203}">
      <dgm:prSet/>
      <dgm:spPr/>
      <dgm:t>
        <a:bodyPr/>
        <a:lstStyle/>
        <a:p>
          <a:endParaRPr lang="en-US"/>
        </a:p>
      </dgm:t>
    </dgm:pt>
    <dgm:pt modelId="{E498C26F-3647-4AD8-A589-AA224D032877}">
      <dgm:prSet/>
      <dgm:spPr/>
      <dgm:t>
        <a:bodyPr/>
        <a:lstStyle/>
        <a:p>
          <a:pPr>
            <a:defRPr cap="all"/>
          </a:pPr>
          <a:r>
            <a:rPr lang="en-US"/>
            <a:t>Applications of Web Scrapping</a:t>
          </a:r>
        </a:p>
      </dgm:t>
    </dgm:pt>
    <dgm:pt modelId="{63E00548-327D-472A-9BF2-13ACA3B48692}" type="parTrans" cxnId="{F00D3645-2878-4C89-8536-4581B562677A}">
      <dgm:prSet/>
      <dgm:spPr/>
      <dgm:t>
        <a:bodyPr/>
        <a:lstStyle/>
        <a:p>
          <a:endParaRPr lang="en-US"/>
        </a:p>
      </dgm:t>
    </dgm:pt>
    <dgm:pt modelId="{B53A2403-C886-4590-A403-167ADEA0CF95}" type="sibTrans" cxnId="{F00D3645-2878-4C89-8536-4581B562677A}">
      <dgm:prSet/>
      <dgm:spPr/>
      <dgm:t>
        <a:bodyPr/>
        <a:lstStyle/>
        <a:p>
          <a:endParaRPr lang="en-US"/>
        </a:p>
      </dgm:t>
    </dgm:pt>
    <dgm:pt modelId="{9B8177FF-7A42-4AC0-9574-D6A312268957}">
      <dgm:prSet/>
      <dgm:spPr/>
      <dgm:t>
        <a:bodyPr/>
        <a:lstStyle/>
        <a:p>
          <a:pPr>
            <a:defRPr cap="all"/>
          </a:pPr>
          <a:r>
            <a:rPr lang="en-US"/>
            <a:t>My Project Details (Amazon Product Data Extractor)</a:t>
          </a:r>
        </a:p>
      </dgm:t>
    </dgm:pt>
    <dgm:pt modelId="{BB06AC3B-26E4-4910-9B5F-5299EEC9AC24}" type="parTrans" cxnId="{68A4C3D8-5883-439A-9CF4-B2CC7BC1800E}">
      <dgm:prSet/>
      <dgm:spPr/>
      <dgm:t>
        <a:bodyPr/>
        <a:lstStyle/>
        <a:p>
          <a:endParaRPr lang="en-US"/>
        </a:p>
      </dgm:t>
    </dgm:pt>
    <dgm:pt modelId="{3D9F680E-8D4E-4DD2-8D88-8F8F17C20DE1}" type="sibTrans" cxnId="{68A4C3D8-5883-439A-9CF4-B2CC7BC1800E}">
      <dgm:prSet/>
      <dgm:spPr/>
      <dgm:t>
        <a:bodyPr/>
        <a:lstStyle/>
        <a:p>
          <a:endParaRPr lang="en-US"/>
        </a:p>
      </dgm:t>
    </dgm:pt>
    <dgm:pt modelId="{C943EDF1-B450-4F9F-B2CD-92B6DC0BF8C6}" type="pres">
      <dgm:prSet presAssocID="{9A8EF80A-86C1-49F5-91EB-A62D106E83AA}" presName="root" presStyleCnt="0">
        <dgm:presLayoutVars>
          <dgm:dir/>
          <dgm:resizeHandles val="exact"/>
        </dgm:presLayoutVars>
      </dgm:prSet>
      <dgm:spPr/>
    </dgm:pt>
    <dgm:pt modelId="{70949C2B-895E-4520-A7E4-FAFFF524555E}" type="pres">
      <dgm:prSet presAssocID="{9D80A806-7EC1-407D-8DBE-4CDA63E81FF6}" presName="compNode" presStyleCnt="0"/>
      <dgm:spPr/>
    </dgm:pt>
    <dgm:pt modelId="{6B921420-8AEA-4B54-9792-58B4D3C2FE14}" type="pres">
      <dgm:prSet presAssocID="{9D80A806-7EC1-407D-8DBE-4CDA63E81FF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56C55C-249C-42AA-A0C5-74B549844010}" type="pres">
      <dgm:prSet presAssocID="{9D80A806-7EC1-407D-8DBE-4CDA63E81F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6477196-8F3A-4EB7-9C0C-1D4B25293422}" type="pres">
      <dgm:prSet presAssocID="{9D80A806-7EC1-407D-8DBE-4CDA63E81FF6}" presName="spaceRect" presStyleCnt="0"/>
      <dgm:spPr/>
    </dgm:pt>
    <dgm:pt modelId="{129BB0F8-E614-44C0-B0B4-97C161C6198F}" type="pres">
      <dgm:prSet presAssocID="{9D80A806-7EC1-407D-8DBE-4CDA63E81FF6}" presName="textRect" presStyleLbl="revTx" presStyleIdx="0" presStyleCnt="5">
        <dgm:presLayoutVars>
          <dgm:chMax val="1"/>
          <dgm:chPref val="1"/>
        </dgm:presLayoutVars>
      </dgm:prSet>
      <dgm:spPr/>
    </dgm:pt>
    <dgm:pt modelId="{F30FAEBF-C90F-44EA-8C6C-D3AF3D558FA8}" type="pres">
      <dgm:prSet presAssocID="{87E182B3-A59B-42AD-918F-24E9048DCF32}" presName="sibTrans" presStyleCnt="0"/>
      <dgm:spPr/>
    </dgm:pt>
    <dgm:pt modelId="{F71F4BFF-B3A5-4FD1-B7AD-925A3A0AABB6}" type="pres">
      <dgm:prSet presAssocID="{33F66FD6-F026-4AE1-8F84-3E03B66FF26E}" presName="compNode" presStyleCnt="0"/>
      <dgm:spPr/>
    </dgm:pt>
    <dgm:pt modelId="{8AEB3700-2F60-4EB1-BE0D-D76BEAFD963E}" type="pres">
      <dgm:prSet presAssocID="{33F66FD6-F026-4AE1-8F84-3E03B66FF26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80DDF-D40C-4911-A80A-F663CE89D993}" type="pres">
      <dgm:prSet presAssocID="{33F66FD6-F026-4AE1-8F84-3E03B66FF2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202F63-BAF8-43DD-8E5C-406B6FC1B3B4}" type="pres">
      <dgm:prSet presAssocID="{33F66FD6-F026-4AE1-8F84-3E03B66FF26E}" presName="spaceRect" presStyleCnt="0"/>
      <dgm:spPr/>
    </dgm:pt>
    <dgm:pt modelId="{52F173D4-3611-4E5E-BD74-06F3B7CD0108}" type="pres">
      <dgm:prSet presAssocID="{33F66FD6-F026-4AE1-8F84-3E03B66FF26E}" presName="textRect" presStyleLbl="revTx" presStyleIdx="1" presStyleCnt="5">
        <dgm:presLayoutVars>
          <dgm:chMax val="1"/>
          <dgm:chPref val="1"/>
        </dgm:presLayoutVars>
      </dgm:prSet>
      <dgm:spPr/>
    </dgm:pt>
    <dgm:pt modelId="{4E3C4346-6ABB-4C1B-8AB3-CF2D92C54E93}" type="pres">
      <dgm:prSet presAssocID="{AA4E8FCD-23C5-4617-A5FD-261E3E577A26}" presName="sibTrans" presStyleCnt="0"/>
      <dgm:spPr/>
    </dgm:pt>
    <dgm:pt modelId="{FD0FF29E-7901-4824-A736-21C4B5AD55E9}" type="pres">
      <dgm:prSet presAssocID="{9F789ECF-8209-4F82-B7B6-FD6539CE1CC7}" presName="compNode" presStyleCnt="0"/>
      <dgm:spPr/>
    </dgm:pt>
    <dgm:pt modelId="{6166DF80-CC21-4EA6-BEC9-0A6BBDFFBF27}" type="pres">
      <dgm:prSet presAssocID="{9F789ECF-8209-4F82-B7B6-FD6539CE1CC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80EF865-56AE-41E8-A242-D4CC294D559B}" type="pres">
      <dgm:prSet presAssocID="{9F789ECF-8209-4F82-B7B6-FD6539CE1C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52C0B2E-681C-44AF-8491-8516CCE2B747}" type="pres">
      <dgm:prSet presAssocID="{9F789ECF-8209-4F82-B7B6-FD6539CE1CC7}" presName="spaceRect" presStyleCnt="0"/>
      <dgm:spPr/>
    </dgm:pt>
    <dgm:pt modelId="{D11F9590-903F-43BC-8F00-3A6EA3C16A54}" type="pres">
      <dgm:prSet presAssocID="{9F789ECF-8209-4F82-B7B6-FD6539CE1CC7}" presName="textRect" presStyleLbl="revTx" presStyleIdx="2" presStyleCnt="5">
        <dgm:presLayoutVars>
          <dgm:chMax val="1"/>
          <dgm:chPref val="1"/>
        </dgm:presLayoutVars>
      </dgm:prSet>
      <dgm:spPr/>
    </dgm:pt>
    <dgm:pt modelId="{07C4EE96-74D0-4ACA-952E-45DD05DBA065}" type="pres">
      <dgm:prSet presAssocID="{A0B129A3-9308-4937-BC3F-FC2DD50B775A}" presName="sibTrans" presStyleCnt="0"/>
      <dgm:spPr/>
    </dgm:pt>
    <dgm:pt modelId="{169C4858-328C-4598-9D71-EB8312FE6449}" type="pres">
      <dgm:prSet presAssocID="{E498C26F-3647-4AD8-A589-AA224D032877}" presName="compNode" presStyleCnt="0"/>
      <dgm:spPr/>
    </dgm:pt>
    <dgm:pt modelId="{103F0BE0-CD9D-4615-93E7-59D684C2BB2D}" type="pres">
      <dgm:prSet presAssocID="{E498C26F-3647-4AD8-A589-AA224D03287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472B12-C8B3-4050-8B2E-6EFCAF4469BA}" type="pres">
      <dgm:prSet presAssocID="{E498C26F-3647-4AD8-A589-AA224D0328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E91E5C-0B75-42BA-A3DF-3F004F20E008}" type="pres">
      <dgm:prSet presAssocID="{E498C26F-3647-4AD8-A589-AA224D032877}" presName="spaceRect" presStyleCnt="0"/>
      <dgm:spPr/>
    </dgm:pt>
    <dgm:pt modelId="{CA783766-A8DA-4D82-9CFB-A4F49C40A0F2}" type="pres">
      <dgm:prSet presAssocID="{E498C26F-3647-4AD8-A589-AA224D032877}" presName="textRect" presStyleLbl="revTx" presStyleIdx="3" presStyleCnt="5">
        <dgm:presLayoutVars>
          <dgm:chMax val="1"/>
          <dgm:chPref val="1"/>
        </dgm:presLayoutVars>
      </dgm:prSet>
      <dgm:spPr/>
    </dgm:pt>
    <dgm:pt modelId="{66C133C7-22AA-4D0C-95C2-52AE620F3C88}" type="pres">
      <dgm:prSet presAssocID="{B53A2403-C886-4590-A403-167ADEA0CF95}" presName="sibTrans" presStyleCnt="0"/>
      <dgm:spPr/>
    </dgm:pt>
    <dgm:pt modelId="{259931DB-501B-42E8-AB25-C4E44FB4C609}" type="pres">
      <dgm:prSet presAssocID="{9B8177FF-7A42-4AC0-9574-D6A312268957}" presName="compNode" presStyleCnt="0"/>
      <dgm:spPr/>
    </dgm:pt>
    <dgm:pt modelId="{B556302A-32E0-4D54-A47C-2F447F3778F1}" type="pres">
      <dgm:prSet presAssocID="{9B8177FF-7A42-4AC0-9574-D6A31226895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C2B52B1-5A7A-49B1-BEA2-98D04E3BC904}" type="pres">
      <dgm:prSet presAssocID="{9B8177FF-7A42-4AC0-9574-D6A3122689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000E46C-6486-4651-97E2-00B8301268F4}" type="pres">
      <dgm:prSet presAssocID="{9B8177FF-7A42-4AC0-9574-D6A312268957}" presName="spaceRect" presStyleCnt="0"/>
      <dgm:spPr/>
    </dgm:pt>
    <dgm:pt modelId="{C391FA11-4B16-4EBC-AB3A-7708EEA222B4}" type="pres">
      <dgm:prSet presAssocID="{9B8177FF-7A42-4AC0-9574-D6A3122689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01A060-E6A9-41E9-846A-15FEABBE7203}" srcId="{9A8EF80A-86C1-49F5-91EB-A62D106E83AA}" destId="{9F789ECF-8209-4F82-B7B6-FD6539CE1CC7}" srcOrd="2" destOrd="0" parTransId="{35071782-540F-40B4-93F0-D497A9D67D8F}" sibTransId="{A0B129A3-9308-4937-BC3F-FC2DD50B775A}"/>
    <dgm:cxn modelId="{F00D3645-2878-4C89-8536-4581B562677A}" srcId="{9A8EF80A-86C1-49F5-91EB-A62D106E83AA}" destId="{E498C26F-3647-4AD8-A589-AA224D032877}" srcOrd="3" destOrd="0" parTransId="{63E00548-327D-472A-9BF2-13ACA3B48692}" sibTransId="{B53A2403-C886-4590-A403-167ADEA0CF95}"/>
    <dgm:cxn modelId="{2DFDB070-FC71-4C16-A022-4F02E7599D6D}" type="presOf" srcId="{9A8EF80A-86C1-49F5-91EB-A62D106E83AA}" destId="{C943EDF1-B450-4F9F-B2CD-92B6DC0BF8C6}" srcOrd="0" destOrd="0" presId="urn:microsoft.com/office/officeart/2018/5/layout/IconLeafLabelList"/>
    <dgm:cxn modelId="{12E3E77F-4F30-45C8-97F0-3CE2FF306A5F}" type="presOf" srcId="{9F789ECF-8209-4F82-B7B6-FD6539CE1CC7}" destId="{D11F9590-903F-43BC-8F00-3A6EA3C16A54}" srcOrd="0" destOrd="0" presId="urn:microsoft.com/office/officeart/2018/5/layout/IconLeafLabelList"/>
    <dgm:cxn modelId="{649C29A5-110F-4747-A36D-4A42CCAE330E}" type="presOf" srcId="{E498C26F-3647-4AD8-A589-AA224D032877}" destId="{CA783766-A8DA-4D82-9CFB-A4F49C40A0F2}" srcOrd="0" destOrd="0" presId="urn:microsoft.com/office/officeart/2018/5/layout/IconLeafLabelList"/>
    <dgm:cxn modelId="{700C14B3-4087-4912-95FE-024FC260EEE7}" type="presOf" srcId="{9B8177FF-7A42-4AC0-9574-D6A312268957}" destId="{C391FA11-4B16-4EBC-AB3A-7708EEA222B4}" srcOrd="0" destOrd="0" presId="urn:microsoft.com/office/officeart/2018/5/layout/IconLeafLabelList"/>
    <dgm:cxn modelId="{68A4C3D8-5883-439A-9CF4-B2CC7BC1800E}" srcId="{9A8EF80A-86C1-49F5-91EB-A62D106E83AA}" destId="{9B8177FF-7A42-4AC0-9574-D6A312268957}" srcOrd="4" destOrd="0" parTransId="{BB06AC3B-26E4-4910-9B5F-5299EEC9AC24}" sibTransId="{3D9F680E-8D4E-4DD2-8D88-8F8F17C20DE1}"/>
    <dgm:cxn modelId="{C9529EF2-C2E3-425B-A463-4D5CF74381F6}" type="presOf" srcId="{9D80A806-7EC1-407D-8DBE-4CDA63E81FF6}" destId="{129BB0F8-E614-44C0-B0B4-97C161C6198F}" srcOrd="0" destOrd="0" presId="urn:microsoft.com/office/officeart/2018/5/layout/IconLeafLabelList"/>
    <dgm:cxn modelId="{F457EDF5-9D04-4730-91ED-A0E579475E9E}" srcId="{9A8EF80A-86C1-49F5-91EB-A62D106E83AA}" destId="{9D80A806-7EC1-407D-8DBE-4CDA63E81FF6}" srcOrd="0" destOrd="0" parTransId="{7B20E9D0-481A-4977-B895-D830145BE6EA}" sibTransId="{87E182B3-A59B-42AD-918F-24E9048DCF32}"/>
    <dgm:cxn modelId="{3BB4C2FC-31A3-4D33-8FC3-E287F4A817CC}" srcId="{9A8EF80A-86C1-49F5-91EB-A62D106E83AA}" destId="{33F66FD6-F026-4AE1-8F84-3E03B66FF26E}" srcOrd="1" destOrd="0" parTransId="{A4614F4A-BF34-4FA4-80EB-D90508EB6BA0}" sibTransId="{AA4E8FCD-23C5-4617-A5FD-261E3E577A26}"/>
    <dgm:cxn modelId="{4E4FD4FD-6B5D-4A9D-9532-4284C725B977}" type="presOf" srcId="{33F66FD6-F026-4AE1-8F84-3E03B66FF26E}" destId="{52F173D4-3611-4E5E-BD74-06F3B7CD0108}" srcOrd="0" destOrd="0" presId="urn:microsoft.com/office/officeart/2018/5/layout/IconLeafLabelList"/>
    <dgm:cxn modelId="{76786873-CB7D-496E-8283-2E8E76957E06}" type="presParOf" srcId="{C943EDF1-B450-4F9F-B2CD-92B6DC0BF8C6}" destId="{70949C2B-895E-4520-A7E4-FAFFF524555E}" srcOrd="0" destOrd="0" presId="urn:microsoft.com/office/officeart/2018/5/layout/IconLeafLabelList"/>
    <dgm:cxn modelId="{697C6BD9-3E21-4C6A-9FD4-5D1B2AADAFF3}" type="presParOf" srcId="{70949C2B-895E-4520-A7E4-FAFFF524555E}" destId="{6B921420-8AEA-4B54-9792-58B4D3C2FE14}" srcOrd="0" destOrd="0" presId="urn:microsoft.com/office/officeart/2018/5/layout/IconLeafLabelList"/>
    <dgm:cxn modelId="{2CA232B8-C2F4-4884-96ED-38CBE10892D5}" type="presParOf" srcId="{70949C2B-895E-4520-A7E4-FAFFF524555E}" destId="{5D56C55C-249C-42AA-A0C5-74B549844010}" srcOrd="1" destOrd="0" presId="urn:microsoft.com/office/officeart/2018/5/layout/IconLeafLabelList"/>
    <dgm:cxn modelId="{D615BAF5-A15D-4D57-95A5-C8F46FBB61CE}" type="presParOf" srcId="{70949C2B-895E-4520-A7E4-FAFFF524555E}" destId="{96477196-8F3A-4EB7-9C0C-1D4B25293422}" srcOrd="2" destOrd="0" presId="urn:microsoft.com/office/officeart/2018/5/layout/IconLeafLabelList"/>
    <dgm:cxn modelId="{FD2AD226-E6A7-4992-939A-7D3D26EB8AD4}" type="presParOf" srcId="{70949C2B-895E-4520-A7E4-FAFFF524555E}" destId="{129BB0F8-E614-44C0-B0B4-97C161C6198F}" srcOrd="3" destOrd="0" presId="urn:microsoft.com/office/officeart/2018/5/layout/IconLeafLabelList"/>
    <dgm:cxn modelId="{958F893F-40E1-463B-9177-BF3A3280B43C}" type="presParOf" srcId="{C943EDF1-B450-4F9F-B2CD-92B6DC0BF8C6}" destId="{F30FAEBF-C90F-44EA-8C6C-D3AF3D558FA8}" srcOrd="1" destOrd="0" presId="urn:microsoft.com/office/officeart/2018/5/layout/IconLeafLabelList"/>
    <dgm:cxn modelId="{26900763-345B-4571-ADBC-81D4F4118063}" type="presParOf" srcId="{C943EDF1-B450-4F9F-B2CD-92B6DC0BF8C6}" destId="{F71F4BFF-B3A5-4FD1-B7AD-925A3A0AABB6}" srcOrd="2" destOrd="0" presId="urn:microsoft.com/office/officeart/2018/5/layout/IconLeafLabelList"/>
    <dgm:cxn modelId="{028D12C4-F6C8-42DF-BC88-07A8CDF10CEC}" type="presParOf" srcId="{F71F4BFF-B3A5-4FD1-B7AD-925A3A0AABB6}" destId="{8AEB3700-2F60-4EB1-BE0D-D76BEAFD963E}" srcOrd="0" destOrd="0" presId="urn:microsoft.com/office/officeart/2018/5/layout/IconLeafLabelList"/>
    <dgm:cxn modelId="{FEE6F337-DA30-482A-8035-57BF7E21605A}" type="presParOf" srcId="{F71F4BFF-B3A5-4FD1-B7AD-925A3A0AABB6}" destId="{6BD80DDF-D40C-4911-A80A-F663CE89D993}" srcOrd="1" destOrd="0" presId="urn:microsoft.com/office/officeart/2018/5/layout/IconLeafLabelList"/>
    <dgm:cxn modelId="{26C2AC43-E9DB-4B71-B85D-086E05F644DC}" type="presParOf" srcId="{F71F4BFF-B3A5-4FD1-B7AD-925A3A0AABB6}" destId="{D8202F63-BAF8-43DD-8E5C-406B6FC1B3B4}" srcOrd="2" destOrd="0" presId="urn:microsoft.com/office/officeart/2018/5/layout/IconLeafLabelList"/>
    <dgm:cxn modelId="{0E137B93-8892-4139-A496-EB54ACF4DBA7}" type="presParOf" srcId="{F71F4BFF-B3A5-4FD1-B7AD-925A3A0AABB6}" destId="{52F173D4-3611-4E5E-BD74-06F3B7CD0108}" srcOrd="3" destOrd="0" presId="urn:microsoft.com/office/officeart/2018/5/layout/IconLeafLabelList"/>
    <dgm:cxn modelId="{16446725-DC96-4E15-B011-1D79A41827F4}" type="presParOf" srcId="{C943EDF1-B450-4F9F-B2CD-92B6DC0BF8C6}" destId="{4E3C4346-6ABB-4C1B-8AB3-CF2D92C54E93}" srcOrd="3" destOrd="0" presId="urn:microsoft.com/office/officeart/2018/5/layout/IconLeafLabelList"/>
    <dgm:cxn modelId="{A49CC3E3-D34B-4076-B2B5-87FA6A9926C0}" type="presParOf" srcId="{C943EDF1-B450-4F9F-B2CD-92B6DC0BF8C6}" destId="{FD0FF29E-7901-4824-A736-21C4B5AD55E9}" srcOrd="4" destOrd="0" presId="urn:microsoft.com/office/officeart/2018/5/layout/IconLeafLabelList"/>
    <dgm:cxn modelId="{8C6DA88D-70D8-47C8-BE93-C140EC8444D4}" type="presParOf" srcId="{FD0FF29E-7901-4824-A736-21C4B5AD55E9}" destId="{6166DF80-CC21-4EA6-BEC9-0A6BBDFFBF27}" srcOrd="0" destOrd="0" presId="urn:microsoft.com/office/officeart/2018/5/layout/IconLeafLabelList"/>
    <dgm:cxn modelId="{03D05B05-A70E-490F-B040-D042E8C7DE53}" type="presParOf" srcId="{FD0FF29E-7901-4824-A736-21C4B5AD55E9}" destId="{580EF865-56AE-41E8-A242-D4CC294D559B}" srcOrd="1" destOrd="0" presId="urn:microsoft.com/office/officeart/2018/5/layout/IconLeafLabelList"/>
    <dgm:cxn modelId="{44E0D923-679B-4AD3-A473-FF1229B905FC}" type="presParOf" srcId="{FD0FF29E-7901-4824-A736-21C4B5AD55E9}" destId="{352C0B2E-681C-44AF-8491-8516CCE2B747}" srcOrd="2" destOrd="0" presId="urn:microsoft.com/office/officeart/2018/5/layout/IconLeafLabelList"/>
    <dgm:cxn modelId="{E2B3D13C-9AB9-4155-960A-03128A821673}" type="presParOf" srcId="{FD0FF29E-7901-4824-A736-21C4B5AD55E9}" destId="{D11F9590-903F-43BC-8F00-3A6EA3C16A54}" srcOrd="3" destOrd="0" presId="urn:microsoft.com/office/officeart/2018/5/layout/IconLeafLabelList"/>
    <dgm:cxn modelId="{E1F116BA-1185-4760-B78B-8F2A2A96F422}" type="presParOf" srcId="{C943EDF1-B450-4F9F-B2CD-92B6DC0BF8C6}" destId="{07C4EE96-74D0-4ACA-952E-45DD05DBA065}" srcOrd="5" destOrd="0" presId="urn:microsoft.com/office/officeart/2018/5/layout/IconLeafLabelList"/>
    <dgm:cxn modelId="{714FA1E1-0ABD-40ED-911D-17C3091EC5BD}" type="presParOf" srcId="{C943EDF1-B450-4F9F-B2CD-92B6DC0BF8C6}" destId="{169C4858-328C-4598-9D71-EB8312FE6449}" srcOrd="6" destOrd="0" presId="urn:microsoft.com/office/officeart/2018/5/layout/IconLeafLabelList"/>
    <dgm:cxn modelId="{25316B72-B1DC-4E81-9B21-EE124706D5A3}" type="presParOf" srcId="{169C4858-328C-4598-9D71-EB8312FE6449}" destId="{103F0BE0-CD9D-4615-93E7-59D684C2BB2D}" srcOrd="0" destOrd="0" presId="urn:microsoft.com/office/officeart/2018/5/layout/IconLeafLabelList"/>
    <dgm:cxn modelId="{369155A1-E989-41A5-A423-07F9908DBBA5}" type="presParOf" srcId="{169C4858-328C-4598-9D71-EB8312FE6449}" destId="{B8472B12-C8B3-4050-8B2E-6EFCAF4469BA}" srcOrd="1" destOrd="0" presId="urn:microsoft.com/office/officeart/2018/5/layout/IconLeafLabelList"/>
    <dgm:cxn modelId="{D2DEAAAD-7FA1-46E1-A280-46128F0AF1C3}" type="presParOf" srcId="{169C4858-328C-4598-9D71-EB8312FE6449}" destId="{5CE91E5C-0B75-42BA-A3DF-3F004F20E008}" srcOrd="2" destOrd="0" presId="urn:microsoft.com/office/officeart/2018/5/layout/IconLeafLabelList"/>
    <dgm:cxn modelId="{7666E2F1-2FDD-419F-A655-A4BF0ACABF19}" type="presParOf" srcId="{169C4858-328C-4598-9D71-EB8312FE6449}" destId="{CA783766-A8DA-4D82-9CFB-A4F49C40A0F2}" srcOrd="3" destOrd="0" presId="urn:microsoft.com/office/officeart/2018/5/layout/IconLeafLabelList"/>
    <dgm:cxn modelId="{8CA84B44-F8AD-4408-AFDD-5CC472BA0E6C}" type="presParOf" srcId="{C943EDF1-B450-4F9F-B2CD-92B6DC0BF8C6}" destId="{66C133C7-22AA-4D0C-95C2-52AE620F3C88}" srcOrd="7" destOrd="0" presId="urn:microsoft.com/office/officeart/2018/5/layout/IconLeafLabelList"/>
    <dgm:cxn modelId="{680C5E20-82B5-4A6F-A84B-35EE8E4304E4}" type="presParOf" srcId="{C943EDF1-B450-4F9F-B2CD-92B6DC0BF8C6}" destId="{259931DB-501B-42E8-AB25-C4E44FB4C609}" srcOrd="8" destOrd="0" presId="urn:microsoft.com/office/officeart/2018/5/layout/IconLeafLabelList"/>
    <dgm:cxn modelId="{57D9D408-A0B8-4C4B-BBFD-215A3ED19368}" type="presParOf" srcId="{259931DB-501B-42E8-AB25-C4E44FB4C609}" destId="{B556302A-32E0-4D54-A47C-2F447F3778F1}" srcOrd="0" destOrd="0" presId="urn:microsoft.com/office/officeart/2018/5/layout/IconLeafLabelList"/>
    <dgm:cxn modelId="{E3DEA7DC-F327-495E-9C26-26CA61DD4065}" type="presParOf" srcId="{259931DB-501B-42E8-AB25-C4E44FB4C609}" destId="{7C2B52B1-5A7A-49B1-BEA2-98D04E3BC904}" srcOrd="1" destOrd="0" presId="urn:microsoft.com/office/officeart/2018/5/layout/IconLeafLabelList"/>
    <dgm:cxn modelId="{D0CDFDFD-659D-40D5-A050-4533E97A9F35}" type="presParOf" srcId="{259931DB-501B-42E8-AB25-C4E44FB4C609}" destId="{5000E46C-6486-4651-97E2-00B8301268F4}" srcOrd="2" destOrd="0" presId="urn:microsoft.com/office/officeart/2018/5/layout/IconLeafLabelList"/>
    <dgm:cxn modelId="{BC6C877F-B374-4832-8F66-FB3F4B821FA2}" type="presParOf" srcId="{259931DB-501B-42E8-AB25-C4E44FB4C609}" destId="{C391FA11-4B16-4EBC-AB3A-7708EEA222B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2C4A9-7187-4A98-870C-1CE88DFC443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D0778B-1931-4E0F-BCAC-7C5D4DF1D11F}">
      <dgm:prSet/>
      <dgm:spPr/>
      <dgm:t>
        <a:bodyPr/>
        <a:lstStyle/>
        <a:p>
          <a:r>
            <a:rPr lang="en-US"/>
            <a:t>Web scraping is the automatic process of extracting information from a website.</a:t>
          </a:r>
        </a:p>
      </dgm:t>
    </dgm:pt>
    <dgm:pt modelId="{0602FF6F-B451-48B9-9FD9-C0CD6AF58CB9}" type="parTrans" cxnId="{FF06B013-5EB0-4C1A-8E9E-2B2DA62F699D}">
      <dgm:prSet/>
      <dgm:spPr/>
      <dgm:t>
        <a:bodyPr/>
        <a:lstStyle/>
        <a:p>
          <a:endParaRPr lang="en-US"/>
        </a:p>
      </dgm:t>
    </dgm:pt>
    <dgm:pt modelId="{8D14FCD4-4CF8-412E-BE05-B86B6FEC4FBE}" type="sibTrans" cxnId="{FF06B013-5EB0-4C1A-8E9E-2B2DA62F699D}">
      <dgm:prSet/>
      <dgm:spPr/>
      <dgm:t>
        <a:bodyPr/>
        <a:lstStyle/>
        <a:p>
          <a:endParaRPr lang="en-US"/>
        </a:p>
      </dgm:t>
    </dgm:pt>
    <dgm:pt modelId="{73003125-A21E-4A1C-A579-B034E3E7D2F8}">
      <dgm:prSet/>
      <dgm:spPr/>
      <dgm:t>
        <a:bodyPr/>
        <a:lstStyle/>
        <a:p>
          <a:r>
            <a:rPr lang="en-US"/>
            <a:t>Web scraping technique access the targeted websites through a web browser.</a:t>
          </a:r>
        </a:p>
      </dgm:t>
    </dgm:pt>
    <dgm:pt modelId="{D40A2BEA-DD86-4EF5-AD9C-E1C50842C866}" type="parTrans" cxnId="{C96496CE-6C9F-45D8-920F-1672E6256AEB}">
      <dgm:prSet/>
      <dgm:spPr/>
      <dgm:t>
        <a:bodyPr/>
        <a:lstStyle/>
        <a:p>
          <a:endParaRPr lang="en-US"/>
        </a:p>
      </dgm:t>
    </dgm:pt>
    <dgm:pt modelId="{D333BE13-40A9-41A2-9C83-EA25D646583C}" type="sibTrans" cxnId="{C96496CE-6C9F-45D8-920F-1672E6256AEB}">
      <dgm:prSet/>
      <dgm:spPr/>
      <dgm:t>
        <a:bodyPr/>
        <a:lstStyle/>
        <a:p>
          <a:endParaRPr lang="en-US"/>
        </a:p>
      </dgm:t>
    </dgm:pt>
    <dgm:pt modelId="{7E613C4D-9F21-4D0A-9ECA-4D03082395F7}">
      <dgm:prSet/>
      <dgm:spPr/>
      <dgm:t>
        <a:bodyPr/>
        <a:lstStyle/>
        <a:p>
          <a:r>
            <a:rPr lang="en-US"/>
            <a:t>It is a form of copying, in which specific data is gathered and copied from the web, typically into a central local database or spreadsheet, for later retrieval or analysis.</a:t>
          </a:r>
        </a:p>
      </dgm:t>
    </dgm:pt>
    <dgm:pt modelId="{0012F86D-E2E6-4A1C-A418-45F43A8C99D0}" type="parTrans" cxnId="{B3895097-D339-4A41-9081-2215393FA0C4}">
      <dgm:prSet/>
      <dgm:spPr/>
      <dgm:t>
        <a:bodyPr/>
        <a:lstStyle/>
        <a:p>
          <a:endParaRPr lang="en-US"/>
        </a:p>
      </dgm:t>
    </dgm:pt>
    <dgm:pt modelId="{5D45BB2C-005C-4D5E-814C-C5A979F4D236}" type="sibTrans" cxnId="{B3895097-D339-4A41-9081-2215393FA0C4}">
      <dgm:prSet/>
      <dgm:spPr/>
      <dgm:t>
        <a:bodyPr/>
        <a:lstStyle/>
        <a:p>
          <a:endParaRPr lang="en-US"/>
        </a:p>
      </dgm:t>
    </dgm:pt>
    <dgm:pt modelId="{8A9E2B5A-484A-46D3-A12A-4898A02F3083}" type="pres">
      <dgm:prSet presAssocID="{1C12C4A9-7187-4A98-870C-1CE88DFC4438}" presName="outerComposite" presStyleCnt="0">
        <dgm:presLayoutVars>
          <dgm:chMax val="5"/>
          <dgm:dir/>
          <dgm:resizeHandles val="exact"/>
        </dgm:presLayoutVars>
      </dgm:prSet>
      <dgm:spPr/>
    </dgm:pt>
    <dgm:pt modelId="{41119D62-C6B4-42DB-8043-00E31FB43AFD}" type="pres">
      <dgm:prSet presAssocID="{1C12C4A9-7187-4A98-870C-1CE88DFC4438}" presName="dummyMaxCanvas" presStyleCnt="0">
        <dgm:presLayoutVars/>
      </dgm:prSet>
      <dgm:spPr/>
    </dgm:pt>
    <dgm:pt modelId="{58AD4C49-5777-4252-9D7D-33B118FD8F09}" type="pres">
      <dgm:prSet presAssocID="{1C12C4A9-7187-4A98-870C-1CE88DFC4438}" presName="ThreeNodes_1" presStyleLbl="node1" presStyleIdx="0" presStyleCnt="3">
        <dgm:presLayoutVars>
          <dgm:bulletEnabled val="1"/>
        </dgm:presLayoutVars>
      </dgm:prSet>
      <dgm:spPr/>
    </dgm:pt>
    <dgm:pt modelId="{51C57E28-7A6C-4761-B688-68119EBEF11A}" type="pres">
      <dgm:prSet presAssocID="{1C12C4A9-7187-4A98-870C-1CE88DFC4438}" presName="ThreeNodes_2" presStyleLbl="node1" presStyleIdx="1" presStyleCnt="3">
        <dgm:presLayoutVars>
          <dgm:bulletEnabled val="1"/>
        </dgm:presLayoutVars>
      </dgm:prSet>
      <dgm:spPr/>
    </dgm:pt>
    <dgm:pt modelId="{EEDA0231-9338-4CFB-88CA-0BABF974A323}" type="pres">
      <dgm:prSet presAssocID="{1C12C4A9-7187-4A98-870C-1CE88DFC4438}" presName="ThreeNodes_3" presStyleLbl="node1" presStyleIdx="2" presStyleCnt="3">
        <dgm:presLayoutVars>
          <dgm:bulletEnabled val="1"/>
        </dgm:presLayoutVars>
      </dgm:prSet>
      <dgm:spPr/>
    </dgm:pt>
    <dgm:pt modelId="{8357776A-F855-401D-98BC-35DB727061E2}" type="pres">
      <dgm:prSet presAssocID="{1C12C4A9-7187-4A98-870C-1CE88DFC4438}" presName="ThreeConn_1-2" presStyleLbl="fgAccFollowNode1" presStyleIdx="0" presStyleCnt="2">
        <dgm:presLayoutVars>
          <dgm:bulletEnabled val="1"/>
        </dgm:presLayoutVars>
      </dgm:prSet>
      <dgm:spPr/>
    </dgm:pt>
    <dgm:pt modelId="{AC7CFB6D-61FC-4A0B-AA02-81E4A40D341A}" type="pres">
      <dgm:prSet presAssocID="{1C12C4A9-7187-4A98-870C-1CE88DFC4438}" presName="ThreeConn_2-3" presStyleLbl="fgAccFollowNode1" presStyleIdx="1" presStyleCnt="2">
        <dgm:presLayoutVars>
          <dgm:bulletEnabled val="1"/>
        </dgm:presLayoutVars>
      </dgm:prSet>
      <dgm:spPr/>
    </dgm:pt>
    <dgm:pt modelId="{FB2B2C94-FE15-4A22-8E0A-4C2E633D1BF3}" type="pres">
      <dgm:prSet presAssocID="{1C12C4A9-7187-4A98-870C-1CE88DFC4438}" presName="ThreeNodes_1_text" presStyleLbl="node1" presStyleIdx="2" presStyleCnt="3">
        <dgm:presLayoutVars>
          <dgm:bulletEnabled val="1"/>
        </dgm:presLayoutVars>
      </dgm:prSet>
      <dgm:spPr/>
    </dgm:pt>
    <dgm:pt modelId="{9A2B402E-BD99-496B-B076-CD1C6A3ADC73}" type="pres">
      <dgm:prSet presAssocID="{1C12C4A9-7187-4A98-870C-1CE88DFC4438}" presName="ThreeNodes_2_text" presStyleLbl="node1" presStyleIdx="2" presStyleCnt="3">
        <dgm:presLayoutVars>
          <dgm:bulletEnabled val="1"/>
        </dgm:presLayoutVars>
      </dgm:prSet>
      <dgm:spPr/>
    </dgm:pt>
    <dgm:pt modelId="{D8C114E4-F44A-4E49-AF81-61563FD851E4}" type="pres">
      <dgm:prSet presAssocID="{1C12C4A9-7187-4A98-870C-1CE88DFC44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CE68801-9380-4F9E-9F32-DFA9619BF993}" type="presOf" srcId="{1C12C4A9-7187-4A98-870C-1CE88DFC4438}" destId="{8A9E2B5A-484A-46D3-A12A-4898A02F3083}" srcOrd="0" destOrd="0" presId="urn:microsoft.com/office/officeart/2005/8/layout/vProcess5"/>
    <dgm:cxn modelId="{FF06B013-5EB0-4C1A-8E9E-2B2DA62F699D}" srcId="{1C12C4A9-7187-4A98-870C-1CE88DFC4438}" destId="{EBD0778B-1931-4E0F-BCAC-7C5D4DF1D11F}" srcOrd="0" destOrd="0" parTransId="{0602FF6F-B451-48B9-9FD9-C0CD6AF58CB9}" sibTransId="{8D14FCD4-4CF8-412E-BE05-B86B6FEC4FBE}"/>
    <dgm:cxn modelId="{766C591A-42C7-4002-B5DA-1DB6F126237B}" type="presOf" srcId="{73003125-A21E-4A1C-A579-B034E3E7D2F8}" destId="{51C57E28-7A6C-4761-B688-68119EBEF11A}" srcOrd="0" destOrd="0" presId="urn:microsoft.com/office/officeart/2005/8/layout/vProcess5"/>
    <dgm:cxn modelId="{D794941A-330E-4714-8245-7E59D37610B9}" type="presOf" srcId="{EBD0778B-1931-4E0F-BCAC-7C5D4DF1D11F}" destId="{58AD4C49-5777-4252-9D7D-33B118FD8F09}" srcOrd="0" destOrd="0" presId="urn:microsoft.com/office/officeart/2005/8/layout/vProcess5"/>
    <dgm:cxn modelId="{A0F11273-EB3C-4CA6-AE2C-04DBBFABF505}" type="presOf" srcId="{73003125-A21E-4A1C-A579-B034E3E7D2F8}" destId="{9A2B402E-BD99-496B-B076-CD1C6A3ADC73}" srcOrd="1" destOrd="0" presId="urn:microsoft.com/office/officeart/2005/8/layout/vProcess5"/>
    <dgm:cxn modelId="{C073C853-5FE4-4D38-B6AD-CCA9541C65A8}" type="presOf" srcId="{D333BE13-40A9-41A2-9C83-EA25D646583C}" destId="{AC7CFB6D-61FC-4A0B-AA02-81E4A40D341A}" srcOrd="0" destOrd="0" presId="urn:microsoft.com/office/officeart/2005/8/layout/vProcess5"/>
    <dgm:cxn modelId="{37459385-2FC9-4C98-9C1F-C849F6B416AD}" type="presOf" srcId="{7E613C4D-9F21-4D0A-9ECA-4D03082395F7}" destId="{EEDA0231-9338-4CFB-88CA-0BABF974A323}" srcOrd="0" destOrd="0" presId="urn:microsoft.com/office/officeart/2005/8/layout/vProcess5"/>
    <dgm:cxn modelId="{B3895097-D339-4A41-9081-2215393FA0C4}" srcId="{1C12C4A9-7187-4A98-870C-1CE88DFC4438}" destId="{7E613C4D-9F21-4D0A-9ECA-4D03082395F7}" srcOrd="2" destOrd="0" parTransId="{0012F86D-E2E6-4A1C-A418-45F43A8C99D0}" sibTransId="{5D45BB2C-005C-4D5E-814C-C5A979F4D236}"/>
    <dgm:cxn modelId="{5B7C70CC-C447-40ED-BB46-162CC9E07E97}" type="presOf" srcId="{7E613C4D-9F21-4D0A-9ECA-4D03082395F7}" destId="{D8C114E4-F44A-4E49-AF81-61563FD851E4}" srcOrd="1" destOrd="0" presId="urn:microsoft.com/office/officeart/2005/8/layout/vProcess5"/>
    <dgm:cxn modelId="{C96496CE-6C9F-45D8-920F-1672E6256AEB}" srcId="{1C12C4A9-7187-4A98-870C-1CE88DFC4438}" destId="{73003125-A21E-4A1C-A579-B034E3E7D2F8}" srcOrd="1" destOrd="0" parTransId="{D40A2BEA-DD86-4EF5-AD9C-E1C50842C866}" sibTransId="{D333BE13-40A9-41A2-9C83-EA25D646583C}"/>
    <dgm:cxn modelId="{6399ADE1-E7B9-4F36-8BC7-FFD1C43D0863}" type="presOf" srcId="{EBD0778B-1931-4E0F-BCAC-7C5D4DF1D11F}" destId="{FB2B2C94-FE15-4A22-8E0A-4C2E633D1BF3}" srcOrd="1" destOrd="0" presId="urn:microsoft.com/office/officeart/2005/8/layout/vProcess5"/>
    <dgm:cxn modelId="{11B547FA-2CB1-496A-A780-C01900C18C23}" type="presOf" srcId="{8D14FCD4-4CF8-412E-BE05-B86B6FEC4FBE}" destId="{8357776A-F855-401D-98BC-35DB727061E2}" srcOrd="0" destOrd="0" presId="urn:microsoft.com/office/officeart/2005/8/layout/vProcess5"/>
    <dgm:cxn modelId="{9A4ABD6A-9880-47FB-81CD-FA631DBB3996}" type="presParOf" srcId="{8A9E2B5A-484A-46D3-A12A-4898A02F3083}" destId="{41119D62-C6B4-42DB-8043-00E31FB43AFD}" srcOrd="0" destOrd="0" presId="urn:microsoft.com/office/officeart/2005/8/layout/vProcess5"/>
    <dgm:cxn modelId="{1FA2AD60-FF40-4CA6-86AD-AF8E3A96B467}" type="presParOf" srcId="{8A9E2B5A-484A-46D3-A12A-4898A02F3083}" destId="{58AD4C49-5777-4252-9D7D-33B118FD8F09}" srcOrd="1" destOrd="0" presId="urn:microsoft.com/office/officeart/2005/8/layout/vProcess5"/>
    <dgm:cxn modelId="{C1947FBB-08F6-43F3-92B9-16FA4E3A291D}" type="presParOf" srcId="{8A9E2B5A-484A-46D3-A12A-4898A02F3083}" destId="{51C57E28-7A6C-4761-B688-68119EBEF11A}" srcOrd="2" destOrd="0" presId="urn:microsoft.com/office/officeart/2005/8/layout/vProcess5"/>
    <dgm:cxn modelId="{32D1162B-2B7F-4B8B-8BB7-AE6622243F6F}" type="presParOf" srcId="{8A9E2B5A-484A-46D3-A12A-4898A02F3083}" destId="{EEDA0231-9338-4CFB-88CA-0BABF974A323}" srcOrd="3" destOrd="0" presId="urn:microsoft.com/office/officeart/2005/8/layout/vProcess5"/>
    <dgm:cxn modelId="{C15E7DE7-243A-4638-9E3A-102CC42563CD}" type="presParOf" srcId="{8A9E2B5A-484A-46D3-A12A-4898A02F3083}" destId="{8357776A-F855-401D-98BC-35DB727061E2}" srcOrd="4" destOrd="0" presId="urn:microsoft.com/office/officeart/2005/8/layout/vProcess5"/>
    <dgm:cxn modelId="{5AF90CA8-DD0D-453C-9C21-A579E6D386B8}" type="presParOf" srcId="{8A9E2B5A-484A-46D3-A12A-4898A02F3083}" destId="{AC7CFB6D-61FC-4A0B-AA02-81E4A40D341A}" srcOrd="5" destOrd="0" presId="urn:microsoft.com/office/officeart/2005/8/layout/vProcess5"/>
    <dgm:cxn modelId="{6B0A0F7C-89F5-482D-B582-0940AD5D9BCC}" type="presParOf" srcId="{8A9E2B5A-484A-46D3-A12A-4898A02F3083}" destId="{FB2B2C94-FE15-4A22-8E0A-4C2E633D1BF3}" srcOrd="6" destOrd="0" presId="urn:microsoft.com/office/officeart/2005/8/layout/vProcess5"/>
    <dgm:cxn modelId="{DEB8D4AF-3BD5-4F26-B8C3-9BCE104A23EE}" type="presParOf" srcId="{8A9E2B5A-484A-46D3-A12A-4898A02F3083}" destId="{9A2B402E-BD99-496B-B076-CD1C6A3ADC73}" srcOrd="7" destOrd="0" presId="urn:microsoft.com/office/officeart/2005/8/layout/vProcess5"/>
    <dgm:cxn modelId="{18399214-97A8-45B2-835D-CA8F3C1618AD}" type="presParOf" srcId="{8A9E2B5A-484A-46D3-A12A-4898A02F3083}" destId="{D8C114E4-F44A-4E49-AF81-61563FD851E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22AD6A-89B1-44C5-B9C8-88B6BC9641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988828-3FE2-4FA7-8D4E-4CD069489E6A}">
      <dgm:prSet/>
      <dgm:spPr/>
      <dgm:t>
        <a:bodyPr/>
        <a:lstStyle/>
        <a:p>
          <a:r>
            <a:rPr lang="en-US"/>
            <a:t>Access the website and gather the data </a:t>
          </a:r>
        </a:p>
      </dgm:t>
    </dgm:pt>
    <dgm:pt modelId="{E5750C0E-F8A7-4296-A05C-F33C4752D52F}" type="parTrans" cxnId="{4C97FB38-C2CB-488C-9C81-D7DEFCF77280}">
      <dgm:prSet/>
      <dgm:spPr/>
      <dgm:t>
        <a:bodyPr/>
        <a:lstStyle/>
        <a:p>
          <a:endParaRPr lang="en-US"/>
        </a:p>
      </dgm:t>
    </dgm:pt>
    <dgm:pt modelId="{783F0D63-4751-4035-BC44-26274B5A32AE}" type="sibTrans" cxnId="{4C97FB38-C2CB-488C-9C81-D7DEFCF77280}">
      <dgm:prSet/>
      <dgm:spPr/>
      <dgm:t>
        <a:bodyPr/>
        <a:lstStyle/>
        <a:p>
          <a:endParaRPr lang="en-US"/>
        </a:p>
      </dgm:t>
    </dgm:pt>
    <dgm:pt modelId="{F3C51B4C-FAB2-4F7C-B820-94FFC78B78D2}">
      <dgm:prSet/>
      <dgm:spPr/>
      <dgm:t>
        <a:bodyPr/>
        <a:lstStyle/>
        <a:p>
          <a:r>
            <a:rPr lang="en-US"/>
            <a:t>It is useful when some website do not have APIs or do not expose APIs for public use and wish to collect data</a:t>
          </a:r>
        </a:p>
      </dgm:t>
    </dgm:pt>
    <dgm:pt modelId="{EF80FBD7-A3E3-46A1-84E5-E4A9EA04340C}" type="parTrans" cxnId="{E65B3AFA-C9C2-4819-BC05-9644565B6563}">
      <dgm:prSet/>
      <dgm:spPr/>
      <dgm:t>
        <a:bodyPr/>
        <a:lstStyle/>
        <a:p>
          <a:endParaRPr lang="en-US"/>
        </a:p>
      </dgm:t>
    </dgm:pt>
    <dgm:pt modelId="{B03A4B6C-855E-4FD3-B866-0E888330571B}" type="sibTrans" cxnId="{E65B3AFA-C9C2-4819-BC05-9644565B6563}">
      <dgm:prSet/>
      <dgm:spPr/>
      <dgm:t>
        <a:bodyPr/>
        <a:lstStyle/>
        <a:p>
          <a:endParaRPr lang="en-US"/>
        </a:p>
      </dgm:t>
    </dgm:pt>
    <dgm:pt modelId="{D5737916-EAE2-4064-88F7-3637801CC7AD}">
      <dgm:prSet/>
      <dgm:spPr/>
      <dgm:t>
        <a:bodyPr/>
        <a:lstStyle/>
        <a:p>
          <a:r>
            <a:rPr lang="en-US"/>
            <a:t>Web scrapping is not rate limited</a:t>
          </a:r>
        </a:p>
      </dgm:t>
    </dgm:pt>
    <dgm:pt modelId="{CA0EE2D9-0688-43F7-A281-264761F42F51}" type="parTrans" cxnId="{EE991D57-96FD-41D8-8D54-18D6389AB56B}">
      <dgm:prSet/>
      <dgm:spPr/>
      <dgm:t>
        <a:bodyPr/>
        <a:lstStyle/>
        <a:p>
          <a:endParaRPr lang="en-US"/>
        </a:p>
      </dgm:t>
    </dgm:pt>
    <dgm:pt modelId="{EED09C7C-25FB-4A4B-961C-97327C65CCFB}" type="sibTrans" cxnId="{EE991D57-96FD-41D8-8D54-18D6389AB56B}">
      <dgm:prSet/>
      <dgm:spPr/>
      <dgm:t>
        <a:bodyPr/>
        <a:lstStyle/>
        <a:p>
          <a:endParaRPr lang="en-US"/>
        </a:p>
      </dgm:t>
    </dgm:pt>
    <dgm:pt modelId="{AF5A9B09-D40F-49AD-B0FA-4538BFF983C1}" type="pres">
      <dgm:prSet presAssocID="{CA22AD6A-89B1-44C5-B9C8-88B6BC9641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49C843-614F-410C-8985-8DF79A2FDA91}" type="pres">
      <dgm:prSet presAssocID="{FB988828-3FE2-4FA7-8D4E-4CD069489E6A}" presName="hierRoot1" presStyleCnt="0"/>
      <dgm:spPr/>
    </dgm:pt>
    <dgm:pt modelId="{B626EA10-0542-46AE-BD98-6FD8A608BE7F}" type="pres">
      <dgm:prSet presAssocID="{FB988828-3FE2-4FA7-8D4E-4CD069489E6A}" presName="composite" presStyleCnt="0"/>
      <dgm:spPr/>
    </dgm:pt>
    <dgm:pt modelId="{4E61C0E0-D8D4-4A62-A871-3A3BFDBD79C9}" type="pres">
      <dgm:prSet presAssocID="{FB988828-3FE2-4FA7-8D4E-4CD069489E6A}" presName="background" presStyleLbl="node0" presStyleIdx="0" presStyleCnt="3"/>
      <dgm:spPr/>
    </dgm:pt>
    <dgm:pt modelId="{ECF00A53-6CA7-4423-9602-542FA4C8B028}" type="pres">
      <dgm:prSet presAssocID="{FB988828-3FE2-4FA7-8D4E-4CD069489E6A}" presName="text" presStyleLbl="fgAcc0" presStyleIdx="0" presStyleCnt="3">
        <dgm:presLayoutVars>
          <dgm:chPref val="3"/>
        </dgm:presLayoutVars>
      </dgm:prSet>
      <dgm:spPr/>
    </dgm:pt>
    <dgm:pt modelId="{FEC2725E-645F-4B61-9BCD-9310CC805F39}" type="pres">
      <dgm:prSet presAssocID="{FB988828-3FE2-4FA7-8D4E-4CD069489E6A}" presName="hierChild2" presStyleCnt="0"/>
      <dgm:spPr/>
    </dgm:pt>
    <dgm:pt modelId="{D08EF833-3062-40DE-B5DF-5F1B1CA84FC2}" type="pres">
      <dgm:prSet presAssocID="{F3C51B4C-FAB2-4F7C-B820-94FFC78B78D2}" presName="hierRoot1" presStyleCnt="0"/>
      <dgm:spPr/>
    </dgm:pt>
    <dgm:pt modelId="{1D69AD57-5D0F-4908-8664-13FEE0480720}" type="pres">
      <dgm:prSet presAssocID="{F3C51B4C-FAB2-4F7C-B820-94FFC78B78D2}" presName="composite" presStyleCnt="0"/>
      <dgm:spPr/>
    </dgm:pt>
    <dgm:pt modelId="{2EEFC7EA-BA6D-47C0-94D5-6DB712291B8A}" type="pres">
      <dgm:prSet presAssocID="{F3C51B4C-FAB2-4F7C-B820-94FFC78B78D2}" presName="background" presStyleLbl="node0" presStyleIdx="1" presStyleCnt="3"/>
      <dgm:spPr/>
    </dgm:pt>
    <dgm:pt modelId="{B876500B-EE2F-4764-A4BB-A23E876CDE40}" type="pres">
      <dgm:prSet presAssocID="{F3C51B4C-FAB2-4F7C-B820-94FFC78B78D2}" presName="text" presStyleLbl="fgAcc0" presStyleIdx="1" presStyleCnt="3">
        <dgm:presLayoutVars>
          <dgm:chPref val="3"/>
        </dgm:presLayoutVars>
      </dgm:prSet>
      <dgm:spPr/>
    </dgm:pt>
    <dgm:pt modelId="{C676B752-EDCE-4EEA-B402-08FCCF412425}" type="pres">
      <dgm:prSet presAssocID="{F3C51B4C-FAB2-4F7C-B820-94FFC78B78D2}" presName="hierChild2" presStyleCnt="0"/>
      <dgm:spPr/>
    </dgm:pt>
    <dgm:pt modelId="{61B6C8F0-2C66-4759-B3EA-B8DDD032B7BF}" type="pres">
      <dgm:prSet presAssocID="{D5737916-EAE2-4064-88F7-3637801CC7AD}" presName="hierRoot1" presStyleCnt="0"/>
      <dgm:spPr/>
    </dgm:pt>
    <dgm:pt modelId="{9DBA888D-8435-432A-B0D9-AA8B2E07B259}" type="pres">
      <dgm:prSet presAssocID="{D5737916-EAE2-4064-88F7-3637801CC7AD}" presName="composite" presStyleCnt="0"/>
      <dgm:spPr/>
    </dgm:pt>
    <dgm:pt modelId="{061B218C-DD25-4B30-A71C-2866FBCDCF8D}" type="pres">
      <dgm:prSet presAssocID="{D5737916-EAE2-4064-88F7-3637801CC7AD}" presName="background" presStyleLbl="node0" presStyleIdx="2" presStyleCnt="3"/>
      <dgm:spPr/>
    </dgm:pt>
    <dgm:pt modelId="{E1A465FA-7D9B-460F-A465-7FB73F82D766}" type="pres">
      <dgm:prSet presAssocID="{D5737916-EAE2-4064-88F7-3637801CC7AD}" presName="text" presStyleLbl="fgAcc0" presStyleIdx="2" presStyleCnt="3">
        <dgm:presLayoutVars>
          <dgm:chPref val="3"/>
        </dgm:presLayoutVars>
      </dgm:prSet>
      <dgm:spPr/>
    </dgm:pt>
    <dgm:pt modelId="{D36222DC-0CBA-40F8-BC9B-638F742B767F}" type="pres">
      <dgm:prSet presAssocID="{D5737916-EAE2-4064-88F7-3637801CC7AD}" presName="hierChild2" presStyleCnt="0"/>
      <dgm:spPr/>
    </dgm:pt>
  </dgm:ptLst>
  <dgm:cxnLst>
    <dgm:cxn modelId="{4C97FB38-C2CB-488C-9C81-D7DEFCF77280}" srcId="{CA22AD6A-89B1-44C5-B9C8-88B6BC9641BA}" destId="{FB988828-3FE2-4FA7-8D4E-4CD069489E6A}" srcOrd="0" destOrd="0" parTransId="{E5750C0E-F8A7-4296-A05C-F33C4752D52F}" sibTransId="{783F0D63-4751-4035-BC44-26274B5A32AE}"/>
    <dgm:cxn modelId="{EE991D57-96FD-41D8-8D54-18D6389AB56B}" srcId="{CA22AD6A-89B1-44C5-B9C8-88B6BC9641BA}" destId="{D5737916-EAE2-4064-88F7-3637801CC7AD}" srcOrd="2" destOrd="0" parTransId="{CA0EE2D9-0688-43F7-A281-264761F42F51}" sibTransId="{EED09C7C-25FB-4A4B-961C-97327C65CCFB}"/>
    <dgm:cxn modelId="{8D31B97F-96E6-436E-A1B9-3C0A5F53CD32}" type="presOf" srcId="{F3C51B4C-FAB2-4F7C-B820-94FFC78B78D2}" destId="{B876500B-EE2F-4764-A4BB-A23E876CDE40}" srcOrd="0" destOrd="0" presId="urn:microsoft.com/office/officeart/2005/8/layout/hierarchy1"/>
    <dgm:cxn modelId="{32F37499-C891-4694-A6F4-C2895CAE5116}" type="presOf" srcId="{FB988828-3FE2-4FA7-8D4E-4CD069489E6A}" destId="{ECF00A53-6CA7-4423-9602-542FA4C8B028}" srcOrd="0" destOrd="0" presId="urn:microsoft.com/office/officeart/2005/8/layout/hierarchy1"/>
    <dgm:cxn modelId="{D21602D3-909B-44FE-B996-D1E6EA6F54A5}" type="presOf" srcId="{CA22AD6A-89B1-44C5-B9C8-88B6BC9641BA}" destId="{AF5A9B09-D40F-49AD-B0FA-4538BFF983C1}" srcOrd="0" destOrd="0" presId="urn:microsoft.com/office/officeart/2005/8/layout/hierarchy1"/>
    <dgm:cxn modelId="{8BB8E3F0-F756-4070-9DF3-32CA685FED39}" type="presOf" srcId="{D5737916-EAE2-4064-88F7-3637801CC7AD}" destId="{E1A465FA-7D9B-460F-A465-7FB73F82D766}" srcOrd="0" destOrd="0" presId="urn:microsoft.com/office/officeart/2005/8/layout/hierarchy1"/>
    <dgm:cxn modelId="{E65B3AFA-C9C2-4819-BC05-9644565B6563}" srcId="{CA22AD6A-89B1-44C5-B9C8-88B6BC9641BA}" destId="{F3C51B4C-FAB2-4F7C-B820-94FFC78B78D2}" srcOrd="1" destOrd="0" parTransId="{EF80FBD7-A3E3-46A1-84E5-E4A9EA04340C}" sibTransId="{B03A4B6C-855E-4FD3-B866-0E888330571B}"/>
    <dgm:cxn modelId="{FC2D0E5F-074D-4257-9520-6C9E3CFF8790}" type="presParOf" srcId="{AF5A9B09-D40F-49AD-B0FA-4538BFF983C1}" destId="{EB49C843-614F-410C-8985-8DF79A2FDA91}" srcOrd="0" destOrd="0" presId="urn:microsoft.com/office/officeart/2005/8/layout/hierarchy1"/>
    <dgm:cxn modelId="{BC543B1B-1CFA-4F6E-A2DB-E36EBE8C8575}" type="presParOf" srcId="{EB49C843-614F-410C-8985-8DF79A2FDA91}" destId="{B626EA10-0542-46AE-BD98-6FD8A608BE7F}" srcOrd="0" destOrd="0" presId="urn:microsoft.com/office/officeart/2005/8/layout/hierarchy1"/>
    <dgm:cxn modelId="{8E73AF9E-61A8-45A2-A98C-1DF05334F064}" type="presParOf" srcId="{B626EA10-0542-46AE-BD98-6FD8A608BE7F}" destId="{4E61C0E0-D8D4-4A62-A871-3A3BFDBD79C9}" srcOrd="0" destOrd="0" presId="urn:microsoft.com/office/officeart/2005/8/layout/hierarchy1"/>
    <dgm:cxn modelId="{521A9E1D-44A7-4DB1-A875-8B94CACFAFFB}" type="presParOf" srcId="{B626EA10-0542-46AE-BD98-6FD8A608BE7F}" destId="{ECF00A53-6CA7-4423-9602-542FA4C8B028}" srcOrd="1" destOrd="0" presId="urn:microsoft.com/office/officeart/2005/8/layout/hierarchy1"/>
    <dgm:cxn modelId="{E884C8DC-0D34-490D-9C18-0A42310529A4}" type="presParOf" srcId="{EB49C843-614F-410C-8985-8DF79A2FDA91}" destId="{FEC2725E-645F-4B61-9BCD-9310CC805F39}" srcOrd="1" destOrd="0" presId="urn:microsoft.com/office/officeart/2005/8/layout/hierarchy1"/>
    <dgm:cxn modelId="{93D2B014-79A2-4E96-9348-3C684274FAAA}" type="presParOf" srcId="{AF5A9B09-D40F-49AD-B0FA-4538BFF983C1}" destId="{D08EF833-3062-40DE-B5DF-5F1B1CA84FC2}" srcOrd="1" destOrd="0" presId="urn:microsoft.com/office/officeart/2005/8/layout/hierarchy1"/>
    <dgm:cxn modelId="{538EDFBE-3280-4EDE-A0D7-0B9B63DEBB67}" type="presParOf" srcId="{D08EF833-3062-40DE-B5DF-5F1B1CA84FC2}" destId="{1D69AD57-5D0F-4908-8664-13FEE0480720}" srcOrd="0" destOrd="0" presId="urn:microsoft.com/office/officeart/2005/8/layout/hierarchy1"/>
    <dgm:cxn modelId="{3542538A-A902-4A8E-8CE8-D4E8922B261C}" type="presParOf" srcId="{1D69AD57-5D0F-4908-8664-13FEE0480720}" destId="{2EEFC7EA-BA6D-47C0-94D5-6DB712291B8A}" srcOrd="0" destOrd="0" presId="urn:microsoft.com/office/officeart/2005/8/layout/hierarchy1"/>
    <dgm:cxn modelId="{D2428F69-36FE-4872-B4C2-67E3EC56CDF3}" type="presParOf" srcId="{1D69AD57-5D0F-4908-8664-13FEE0480720}" destId="{B876500B-EE2F-4764-A4BB-A23E876CDE40}" srcOrd="1" destOrd="0" presId="urn:microsoft.com/office/officeart/2005/8/layout/hierarchy1"/>
    <dgm:cxn modelId="{22B8F066-B9EF-4FC0-87C7-A6046430AB49}" type="presParOf" srcId="{D08EF833-3062-40DE-B5DF-5F1B1CA84FC2}" destId="{C676B752-EDCE-4EEA-B402-08FCCF412425}" srcOrd="1" destOrd="0" presId="urn:microsoft.com/office/officeart/2005/8/layout/hierarchy1"/>
    <dgm:cxn modelId="{5963A8B0-2F0A-4BE6-BFEB-65CACBAFB032}" type="presParOf" srcId="{AF5A9B09-D40F-49AD-B0FA-4538BFF983C1}" destId="{61B6C8F0-2C66-4759-B3EA-B8DDD032B7BF}" srcOrd="2" destOrd="0" presId="urn:microsoft.com/office/officeart/2005/8/layout/hierarchy1"/>
    <dgm:cxn modelId="{6B71F297-1313-41E1-96FC-54489B96D5B3}" type="presParOf" srcId="{61B6C8F0-2C66-4759-B3EA-B8DDD032B7BF}" destId="{9DBA888D-8435-432A-B0D9-AA8B2E07B259}" srcOrd="0" destOrd="0" presId="urn:microsoft.com/office/officeart/2005/8/layout/hierarchy1"/>
    <dgm:cxn modelId="{1C3F6AFC-E8E8-482B-B329-CE4B920D28D2}" type="presParOf" srcId="{9DBA888D-8435-432A-B0D9-AA8B2E07B259}" destId="{061B218C-DD25-4B30-A71C-2866FBCDCF8D}" srcOrd="0" destOrd="0" presId="urn:microsoft.com/office/officeart/2005/8/layout/hierarchy1"/>
    <dgm:cxn modelId="{B0FF8202-12F8-47E0-A149-EEC58094BD92}" type="presParOf" srcId="{9DBA888D-8435-432A-B0D9-AA8B2E07B259}" destId="{E1A465FA-7D9B-460F-A465-7FB73F82D766}" srcOrd="1" destOrd="0" presId="urn:microsoft.com/office/officeart/2005/8/layout/hierarchy1"/>
    <dgm:cxn modelId="{696A997E-F890-4921-B12D-94573036D8E3}" type="presParOf" srcId="{61B6C8F0-2C66-4759-B3EA-B8DDD032B7BF}" destId="{D36222DC-0CBA-40F8-BC9B-638F742B76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90A38C-CF44-4426-9354-C54345EA8CD7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8F2A39C-7BCA-4BED-85CD-B4CBAB5FF15B}">
      <dgm:prSet phldrT="[Text]"/>
      <dgm:spPr/>
      <dgm:t>
        <a:bodyPr/>
        <a:lstStyle/>
        <a:p>
          <a:r>
            <a:rPr lang="en-IN" dirty="0"/>
            <a:t>Web Scrapping</a:t>
          </a:r>
        </a:p>
      </dgm:t>
    </dgm:pt>
    <dgm:pt modelId="{5F3462E1-3BA8-4A72-B559-9E03B269FDF9}" type="parTrans" cxnId="{D5C2A16B-99E1-4DAA-8AFF-D971B7A0497E}">
      <dgm:prSet/>
      <dgm:spPr/>
      <dgm:t>
        <a:bodyPr/>
        <a:lstStyle/>
        <a:p>
          <a:endParaRPr lang="en-IN"/>
        </a:p>
      </dgm:t>
    </dgm:pt>
    <dgm:pt modelId="{91EF3DB4-887F-4CCD-AAD0-650018EE145F}" type="sibTrans" cxnId="{D5C2A16B-99E1-4DAA-8AFF-D971B7A0497E}">
      <dgm:prSet/>
      <dgm:spPr/>
      <dgm:t>
        <a:bodyPr/>
        <a:lstStyle/>
        <a:p>
          <a:endParaRPr lang="en-IN"/>
        </a:p>
      </dgm:t>
    </dgm:pt>
    <dgm:pt modelId="{FBAD9902-DDAD-40DA-8237-69FD0C3EAC30}">
      <dgm:prSet phldrT="[Text]"/>
      <dgm:spPr/>
      <dgm:t>
        <a:bodyPr/>
        <a:lstStyle/>
        <a:p>
          <a:r>
            <a:rPr lang="en-IN" dirty="0"/>
            <a:t>Browser</a:t>
          </a:r>
        </a:p>
      </dgm:t>
    </dgm:pt>
    <dgm:pt modelId="{43522456-D047-4A2A-898E-0A13E171BFBE}" type="parTrans" cxnId="{1DBE0FA9-6489-4370-AEC3-8E9D99C7F355}">
      <dgm:prSet/>
      <dgm:spPr/>
      <dgm:t>
        <a:bodyPr/>
        <a:lstStyle/>
        <a:p>
          <a:endParaRPr lang="en-IN"/>
        </a:p>
      </dgm:t>
    </dgm:pt>
    <dgm:pt modelId="{9850DC96-5649-4025-9C71-19E61EEE8FAE}" type="sibTrans" cxnId="{1DBE0FA9-6489-4370-AEC3-8E9D99C7F355}">
      <dgm:prSet/>
      <dgm:spPr/>
      <dgm:t>
        <a:bodyPr/>
        <a:lstStyle/>
        <a:p>
          <a:endParaRPr lang="en-IN"/>
        </a:p>
      </dgm:t>
    </dgm:pt>
    <dgm:pt modelId="{D76A6100-1618-4461-B537-22BDEF7BD783}">
      <dgm:prSet phldrT="[Text]"/>
      <dgm:spPr/>
      <dgm:t>
        <a:bodyPr/>
        <a:lstStyle/>
        <a:p>
          <a:r>
            <a:rPr lang="en-IN" dirty="0"/>
            <a:t>Access Website</a:t>
          </a:r>
        </a:p>
      </dgm:t>
    </dgm:pt>
    <dgm:pt modelId="{A5E90111-B3DC-46E7-9CFB-19B438FD7771}" type="parTrans" cxnId="{4910A34B-56A7-4F16-AECA-2F41AD96D054}">
      <dgm:prSet/>
      <dgm:spPr/>
      <dgm:t>
        <a:bodyPr/>
        <a:lstStyle/>
        <a:p>
          <a:endParaRPr lang="en-IN"/>
        </a:p>
      </dgm:t>
    </dgm:pt>
    <dgm:pt modelId="{AC23027E-7762-4E50-98E2-B3CDAA68372E}" type="sibTrans" cxnId="{4910A34B-56A7-4F16-AECA-2F41AD96D054}">
      <dgm:prSet/>
      <dgm:spPr/>
      <dgm:t>
        <a:bodyPr/>
        <a:lstStyle/>
        <a:p>
          <a:endParaRPr lang="en-IN"/>
        </a:p>
      </dgm:t>
    </dgm:pt>
    <dgm:pt modelId="{C1EC18B0-5976-441F-B757-A8F4AE6C37C1}">
      <dgm:prSet phldrT="[Text]"/>
      <dgm:spPr/>
      <dgm:t>
        <a:bodyPr/>
        <a:lstStyle/>
        <a:p>
          <a:r>
            <a:rPr lang="en-IN" dirty="0"/>
            <a:t>Parse HTML</a:t>
          </a:r>
        </a:p>
      </dgm:t>
    </dgm:pt>
    <dgm:pt modelId="{3CE0E651-7C2A-46DB-962E-5AC9D91EA17F}" type="parTrans" cxnId="{8F1CAE2E-D97C-460E-AABF-730A011B6112}">
      <dgm:prSet/>
      <dgm:spPr/>
      <dgm:t>
        <a:bodyPr/>
        <a:lstStyle/>
        <a:p>
          <a:endParaRPr lang="en-IN"/>
        </a:p>
      </dgm:t>
    </dgm:pt>
    <dgm:pt modelId="{7E101801-2018-4A2C-BEC0-CA7AD7551042}" type="sibTrans" cxnId="{8F1CAE2E-D97C-460E-AABF-730A011B6112}">
      <dgm:prSet/>
      <dgm:spPr/>
      <dgm:t>
        <a:bodyPr/>
        <a:lstStyle/>
        <a:p>
          <a:endParaRPr lang="en-IN"/>
        </a:p>
      </dgm:t>
    </dgm:pt>
    <dgm:pt modelId="{BE073E9B-FF34-4536-8BDE-DE79B86CE88F}">
      <dgm:prSet phldrT="[Text]"/>
      <dgm:spPr/>
      <dgm:t>
        <a:bodyPr/>
        <a:lstStyle/>
        <a:p>
          <a:r>
            <a:rPr lang="en-IN" dirty="0"/>
            <a:t>Locate Element</a:t>
          </a:r>
        </a:p>
      </dgm:t>
    </dgm:pt>
    <dgm:pt modelId="{805E9398-71F0-45B0-A053-AC980B012D2C}" type="parTrans" cxnId="{FEEB0432-D503-4BFC-A1CD-CCB6682E5096}">
      <dgm:prSet/>
      <dgm:spPr/>
      <dgm:t>
        <a:bodyPr/>
        <a:lstStyle/>
        <a:p>
          <a:endParaRPr lang="en-IN"/>
        </a:p>
      </dgm:t>
    </dgm:pt>
    <dgm:pt modelId="{2B81A681-1B07-419A-B61D-D1E4093E6FA0}" type="sibTrans" cxnId="{FEEB0432-D503-4BFC-A1CD-CCB6682E5096}">
      <dgm:prSet/>
      <dgm:spPr/>
      <dgm:t>
        <a:bodyPr/>
        <a:lstStyle/>
        <a:p>
          <a:endParaRPr lang="en-IN"/>
        </a:p>
      </dgm:t>
    </dgm:pt>
    <dgm:pt modelId="{C122CD3F-3765-4CBB-8617-DD8F2354E142}">
      <dgm:prSet phldrT="[Text]"/>
      <dgm:spPr/>
      <dgm:t>
        <a:bodyPr/>
        <a:lstStyle/>
        <a:p>
          <a:r>
            <a:rPr lang="en-IN" dirty="0"/>
            <a:t>Fetch the Value</a:t>
          </a:r>
        </a:p>
      </dgm:t>
    </dgm:pt>
    <dgm:pt modelId="{9A344C78-896E-4335-B92F-BE8655541699}" type="parTrans" cxnId="{8DE0E24D-B5C2-4EB8-878A-B29ED2357339}">
      <dgm:prSet/>
      <dgm:spPr/>
      <dgm:t>
        <a:bodyPr/>
        <a:lstStyle/>
        <a:p>
          <a:endParaRPr lang="en-IN"/>
        </a:p>
      </dgm:t>
    </dgm:pt>
    <dgm:pt modelId="{08AE7121-75FA-4B54-9B3E-8F16C53F30DC}" type="sibTrans" cxnId="{8DE0E24D-B5C2-4EB8-878A-B29ED2357339}">
      <dgm:prSet/>
      <dgm:spPr/>
      <dgm:t>
        <a:bodyPr/>
        <a:lstStyle/>
        <a:p>
          <a:endParaRPr lang="en-IN"/>
        </a:p>
      </dgm:t>
    </dgm:pt>
    <dgm:pt modelId="{2368AC34-9776-4C98-863C-F9A6BA5DAE6E}">
      <dgm:prSet phldrT="[Text]"/>
      <dgm:spPr/>
      <dgm:t>
        <a:bodyPr/>
        <a:lstStyle/>
        <a:p>
          <a:r>
            <a:rPr lang="en-IN" dirty="0"/>
            <a:t>Store Value</a:t>
          </a:r>
        </a:p>
      </dgm:t>
    </dgm:pt>
    <dgm:pt modelId="{1BC50AC9-A85A-42B3-B046-D474BA9C7624}" type="parTrans" cxnId="{2B663C1B-B7A9-47F7-AE60-F2CBD10EB379}">
      <dgm:prSet/>
      <dgm:spPr/>
      <dgm:t>
        <a:bodyPr/>
        <a:lstStyle/>
        <a:p>
          <a:endParaRPr lang="en-IN"/>
        </a:p>
      </dgm:t>
    </dgm:pt>
    <dgm:pt modelId="{081F3AE2-6974-492B-8BED-B02799394171}" type="sibTrans" cxnId="{2B663C1B-B7A9-47F7-AE60-F2CBD10EB379}">
      <dgm:prSet/>
      <dgm:spPr/>
      <dgm:t>
        <a:bodyPr/>
        <a:lstStyle/>
        <a:p>
          <a:endParaRPr lang="en-IN"/>
        </a:p>
      </dgm:t>
    </dgm:pt>
    <dgm:pt modelId="{7D2EED9A-BFC6-43A8-8C5C-8D80981B984E}" type="pres">
      <dgm:prSet presAssocID="{D290A38C-CF44-4426-9354-C54345EA8C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1EEAD73-BA67-4E91-A394-AED6F3496969}" type="pres">
      <dgm:prSet presAssocID="{C8F2A39C-7BCA-4BED-85CD-B4CBAB5FF15B}" presName="Parent" presStyleLbl="node0" presStyleIdx="0" presStyleCnt="1">
        <dgm:presLayoutVars>
          <dgm:chMax val="6"/>
          <dgm:chPref val="6"/>
        </dgm:presLayoutVars>
      </dgm:prSet>
      <dgm:spPr/>
    </dgm:pt>
    <dgm:pt modelId="{9473B458-FA06-4063-AB93-981D6F4B91D4}" type="pres">
      <dgm:prSet presAssocID="{FBAD9902-DDAD-40DA-8237-69FD0C3EAC30}" presName="Accent1" presStyleCnt="0"/>
      <dgm:spPr/>
    </dgm:pt>
    <dgm:pt modelId="{51068CC5-DD7D-4343-AECD-1A6ADC689AA6}" type="pres">
      <dgm:prSet presAssocID="{FBAD9902-DDAD-40DA-8237-69FD0C3EAC30}" presName="Accent" presStyleLbl="bgShp" presStyleIdx="0" presStyleCnt="6"/>
      <dgm:spPr/>
    </dgm:pt>
    <dgm:pt modelId="{1D95A38E-C805-4DCB-BDCA-CBE6B6C72115}" type="pres">
      <dgm:prSet presAssocID="{FBAD9902-DDAD-40DA-8237-69FD0C3EAC3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116FE7A-8B38-471D-92F2-4F76A8EBBBE4}" type="pres">
      <dgm:prSet presAssocID="{D76A6100-1618-4461-B537-22BDEF7BD783}" presName="Accent2" presStyleCnt="0"/>
      <dgm:spPr/>
    </dgm:pt>
    <dgm:pt modelId="{DA916F4E-C123-4815-92CA-F73471E6CEBA}" type="pres">
      <dgm:prSet presAssocID="{D76A6100-1618-4461-B537-22BDEF7BD783}" presName="Accent" presStyleLbl="bgShp" presStyleIdx="1" presStyleCnt="6"/>
      <dgm:spPr/>
    </dgm:pt>
    <dgm:pt modelId="{6038BCE5-00DB-48A1-96C0-5CE98E6DA8C3}" type="pres">
      <dgm:prSet presAssocID="{D76A6100-1618-4461-B537-22BDEF7BD78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0D93960-D9B2-4B18-961D-883D4E8837E1}" type="pres">
      <dgm:prSet presAssocID="{C1EC18B0-5976-441F-B757-A8F4AE6C37C1}" presName="Accent3" presStyleCnt="0"/>
      <dgm:spPr/>
    </dgm:pt>
    <dgm:pt modelId="{CC2336F9-A024-461A-8AF1-0D1AC734632E}" type="pres">
      <dgm:prSet presAssocID="{C1EC18B0-5976-441F-B757-A8F4AE6C37C1}" presName="Accent" presStyleLbl="bgShp" presStyleIdx="2" presStyleCnt="6"/>
      <dgm:spPr/>
    </dgm:pt>
    <dgm:pt modelId="{A58E1947-3F5A-42C7-A6CD-60E6D1D0D1B7}" type="pres">
      <dgm:prSet presAssocID="{C1EC18B0-5976-441F-B757-A8F4AE6C37C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A3FE4B-B80E-45B1-8012-52B23534BB59}" type="pres">
      <dgm:prSet presAssocID="{BE073E9B-FF34-4536-8BDE-DE79B86CE88F}" presName="Accent4" presStyleCnt="0"/>
      <dgm:spPr/>
    </dgm:pt>
    <dgm:pt modelId="{B6C9101D-819B-4D28-A13C-B69E15BC8C2F}" type="pres">
      <dgm:prSet presAssocID="{BE073E9B-FF34-4536-8BDE-DE79B86CE88F}" presName="Accent" presStyleLbl="bgShp" presStyleIdx="3" presStyleCnt="6"/>
      <dgm:spPr/>
    </dgm:pt>
    <dgm:pt modelId="{75F6BB86-126A-45D4-AED1-475BD98A17AD}" type="pres">
      <dgm:prSet presAssocID="{BE073E9B-FF34-4536-8BDE-DE79B86CE88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21734B-EA96-413B-A848-4EDCE331DB3E}" type="pres">
      <dgm:prSet presAssocID="{C122CD3F-3765-4CBB-8617-DD8F2354E142}" presName="Accent5" presStyleCnt="0"/>
      <dgm:spPr/>
    </dgm:pt>
    <dgm:pt modelId="{752D97E1-1457-43D0-A0F5-2626021C66C6}" type="pres">
      <dgm:prSet presAssocID="{C122CD3F-3765-4CBB-8617-DD8F2354E142}" presName="Accent" presStyleLbl="bgShp" presStyleIdx="4" presStyleCnt="6"/>
      <dgm:spPr/>
    </dgm:pt>
    <dgm:pt modelId="{2FBB5A24-8973-48E6-B23E-70473339E29E}" type="pres">
      <dgm:prSet presAssocID="{C122CD3F-3765-4CBB-8617-DD8F2354E14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40D7B8E-4811-4B78-923D-9CF57A813470}" type="pres">
      <dgm:prSet presAssocID="{2368AC34-9776-4C98-863C-F9A6BA5DAE6E}" presName="Accent6" presStyleCnt="0"/>
      <dgm:spPr/>
    </dgm:pt>
    <dgm:pt modelId="{CBF98F63-DDAF-4C52-8EC4-9D91A3FA5590}" type="pres">
      <dgm:prSet presAssocID="{2368AC34-9776-4C98-863C-F9A6BA5DAE6E}" presName="Accent" presStyleLbl="bgShp" presStyleIdx="5" presStyleCnt="6"/>
      <dgm:spPr/>
    </dgm:pt>
    <dgm:pt modelId="{12E9BC97-B9E6-4B70-A9E2-C16D23D2C410}" type="pres">
      <dgm:prSet presAssocID="{2368AC34-9776-4C98-863C-F9A6BA5DAE6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86DA811-2BD2-4496-8968-29168CFDEE4B}" type="presOf" srcId="{D290A38C-CF44-4426-9354-C54345EA8CD7}" destId="{7D2EED9A-BFC6-43A8-8C5C-8D80981B984E}" srcOrd="0" destOrd="0" presId="urn:microsoft.com/office/officeart/2011/layout/HexagonRadial"/>
    <dgm:cxn modelId="{42C8B812-BB83-468F-97DD-010B5699545F}" type="presOf" srcId="{BE073E9B-FF34-4536-8BDE-DE79B86CE88F}" destId="{75F6BB86-126A-45D4-AED1-475BD98A17AD}" srcOrd="0" destOrd="0" presId="urn:microsoft.com/office/officeart/2011/layout/HexagonRadial"/>
    <dgm:cxn modelId="{9F371718-3691-4697-AA56-51BCAC4B7684}" type="presOf" srcId="{C122CD3F-3765-4CBB-8617-DD8F2354E142}" destId="{2FBB5A24-8973-48E6-B23E-70473339E29E}" srcOrd="0" destOrd="0" presId="urn:microsoft.com/office/officeart/2011/layout/HexagonRadial"/>
    <dgm:cxn modelId="{2B663C1B-B7A9-47F7-AE60-F2CBD10EB379}" srcId="{C8F2A39C-7BCA-4BED-85CD-B4CBAB5FF15B}" destId="{2368AC34-9776-4C98-863C-F9A6BA5DAE6E}" srcOrd="5" destOrd="0" parTransId="{1BC50AC9-A85A-42B3-B046-D474BA9C7624}" sibTransId="{081F3AE2-6974-492B-8BED-B02799394171}"/>
    <dgm:cxn modelId="{8F1CAE2E-D97C-460E-AABF-730A011B6112}" srcId="{C8F2A39C-7BCA-4BED-85CD-B4CBAB5FF15B}" destId="{C1EC18B0-5976-441F-B757-A8F4AE6C37C1}" srcOrd="2" destOrd="0" parTransId="{3CE0E651-7C2A-46DB-962E-5AC9D91EA17F}" sibTransId="{7E101801-2018-4A2C-BEC0-CA7AD7551042}"/>
    <dgm:cxn modelId="{FEEB0432-D503-4BFC-A1CD-CCB6682E5096}" srcId="{C8F2A39C-7BCA-4BED-85CD-B4CBAB5FF15B}" destId="{BE073E9B-FF34-4536-8BDE-DE79B86CE88F}" srcOrd="3" destOrd="0" parTransId="{805E9398-71F0-45B0-A053-AC980B012D2C}" sibTransId="{2B81A681-1B07-419A-B61D-D1E4093E6FA0}"/>
    <dgm:cxn modelId="{86EF8333-EB60-4471-A9E3-96E04AF54771}" type="presOf" srcId="{D76A6100-1618-4461-B537-22BDEF7BD783}" destId="{6038BCE5-00DB-48A1-96C0-5CE98E6DA8C3}" srcOrd="0" destOrd="0" presId="urn:microsoft.com/office/officeart/2011/layout/HexagonRadial"/>
    <dgm:cxn modelId="{CAA55638-FCEF-4249-B749-1FA17ABFE519}" type="presOf" srcId="{2368AC34-9776-4C98-863C-F9A6BA5DAE6E}" destId="{12E9BC97-B9E6-4B70-A9E2-C16D23D2C410}" srcOrd="0" destOrd="0" presId="urn:microsoft.com/office/officeart/2011/layout/HexagonRadial"/>
    <dgm:cxn modelId="{06781C41-FDE5-40AD-8435-BD0C3BEBB640}" type="presOf" srcId="{FBAD9902-DDAD-40DA-8237-69FD0C3EAC30}" destId="{1D95A38E-C805-4DCB-BDCA-CBE6B6C72115}" srcOrd="0" destOrd="0" presId="urn:microsoft.com/office/officeart/2011/layout/HexagonRadial"/>
    <dgm:cxn modelId="{D5C2A16B-99E1-4DAA-8AFF-D971B7A0497E}" srcId="{D290A38C-CF44-4426-9354-C54345EA8CD7}" destId="{C8F2A39C-7BCA-4BED-85CD-B4CBAB5FF15B}" srcOrd="0" destOrd="0" parTransId="{5F3462E1-3BA8-4A72-B559-9E03B269FDF9}" sibTransId="{91EF3DB4-887F-4CCD-AAD0-650018EE145F}"/>
    <dgm:cxn modelId="{4910A34B-56A7-4F16-AECA-2F41AD96D054}" srcId="{C8F2A39C-7BCA-4BED-85CD-B4CBAB5FF15B}" destId="{D76A6100-1618-4461-B537-22BDEF7BD783}" srcOrd="1" destOrd="0" parTransId="{A5E90111-B3DC-46E7-9CFB-19B438FD7771}" sibTransId="{AC23027E-7762-4E50-98E2-B3CDAA68372E}"/>
    <dgm:cxn modelId="{8DE0E24D-B5C2-4EB8-878A-B29ED2357339}" srcId="{C8F2A39C-7BCA-4BED-85CD-B4CBAB5FF15B}" destId="{C122CD3F-3765-4CBB-8617-DD8F2354E142}" srcOrd="4" destOrd="0" parTransId="{9A344C78-896E-4335-B92F-BE8655541699}" sibTransId="{08AE7121-75FA-4B54-9B3E-8F16C53F30DC}"/>
    <dgm:cxn modelId="{2DF9F5A3-A7D1-4340-8894-884CEF81BF16}" type="presOf" srcId="{C1EC18B0-5976-441F-B757-A8F4AE6C37C1}" destId="{A58E1947-3F5A-42C7-A6CD-60E6D1D0D1B7}" srcOrd="0" destOrd="0" presId="urn:microsoft.com/office/officeart/2011/layout/HexagonRadial"/>
    <dgm:cxn modelId="{1DBE0FA9-6489-4370-AEC3-8E9D99C7F355}" srcId="{C8F2A39C-7BCA-4BED-85CD-B4CBAB5FF15B}" destId="{FBAD9902-DDAD-40DA-8237-69FD0C3EAC30}" srcOrd="0" destOrd="0" parTransId="{43522456-D047-4A2A-898E-0A13E171BFBE}" sibTransId="{9850DC96-5649-4025-9C71-19E61EEE8FAE}"/>
    <dgm:cxn modelId="{CC8B28B6-755A-4565-80C0-63C0A5866BB2}" type="presOf" srcId="{C8F2A39C-7BCA-4BED-85CD-B4CBAB5FF15B}" destId="{D1EEAD73-BA67-4E91-A394-AED6F3496969}" srcOrd="0" destOrd="0" presId="urn:microsoft.com/office/officeart/2011/layout/HexagonRadial"/>
    <dgm:cxn modelId="{CEF02D34-2CE0-47C4-AA4C-B01745408B84}" type="presParOf" srcId="{7D2EED9A-BFC6-43A8-8C5C-8D80981B984E}" destId="{D1EEAD73-BA67-4E91-A394-AED6F3496969}" srcOrd="0" destOrd="0" presId="urn:microsoft.com/office/officeart/2011/layout/HexagonRadial"/>
    <dgm:cxn modelId="{5DCD96C4-0914-4D22-89E7-746BD2FAB10A}" type="presParOf" srcId="{7D2EED9A-BFC6-43A8-8C5C-8D80981B984E}" destId="{9473B458-FA06-4063-AB93-981D6F4B91D4}" srcOrd="1" destOrd="0" presId="urn:microsoft.com/office/officeart/2011/layout/HexagonRadial"/>
    <dgm:cxn modelId="{85DCB66F-4368-4257-A4C4-BE2514F71FB1}" type="presParOf" srcId="{9473B458-FA06-4063-AB93-981D6F4B91D4}" destId="{51068CC5-DD7D-4343-AECD-1A6ADC689AA6}" srcOrd="0" destOrd="0" presId="urn:microsoft.com/office/officeart/2011/layout/HexagonRadial"/>
    <dgm:cxn modelId="{D520C20F-BF5B-4AC7-BF59-9F525F030392}" type="presParOf" srcId="{7D2EED9A-BFC6-43A8-8C5C-8D80981B984E}" destId="{1D95A38E-C805-4DCB-BDCA-CBE6B6C72115}" srcOrd="2" destOrd="0" presId="urn:microsoft.com/office/officeart/2011/layout/HexagonRadial"/>
    <dgm:cxn modelId="{731BFF1B-560D-43E3-8A1A-4C1E346CC446}" type="presParOf" srcId="{7D2EED9A-BFC6-43A8-8C5C-8D80981B984E}" destId="{3116FE7A-8B38-471D-92F2-4F76A8EBBBE4}" srcOrd="3" destOrd="0" presId="urn:microsoft.com/office/officeart/2011/layout/HexagonRadial"/>
    <dgm:cxn modelId="{702E8168-4254-4CA4-B158-7A7445838BEE}" type="presParOf" srcId="{3116FE7A-8B38-471D-92F2-4F76A8EBBBE4}" destId="{DA916F4E-C123-4815-92CA-F73471E6CEBA}" srcOrd="0" destOrd="0" presId="urn:microsoft.com/office/officeart/2011/layout/HexagonRadial"/>
    <dgm:cxn modelId="{8A3E81FF-6CF5-44FE-A3CB-3FF90F8C0CBB}" type="presParOf" srcId="{7D2EED9A-BFC6-43A8-8C5C-8D80981B984E}" destId="{6038BCE5-00DB-48A1-96C0-5CE98E6DA8C3}" srcOrd="4" destOrd="0" presId="urn:microsoft.com/office/officeart/2011/layout/HexagonRadial"/>
    <dgm:cxn modelId="{BAAA0B70-8E1C-40C0-B442-833E711A79EE}" type="presParOf" srcId="{7D2EED9A-BFC6-43A8-8C5C-8D80981B984E}" destId="{00D93960-D9B2-4B18-961D-883D4E8837E1}" srcOrd="5" destOrd="0" presId="urn:microsoft.com/office/officeart/2011/layout/HexagonRadial"/>
    <dgm:cxn modelId="{3D462E30-7CB5-4B93-899F-0C2C113EF81F}" type="presParOf" srcId="{00D93960-D9B2-4B18-961D-883D4E8837E1}" destId="{CC2336F9-A024-461A-8AF1-0D1AC734632E}" srcOrd="0" destOrd="0" presId="urn:microsoft.com/office/officeart/2011/layout/HexagonRadial"/>
    <dgm:cxn modelId="{2B155959-0D4A-4874-99D7-0507A5D94BD8}" type="presParOf" srcId="{7D2EED9A-BFC6-43A8-8C5C-8D80981B984E}" destId="{A58E1947-3F5A-42C7-A6CD-60E6D1D0D1B7}" srcOrd="6" destOrd="0" presId="urn:microsoft.com/office/officeart/2011/layout/HexagonRadial"/>
    <dgm:cxn modelId="{8A631A44-85A7-4A68-B97A-982EAF6BE1A3}" type="presParOf" srcId="{7D2EED9A-BFC6-43A8-8C5C-8D80981B984E}" destId="{B9A3FE4B-B80E-45B1-8012-52B23534BB59}" srcOrd="7" destOrd="0" presId="urn:microsoft.com/office/officeart/2011/layout/HexagonRadial"/>
    <dgm:cxn modelId="{60E9341A-70B9-4F69-A95E-69FEB7B93E11}" type="presParOf" srcId="{B9A3FE4B-B80E-45B1-8012-52B23534BB59}" destId="{B6C9101D-819B-4D28-A13C-B69E15BC8C2F}" srcOrd="0" destOrd="0" presId="urn:microsoft.com/office/officeart/2011/layout/HexagonRadial"/>
    <dgm:cxn modelId="{B2D13507-4DBF-429C-948C-7CA1D23FD710}" type="presParOf" srcId="{7D2EED9A-BFC6-43A8-8C5C-8D80981B984E}" destId="{75F6BB86-126A-45D4-AED1-475BD98A17AD}" srcOrd="8" destOrd="0" presId="urn:microsoft.com/office/officeart/2011/layout/HexagonRadial"/>
    <dgm:cxn modelId="{7EF9CBC6-DEA0-4134-949C-F23C614C053D}" type="presParOf" srcId="{7D2EED9A-BFC6-43A8-8C5C-8D80981B984E}" destId="{8221734B-EA96-413B-A848-4EDCE331DB3E}" srcOrd="9" destOrd="0" presId="urn:microsoft.com/office/officeart/2011/layout/HexagonRadial"/>
    <dgm:cxn modelId="{1BA0F08B-C2BB-4753-B322-464B3D8675F7}" type="presParOf" srcId="{8221734B-EA96-413B-A848-4EDCE331DB3E}" destId="{752D97E1-1457-43D0-A0F5-2626021C66C6}" srcOrd="0" destOrd="0" presId="urn:microsoft.com/office/officeart/2011/layout/HexagonRadial"/>
    <dgm:cxn modelId="{DA943E0A-C6E4-4B37-BC40-D7A0B00384D9}" type="presParOf" srcId="{7D2EED9A-BFC6-43A8-8C5C-8D80981B984E}" destId="{2FBB5A24-8973-48E6-B23E-70473339E29E}" srcOrd="10" destOrd="0" presId="urn:microsoft.com/office/officeart/2011/layout/HexagonRadial"/>
    <dgm:cxn modelId="{2545360B-06DC-48AC-93CE-9408D3D3DA8B}" type="presParOf" srcId="{7D2EED9A-BFC6-43A8-8C5C-8D80981B984E}" destId="{B40D7B8E-4811-4B78-923D-9CF57A813470}" srcOrd="11" destOrd="0" presId="urn:microsoft.com/office/officeart/2011/layout/HexagonRadial"/>
    <dgm:cxn modelId="{E5495A43-8A5D-4CCD-9EFC-4839C468270B}" type="presParOf" srcId="{B40D7B8E-4811-4B78-923D-9CF57A813470}" destId="{CBF98F63-DDAF-4C52-8EC4-9D91A3FA5590}" srcOrd="0" destOrd="0" presId="urn:microsoft.com/office/officeart/2011/layout/HexagonRadial"/>
    <dgm:cxn modelId="{DE9C4D21-70D8-42F1-B59C-6B6253E3918C}" type="presParOf" srcId="{7D2EED9A-BFC6-43A8-8C5C-8D80981B984E}" destId="{12E9BC97-B9E6-4B70-A9E2-C16D23D2C41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7477D-FE0F-4C8A-BB63-7A1D5578BC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E2444-BBFF-43A7-83DF-084EF52F51B1}">
      <dgm:prSet phldrT="[Text]"/>
      <dgm:spPr/>
      <dgm:t>
        <a:bodyPr/>
        <a:lstStyle/>
        <a:p>
          <a:r>
            <a:rPr lang="en-IN" dirty="0"/>
            <a:t>Job Postings</a:t>
          </a:r>
        </a:p>
      </dgm:t>
    </dgm:pt>
    <dgm:pt modelId="{74472AC5-0BB3-49A0-869B-5E51F4C54321}" type="parTrans" cxnId="{9CFB1307-87A8-4DCE-9A68-8508CD36C397}">
      <dgm:prSet/>
      <dgm:spPr/>
      <dgm:t>
        <a:bodyPr/>
        <a:lstStyle/>
        <a:p>
          <a:endParaRPr lang="en-IN"/>
        </a:p>
      </dgm:t>
    </dgm:pt>
    <dgm:pt modelId="{3CD7727B-5A92-450A-B4DF-4C58B4B76C90}" type="sibTrans" cxnId="{9CFB1307-87A8-4DCE-9A68-8508CD36C397}">
      <dgm:prSet/>
      <dgm:spPr/>
      <dgm:t>
        <a:bodyPr/>
        <a:lstStyle/>
        <a:p>
          <a:endParaRPr lang="en-IN"/>
        </a:p>
      </dgm:t>
    </dgm:pt>
    <dgm:pt modelId="{68B2E57C-257B-460E-891C-264981C649E3}">
      <dgm:prSet phldrT="[Text]"/>
      <dgm:spPr/>
      <dgm:t>
        <a:bodyPr/>
        <a:lstStyle/>
        <a:p>
          <a:r>
            <a:rPr lang="en-IN" dirty="0"/>
            <a:t>Extract job posting and internship information</a:t>
          </a:r>
        </a:p>
      </dgm:t>
    </dgm:pt>
    <dgm:pt modelId="{A256793E-AE40-4985-B350-9E404E922B25}" type="parTrans" cxnId="{25A2C144-4438-4D91-86E1-A9168D67BC0E}">
      <dgm:prSet/>
      <dgm:spPr/>
      <dgm:t>
        <a:bodyPr/>
        <a:lstStyle/>
        <a:p>
          <a:endParaRPr lang="en-IN"/>
        </a:p>
      </dgm:t>
    </dgm:pt>
    <dgm:pt modelId="{7BAB9EAE-7C44-4893-BF30-9FEB2072B9D2}" type="sibTrans" cxnId="{25A2C144-4438-4D91-86E1-A9168D67BC0E}">
      <dgm:prSet/>
      <dgm:spPr/>
      <dgm:t>
        <a:bodyPr/>
        <a:lstStyle/>
        <a:p>
          <a:endParaRPr lang="en-IN"/>
        </a:p>
      </dgm:t>
    </dgm:pt>
    <dgm:pt modelId="{6AA36F37-A351-4E9A-9E46-065825A461E0}">
      <dgm:prSet phldrT="[Text]"/>
      <dgm:spPr/>
      <dgm:t>
        <a:bodyPr/>
        <a:lstStyle/>
        <a:p>
          <a:r>
            <a:rPr lang="en-IN" dirty="0"/>
            <a:t>Deal of the Day</a:t>
          </a:r>
        </a:p>
      </dgm:t>
    </dgm:pt>
    <dgm:pt modelId="{1B7CB4A1-E033-46EC-93DD-64673836290F}" type="parTrans" cxnId="{3739C4CC-F1D1-46F1-9F8F-C6C4B1206C1F}">
      <dgm:prSet/>
      <dgm:spPr/>
      <dgm:t>
        <a:bodyPr/>
        <a:lstStyle/>
        <a:p>
          <a:endParaRPr lang="en-IN"/>
        </a:p>
      </dgm:t>
    </dgm:pt>
    <dgm:pt modelId="{8BED6236-E777-4DB4-91E7-0ADB0D513746}" type="sibTrans" cxnId="{3739C4CC-F1D1-46F1-9F8F-C6C4B1206C1F}">
      <dgm:prSet/>
      <dgm:spPr/>
      <dgm:t>
        <a:bodyPr/>
        <a:lstStyle/>
        <a:p>
          <a:endParaRPr lang="en-IN"/>
        </a:p>
      </dgm:t>
    </dgm:pt>
    <dgm:pt modelId="{72DA1907-18DB-43C3-8B74-3BEBA5F4EABF}">
      <dgm:prSet phldrT="[Text]"/>
      <dgm:spPr/>
      <dgm:t>
        <a:bodyPr/>
        <a:lstStyle/>
        <a:p>
          <a:r>
            <a:rPr lang="en-IN" dirty="0"/>
            <a:t>Extract offers and discounts</a:t>
          </a:r>
        </a:p>
      </dgm:t>
    </dgm:pt>
    <dgm:pt modelId="{4678D046-4BF6-4F40-964F-35551CF60618}" type="parTrans" cxnId="{D39C93B7-3FE9-4546-8A4D-8374FBBA0C1A}">
      <dgm:prSet/>
      <dgm:spPr/>
      <dgm:t>
        <a:bodyPr/>
        <a:lstStyle/>
        <a:p>
          <a:endParaRPr lang="en-IN"/>
        </a:p>
      </dgm:t>
    </dgm:pt>
    <dgm:pt modelId="{9B64B015-F14D-4716-A076-B7A81ED05B76}" type="sibTrans" cxnId="{D39C93B7-3FE9-4546-8A4D-8374FBBA0C1A}">
      <dgm:prSet/>
      <dgm:spPr/>
      <dgm:t>
        <a:bodyPr/>
        <a:lstStyle/>
        <a:p>
          <a:endParaRPr lang="en-IN"/>
        </a:p>
      </dgm:t>
    </dgm:pt>
    <dgm:pt modelId="{2161221D-CAA7-48A2-AD7F-DD7CC280C9D3}">
      <dgm:prSet phldrT="[Text]"/>
      <dgm:spPr/>
      <dgm:t>
        <a:bodyPr/>
        <a:lstStyle/>
        <a:p>
          <a:r>
            <a:rPr lang="en-IN" dirty="0"/>
            <a:t>Weather Data</a:t>
          </a:r>
        </a:p>
      </dgm:t>
    </dgm:pt>
    <dgm:pt modelId="{0478FB19-CADD-4614-805E-954A6F507E0C}" type="parTrans" cxnId="{3BF74277-9F19-4FE4-99BF-410976915B12}">
      <dgm:prSet/>
      <dgm:spPr/>
      <dgm:t>
        <a:bodyPr/>
        <a:lstStyle/>
        <a:p>
          <a:endParaRPr lang="en-IN"/>
        </a:p>
      </dgm:t>
    </dgm:pt>
    <dgm:pt modelId="{21C1535D-FACC-4039-9302-D4AD01DF05D2}" type="sibTrans" cxnId="{3BF74277-9F19-4FE4-99BF-410976915B12}">
      <dgm:prSet/>
      <dgm:spPr/>
      <dgm:t>
        <a:bodyPr/>
        <a:lstStyle/>
        <a:p>
          <a:endParaRPr lang="en-IN"/>
        </a:p>
      </dgm:t>
    </dgm:pt>
    <dgm:pt modelId="{96790C7F-DD20-433B-8271-D0FD47B7E484}">
      <dgm:prSet phldrT="[Text]"/>
      <dgm:spPr/>
      <dgm:t>
        <a:bodyPr/>
        <a:lstStyle/>
        <a:p>
          <a:r>
            <a:rPr lang="en-IN" dirty="0"/>
            <a:t>Gather weather data </a:t>
          </a:r>
        </a:p>
      </dgm:t>
    </dgm:pt>
    <dgm:pt modelId="{67291222-796F-4414-AB2F-8571C90E9752}" type="parTrans" cxnId="{3C5DDCA0-4EF5-40D9-BF34-3D525C464C3D}">
      <dgm:prSet/>
      <dgm:spPr/>
      <dgm:t>
        <a:bodyPr/>
        <a:lstStyle/>
        <a:p>
          <a:endParaRPr lang="en-IN"/>
        </a:p>
      </dgm:t>
    </dgm:pt>
    <dgm:pt modelId="{F828F352-2854-4634-A591-0832B82FD6BA}" type="sibTrans" cxnId="{3C5DDCA0-4EF5-40D9-BF34-3D525C464C3D}">
      <dgm:prSet/>
      <dgm:spPr/>
      <dgm:t>
        <a:bodyPr/>
        <a:lstStyle/>
        <a:p>
          <a:endParaRPr lang="en-IN"/>
        </a:p>
      </dgm:t>
    </dgm:pt>
    <dgm:pt modelId="{5C36F4B5-2461-4BB0-B7D0-A84AE18BBB4C}" type="pres">
      <dgm:prSet presAssocID="{F627477D-FE0F-4C8A-BB63-7A1D5578BC76}" presName="Name0" presStyleCnt="0">
        <dgm:presLayoutVars>
          <dgm:dir/>
          <dgm:animLvl val="lvl"/>
          <dgm:resizeHandles val="exact"/>
        </dgm:presLayoutVars>
      </dgm:prSet>
      <dgm:spPr/>
    </dgm:pt>
    <dgm:pt modelId="{2CD72A7D-45EA-4729-B158-D5EDACF366ED}" type="pres">
      <dgm:prSet presAssocID="{70CE2444-BBFF-43A7-83DF-084EF52F51B1}" presName="composite" presStyleCnt="0"/>
      <dgm:spPr/>
    </dgm:pt>
    <dgm:pt modelId="{23B481F5-AADA-425F-90E5-91025A3719E2}" type="pres">
      <dgm:prSet presAssocID="{70CE2444-BBFF-43A7-83DF-084EF52F51B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B2EE7A-2B9E-4BFB-A940-30D4D91EE52B}" type="pres">
      <dgm:prSet presAssocID="{70CE2444-BBFF-43A7-83DF-084EF52F51B1}" presName="desTx" presStyleLbl="alignAccFollowNode1" presStyleIdx="0" presStyleCnt="3">
        <dgm:presLayoutVars>
          <dgm:bulletEnabled val="1"/>
        </dgm:presLayoutVars>
      </dgm:prSet>
      <dgm:spPr/>
    </dgm:pt>
    <dgm:pt modelId="{0CE19790-32F7-4AEC-A18D-EB1DC3FE7E3B}" type="pres">
      <dgm:prSet presAssocID="{3CD7727B-5A92-450A-B4DF-4C58B4B76C90}" presName="space" presStyleCnt="0"/>
      <dgm:spPr/>
    </dgm:pt>
    <dgm:pt modelId="{7193E3D0-263F-4298-83BB-5CC96C30C65F}" type="pres">
      <dgm:prSet presAssocID="{6AA36F37-A351-4E9A-9E46-065825A461E0}" presName="composite" presStyleCnt="0"/>
      <dgm:spPr/>
    </dgm:pt>
    <dgm:pt modelId="{0997F180-10E1-46B5-BC31-0727901CE362}" type="pres">
      <dgm:prSet presAssocID="{6AA36F37-A351-4E9A-9E46-065825A461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F7B7C10-6338-4752-896C-7AD23FE39624}" type="pres">
      <dgm:prSet presAssocID="{6AA36F37-A351-4E9A-9E46-065825A461E0}" presName="desTx" presStyleLbl="alignAccFollowNode1" presStyleIdx="1" presStyleCnt="3">
        <dgm:presLayoutVars>
          <dgm:bulletEnabled val="1"/>
        </dgm:presLayoutVars>
      </dgm:prSet>
      <dgm:spPr/>
    </dgm:pt>
    <dgm:pt modelId="{581B18D5-CECF-4BAB-BDA2-3BFF5BC22194}" type="pres">
      <dgm:prSet presAssocID="{8BED6236-E777-4DB4-91E7-0ADB0D513746}" presName="space" presStyleCnt="0"/>
      <dgm:spPr/>
    </dgm:pt>
    <dgm:pt modelId="{073ED147-F7B2-48E5-A0DF-BFA8A1A7C3DE}" type="pres">
      <dgm:prSet presAssocID="{2161221D-CAA7-48A2-AD7F-DD7CC280C9D3}" presName="composite" presStyleCnt="0"/>
      <dgm:spPr/>
    </dgm:pt>
    <dgm:pt modelId="{09FAF074-E52A-4559-81D6-A1805A4E2100}" type="pres">
      <dgm:prSet presAssocID="{2161221D-CAA7-48A2-AD7F-DD7CC280C9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C95CE3-EABF-4D50-AFFB-98FF9FE7BAD0}" type="pres">
      <dgm:prSet presAssocID="{2161221D-CAA7-48A2-AD7F-DD7CC280C9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FB1307-87A8-4DCE-9A68-8508CD36C397}" srcId="{F627477D-FE0F-4C8A-BB63-7A1D5578BC76}" destId="{70CE2444-BBFF-43A7-83DF-084EF52F51B1}" srcOrd="0" destOrd="0" parTransId="{74472AC5-0BB3-49A0-869B-5E51F4C54321}" sibTransId="{3CD7727B-5A92-450A-B4DF-4C58B4B76C90}"/>
    <dgm:cxn modelId="{1FFD7B39-22EF-4142-8862-FEF8F0BB0508}" type="presOf" srcId="{6AA36F37-A351-4E9A-9E46-065825A461E0}" destId="{0997F180-10E1-46B5-BC31-0727901CE362}" srcOrd="0" destOrd="0" presId="urn:microsoft.com/office/officeart/2005/8/layout/hList1"/>
    <dgm:cxn modelId="{25A2C144-4438-4D91-86E1-A9168D67BC0E}" srcId="{70CE2444-BBFF-43A7-83DF-084EF52F51B1}" destId="{68B2E57C-257B-460E-891C-264981C649E3}" srcOrd="0" destOrd="0" parTransId="{A256793E-AE40-4985-B350-9E404E922B25}" sibTransId="{7BAB9EAE-7C44-4893-BF30-9FEB2072B9D2}"/>
    <dgm:cxn modelId="{807F1849-927B-4ED5-861D-ED8742A77811}" type="presOf" srcId="{96790C7F-DD20-433B-8271-D0FD47B7E484}" destId="{88C95CE3-EABF-4D50-AFFB-98FF9FE7BAD0}" srcOrd="0" destOrd="0" presId="urn:microsoft.com/office/officeart/2005/8/layout/hList1"/>
    <dgm:cxn modelId="{3BF74277-9F19-4FE4-99BF-410976915B12}" srcId="{F627477D-FE0F-4C8A-BB63-7A1D5578BC76}" destId="{2161221D-CAA7-48A2-AD7F-DD7CC280C9D3}" srcOrd="2" destOrd="0" parTransId="{0478FB19-CADD-4614-805E-954A6F507E0C}" sibTransId="{21C1535D-FACC-4039-9302-D4AD01DF05D2}"/>
    <dgm:cxn modelId="{292AAA83-C9A2-44A1-8621-E4E60FE24CD4}" type="presOf" srcId="{70CE2444-BBFF-43A7-83DF-084EF52F51B1}" destId="{23B481F5-AADA-425F-90E5-91025A3719E2}" srcOrd="0" destOrd="0" presId="urn:microsoft.com/office/officeart/2005/8/layout/hList1"/>
    <dgm:cxn modelId="{3C5DDCA0-4EF5-40D9-BF34-3D525C464C3D}" srcId="{2161221D-CAA7-48A2-AD7F-DD7CC280C9D3}" destId="{96790C7F-DD20-433B-8271-D0FD47B7E484}" srcOrd="0" destOrd="0" parTransId="{67291222-796F-4414-AB2F-8571C90E9752}" sibTransId="{F828F352-2854-4634-A591-0832B82FD6BA}"/>
    <dgm:cxn modelId="{D39C93B7-3FE9-4546-8A4D-8374FBBA0C1A}" srcId="{6AA36F37-A351-4E9A-9E46-065825A461E0}" destId="{72DA1907-18DB-43C3-8B74-3BEBA5F4EABF}" srcOrd="0" destOrd="0" parTransId="{4678D046-4BF6-4F40-964F-35551CF60618}" sibTransId="{9B64B015-F14D-4716-A076-B7A81ED05B76}"/>
    <dgm:cxn modelId="{3739C4CC-F1D1-46F1-9F8F-C6C4B1206C1F}" srcId="{F627477D-FE0F-4C8A-BB63-7A1D5578BC76}" destId="{6AA36F37-A351-4E9A-9E46-065825A461E0}" srcOrd="1" destOrd="0" parTransId="{1B7CB4A1-E033-46EC-93DD-64673836290F}" sibTransId="{8BED6236-E777-4DB4-91E7-0ADB0D513746}"/>
    <dgm:cxn modelId="{CAFEF7D8-3C71-43C7-9639-D2964F7D9437}" type="presOf" srcId="{68B2E57C-257B-460E-891C-264981C649E3}" destId="{67B2EE7A-2B9E-4BFB-A940-30D4D91EE52B}" srcOrd="0" destOrd="0" presId="urn:microsoft.com/office/officeart/2005/8/layout/hList1"/>
    <dgm:cxn modelId="{9FAD74E2-8BA3-4FA6-B8BE-141041337D07}" type="presOf" srcId="{72DA1907-18DB-43C3-8B74-3BEBA5F4EABF}" destId="{EF7B7C10-6338-4752-896C-7AD23FE39624}" srcOrd="0" destOrd="0" presId="urn:microsoft.com/office/officeart/2005/8/layout/hList1"/>
    <dgm:cxn modelId="{7E0748E3-B03C-4128-A7A2-327D2BD76374}" type="presOf" srcId="{2161221D-CAA7-48A2-AD7F-DD7CC280C9D3}" destId="{09FAF074-E52A-4559-81D6-A1805A4E2100}" srcOrd="0" destOrd="0" presId="urn:microsoft.com/office/officeart/2005/8/layout/hList1"/>
    <dgm:cxn modelId="{6CA469E6-234E-4C8C-A088-7260F4DD8EE8}" type="presOf" srcId="{F627477D-FE0F-4C8A-BB63-7A1D5578BC76}" destId="{5C36F4B5-2461-4BB0-B7D0-A84AE18BBB4C}" srcOrd="0" destOrd="0" presId="urn:microsoft.com/office/officeart/2005/8/layout/hList1"/>
    <dgm:cxn modelId="{77B97E84-E7AC-4C71-8061-7588C9CAE31C}" type="presParOf" srcId="{5C36F4B5-2461-4BB0-B7D0-A84AE18BBB4C}" destId="{2CD72A7D-45EA-4729-B158-D5EDACF366ED}" srcOrd="0" destOrd="0" presId="urn:microsoft.com/office/officeart/2005/8/layout/hList1"/>
    <dgm:cxn modelId="{EFB81A64-5C5D-49A7-99E5-3BD73E40355F}" type="presParOf" srcId="{2CD72A7D-45EA-4729-B158-D5EDACF366ED}" destId="{23B481F5-AADA-425F-90E5-91025A3719E2}" srcOrd="0" destOrd="0" presId="urn:microsoft.com/office/officeart/2005/8/layout/hList1"/>
    <dgm:cxn modelId="{ED8F41FD-62F3-4CA1-B7C6-E94AF2F178C8}" type="presParOf" srcId="{2CD72A7D-45EA-4729-B158-D5EDACF366ED}" destId="{67B2EE7A-2B9E-4BFB-A940-30D4D91EE52B}" srcOrd="1" destOrd="0" presId="urn:microsoft.com/office/officeart/2005/8/layout/hList1"/>
    <dgm:cxn modelId="{48735894-6B65-45B9-BC93-5C4DC9D283E2}" type="presParOf" srcId="{5C36F4B5-2461-4BB0-B7D0-A84AE18BBB4C}" destId="{0CE19790-32F7-4AEC-A18D-EB1DC3FE7E3B}" srcOrd="1" destOrd="0" presId="urn:microsoft.com/office/officeart/2005/8/layout/hList1"/>
    <dgm:cxn modelId="{C16215AA-250B-4F22-A577-4C1B2E0456C4}" type="presParOf" srcId="{5C36F4B5-2461-4BB0-B7D0-A84AE18BBB4C}" destId="{7193E3D0-263F-4298-83BB-5CC96C30C65F}" srcOrd="2" destOrd="0" presId="urn:microsoft.com/office/officeart/2005/8/layout/hList1"/>
    <dgm:cxn modelId="{253DD373-F97D-4803-BECD-D87691616F00}" type="presParOf" srcId="{7193E3D0-263F-4298-83BB-5CC96C30C65F}" destId="{0997F180-10E1-46B5-BC31-0727901CE362}" srcOrd="0" destOrd="0" presId="urn:microsoft.com/office/officeart/2005/8/layout/hList1"/>
    <dgm:cxn modelId="{DD555C64-DECD-4CE3-8CB5-7EA7944394C2}" type="presParOf" srcId="{7193E3D0-263F-4298-83BB-5CC96C30C65F}" destId="{EF7B7C10-6338-4752-896C-7AD23FE39624}" srcOrd="1" destOrd="0" presId="urn:microsoft.com/office/officeart/2005/8/layout/hList1"/>
    <dgm:cxn modelId="{BEAB68B6-4A06-4A96-92DF-A292D4DA8433}" type="presParOf" srcId="{5C36F4B5-2461-4BB0-B7D0-A84AE18BBB4C}" destId="{581B18D5-CECF-4BAB-BDA2-3BFF5BC22194}" srcOrd="3" destOrd="0" presId="urn:microsoft.com/office/officeart/2005/8/layout/hList1"/>
    <dgm:cxn modelId="{073E439C-E6AE-4F46-8587-3E551FCAD5F7}" type="presParOf" srcId="{5C36F4B5-2461-4BB0-B7D0-A84AE18BBB4C}" destId="{073ED147-F7B2-48E5-A0DF-BFA8A1A7C3DE}" srcOrd="4" destOrd="0" presId="urn:microsoft.com/office/officeart/2005/8/layout/hList1"/>
    <dgm:cxn modelId="{0A6F2D8A-5EA0-459C-B090-A6581C39E83D}" type="presParOf" srcId="{073ED147-F7B2-48E5-A0DF-BFA8A1A7C3DE}" destId="{09FAF074-E52A-4559-81D6-A1805A4E2100}" srcOrd="0" destOrd="0" presId="urn:microsoft.com/office/officeart/2005/8/layout/hList1"/>
    <dgm:cxn modelId="{F6CBF5E1-5E52-4338-978E-8D3D78A719DA}" type="presParOf" srcId="{073ED147-F7B2-48E5-A0DF-BFA8A1A7C3DE}" destId="{88C95CE3-EABF-4D50-AFFB-98FF9FE7BA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27477D-FE0F-4C8A-BB63-7A1D5578BC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E2444-BBFF-43A7-83DF-084EF52F51B1}">
      <dgm:prSet phldrT="[Text]"/>
      <dgm:spPr/>
      <dgm:t>
        <a:bodyPr/>
        <a:lstStyle/>
        <a:p>
          <a:r>
            <a:rPr lang="en-IN" dirty="0"/>
            <a:t>Price Comparator</a:t>
          </a:r>
        </a:p>
      </dgm:t>
    </dgm:pt>
    <dgm:pt modelId="{74472AC5-0BB3-49A0-869B-5E51F4C54321}" type="parTrans" cxnId="{9CFB1307-87A8-4DCE-9A68-8508CD36C397}">
      <dgm:prSet/>
      <dgm:spPr/>
      <dgm:t>
        <a:bodyPr/>
        <a:lstStyle/>
        <a:p>
          <a:endParaRPr lang="en-IN"/>
        </a:p>
      </dgm:t>
    </dgm:pt>
    <dgm:pt modelId="{3CD7727B-5A92-450A-B4DF-4C58B4B76C90}" type="sibTrans" cxnId="{9CFB1307-87A8-4DCE-9A68-8508CD36C397}">
      <dgm:prSet/>
      <dgm:spPr/>
      <dgm:t>
        <a:bodyPr/>
        <a:lstStyle/>
        <a:p>
          <a:endParaRPr lang="en-IN"/>
        </a:p>
      </dgm:t>
    </dgm:pt>
    <dgm:pt modelId="{68B2E57C-257B-460E-891C-264981C649E3}">
      <dgm:prSet phldrT="[Text]"/>
      <dgm:spPr/>
      <dgm:t>
        <a:bodyPr/>
        <a:lstStyle/>
        <a:p>
          <a:r>
            <a:rPr lang="en-IN" dirty="0"/>
            <a:t>Extract product information for comparison</a:t>
          </a:r>
        </a:p>
      </dgm:t>
    </dgm:pt>
    <dgm:pt modelId="{A256793E-AE40-4985-B350-9E404E922B25}" type="parTrans" cxnId="{25A2C144-4438-4D91-86E1-A9168D67BC0E}">
      <dgm:prSet/>
      <dgm:spPr/>
      <dgm:t>
        <a:bodyPr/>
        <a:lstStyle/>
        <a:p>
          <a:endParaRPr lang="en-IN"/>
        </a:p>
      </dgm:t>
    </dgm:pt>
    <dgm:pt modelId="{7BAB9EAE-7C44-4893-BF30-9FEB2072B9D2}" type="sibTrans" cxnId="{25A2C144-4438-4D91-86E1-A9168D67BC0E}">
      <dgm:prSet/>
      <dgm:spPr/>
      <dgm:t>
        <a:bodyPr/>
        <a:lstStyle/>
        <a:p>
          <a:endParaRPr lang="en-IN"/>
        </a:p>
      </dgm:t>
    </dgm:pt>
    <dgm:pt modelId="{6AA36F37-A351-4E9A-9E46-065825A461E0}">
      <dgm:prSet phldrT="[Text]"/>
      <dgm:spPr/>
      <dgm:t>
        <a:bodyPr/>
        <a:lstStyle/>
        <a:p>
          <a:r>
            <a:rPr lang="en-IN" dirty="0"/>
            <a:t>Lead Generation &amp; Marketing</a:t>
          </a:r>
        </a:p>
      </dgm:t>
    </dgm:pt>
    <dgm:pt modelId="{1B7CB4A1-E033-46EC-93DD-64673836290F}" type="parTrans" cxnId="{3739C4CC-F1D1-46F1-9F8F-C6C4B1206C1F}">
      <dgm:prSet/>
      <dgm:spPr/>
      <dgm:t>
        <a:bodyPr/>
        <a:lstStyle/>
        <a:p>
          <a:endParaRPr lang="en-IN"/>
        </a:p>
      </dgm:t>
    </dgm:pt>
    <dgm:pt modelId="{8BED6236-E777-4DB4-91E7-0ADB0D513746}" type="sibTrans" cxnId="{3739C4CC-F1D1-46F1-9F8F-C6C4B1206C1F}">
      <dgm:prSet/>
      <dgm:spPr/>
      <dgm:t>
        <a:bodyPr/>
        <a:lstStyle/>
        <a:p>
          <a:endParaRPr lang="en-IN"/>
        </a:p>
      </dgm:t>
    </dgm:pt>
    <dgm:pt modelId="{72DA1907-18DB-43C3-8B74-3BEBA5F4EABF}">
      <dgm:prSet phldrT="[Text]"/>
      <dgm:spPr/>
      <dgm:t>
        <a:bodyPr/>
        <a:lstStyle/>
        <a:p>
          <a:r>
            <a:rPr lang="en-IN" dirty="0"/>
            <a:t>Extract contact details from google maps business listings</a:t>
          </a:r>
        </a:p>
      </dgm:t>
    </dgm:pt>
    <dgm:pt modelId="{4678D046-4BF6-4F40-964F-35551CF60618}" type="parTrans" cxnId="{D39C93B7-3FE9-4546-8A4D-8374FBBA0C1A}">
      <dgm:prSet/>
      <dgm:spPr/>
      <dgm:t>
        <a:bodyPr/>
        <a:lstStyle/>
        <a:p>
          <a:endParaRPr lang="en-IN"/>
        </a:p>
      </dgm:t>
    </dgm:pt>
    <dgm:pt modelId="{9B64B015-F14D-4716-A076-B7A81ED05B76}" type="sibTrans" cxnId="{D39C93B7-3FE9-4546-8A4D-8374FBBA0C1A}">
      <dgm:prSet/>
      <dgm:spPr/>
      <dgm:t>
        <a:bodyPr/>
        <a:lstStyle/>
        <a:p>
          <a:endParaRPr lang="en-IN"/>
        </a:p>
      </dgm:t>
    </dgm:pt>
    <dgm:pt modelId="{2161221D-CAA7-48A2-AD7F-DD7CC280C9D3}">
      <dgm:prSet phldrT="[Text]"/>
      <dgm:spPr/>
      <dgm:t>
        <a:bodyPr/>
        <a:lstStyle/>
        <a:p>
          <a:r>
            <a:rPr lang="en-IN" dirty="0"/>
            <a:t>Data Analysis</a:t>
          </a:r>
        </a:p>
      </dgm:t>
    </dgm:pt>
    <dgm:pt modelId="{0478FB19-CADD-4614-805E-954A6F507E0C}" type="parTrans" cxnId="{3BF74277-9F19-4FE4-99BF-410976915B12}">
      <dgm:prSet/>
      <dgm:spPr/>
      <dgm:t>
        <a:bodyPr/>
        <a:lstStyle/>
        <a:p>
          <a:endParaRPr lang="en-IN"/>
        </a:p>
      </dgm:t>
    </dgm:pt>
    <dgm:pt modelId="{21C1535D-FACC-4039-9302-D4AD01DF05D2}" type="sibTrans" cxnId="{3BF74277-9F19-4FE4-99BF-410976915B12}">
      <dgm:prSet/>
      <dgm:spPr/>
      <dgm:t>
        <a:bodyPr/>
        <a:lstStyle/>
        <a:p>
          <a:endParaRPr lang="en-IN"/>
        </a:p>
      </dgm:t>
    </dgm:pt>
    <dgm:pt modelId="{96790C7F-DD20-433B-8271-D0FD47B7E484}">
      <dgm:prSet phldrT="[Text]"/>
      <dgm:spPr/>
      <dgm:t>
        <a:bodyPr/>
        <a:lstStyle/>
        <a:p>
          <a:r>
            <a:rPr lang="en-IN" dirty="0"/>
            <a:t>Collect data from multiple websites for analysis purpose</a:t>
          </a:r>
        </a:p>
      </dgm:t>
    </dgm:pt>
    <dgm:pt modelId="{67291222-796F-4414-AB2F-8571C90E9752}" type="parTrans" cxnId="{3C5DDCA0-4EF5-40D9-BF34-3D525C464C3D}">
      <dgm:prSet/>
      <dgm:spPr/>
      <dgm:t>
        <a:bodyPr/>
        <a:lstStyle/>
        <a:p>
          <a:endParaRPr lang="en-IN"/>
        </a:p>
      </dgm:t>
    </dgm:pt>
    <dgm:pt modelId="{F828F352-2854-4634-A591-0832B82FD6BA}" type="sibTrans" cxnId="{3C5DDCA0-4EF5-40D9-BF34-3D525C464C3D}">
      <dgm:prSet/>
      <dgm:spPr/>
      <dgm:t>
        <a:bodyPr/>
        <a:lstStyle/>
        <a:p>
          <a:endParaRPr lang="en-IN"/>
        </a:p>
      </dgm:t>
    </dgm:pt>
    <dgm:pt modelId="{5C36F4B5-2461-4BB0-B7D0-A84AE18BBB4C}" type="pres">
      <dgm:prSet presAssocID="{F627477D-FE0F-4C8A-BB63-7A1D5578BC76}" presName="Name0" presStyleCnt="0">
        <dgm:presLayoutVars>
          <dgm:dir/>
          <dgm:animLvl val="lvl"/>
          <dgm:resizeHandles val="exact"/>
        </dgm:presLayoutVars>
      </dgm:prSet>
      <dgm:spPr/>
    </dgm:pt>
    <dgm:pt modelId="{2CD72A7D-45EA-4729-B158-D5EDACF366ED}" type="pres">
      <dgm:prSet presAssocID="{70CE2444-BBFF-43A7-83DF-084EF52F51B1}" presName="composite" presStyleCnt="0"/>
      <dgm:spPr/>
    </dgm:pt>
    <dgm:pt modelId="{23B481F5-AADA-425F-90E5-91025A3719E2}" type="pres">
      <dgm:prSet presAssocID="{70CE2444-BBFF-43A7-83DF-084EF52F51B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B2EE7A-2B9E-4BFB-A940-30D4D91EE52B}" type="pres">
      <dgm:prSet presAssocID="{70CE2444-BBFF-43A7-83DF-084EF52F51B1}" presName="desTx" presStyleLbl="alignAccFollowNode1" presStyleIdx="0" presStyleCnt="3">
        <dgm:presLayoutVars>
          <dgm:bulletEnabled val="1"/>
        </dgm:presLayoutVars>
      </dgm:prSet>
      <dgm:spPr/>
    </dgm:pt>
    <dgm:pt modelId="{0CE19790-32F7-4AEC-A18D-EB1DC3FE7E3B}" type="pres">
      <dgm:prSet presAssocID="{3CD7727B-5A92-450A-B4DF-4C58B4B76C90}" presName="space" presStyleCnt="0"/>
      <dgm:spPr/>
    </dgm:pt>
    <dgm:pt modelId="{7193E3D0-263F-4298-83BB-5CC96C30C65F}" type="pres">
      <dgm:prSet presAssocID="{6AA36F37-A351-4E9A-9E46-065825A461E0}" presName="composite" presStyleCnt="0"/>
      <dgm:spPr/>
    </dgm:pt>
    <dgm:pt modelId="{0997F180-10E1-46B5-BC31-0727901CE362}" type="pres">
      <dgm:prSet presAssocID="{6AA36F37-A351-4E9A-9E46-065825A461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F7B7C10-6338-4752-896C-7AD23FE39624}" type="pres">
      <dgm:prSet presAssocID="{6AA36F37-A351-4E9A-9E46-065825A461E0}" presName="desTx" presStyleLbl="alignAccFollowNode1" presStyleIdx="1" presStyleCnt="3">
        <dgm:presLayoutVars>
          <dgm:bulletEnabled val="1"/>
        </dgm:presLayoutVars>
      </dgm:prSet>
      <dgm:spPr/>
    </dgm:pt>
    <dgm:pt modelId="{581B18D5-CECF-4BAB-BDA2-3BFF5BC22194}" type="pres">
      <dgm:prSet presAssocID="{8BED6236-E777-4DB4-91E7-0ADB0D513746}" presName="space" presStyleCnt="0"/>
      <dgm:spPr/>
    </dgm:pt>
    <dgm:pt modelId="{073ED147-F7B2-48E5-A0DF-BFA8A1A7C3DE}" type="pres">
      <dgm:prSet presAssocID="{2161221D-CAA7-48A2-AD7F-DD7CC280C9D3}" presName="composite" presStyleCnt="0"/>
      <dgm:spPr/>
    </dgm:pt>
    <dgm:pt modelId="{09FAF074-E52A-4559-81D6-A1805A4E2100}" type="pres">
      <dgm:prSet presAssocID="{2161221D-CAA7-48A2-AD7F-DD7CC280C9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C95CE3-EABF-4D50-AFFB-98FF9FE7BAD0}" type="pres">
      <dgm:prSet presAssocID="{2161221D-CAA7-48A2-AD7F-DD7CC280C9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FB1307-87A8-4DCE-9A68-8508CD36C397}" srcId="{F627477D-FE0F-4C8A-BB63-7A1D5578BC76}" destId="{70CE2444-BBFF-43A7-83DF-084EF52F51B1}" srcOrd="0" destOrd="0" parTransId="{74472AC5-0BB3-49A0-869B-5E51F4C54321}" sibTransId="{3CD7727B-5A92-450A-B4DF-4C58B4B76C90}"/>
    <dgm:cxn modelId="{1FFD7B39-22EF-4142-8862-FEF8F0BB0508}" type="presOf" srcId="{6AA36F37-A351-4E9A-9E46-065825A461E0}" destId="{0997F180-10E1-46B5-BC31-0727901CE362}" srcOrd="0" destOrd="0" presId="urn:microsoft.com/office/officeart/2005/8/layout/hList1"/>
    <dgm:cxn modelId="{25A2C144-4438-4D91-86E1-A9168D67BC0E}" srcId="{70CE2444-BBFF-43A7-83DF-084EF52F51B1}" destId="{68B2E57C-257B-460E-891C-264981C649E3}" srcOrd="0" destOrd="0" parTransId="{A256793E-AE40-4985-B350-9E404E922B25}" sibTransId="{7BAB9EAE-7C44-4893-BF30-9FEB2072B9D2}"/>
    <dgm:cxn modelId="{807F1849-927B-4ED5-861D-ED8742A77811}" type="presOf" srcId="{96790C7F-DD20-433B-8271-D0FD47B7E484}" destId="{88C95CE3-EABF-4D50-AFFB-98FF9FE7BAD0}" srcOrd="0" destOrd="0" presId="urn:microsoft.com/office/officeart/2005/8/layout/hList1"/>
    <dgm:cxn modelId="{3BF74277-9F19-4FE4-99BF-410976915B12}" srcId="{F627477D-FE0F-4C8A-BB63-7A1D5578BC76}" destId="{2161221D-CAA7-48A2-AD7F-DD7CC280C9D3}" srcOrd="2" destOrd="0" parTransId="{0478FB19-CADD-4614-805E-954A6F507E0C}" sibTransId="{21C1535D-FACC-4039-9302-D4AD01DF05D2}"/>
    <dgm:cxn modelId="{292AAA83-C9A2-44A1-8621-E4E60FE24CD4}" type="presOf" srcId="{70CE2444-BBFF-43A7-83DF-084EF52F51B1}" destId="{23B481F5-AADA-425F-90E5-91025A3719E2}" srcOrd="0" destOrd="0" presId="urn:microsoft.com/office/officeart/2005/8/layout/hList1"/>
    <dgm:cxn modelId="{3C5DDCA0-4EF5-40D9-BF34-3D525C464C3D}" srcId="{2161221D-CAA7-48A2-AD7F-DD7CC280C9D3}" destId="{96790C7F-DD20-433B-8271-D0FD47B7E484}" srcOrd="0" destOrd="0" parTransId="{67291222-796F-4414-AB2F-8571C90E9752}" sibTransId="{F828F352-2854-4634-A591-0832B82FD6BA}"/>
    <dgm:cxn modelId="{D39C93B7-3FE9-4546-8A4D-8374FBBA0C1A}" srcId="{6AA36F37-A351-4E9A-9E46-065825A461E0}" destId="{72DA1907-18DB-43C3-8B74-3BEBA5F4EABF}" srcOrd="0" destOrd="0" parTransId="{4678D046-4BF6-4F40-964F-35551CF60618}" sibTransId="{9B64B015-F14D-4716-A076-B7A81ED05B76}"/>
    <dgm:cxn modelId="{3739C4CC-F1D1-46F1-9F8F-C6C4B1206C1F}" srcId="{F627477D-FE0F-4C8A-BB63-7A1D5578BC76}" destId="{6AA36F37-A351-4E9A-9E46-065825A461E0}" srcOrd="1" destOrd="0" parTransId="{1B7CB4A1-E033-46EC-93DD-64673836290F}" sibTransId="{8BED6236-E777-4DB4-91E7-0ADB0D513746}"/>
    <dgm:cxn modelId="{CAFEF7D8-3C71-43C7-9639-D2964F7D9437}" type="presOf" srcId="{68B2E57C-257B-460E-891C-264981C649E3}" destId="{67B2EE7A-2B9E-4BFB-A940-30D4D91EE52B}" srcOrd="0" destOrd="0" presId="urn:microsoft.com/office/officeart/2005/8/layout/hList1"/>
    <dgm:cxn modelId="{9FAD74E2-8BA3-4FA6-B8BE-141041337D07}" type="presOf" srcId="{72DA1907-18DB-43C3-8B74-3BEBA5F4EABF}" destId="{EF7B7C10-6338-4752-896C-7AD23FE39624}" srcOrd="0" destOrd="0" presId="urn:microsoft.com/office/officeart/2005/8/layout/hList1"/>
    <dgm:cxn modelId="{7E0748E3-B03C-4128-A7A2-327D2BD76374}" type="presOf" srcId="{2161221D-CAA7-48A2-AD7F-DD7CC280C9D3}" destId="{09FAF074-E52A-4559-81D6-A1805A4E2100}" srcOrd="0" destOrd="0" presId="urn:microsoft.com/office/officeart/2005/8/layout/hList1"/>
    <dgm:cxn modelId="{6CA469E6-234E-4C8C-A088-7260F4DD8EE8}" type="presOf" srcId="{F627477D-FE0F-4C8A-BB63-7A1D5578BC76}" destId="{5C36F4B5-2461-4BB0-B7D0-A84AE18BBB4C}" srcOrd="0" destOrd="0" presId="urn:microsoft.com/office/officeart/2005/8/layout/hList1"/>
    <dgm:cxn modelId="{77B97E84-E7AC-4C71-8061-7588C9CAE31C}" type="presParOf" srcId="{5C36F4B5-2461-4BB0-B7D0-A84AE18BBB4C}" destId="{2CD72A7D-45EA-4729-B158-D5EDACF366ED}" srcOrd="0" destOrd="0" presId="urn:microsoft.com/office/officeart/2005/8/layout/hList1"/>
    <dgm:cxn modelId="{EFB81A64-5C5D-49A7-99E5-3BD73E40355F}" type="presParOf" srcId="{2CD72A7D-45EA-4729-B158-D5EDACF366ED}" destId="{23B481F5-AADA-425F-90E5-91025A3719E2}" srcOrd="0" destOrd="0" presId="urn:microsoft.com/office/officeart/2005/8/layout/hList1"/>
    <dgm:cxn modelId="{ED8F41FD-62F3-4CA1-B7C6-E94AF2F178C8}" type="presParOf" srcId="{2CD72A7D-45EA-4729-B158-D5EDACF366ED}" destId="{67B2EE7A-2B9E-4BFB-A940-30D4D91EE52B}" srcOrd="1" destOrd="0" presId="urn:microsoft.com/office/officeart/2005/8/layout/hList1"/>
    <dgm:cxn modelId="{48735894-6B65-45B9-BC93-5C4DC9D283E2}" type="presParOf" srcId="{5C36F4B5-2461-4BB0-B7D0-A84AE18BBB4C}" destId="{0CE19790-32F7-4AEC-A18D-EB1DC3FE7E3B}" srcOrd="1" destOrd="0" presId="urn:microsoft.com/office/officeart/2005/8/layout/hList1"/>
    <dgm:cxn modelId="{C16215AA-250B-4F22-A577-4C1B2E0456C4}" type="presParOf" srcId="{5C36F4B5-2461-4BB0-B7D0-A84AE18BBB4C}" destId="{7193E3D0-263F-4298-83BB-5CC96C30C65F}" srcOrd="2" destOrd="0" presId="urn:microsoft.com/office/officeart/2005/8/layout/hList1"/>
    <dgm:cxn modelId="{253DD373-F97D-4803-BECD-D87691616F00}" type="presParOf" srcId="{7193E3D0-263F-4298-83BB-5CC96C30C65F}" destId="{0997F180-10E1-46B5-BC31-0727901CE362}" srcOrd="0" destOrd="0" presId="urn:microsoft.com/office/officeart/2005/8/layout/hList1"/>
    <dgm:cxn modelId="{DD555C64-DECD-4CE3-8CB5-7EA7944394C2}" type="presParOf" srcId="{7193E3D0-263F-4298-83BB-5CC96C30C65F}" destId="{EF7B7C10-6338-4752-896C-7AD23FE39624}" srcOrd="1" destOrd="0" presId="urn:microsoft.com/office/officeart/2005/8/layout/hList1"/>
    <dgm:cxn modelId="{BEAB68B6-4A06-4A96-92DF-A292D4DA8433}" type="presParOf" srcId="{5C36F4B5-2461-4BB0-B7D0-A84AE18BBB4C}" destId="{581B18D5-CECF-4BAB-BDA2-3BFF5BC22194}" srcOrd="3" destOrd="0" presId="urn:microsoft.com/office/officeart/2005/8/layout/hList1"/>
    <dgm:cxn modelId="{073E439C-E6AE-4F46-8587-3E551FCAD5F7}" type="presParOf" srcId="{5C36F4B5-2461-4BB0-B7D0-A84AE18BBB4C}" destId="{073ED147-F7B2-48E5-A0DF-BFA8A1A7C3DE}" srcOrd="4" destOrd="0" presId="urn:microsoft.com/office/officeart/2005/8/layout/hList1"/>
    <dgm:cxn modelId="{0A6F2D8A-5EA0-459C-B090-A6581C39E83D}" type="presParOf" srcId="{073ED147-F7B2-48E5-A0DF-BFA8A1A7C3DE}" destId="{09FAF074-E52A-4559-81D6-A1805A4E2100}" srcOrd="0" destOrd="0" presId="urn:microsoft.com/office/officeart/2005/8/layout/hList1"/>
    <dgm:cxn modelId="{F6CBF5E1-5E52-4338-978E-8D3D78A719DA}" type="presParOf" srcId="{073ED147-F7B2-48E5-A0DF-BFA8A1A7C3DE}" destId="{88C95CE3-EABF-4D50-AFFB-98FF9FE7BA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7A9EB4-9D02-4E08-BF3B-102ABB1DC18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EFFDF0-04D9-48AF-A335-BBCA8D5AC850}">
      <dgm:prSet/>
      <dgm:spPr/>
      <dgm:t>
        <a:bodyPr/>
        <a:lstStyle/>
        <a:p>
          <a:r>
            <a:rPr lang="en-US"/>
            <a:t>Create a new instance of a web driver class</a:t>
          </a:r>
        </a:p>
      </dgm:t>
    </dgm:pt>
    <dgm:pt modelId="{6FF85428-A64A-4289-B4B5-CFFD893A8681}" type="parTrans" cxnId="{0E194DE5-A473-41CF-8171-7632C2F979F3}">
      <dgm:prSet/>
      <dgm:spPr/>
      <dgm:t>
        <a:bodyPr/>
        <a:lstStyle/>
        <a:p>
          <a:endParaRPr lang="en-US"/>
        </a:p>
      </dgm:t>
    </dgm:pt>
    <dgm:pt modelId="{931FD999-F26E-4F8F-8D96-674F5671ED3B}" type="sibTrans" cxnId="{0E194DE5-A473-41CF-8171-7632C2F979F3}">
      <dgm:prSet/>
      <dgm:spPr/>
      <dgm:t>
        <a:bodyPr/>
        <a:lstStyle/>
        <a:p>
          <a:endParaRPr lang="en-US"/>
        </a:p>
      </dgm:t>
    </dgm:pt>
    <dgm:pt modelId="{9425017E-42B7-4846-92C4-FF37ECA4578B}">
      <dgm:prSet/>
      <dgm:spPr/>
      <dgm:t>
        <a:bodyPr/>
        <a:lstStyle/>
        <a:p>
          <a:r>
            <a:rPr lang="en-US"/>
            <a:t>Access the website (amazon.in)</a:t>
          </a:r>
        </a:p>
      </dgm:t>
    </dgm:pt>
    <dgm:pt modelId="{DAD77FDE-8343-456F-A677-AFDB8DC9AB6E}" type="parTrans" cxnId="{18CDE1CD-E47F-4E1E-8305-AC05D4CE1C99}">
      <dgm:prSet/>
      <dgm:spPr/>
      <dgm:t>
        <a:bodyPr/>
        <a:lstStyle/>
        <a:p>
          <a:endParaRPr lang="en-US"/>
        </a:p>
      </dgm:t>
    </dgm:pt>
    <dgm:pt modelId="{56BDEF20-7FEC-4128-B3E0-5BC21996CE22}" type="sibTrans" cxnId="{18CDE1CD-E47F-4E1E-8305-AC05D4CE1C99}">
      <dgm:prSet/>
      <dgm:spPr/>
      <dgm:t>
        <a:bodyPr/>
        <a:lstStyle/>
        <a:p>
          <a:endParaRPr lang="en-US"/>
        </a:p>
      </dgm:t>
    </dgm:pt>
    <dgm:pt modelId="{A9B04C16-1C11-4512-8882-E957C97395FD}">
      <dgm:prSet/>
      <dgm:spPr/>
      <dgm:t>
        <a:bodyPr/>
        <a:lstStyle/>
        <a:p>
          <a:r>
            <a:rPr lang="en-US"/>
            <a:t>Login to the application by setting username and password</a:t>
          </a:r>
        </a:p>
      </dgm:t>
    </dgm:pt>
    <dgm:pt modelId="{A725944A-12BC-4F8A-9165-5F61EBF785FA}" type="parTrans" cxnId="{AF79CEEE-F37C-4A28-9B06-881864563110}">
      <dgm:prSet/>
      <dgm:spPr/>
      <dgm:t>
        <a:bodyPr/>
        <a:lstStyle/>
        <a:p>
          <a:endParaRPr lang="en-US"/>
        </a:p>
      </dgm:t>
    </dgm:pt>
    <dgm:pt modelId="{E1F0D55B-7CFA-4D70-8D6A-654157357F7E}" type="sibTrans" cxnId="{AF79CEEE-F37C-4A28-9B06-881864563110}">
      <dgm:prSet/>
      <dgm:spPr/>
      <dgm:t>
        <a:bodyPr/>
        <a:lstStyle/>
        <a:p>
          <a:endParaRPr lang="en-US"/>
        </a:p>
      </dgm:t>
    </dgm:pt>
    <dgm:pt modelId="{6AB032F4-D313-458A-9D49-A3AA5EA6B1E2}">
      <dgm:prSet/>
      <dgm:spPr/>
      <dgm:t>
        <a:bodyPr/>
        <a:lstStyle/>
        <a:p>
          <a:r>
            <a:rPr lang="en-US" dirty="0"/>
            <a:t>Handle exception explicitly to deal with stale element (try … catch block)</a:t>
          </a:r>
        </a:p>
      </dgm:t>
    </dgm:pt>
    <dgm:pt modelId="{F46475E6-4796-42F6-812E-20770AC09C5D}" type="parTrans" cxnId="{4ACB468F-5AFF-46B2-B97D-3DDF11898936}">
      <dgm:prSet/>
      <dgm:spPr/>
      <dgm:t>
        <a:bodyPr/>
        <a:lstStyle/>
        <a:p>
          <a:endParaRPr lang="en-US"/>
        </a:p>
      </dgm:t>
    </dgm:pt>
    <dgm:pt modelId="{7A5FB27A-7030-479C-A7B5-ACD06BDCDFD0}" type="sibTrans" cxnId="{4ACB468F-5AFF-46B2-B97D-3DDF11898936}">
      <dgm:prSet/>
      <dgm:spPr/>
      <dgm:t>
        <a:bodyPr/>
        <a:lstStyle/>
        <a:p>
          <a:endParaRPr lang="en-US"/>
        </a:p>
      </dgm:t>
    </dgm:pt>
    <dgm:pt modelId="{CF8FEF32-606D-43B0-BD75-616DBDD467C5}">
      <dgm:prSet/>
      <dgm:spPr/>
      <dgm:t>
        <a:bodyPr/>
        <a:lstStyle/>
        <a:p>
          <a:r>
            <a:rPr lang="en-US"/>
            <a:t>Set the product name in search bar</a:t>
          </a:r>
        </a:p>
      </dgm:t>
    </dgm:pt>
    <dgm:pt modelId="{E2D5F3B6-D150-4AC5-8548-193D4167924E}" type="parTrans" cxnId="{94534153-E888-40A5-A510-CB61AD894B63}">
      <dgm:prSet/>
      <dgm:spPr/>
      <dgm:t>
        <a:bodyPr/>
        <a:lstStyle/>
        <a:p>
          <a:endParaRPr lang="en-US"/>
        </a:p>
      </dgm:t>
    </dgm:pt>
    <dgm:pt modelId="{14134DEC-9C94-4312-A5EB-74A3D41CC208}" type="sibTrans" cxnId="{94534153-E888-40A5-A510-CB61AD894B63}">
      <dgm:prSet/>
      <dgm:spPr/>
      <dgm:t>
        <a:bodyPr/>
        <a:lstStyle/>
        <a:p>
          <a:endParaRPr lang="en-US"/>
        </a:p>
      </dgm:t>
    </dgm:pt>
    <dgm:pt modelId="{0A32ADB4-BA9D-4663-9E5E-FF77341E5B8E}">
      <dgm:prSet/>
      <dgm:spPr/>
      <dgm:t>
        <a:bodyPr/>
        <a:lstStyle/>
        <a:p>
          <a:r>
            <a:rPr lang="en-US"/>
            <a:t>Extract product information</a:t>
          </a:r>
        </a:p>
      </dgm:t>
    </dgm:pt>
    <dgm:pt modelId="{6D87629D-C54E-49EA-868B-2CCFBAC75D27}" type="parTrans" cxnId="{1EE51CA9-4059-4DFE-BC1A-6790F618FCBF}">
      <dgm:prSet/>
      <dgm:spPr/>
      <dgm:t>
        <a:bodyPr/>
        <a:lstStyle/>
        <a:p>
          <a:endParaRPr lang="en-US"/>
        </a:p>
      </dgm:t>
    </dgm:pt>
    <dgm:pt modelId="{0CB801D5-452C-4AB7-A49B-5CFBFB3F6924}" type="sibTrans" cxnId="{1EE51CA9-4059-4DFE-BC1A-6790F618FCBF}">
      <dgm:prSet/>
      <dgm:spPr/>
      <dgm:t>
        <a:bodyPr/>
        <a:lstStyle/>
        <a:p>
          <a:endParaRPr lang="en-US"/>
        </a:p>
      </dgm:t>
    </dgm:pt>
    <dgm:pt modelId="{F20A9772-AC26-4D99-A302-BC0113B57680}">
      <dgm:prSet/>
      <dgm:spPr/>
      <dgm:t>
        <a:bodyPr/>
        <a:lstStyle/>
        <a:p>
          <a:r>
            <a:rPr lang="en-US"/>
            <a:t>Window handler to open product specifications page</a:t>
          </a:r>
        </a:p>
      </dgm:t>
    </dgm:pt>
    <dgm:pt modelId="{77BD7E0B-3548-44A7-9890-B45624AD893C}" type="parTrans" cxnId="{37F63BE3-6FA0-4F24-BA18-EAC536C4D7EC}">
      <dgm:prSet/>
      <dgm:spPr/>
      <dgm:t>
        <a:bodyPr/>
        <a:lstStyle/>
        <a:p>
          <a:endParaRPr lang="en-US"/>
        </a:p>
      </dgm:t>
    </dgm:pt>
    <dgm:pt modelId="{17ED26D9-EB86-4DC1-85AB-B45E2304C6C9}" type="sibTrans" cxnId="{37F63BE3-6FA0-4F24-BA18-EAC536C4D7EC}">
      <dgm:prSet/>
      <dgm:spPr/>
      <dgm:t>
        <a:bodyPr/>
        <a:lstStyle/>
        <a:p>
          <a:endParaRPr lang="en-US"/>
        </a:p>
      </dgm:t>
    </dgm:pt>
    <dgm:pt modelId="{69E02A32-09DF-45FD-A541-C100F10AFBD5}" type="pres">
      <dgm:prSet presAssocID="{AB7A9EB4-9D02-4E08-BF3B-102ABB1DC180}" presName="Name0" presStyleCnt="0">
        <dgm:presLayoutVars>
          <dgm:dir/>
          <dgm:resizeHandles val="exact"/>
        </dgm:presLayoutVars>
      </dgm:prSet>
      <dgm:spPr/>
    </dgm:pt>
    <dgm:pt modelId="{BF1509C2-89FA-4FD5-B685-18CECA4C7467}" type="pres">
      <dgm:prSet presAssocID="{74EFFDF0-04D9-48AF-A335-BBCA8D5AC850}" presName="node" presStyleLbl="node1" presStyleIdx="0" presStyleCnt="7">
        <dgm:presLayoutVars>
          <dgm:bulletEnabled val="1"/>
        </dgm:presLayoutVars>
      </dgm:prSet>
      <dgm:spPr/>
    </dgm:pt>
    <dgm:pt modelId="{065F1FA1-02EA-41AC-B3A0-C7E9B82F9621}" type="pres">
      <dgm:prSet presAssocID="{931FD999-F26E-4F8F-8D96-674F5671ED3B}" presName="sibTrans" presStyleLbl="sibTrans1D1" presStyleIdx="0" presStyleCnt="6"/>
      <dgm:spPr/>
    </dgm:pt>
    <dgm:pt modelId="{BB6DD803-7B0C-44AD-A306-804654B69622}" type="pres">
      <dgm:prSet presAssocID="{931FD999-F26E-4F8F-8D96-674F5671ED3B}" presName="connectorText" presStyleLbl="sibTrans1D1" presStyleIdx="0" presStyleCnt="6"/>
      <dgm:spPr/>
    </dgm:pt>
    <dgm:pt modelId="{19EC45A7-137C-4D1E-88AB-75144D054EDA}" type="pres">
      <dgm:prSet presAssocID="{9425017E-42B7-4846-92C4-FF37ECA4578B}" presName="node" presStyleLbl="node1" presStyleIdx="1" presStyleCnt="7">
        <dgm:presLayoutVars>
          <dgm:bulletEnabled val="1"/>
        </dgm:presLayoutVars>
      </dgm:prSet>
      <dgm:spPr/>
    </dgm:pt>
    <dgm:pt modelId="{2AFB5E77-FB51-45F7-923C-575412E4B2A1}" type="pres">
      <dgm:prSet presAssocID="{56BDEF20-7FEC-4128-B3E0-5BC21996CE22}" presName="sibTrans" presStyleLbl="sibTrans1D1" presStyleIdx="1" presStyleCnt="6"/>
      <dgm:spPr/>
    </dgm:pt>
    <dgm:pt modelId="{F44C41F4-451A-4B01-80CE-3A46D1ECD707}" type="pres">
      <dgm:prSet presAssocID="{56BDEF20-7FEC-4128-B3E0-5BC21996CE22}" presName="connectorText" presStyleLbl="sibTrans1D1" presStyleIdx="1" presStyleCnt="6"/>
      <dgm:spPr/>
    </dgm:pt>
    <dgm:pt modelId="{98BF99A5-5EA1-4878-BB16-EFF472DC0C25}" type="pres">
      <dgm:prSet presAssocID="{A9B04C16-1C11-4512-8882-E957C97395FD}" presName="node" presStyleLbl="node1" presStyleIdx="2" presStyleCnt="7">
        <dgm:presLayoutVars>
          <dgm:bulletEnabled val="1"/>
        </dgm:presLayoutVars>
      </dgm:prSet>
      <dgm:spPr/>
    </dgm:pt>
    <dgm:pt modelId="{2B850848-AD90-409B-B17B-68E5AD2B2A4B}" type="pres">
      <dgm:prSet presAssocID="{E1F0D55B-7CFA-4D70-8D6A-654157357F7E}" presName="sibTrans" presStyleLbl="sibTrans1D1" presStyleIdx="2" presStyleCnt="6"/>
      <dgm:spPr/>
    </dgm:pt>
    <dgm:pt modelId="{DB5C9664-6028-4752-BDC6-222E7BA720B5}" type="pres">
      <dgm:prSet presAssocID="{E1F0D55B-7CFA-4D70-8D6A-654157357F7E}" presName="connectorText" presStyleLbl="sibTrans1D1" presStyleIdx="2" presStyleCnt="6"/>
      <dgm:spPr/>
    </dgm:pt>
    <dgm:pt modelId="{70FE1994-35C0-4385-995D-4AEB82223593}" type="pres">
      <dgm:prSet presAssocID="{6AB032F4-D313-458A-9D49-A3AA5EA6B1E2}" presName="node" presStyleLbl="node1" presStyleIdx="3" presStyleCnt="7">
        <dgm:presLayoutVars>
          <dgm:bulletEnabled val="1"/>
        </dgm:presLayoutVars>
      </dgm:prSet>
      <dgm:spPr/>
    </dgm:pt>
    <dgm:pt modelId="{07BBF6DC-14ED-4564-983D-6157A62750D7}" type="pres">
      <dgm:prSet presAssocID="{7A5FB27A-7030-479C-A7B5-ACD06BDCDFD0}" presName="sibTrans" presStyleLbl="sibTrans1D1" presStyleIdx="3" presStyleCnt="6"/>
      <dgm:spPr/>
    </dgm:pt>
    <dgm:pt modelId="{94F17DF5-1CA6-4FE7-BD6F-68F2B5710ECC}" type="pres">
      <dgm:prSet presAssocID="{7A5FB27A-7030-479C-A7B5-ACD06BDCDFD0}" presName="connectorText" presStyleLbl="sibTrans1D1" presStyleIdx="3" presStyleCnt="6"/>
      <dgm:spPr/>
    </dgm:pt>
    <dgm:pt modelId="{6C1D6FD6-D6AA-4BE9-A3B7-BA08450F09B7}" type="pres">
      <dgm:prSet presAssocID="{CF8FEF32-606D-43B0-BD75-616DBDD467C5}" presName="node" presStyleLbl="node1" presStyleIdx="4" presStyleCnt="7">
        <dgm:presLayoutVars>
          <dgm:bulletEnabled val="1"/>
        </dgm:presLayoutVars>
      </dgm:prSet>
      <dgm:spPr/>
    </dgm:pt>
    <dgm:pt modelId="{63741E39-2D3B-4E6A-BA3F-6C7054BA9BD4}" type="pres">
      <dgm:prSet presAssocID="{14134DEC-9C94-4312-A5EB-74A3D41CC208}" presName="sibTrans" presStyleLbl="sibTrans1D1" presStyleIdx="4" presStyleCnt="6"/>
      <dgm:spPr/>
    </dgm:pt>
    <dgm:pt modelId="{CDE51CC5-461B-48C1-B7F0-EF9284180B89}" type="pres">
      <dgm:prSet presAssocID="{14134DEC-9C94-4312-A5EB-74A3D41CC208}" presName="connectorText" presStyleLbl="sibTrans1D1" presStyleIdx="4" presStyleCnt="6"/>
      <dgm:spPr/>
    </dgm:pt>
    <dgm:pt modelId="{6DAC939C-C6BC-405A-A533-D377804E5260}" type="pres">
      <dgm:prSet presAssocID="{0A32ADB4-BA9D-4663-9E5E-FF77341E5B8E}" presName="node" presStyleLbl="node1" presStyleIdx="5" presStyleCnt="7">
        <dgm:presLayoutVars>
          <dgm:bulletEnabled val="1"/>
        </dgm:presLayoutVars>
      </dgm:prSet>
      <dgm:spPr/>
    </dgm:pt>
    <dgm:pt modelId="{6AE0B202-8FAB-4C12-AA9A-27D3B3757515}" type="pres">
      <dgm:prSet presAssocID="{0CB801D5-452C-4AB7-A49B-5CFBFB3F6924}" presName="sibTrans" presStyleLbl="sibTrans1D1" presStyleIdx="5" presStyleCnt="6"/>
      <dgm:spPr/>
    </dgm:pt>
    <dgm:pt modelId="{37834023-426B-4497-A90E-01D086956767}" type="pres">
      <dgm:prSet presAssocID="{0CB801D5-452C-4AB7-A49B-5CFBFB3F6924}" presName="connectorText" presStyleLbl="sibTrans1D1" presStyleIdx="5" presStyleCnt="6"/>
      <dgm:spPr/>
    </dgm:pt>
    <dgm:pt modelId="{B7BC1A11-B82B-4D96-8131-4876A164DA74}" type="pres">
      <dgm:prSet presAssocID="{F20A9772-AC26-4D99-A302-BC0113B57680}" presName="node" presStyleLbl="node1" presStyleIdx="6" presStyleCnt="7">
        <dgm:presLayoutVars>
          <dgm:bulletEnabled val="1"/>
        </dgm:presLayoutVars>
      </dgm:prSet>
      <dgm:spPr/>
    </dgm:pt>
  </dgm:ptLst>
  <dgm:cxnLst>
    <dgm:cxn modelId="{90C37A02-D507-4849-925B-A723188A044C}" type="presOf" srcId="{7A5FB27A-7030-479C-A7B5-ACD06BDCDFD0}" destId="{07BBF6DC-14ED-4564-983D-6157A62750D7}" srcOrd="0" destOrd="0" presId="urn:microsoft.com/office/officeart/2016/7/layout/RepeatingBendingProcessNew"/>
    <dgm:cxn modelId="{5E620117-5264-4B67-A72B-474EC5AF63AE}" type="presOf" srcId="{7A5FB27A-7030-479C-A7B5-ACD06BDCDFD0}" destId="{94F17DF5-1CA6-4FE7-BD6F-68F2B5710ECC}" srcOrd="1" destOrd="0" presId="urn:microsoft.com/office/officeart/2016/7/layout/RepeatingBendingProcessNew"/>
    <dgm:cxn modelId="{B813F825-C8F1-478C-9359-273F8C2DE7A3}" type="presOf" srcId="{A9B04C16-1C11-4512-8882-E957C97395FD}" destId="{98BF99A5-5EA1-4878-BB16-EFF472DC0C25}" srcOrd="0" destOrd="0" presId="urn:microsoft.com/office/officeart/2016/7/layout/RepeatingBendingProcessNew"/>
    <dgm:cxn modelId="{2A26583D-3ECF-4DD8-B1FD-955EAB282515}" type="presOf" srcId="{931FD999-F26E-4F8F-8D96-674F5671ED3B}" destId="{BB6DD803-7B0C-44AD-A306-804654B69622}" srcOrd="1" destOrd="0" presId="urn:microsoft.com/office/officeart/2016/7/layout/RepeatingBendingProcessNew"/>
    <dgm:cxn modelId="{24966047-CC43-4F67-8DFA-7E05FC0105C7}" type="presOf" srcId="{E1F0D55B-7CFA-4D70-8D6A-654157357F7E}" destId="{2B850848-AD90-409B-B17B-68E5AD2B2A4B}" srcOrd="0" destOrd="0" presId="urn:microsoft.com/office/officeart/2016/7/layout/RepeatingBendingProcessNew"/>
    <dgm:cxn modelId="{50D2EB70-2D9A-4924-83E9-86D905134D98}" type="presOf" srcId="{E1F0D55B-7CFA-4D70-8D6A-654157357F7E}" destId="{DB5C9664-6028-4752-BDC6-222E7BA720B5}" srcOrd="1" destOrd="0" presId="urn:microsoft.com/office/officeart/2016/7/layout/RepeatingBendingProcessNew"/>
    <dgm:cxn modelId="{94534153-E888-40A5-A510-CB61AD894B63}" srcId="{AB7A9EB4-9D02-4E08-BF3B-102ABB1DC180}" destId="{CF8FEF32-606D-43B0-BD75-616DBDD467C5}" srcOrd="4" destOrd="0" parTransId="{E2D5F3B6-D150-4AC5-8548-193D4167924E}" sibTransId="{14134DEC-9C94-4312-A5EB-74A3D41CC208}"/>
    <dgm:cxn modelId="{D512E357-0455-4714-B103-50C0CA099623}" type="presOf" srcId="{74EFFDF0-04D9-48AF-A335-BBCA8D5AC850}" destId="{BF1509C2-89FA-4FD5-B685-18CECA4C7467}" srcOrd="0" destOrd="0" presId="urn:microsoft.com/office/officeart/2016/7/layout/RepeatingBendingProcessNew"/>
    <dgm:cxn modelId="{58DA5A8E-DA97-4F50-9EE1-66D6D872F09B}" type="presOf" srcId="{0CB801D5-452C-4AB7-A49B-5CFBFB3F6924}" destId="{37834023-426B-4497-A90E-01D086956767}" srcOrd="1" destOrd="0" presId="urn:microsoft.com/office/officeart/2016/7/layout/RepeatingBendingProcessNew"/>
    <dgm:cxn modelId="{4ACB468F-5AFF-46B2-B97D-3DDF11898936}" srcId="{AB7A9EB4-9D02-4E08-BF3B-102ABB1DC180}" destId="{6AB032F4-D313-458A-9D49-A3AA5EA6B1E2}" srcOrd="3" destOrd="0" parTransId="{F46475E6-4796-42F6-812E-20770AC09C5D}" sibTransId="{7A5FB27A-7030-479C-A7B5-ACD06BDCDFD0}"/>
    <dgm:cxn modelId="{36E7F98F-8C0D-4D00-B4CF-D47C756D29E4}" type="presOf" srcId="{AB7A9EB4-9D02-4E08-BF3B-102ABB1DC180}" destId="{69E02A32-09DF-45FD-A541-C100F10AFBD5}" srcOrd="0" destOrd="0" presId="urn:microsoft.com/office/officeart/2016/7/layout/RepeatingBendingProcessNew"/>
    <dgm:cxn modelId="{D4EEE09B-125F-4F12-8223-69ACE45F06A0}" type="presOf" srcId="{14134DEC-9C94-4312-A5EB-74A3D41CC208}" destId="{CDE51CC5-461B-48C1-B7F0-EF9284180B89}" srcOrd="1" destOrd="0" presId="urn:microsoft.com/office/officeart/2016/7/layout/RepeatingBendingProcessNew"/>
    <dgm:cxn modelId="{F9C136A4-E670-4DD7-B646-8DBCE9C73748}" type="presOf" srcId="{6AB032F4-D313-458A-9D49-A3AA5EA6B1E2}" destId="{70FE1994-35C0-4385-995D-4AEB82223593}" srcOrd="0" destOrd="0" presId="urn:microsoft.com/office/officeart/2016/7/layout/RepeatingBendingProcessNew"/>
    <dgm:cxn modelId="{1EE51CA9-4059-4DFE-BC1A-6790F618FCBF}" srcId="{AB7A9EB4-9D02-4E08-BF3B-102ABB1DC180}" destId="{0A32ADB4-BA9D-4663-9E5E-FF77341E5B8E}" srcOrd="5" destOrd="0" parTransId="{6D87629D-C54E-49EA-868B-2CCFBAC75D27}" sibTransId="{0CB801D5-452C-4AB7-A49B-5CFBFB3F6924}"/>
    <dgm:cxn modelId="{0B60E8A9-7894-4B50-9C12-ED32AF1AA164}" type="presOf" srcId="{56BDEF20-7FEC-4128-B3E0-5BC21996CE22}" destId="{F44C41F4-451A-4B01-80CE-3A46D1ECD707}" srcOrd="1" destOrd="0" presId="urn:microsoft.com/office/officeart/2016/7/layout/RepeatingBendingProcessNew"/>
    <dgm:cxn modelId="{49B096AD-7B1D-4F3B-A343-9F0D4EF8801C}" type="presOf" srcId="{931FD999-F26E-4F8F-8D96-674F5671ED3B}" destId="{065F1FA1-02EA-41AC-B3A0-C7E9B82F9621}" srcOrd="0" destOrd="0" presId="urn:microsoft.com/office/officeart/2016/7/layout/RepeatingBendingProcessNew"/>
    <dgm:cxn modelId="{2CFAD4B9-9C0A-4C1E-AAC9-84341A52ADB2}" type="presOf" srcId="{0CB801D5-452C-4AB7-A49B-5CFBFB3F6924}" destId="{6AE0B202-8FAB-4C12-AA9A-27D3B3757515}" srcOrd="0" destOrd="0" presId="urn:microsoft.com/office/officeart/2016/7/layout/RepeatingBendingProcessNew"/>
    <dgm:cxn modelId="{50A487CD-7292-48EF-9319-80C58B35E583}" type="presOf" srcId="{56BDEF20-7FEC-4128-B3E0-5BC21996CE22}" destId="{2AFB5E77-FB51-45F7-923C-575412E4B2A1}" srcOrd="0" destOrd="0" presId="urn:microsoft.com/office/officeart/2016/7/layout/RepeatingBendingProcessNew"/>
    <dgm:cxn modelId="{18CDE1CD-E47F-4E1E-8305-AC05D4CE1C99}" srcId="{AB7A9EB4-9D02-4E08-BF3B-102ABB1DC180}" destId="{9425017E-42B7-4846-92C4-FF37ECA4578B}" srcOrd="1" destOrd="0" parTransId="{DAD77FDE-8343-456F-A677-AFDB8DC9AB6E}" sibTransId="{56BDEF20-7FEC-4128-B3E0-5BC21996CE22}"/>
    <dgm:cxn modelId="{2128DFCE-D389-4508-9A67-1A2969C1448B}" type="presOf" srcId="{14134DEC-9C94-4312-A5EB-74A3D41CC208}" destId="{63741E39-2D3B-4E6A-BA3F-6C7054BA9BD4}" srcOrd="0" destOrd="0" presId="urn:microsoft.com/office/officeart/2016/7/layout/RepeatingBendingProcessNew"/>
    <dgm:cxn modelId="{FA39A0E0-E5C2-4B48-B404-09FE777044DA}" type="presOf" srcId="{0A32ADB4-BA9D-4663-9E5E-FF77341E5B8E}" destId="{6DAC939C-C6BC-405A-A533-D377804E5260}" srcOrd="0" destOrd="0" presId="urn:microsoft.com/office/officeart/2016/7/layout/RepeatingBendingProcessNew"/>
    <dgm:cxn modelId="{37F63BE3-6FA0-4F24-BA18-EAC536C4D7EC}" srcId="{AB7A9EB4-9D02-4E08-BF3B-102ABB1DC180}" destId="{F20A9772-AC26-4D99-A302-BC0113B57680}" srcOrd="6" destOrd="0" parTransId="{77BD7E0B-3548-44A7-9890-B45624AD893C}" sibTransId="{17ED26D9-EB86-4DC1-85AB-B45E2304C6C9}"/>
    <dgm:cxn modelId="{0E194DE5-A473-41CF-8171-7632C2F979F3}" srcId="{AB7A9EB4-9D02-4E08-BF3B-102ABB1DC180}" destId="{74EFFDF0-04D9-48AF-A335-BBCA8D5AC850}" srcOrd="0" destOrd="0" parTransId="{6FF85428-A64A-4289-B4B5-CFFD893A8681}" sibTransId="{931FD999-F26E-4F8F-8D96-674F5671ED3B}"/>
    <dgm:cxn modelId="{BD5798ED-579D-4059-806A-BB85777403E8}" type="presOf" srcId="{9425017E-42B7-4846-92C4-FF37ECA4578B}" destId="{19EC45A7-137C-4D1E-88AB-75144D054EDA}" srcOrd="0" destOrd="0" presId="urn:microsoft.com/office/officeart/2016/7/layout/RepeatingBendingProcessNew"/>
    <dgm:cxn modelId="{CA5357EE-F7D8-4CCC-A631-8B9CC8AAC2AE}" type="presOf" srcId="{CF8FEF32-606D-43B0-BD75-616DBDD467C5}" destId="{6C1D6FD6-D6AA-4BE9-A3B7-BA08450F09B7}" srcOrd="0" destOrd="0" presId="urn:microsoft.com/office/officeart/2016/7/layout/RepeatingBendingProcessNew"/>
    <dgm:cxn modelId="{AF79CEEE-F37C-4A28-9B06-881864563110}" srcId="{AB7A9EB4-9D02-4E08-BF3B-102ABB1DC180}" destId="{A9B04C16-1C11-4512-8882-E957C97395FD}" srcOrd="2" destOrd="0" parTransId="{A725944A-12BC-4F8A-9165-5F61EBF785FA}" sibTransId="{E1F0D55B-7CFA-4D70-8D6A-654157357F7E}"/>
    <dgm:cxn modelId="{E438DAEF-E32C-4600-AF7D-33FD220C1215}" type="presOf" srcId="{F20A9772-AC26-4D99-A302-BC0113B57680}" destId="{B7BC1A11-B82B-4D96-8131-4876A164DA74}" srcOrd="0" destOrd="0" presId="urn:microsoft.com/office/officeart/2016/7/layout/RepeatingBendingProcessNew"/>
    <dgm:cxn modelId="{45429723-88C7-47A2-841D-4EE9FD9005A4}" type="presParOf" srcId="{69E02A32-09DF-45FD-A541-C100F10AFBD5}" destId="{BF1509C2-89FA-4FD5-B685-18CECA4C7467}" srcOrd="0" destOrd="0" presId="urn:microsoft.com/office/officeart/2016/7/layout/RepeatingBendingProcessNew"/>
    <dgm:cxn modelId="{D356D2D7-965F-41BC-A751-90EE91D6E8F1}" type="presParOf" srcId="{69E02A32-09DF-45FD-A541-C100F10AFBD5}" destId="{065F1FA1-02EA-41AC-B3A0-C7E9B82F9621}" srcOrd="1" destOrd="0" presId="urn:microsoft.com/office/officeart/2016/7/layout/RepeatingBendingProcessNew"/>
    <dgm:cxn modelId="{04BA5E4F-2B29-4089-AC8F-60A25256C45D}" type="presParOf" srcId="{065F1FA1-02EA-41AC-B3A0-C7E9B82F9621}" destId="{BB6DD803-7B0C-44AD-A306-804654B69622}" srcOrd="0" destOrd="0" presId="urn:microsoft.com/office/officeart/2016/7/layout/RepeatingBendingProcessNew"/>
    <dgm:cxn modelId="{A5B2CF18-3C35-4AC1-9CB2-0A05A55374A5}" type="presParOf" srcId="{69E02A32-09DF-45FD-A541-C100F10AFBD5}" destId="{19EC45A7-137C-4D1E-88AB-75144D054EDA}" srcOrd="2" destOrd="0" presId="urn:microsoft.com/office/officeart/2016/7/layout/RepeatingBendingProcessNew"/>
    <dgm:cxn modelId="{9C6E3BA2-66D0-4EB5-9357-17E2D15386B1}" type="presParOf" srcId="{69E02A32-09DF-45FD-A541-C100F10AFBD5}" destId="{2AFB5E77-FB51-45F7-923C-575412E4B2A1}" srcOrd="3" destOrd="0" presId="urn:microsoft.com/office/officeart/2016/7/layout/RepeatingBendingProcessNew"/>
    <dgm:cxn modelId="{BB60CA56-18EE-4B12-A45F-1A22E80462E3}" type="presParOf" srcId="{2AFB5E77-FB51-45F7-923C-575412E4B2A1}" destId="{F44C41F4-451A-4B01-80CE-3A46D1ECD707}" srcOrd="0" destOrd="0" presId="urn:microsoft.com/office/officeart/2016/7/layout/RepeatingBendingProcessNew"/>
    <dgm:cxn modelId="{321C1449-A50B-43EB-A12D-C2EBFDBAEA57}" type="presParOf" srcId="{69E02A32-09DF-45FD-A541-C100F10AFBD5}" destId="{98BF99A5-5EA1-4878-BB16-EFF472DC0C25}" srcOrd="4" destOrd="0" presId="urn:microsoft.com/office/officeart/2016/7/layout/RepeatingBendingProcessNew"/>
    <dgm:cxn modelId="{322ED322-45EC-4F7B-A28C-FFE9D4D3E218}" type="presParOf" srcId="{69E02A32-09DF-45FD-A541-C100F10AFBD5}" destId="{2B850848-AD90-409B-B17B-68E5AD2B2A4B}" srcOrd="5" destOrd="0" presId="urn:microsoft.com/office/officeart/2016/7/layout/RepeatingBendingProcessNew"/>
    <dgm:cxn modelId="{B62B6B32-460C-46F7-8159-6E72303B406F}" type="presParOf" srcId="{2B850848-AD90-409B-B17B-68E5AD2B2A4B}" destId="{DB5C9664-6028-4752-BDC6-222E7BA720B5}" srcOrd="0" destOrd="0" presId="urn:microsoft.com/office/officeart/2016/7/layout/RepeatingBendingProcessNew"/>
    <dgm:cxn modelId="{B23C0C7F-263C-44BD-AA5B-88EEE2AF8DD5}" type="presParOf" srcId="{69E02A32-09DF-45FD-A541-C100F10AFBD5}" destId="{70FE1994-35C0-4385-995D-4AEB82223593}" srcOrd="6" destOrd="0" presId="urn:microsoft.com/office/officeart/2016/7/layout/RepeatingBendingProcessNew"/>
    <dgm:cxn modelId="{090DA0BC-26F0-46A4-B384-C975931D7029}" type="presParOf" srcId="{69E02A32-09DF-45FD-A541-C100F10AFBD5}" destId="{07BBF6DC-14ED-4564-983D-6157A62750D7}" srcOrd="7" destOrd="0" presId="urn:microsoft.com/office/officeart/2016/7/layout/RepeatingBendingProcessNew"/>
    <dgm:cxn modelId="{58A64062-1CC0-4AB4-BA1F-5284052BD01E}" type="presParOf" srcId="{07BBF6DC-14ED-4564-983D-6157A62750D7}" destId="{94F17DF5-1CA6-4FE7-BD6F-68F2B5710ECC}" srcOrd="0" destOrd="0" presId="urn:microsoft.com/office/officeart/2016/7/layout/RepeatingBendingProcessNew"/>
    <dgm:cxn modelId="{50376D65-7BA6-454B-B700-A22F53768973}" type="presParOf" srcId="{69E02A32-09DF-45FD-A541-C100F10AFBD5}" destId="{6C1D6FD6-D6AA-4BE9-A3B7-BA08450F09B7}" srcOrd="8" destOrd="0" presId="urn:microsoft.com/office/officeart/2016/7/layout/RepeatingBendingProcessNew"/>
    <dgm:cxn modelId="{DC790B90-4E37-423F-ABB2-E6997EA2E7F4}" type="presParOf" srcId="{69E02A32-09DF-45FD-A541-C100F10AFBD5}" destId="{63741E39-2D3B-4E6A-BA3F-6C7054BA9BD4}" srcOrd="9" destOrd="0" presId="urn:microsoft.com/office/officeart/2016/7/layout/RepeatingBendingProcessNew"/>
    <dgm:cxn modelId="{D70620F2-5380-4CC8-B070-9EA7B1F9F2CC}" type="presParOf" srcId="{63741E39-2D3B-4E6A-BA3F-6C7054BA9BD4}" destId="{CDE51CC5-461B-48C1-B7F0-EF9284180B89}" srcOrd="0" destOrd="0" presId="urn:microsoft.com/office/officeart/2016/7/layout/RepeatingBendingProcessNew"/>
    <dgm:cxn modelId="{4245032E-1CBD-4230-957E-3FAA4109B294}" type="presParOf" srcId="{69E02A32-09DF-45FD-A541-C100F10AFBD5}" destId="{6DAC939C-C6BC-405A-A533-D377804E5260}" srcOrd="10" destOrd="0" presId="urn:microsoft.com/office/officeart/2016/7/layout/RepeatingBendingProcessNew"/>
    <dgm:cxn modelId="{53769DB1-92A7-4215-93D2-59CAE47F3B44}" type="presParOf" srcId="{69E02A32-09DF-45FD-A541-C100F10AFBD5}" destId="{6AE0B202-8FAB-4C12-AA9A-27D3B3757515}" srcOrd="11" destOrd="0" presId="urn:microsoft.com/office/officeart/2016/7/layout/RepeatingBendingProcessNew"/>
    <dgm:cxn modelId="{1E459B62-1EBB-439A-BBD4-CA7456310200}" type="presParOf" srcId="{6AE0B202-8FAB-4C12-AA9A-27D3B3757515}" destId="{37834023-426B-4497-A90E-01D086956767}" srcOrd="0" destOrd="0" presId="urn:microsoft.com/office/officeart/2016/7/layout/RepeatingBendingProcessNew"/>
    <dgm:cxn modelId="{C8DC964B-44BE-462B-A78B-76F400936CF7}" type="presParOf" srcId="{69E02A32-09DF-45FD-A541-C100F10AFBD5}" destId="{B7BC1A11-B82B-4D96-8131-4876A164DA7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21420-8AEA-4B54-9792-58B4D3C2FE14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6C55C-249C-42AA-A0C5-74B549844010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BB0F8-E614-44C0-B0B4-97C161C6198F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What is Web Scrapping</a:t>
          </a:r>
        </a:p>
      </dsp:txBody>
      <dsp:txXfrm>
        <a:off x="127800" y="2535669"/>
        <a:ext cx="1800000" cy="720000"/>
      </dsp:txXfrm>
    </dsp:sp>
    <dsp:sp modelId="{8AEB3700-2F60-4EB1-BE0D-D76BEAFD963E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80DDF-D40C-4911-A80A-F663CE89D993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73D4-3611-4E5E-BD74-06F3B7CD0108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Why it is required</a:t>
          </a:r>
        </a:p>
      </dsp:txBody>
      <dsp:txXfrm>
        <a:off x="2242800" y="2535669"/>
        <a:ext cx="1800000" cy="720000"/>
      </dsp:txXfrm>
    </dsp:sp>
    <dsp:sp modelId="{6166DF80-CC21-4EA6-BEC9-0A6BBDFFBF27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EF865-56AE-41E8-A242-D4CC294D559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F9590-903F-43BC-8F00-3A6EA3C16A54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How it works</a:t>
          </a:r>
        </a:p>
      </dsp:txBody>
      <dsp:txXfrm>
        <a:off x="4357800" y="2535669"/>
        <a:ext cx="1800000" cy="720000"/>
      </dsp:txXfrm>
    </dsp:sp>
    <dsp:sp modelId="{103F0BE0-CD9D-4615-93E7-59D684C2BB2D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72B12-C8B3-4050-8B2E-6EFCAF4469BA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83766-A8DA-4D82-9CFB-A4F49C40A0F2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Applications of Web Scrapping</a:t>
          </a:r>
        </a:p>
      </dsp:txBody>
      <dsp:txXfrm>
        <a:off x="6472800" y="2535669"/>
        <a:ext cx="1800000" cy="720000"/>
      </dsp:txXfrm>
    </dsp:sp>
    <dsp:sp modelId="{B556302A-32E0-4D54-A47C-2F447F3778F1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B52B1-5A7A-49B1-BEA2-98D04E3BC904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1FA11-4B16-4EBC-AB3A-7708EEA222B4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My Project Details (Amazon Product Data Extractor)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D4C49-5777-4252-9D7D-33B118FD8F09}">
      <dsp:nvSpPr>
        <dsp:cNvPr id="0" name=""/>
        <dsp:cNvSpPr/>
      </dsp:nvSpPr>
      <dsp:spPr>
        <a:xfrm>
          <a:off x="0" y="0"/>
          <a:ext cx="4338760" cy="12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scraping is the automatic process of extracting information from a website.</a:t>
          </a:r>
        </a:p>
      </dsp:txBody>
      <dsp:txXfrm>
        <a:off x="35147" y="35147"/>
        <a:ext cx="3043866" cy="1129706"/>
      </dsp:txXfrm>
    </dsp:sp>
    <dsp:sp modelId="{51C57E28-7A6C-4761-B688-68119EBEF11A}">
      <dsp:nvSpPr>
        <dsp:cNvPr id="0" name=""/>
        <dsp:cNvSpPr/>
      </dsp:nvSpPr>
      <dsp:spPr>
        <a:xfrm>
          <a:off x="382831" y="1399999"/>
          <a:ext cx="4338760" cy="12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scraping technique access the targeted websites through a web browser.</a:t>
          </a:r>
        </a:p>
      </dsp:txBody>
      <dsp:txXfrm>
        <a:off x="417978" y="1435146"/>
        <a:ext cx="3105634" cy="1129706"/>
      </dsp:txXfrm>
    </dsp:sp>
    <dsp:sp modelId="{EEDA0231-9338-4CFB-88CA-0BABF974A323}">
      <dsp:nvSpPr>
        <dsp:cNvPr id="0" name=""/>
        <dsp:cNvSpPr/>
      </dsp:nvSpPr>
      <dsp:spPr>
        <a:xfrm>
          <a:off x="765663" y="2799999"/>
          <a:ext cx="4338760" cy="12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a form of copying, in which specific data is gathered and copied from the web, typically into a central local database or spreadsheet, for later retrieval or analysis.</a:t>
          </a:r>
        </a:p>
      </dsp:txBody>
      <dsp:txXfrm>
        <a:off x="800810" y="2835146"/>
        <a:ext cx="3105634" cy="1129706"/>
      </dsp:txXfrm>
    </dsp:sp>
    <dsp:sp modelId="{8357776A-F855-401D-98BC-35DB727061E2}">
      <dsp:nvSpPr>
        <dsp:cNvPr id="0" name=""/>
        <dsp:cNvSpPr/>
      </dsp:nvSpPr>
      <dsp:spPr>
        <a:xfrm>
          <a:off x="3558760" y="910000"/>
          <a:ext cx="780000" cy="780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734260" y="910000"/>
        <a:ext cx="429000" cy="586950"/>
      </dsp:txXfrm>
    </dsp:sp>
    <dsp:sp modelId="{AC7CFB6D-61FC-4A0B-AA02-81E4A40D341A}">
      <dsp:nvSpPr>
        <dsp:cNvPr id="0" name=""/>
        <dsp:cNvSpPr/>
      </dsp:nvSpPr>
      <dsp:spPr>
        <a:xfrm>
          <a:off x="3941592" y="2302000"/>
          <a:ext cx="780000" cy="780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117092" y="2302000"/>
        <a:ext cx="429000" cy="586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0E0-D8D4-4A62-A871-3A3BFDBD79C9}">
      <dsp:nvSpPr>
        <dsp:cNvPr id="0" name=""/>
        <dsp:cNvSpPr/>
      </dsp:nvSpPr>
      <dsp:spPr>
        <a:xfrm>
          <a:off x="0" y="910121"/>
          <a:ext cx="2943407" cy="1869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00A53-6CA7-4423-9602-542FA4C8B028}">
      <dsp:nvSpPr>
        <dsp:cNvPr id="0" name=""/>
        <dsp:cNvSpPr/>
      </dsp:nvSpPr>
      <dsp:spPr>
        <a:xfrm>
          <a:off x="327045" y="1220814"/>
          <a:ext cx="2943407" cy="186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the website and gather the data </a:t>
          </a:r>
        </a:p>
      </dsp:txBody>
      <dsp:txXfrm>
        <a:off x="381788" y="1275557"/>
        <a:ext cx="2833921" cy="1759577"/>
      </dsp:txXfrm>
    </dsp:sp>
    <dsp:sp modelId="{2EEFC7EA-BA6D-47C0-94D5-6DB712291B8A}">
      <dsp:nvSpPr>
        <dsp:cNvPr id="0" name=""/>
        <dsp:cNvSpPr/>
      </dsp:nvSpPr>
      <dsp:spPr>
        <a:xfrm>
          <a:off x="3597498" y="910121"/>
          <a:ext cx="2943407" cy="1869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6500B-EE2F-4764-A4BB-A23E876CDE40}">
      <dsp:nvSpPr>
        <dsp:cNvPr id="0" name=""/>
        <dsp:cNvSpPr/>
      </dsp:nvSpPr>
      <dsp:spPr>
        <a:xfrm>
          <a:off x="3924543" y="1220814"/>
          <a:ext cx="2943407" cy="186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useful when some website do not have APIs or do not expose APIs for public use and wish to collect data</a:t>
          </a:r>
        </a:p>
      </dsp:txBody>
      <dsp:txXfrm>
        <a:off x="3979286" y="1275557"/>
        <a:ext cx="2833921" cy="1759577"/>
      </dsp:txXfrm>
    </dsp:sp>
    <dsp:sp modelId="{061B218C-DD25-4B30-A71C-2866FBCDCF8D}">
      <dsp:nvSpPr>
        <dsp:cNvPr id="0" name=""/>
        <dsp:cNvSpPr/>
      </dsp:nvSpPr>
      <dsp:spPr>
        <a:xfrm>
          <a:off x="7194996" y="910121"/>
          <a:ext cx="2943407" cy="1869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465FA-7D9B-460F-A465-7FB73F82D766}">
      <dsp:nvSpPr>
        <dsp:cNvPr id="0" name=""/>
        <dsp:cNvSpPr/>
      </dsp:nvSpPr>
      <dsp:spPr>
        <a:xfrm>
          <a:off x="7522042" y="1220814"/>
          <a:ext cx="2943407" cy="186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 scrapping is not rate limited</a:t>
          </a:r>
        </a:p>
      </dsp:txBody>
      <dsp:txXfrm>
        <a:off x="7576785" y="1275557"/>
        <a:ext cx="2833921" cy="1759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EAD73-BA67-4E91-A394-AED6F3496969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Web Scrapping</a:t>
          </a:r>
        </a:p>
      </dsp:txBody>
      <dsp:txXfrm>
        <a:off x="3321004" y="2066564"/>
        <a:ext cx="1485474" cy="1284995"/>
      </dsp:txXfrm>
    </dsp:sp>
    <dsp:sp modelId="{DA916F4E-C123-4815-92CA-F73471E6CEBA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5A38E-C805-4DCB-BDCA-CBE6B6C72115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Browser</a:t>
          </a:r>
        </a:p>
      </dsp:txBody>
      <dsp:txXfrm>
        <a:off x="3459220" y="261045"/>
        <a:ext cx="1217310" cy="1053116"/>
      </dsp:txXfrm>
    </dsp:sp>
    <dsp:sp modelId="{CC2336F9-A024-461A-8AF1-0D1AC734632E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8BCE5-00DB-48A1-96C0-5CE98E6DA8C3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Access Website</a:t>
          </a:r>
        </a:p>
      </dsp:txBody>
      <dsp:txXfrm>
        <a:off x="5129106" y="1229902"/>
        <a:ext cx="1217310" cy="1053116"/>
      </dsp:txXfrm>
    </dsp:sp>
    <dsp:sp modelId="{B6C9101D-819B-4D28-A13C-B69E15BC8C2F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E1947-3F5A-42C7-A6CD-60E6D1D0D1B7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Parse HTML</a:t>
          </a:r>
        </a:p>
      </dsp:txBody>
      <dsp:txXfrm>
        <a:off x="5129106" y="3134564"/>
        <a:ext cx="1217310" cy="1053116"/>
      </dsp:txXfrm>
    </dsp:sp>
    <dsp:sp modelId="{752D97E1-1457-43D0-A0F5-2626021C66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BB86-126A-45D4-AED1-475BD98A17AD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Locate Element</a:t>
          </a:r>
        </a:p>
      </dsp:txBody>
      <dsp:txXfrm>
        <a:off x="3459220" y="4104505"/>
        <a:ext cx="1217310" cy="1053116"/>
      </dsp:txXfrm>
    </dsp:sp>
    <dsp:sp modelId="{CBF98F63-DDAF-4C52-8EC4-9D91A3FA5590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B5A24-8973-48E6-B23E-70473339E29E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Fetch the Value</a:t>
          </a:r>
        </a:p>
      </dsp:txBody>
      <dsp:txXfrm>
        <a:off x="1781582" y="3135647"/>
        <a:ext cx="1217310" cy="1053116"/>
      </dsp:txXfrm>
    </dsp:sp>
    <dsp:sp modelId="{12E9BC97-B9E6-4B70-A9E2-C16D23D2C410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Store Value</a:t>
          </a:r>
        </a:p>
      </dsp:txBody>
      <dsp:txXfrm>
        <a:off x="1781582" y="1227735"/>
        <a:ext cx="1217310" cy="1053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481F5-AADA-425F-90E5-91025A3719E2}">
      <dsp:nvSpPr>
        <dsp:cNvPr id="0" name=""/>
        <dsp:cNvSpPr/>
      </dsp:nvSpPr>
      <dsp:spPr>
        <a:xfrm>
          <a:off x="3187" y="53905"/>
          <a:ext cx="3107944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Job Postings</a:t>
          </a:r>
        </a:p>
      </dsp:txBody>
      <dsp:txXfrm>
        <a:off x="3187" y="53905"/>
        <a:ext cx="3107944" cy="691200"/>
      </dsp:txXfrm>
    </dsp:sp>
    <dsp:sp modelId="{67B2EE7A-2B9E-4BFB-A940-30D4D91EE52B}">
      <dsp:nvSpPr>
        <dsp:cNvPr id="0" name=""/>
        <dsp:cNvSpPr/>
      </dsp:nvSpPr>
      <dsp:spPr>
        <a:xfrm>
          <a:off x="3187" y="745105"/>
          <a:ext cx="3107944" cy="141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Extract job posting and internship information</a:t>
          </a:r>
        </a:p>
      </dsp:txBody>
      <dsp:txXfrm>
        <a:off x="3187" y="745105"/>
        <a:ext cx="3107944" cy="1416420"/>
      </dsp:txXfrm>
    </dsp:sp>
    <dsp:sp modelId="{0997F180-10E1-46B5-BC31-0727901CE362}">
      <dsp:nvSpPr>
        <dsp:cNvPr id="0" name=""/>
        <dsp:cNvSpPr/>
      </dsp:nvSpPr>
      <dsp:spPr>
        <a:xfrm>
          <a:off x="3546243" y="53905"/>
          <a:ext cx="3107944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Deal of the Day</a:t>
          </a:r>
        </a:p>
      </dsp:txBody>
      <dsp:txXfrm>
        <a:off x="3546243" y="53905"/>
        <a:ext cx="3107944" cy="691200"/>
      </dsp:txXfrm>
    </dsp:sp>
    <dsp:sp modelId="{EF7B7C10-6338-4752-896C-7AD23FE39624}">
      <dsp:nvSpPr>
        <dsp:cNvPr id="0" name=""/>
        <dsp:cNvSpPr/>
      </dsp:nvSpPr>
      <dsp:spPr>
        <a:xfrm>
          <a:off x="3546243" y="745105"/>
          <a:ext cx="3107944" cy="14164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Extract offers and discounts</a:t>
          </a:r>
        </a:p>
      </dsp:txBody>
      <dsp:txXfrm>
        <a:off x="3546243" y="745105"/>
        <a:ext cx="3107944" cy="1416420"/>
      </dsp:txXfrm>
    </dsp:sp>
    <dsp:sp modelId="{09FAF074-E52A-4559-81D6-A1805A4E2100}">
      <dsp:nvSpPr>
        <dsp:cNvPr id="0" name=""/>
        <dsp:cNvSpPr/>
      </dsp:nvSpPr>
      <dsp:spPr>
        <a:xfrm>
          <a:off x="7089300" y="53905"/>
          <a:ext cx="3107944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Weather Data</a:t>
          </a:r>
        </a:p>
      </dsp:txBody>
      <dsp:txXfrm>
        <a:off x="7089300" y="53905"/>
        <a:ext cx="3107944" cy="691200"/>
      </dsp:txXfrm>
    </dsp:sp>
    <dsp:sp modelId="{88C95CE3-EABF-4D50-AFFB-98FF9FE7BAD0}">
      <dsp:nvSpPr>
        <dsp:cNvPr id="0" name=""/>
        <dsp:cNvSpPr/>
      </dsp:nvSpPr>
      <dsp:spPr>
        <a:xfrm>
          <a:off x="7089300" y="745105"/>
          <a:ext cx="3107944" cy="14164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Gather weather data </a:t>
          </a:r>
        </a:p>
      </dsp:txBody>
      <dsp:txXfrm>
        <a:off x="7089300" y="745105"/>
        <a:ext cx="3107944" cy="1416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481F5-AADA-425F-90E5-91025A3719E2}">
      <dsp:nvSpPr>
        <dsp:cNvPr id="0" name=""/>
        <dsp:cNvSpPr/>
      </dsp:nvSpPr>
      <dsp:spPr>
        <a:xfrm>
          <a:off x="3187" y="75910"/>
          <a:ext cx="3107944" cy="824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Price Comparator</a:t>
          </a:r>
        </a:p>
      </dsp:txBody>
      <dsp:txXfrm>
        <a:off x="3187" y="75910"/>
        <a:ext cx="3107944" cy="824242"/>
      </dsp:txXfrm>
    </dsp:sp>
    <dsp:sp modelId="{67B2EE7A-2B9E-4BFB-A940-30D4D91EE52B}">
      <dsp:nvSpPr>
        <dsp:cNvPr id="0" name=""/>
        <dsp:cNvSpPr/>
      </dsp:nvSpPr>
      <dsp:spPr>
        <a:xfrm>
          <a:off x="3187" y="900152"/>
          <a:ext cx="3107944" cy="12393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Extract product information for comparison</a:t>
          </a:r>
        </a:p>
      </dsp:txBody>
      <dsp:txXfrm>
        <a:off x="3187" y="900152"/>
        <a:ext cx="3107944" cy="1239367"/>
      </dsp:txXfrm>
    </dsp:sp>
    <dsp:sp modelId="{0997F180-10E1-46B5-BC31-0727901CE362}">
      <dsp:nvSpPr>
        <dsp:cNvPr id="0" name=""/>
        <dsp:cNvSpPr/>
      </dsp:nvSpPr>
      <dsp:spPr>
        <a:xfrm>
          <a:off x="3546243" y="75910"/>
          <a:ext cx="3107944" cy="8242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Lead Generation &amp; Marketing</a:t>
          </a:r>
        </a:p>
      </dsp:txBody>
      <dsp:txXfrm>
        <a:off x="3546243" y="75910"/>
        <a:ext cx="3107944" cy="824242"/>
      </dsp:txXfrm>
    </dsp:sp>
    <dsp:sp modelId="{EF7B7C10-6338-4752-896C-7AD23FE39624}">
      <dsp:nvSpPr>
        <dsp:cNvPr id="0" name=""/>
        <dsp:cNvSpPr/>
      </dsp:nvSpPr>
      <dsp:spPr>
        <a:xfrm>
          <a:off x="3546243" y="900152"/>
          <a:ext cx="3107944" cy="12393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Extract contact details from google maps business listings</a:t>
          </a:r>
        </a:p>
      </dsp:txBody>
      <dsp:txXfrm>
        <a:off x="3546243" y="900152"/>
        <a:ext cx="3107944" cy="1239367"/>
      </dsp:txXfrm>
    </dsp:sp>
    <dsp:sp modelId="{09FAF074-E52A-4559-81D6-A1805A4E2100}">
      <dsp:nvSpPr>
        <dsp:cNvPr id="0" name=""/>
        <dsp:cNvSpPr/>
      </dsp:nvSpPr>
      <dsp:spPr>
        <a:xfrm>
          <a:off x="7089300" y="75910"/>
          <a:ext cx="3107944" cy="8242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Analysis</a:t>
          </a:r>
        </a:p>
      </dsp:txBody>
      <dsp:txXfrm>
        <a:off x="7089300" y="75910"/>
        <a:ext cx="3107944" cy="824242"/>
      </dsp:txXfrm>
    </dsp:sp>
    <dsp:sp modelId="{88C95CE3-EABF-4D50-AFFB-98FF9FE7BAD0}">
      <dsp:nvSpPr>
        <dsp:cNvPr id="0" name=""/>
        <dsp:cNvSpPr/>
      </dsp:nvSpPr>
      <dsp:spPr>
        <a:xfrm>
          <a:off x="7089300" y="900152"/>
          <a:ext cx="3107944" cy="12393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Collect data from multiple websites for analysis purpose</a:t>
          </a:r>
        </a:p>
      </dsp:txBody>
      <dsp:txXfrm>
        <a:off x="7089300" y="900152"/>
        <a:ext cx="3107944" cy="1239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F1FA1-02EA-41AC-B3A0-C7E9B82F9621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BF1509C2-89FA-4FD5-B685-18CECA4C7467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new instance of a web driver class</a:t>
          </a:r>
        </a:p>
      </dsp:txBody>
      <dsp:txXfrm>
        <a:off x="2092" y="573182"/>
        <a:ext cx="2241239" cy="1344743"/>
      </dsp:txXfrm>
    </dsp:sp>
    <dsp:sp modelId="{2AFB5E77-FB51-45F7-923C-575412E4B2A1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19EC45A7-137C-4D1E-88AB-75144D054EDA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Access the website (amazon.in)</a:t>
          </a:r>
        </a:p>
      </dsp:txBody>
      <dsp:txXfrm>
        <a:off x="2758817" y="573182"/>
        <a:ext cx="2241239" cy="1344743"/>
      </dsp:txXfrm>
    </dsp:sp>
    <dsp:sp modelId="{2B850848-AD90-409B-B17B-68E5AD2B2A4B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98BF99A5-5EA1-4878-BB16-EFF472DC0C25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Login to the application by setting username and password</a:t>
          </a:r>
        </a:p>
      </dsp:txBody>
      <dsp:txXfrm>
        <a:off x="5515542" y="573182"/>
        <a:ext cx="2241239" cy="1344743"/>
      </dsp:txXfrm>
    </dsp:sp>
    <dsp:sp modelId="{07BBF6DC-14ED-4564-983D-6157A62750D7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70FE1994-35C0-4385-995D-4AEB82223593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Handle exception explicitly to deal with stale element (try … catch block)</a:t>
          </a:r>
        </a:p>
      </dsp:txBody>
      <dsp:txXfrm>
        <a:off x="8272267" y="573182"/>
        <a:ext cx="2241239" cy="1344743"/>
      </dsp:txXfrm>
    </dsp:sp>
    <dsp:sp modelId="{63741E39-2D3B-4E6A-BA3F-6C7054BA9BD4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6C1D6FD6-D6AA-4BE9-A3B7-BA08450F09B7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the product name in search bar</a:t>
          </a:r>
        </a:p>
      </dsp:txBody>
      <dsp:txXfrm>
        <a:off x="2092" y="2433411"/>
        <a:ext cx="2241239" cy="1344743"/>
      </dsp:txXfrm>
    </dsp:sp>
    <dsp:sp modelId="{6AE0B202-8FAB-4C12-AA9A-27D3B3757515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6DAC939C-C6BC-405A-A533-D377804E5260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 product information</a:t>
          </a:r>
        </a:p>
      </dsp:txBody>
      <dsp:txXfrm>
        <a:off x="2758817" y="2433411"/>
        <a:ext cx="2241239" cy="1344743"/>
      </dsp:txXfrm>
    </dsp:sp>
    <dsp:sp modelId="{B7BC1A11-B82B-4D96-8131-4876A164DA74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Window handler to open product specifications page</a:t>
          </a:r>
        </a:p>
      </dsp:txBody>
      <dsp:txXfrm>
        <a:off x="5515542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F9BB-FAF5-84EB-3D51-C53AAE88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35752-B90D-0BBE-5E09-EC3B7C435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737894-11D8-9119-939E-89F8EF1A4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8C72-7FED-9E57-6C02-F907ACE3C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F442-3C77-6E84-3F46-AD4C7DED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D59DB-3194-D78A-2E2C-675E8301D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17855-5EAD-D2AD-8FBC-F927607A6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4201-9FC3-79B2-EFC7-1BC88CF48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73E41-1024-0E44-81B4-ECCE03CD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1F48C-AEE7-7491-3DC5-FE94D9CE2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6D4A2-B91C-04D7-1A7A-4049FD67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DBC1-98A6-4C11-E83B-C39FDA351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33CD1-7E80-37AC-08DA-8D314C5CD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22359-C9BF-AE40-7DBB-D2019BBE5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E7E7A-9DD6-B6E9-7ECF-2947914B3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01A5B-5FA1-86F9-4FA0-BAEED65D7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1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FA2C-19E5-159F-2973-BD1D61AB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EC1A8-B322-0BB9-FCB7-4F55A1878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26999-E2D2-E133-E6F0-23BCF2C05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A65D1-EFB4-1C3E-2BC8-B3226268E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11C3-A2F3-F749-5742-1355DC935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8B64E-941A-3A44-8522-534FBFEA6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F80C4-ACDE-0284-D5B3-E1BFD0745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5ECCB-3809-A7E4-DACE-CA0D650E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1777-06C5-E4C3-4F54-5D256460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75CC9-7D77-4C47-C685-615C0301E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F006E-09E6-C5B1-8238-0AC18B44B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C594-81FE-D28B-E90F-F34788E05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20E0A-FE38-6E96-FAF4-DC8AA4F32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B33CC-4479-855F-0151-52BABE890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53AD-0307-07CE-1146-3F1A7E8FD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10971-5FAD-889F-FFF2-D988AE172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WEB SCRAPING APPLICATION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By Rohini Jadhav</a:t>
            </a:r>
          </a:p>
        </p:txBody>
      </p:sp>
    </p:spTree>
    <p:extLst>
      <p:ext uri="{BB962C8B-B14F-4D97-AF65-F5344CB8AC3E}">
        <p14:creationId xmlns:p14="http://schemas.microsoft.com/office/powerpoint/2010/main" val="340772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03915-9B74-2640-C680-6C7ACB17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A9071A6-581B-0001-46D2-41DD873BA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BCBA164-7BFC-CD00-5DB3-F33377DEF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0308-1E3F-534E-9857-CBD26931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-5087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cs typeface="+mj-cs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B79A0F10-DB07-B2AE-32A3-CA7EA7763544}"/>
              </a:ext>
            </a:extLst>
          </p:cNvPr>
          <p:cNvSpPr/>
          <p:nvPr/>
        </p:nvSpPr>
        <p:spPr>
          <a:xfrm>
            <a:off x="324188" y="945494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Test Cases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487195-600B-662B-C48A-2A8AFBA09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60820"/>
              </p:ext>
            </p:extLst>
          </p:nvPr>
        </p:nvGraphicFramePr>
        <p:xfrm>
          <a:off x="147735" y="1703514"/>
          <a:ext cx="11879424" cy="4480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1065">
                  <a:extLst>
                    <a:ext uri="{9D8B030D-6E8A-4147-A177-3AD203B41FA5}">
                      <a16:colId xmlns:a16="http://schemas.microsoft.com/office/drawing/2014/main" val="2437698098"/>
                    </a:ext>
                  </a:extLst>
                </a:gridCol>
                <a:gridCol w="3070704">
                  <a:extLst>
                    <a:ext uri="{9D8B030D-6E8A-4147-A177-3AD203B41FA5}">
                      <a16:colId xmlns:a16="http://schemas.microsoft.com/office/drawing/2014/main" val="3371000052"/>
                    </a:ext>
                  </a:extLst>
                </a:gridCol>
                <a:gridCol w="2375885">
                  <a:extLst>
                    <a:ext uri="{9D8B030D-6E8A-4147-A177-3AD203B41FA5}">
                      <a16:colId xmlns:a16="http://schemas.microsoft.com/office/drawing/2014/main" val="3395535060"/>
                    </a:ext>
                  </a:extLst>
                </a:gridCol>
                <a:gridCol w="3146905">
                  <a:extLst>
                    <a:ext uri="{9D8B030D-6E8A-4147-A177-3AD203B41FA5}">
                      <a16:colId xmlns:a16="http://schemas.microsoft.com/office/drawing/2014/main" val="4099996193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2212240781"/>
                    </a:ext>
                  </a:extLst>
                </a:gridCol>
              </a:tblGrid>
              <a:tr h="501212">
                <a:tc>
                  <a:txBody>
                    <a:bodyPr/>
                    <a:lstStyle/>
                    <a:p>
                      <a:r>
                        <a:rPr lang="en-IN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0407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TC_Search_003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 with an invalid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Should be able to enter a text in a search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an invalid product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on search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Products not found message should appear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803881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TC_Search_004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 if product listing is clickable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Products should be listed with a provided search criteria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Browse the product list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on first product from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tab should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66201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TC_Search_005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 the product specifications on a new tab when clicked on 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Products should be listed with a provided 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on the product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Fetch the details from new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details should be seen on the new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1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1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F587A6A-59D2-4CB7-43BA-BFDA1280D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763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96FCD9-F469-1557-D870-57E82D5A8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7475-F03B-0331-C02B-C5884796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F3FC80FB-226F-2A5F-6476-F0B0F4096D6F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WHAT IS IT?</a:t>
            </a:r>
            <a:endParaRPr lang="en-US" sz="2800" dirty="0">
              <a:solidFill>
                <a:srgbClr val="D24726"/>
              </a:solidFill>
              <a:latin typeface="Segoe UI Semibold" panose="020B0702040204020203" pitchFamily="34" charset="0"/>
              <a:ea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B6BE7-285E-DA15-9ADE-6F68B976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1" y="1442116"/>
            <a:ext cx="5312340" cy="495342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B5D6A57-7EF3-2A3F-2606-9761FAC96A25}"/>
              </a:ext>
            </a:extLst>
          </p:cNvPr>
          <p:cNvGraphicFramePr/>
          <p:nvPr/>
        </p:nvGraphicFramePr>
        <p:xfrm>
          <a:off x="834260" y="2306006"/>
          <a:ext cx="5104424" cy="40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41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C0946E-8161-8DDE-265F-29216299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82B9-2EA9-6C83-B441-9B781685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9941A49E-B106-36C2-8E85-C1840865917E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WHY?</a:t>
            </a: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ea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C99ECAF-2359-0AB2-5E10-A28F51B3901B}"/>
              </a:ext>
            </a:extLst>
          </p:cNvPr>
          <p:cNvGraphicFramePr/>
          <p:nvPr/>
        </p:nvGraphicFramePr>
        <p:xfrm>
          <a:off x="834260" y="2306006"/>
          <a:ext cx="10465450" cy="40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9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8A9A90-4384-554F-9737-69EF31564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057-0D1A-718F-1964-D912B6CA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D67D64B4-C354-E2FD-0A14-B74E6E860278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 HOW IT WORKS?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7D7AA8-1231-1019-8575-DA64B5BEFA4E}"/>
              </a:ext>
            </a:extLst>
          </p:cNvPr>
          <p:cNvSpPr txBox="1">
            <a:spLocks/>
          </p:cNvSpPr>
          <p:nvPr/>
        </p:nvSpPr>
        <p:spPr>
          <a:xfrm>
            <a:off x="834260" y="2306006"/>
            <a:ext cx="3420499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Access website using http or https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Parse the HTML document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Locate the elements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Fetch/Set the required values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Store the result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5EE3D5-31A6-F560-6E9E-1BF589C9E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906790"/>
              </p:ext>
            </p:extLst>
          </p:nvPr>
        </p:nvGraphicFramePr>
        <p:xfrm>
          <a:off x="4064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3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1EDCA2B-4F66-BD94-DD61-6078CEA6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C18A-90E8-C039-E8A8-449AD17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4F0CF28C-E48F-56F1-6ADF-CB4682305868}"/>
              </a:ext>
            </a:extLst>
          </p:cNvPr>
          <p:cNvSpPr/>
          <p:nvPr/>
        </p:nvSpPr>
        <p:spPr>
          <a:xfrm>
            <a:off x="834260" y="1394677"/>
            <a:ext cx="10462846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Applications of Web Scrapping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856992-CD63-FBB3-AD67-E3B014A0E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900946"/>
              </p:ext>
            </p:extLst>
          </p:nvPr>
        </p:nvGraphicFramePr>
        <p:xfrm>
          <a:off x="834260" y="2106099"/>
          <a:ext cx="10200432" cy="221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4C90BC-7AAE-2501-6D22-B3579695E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701356"/>
              </p:ext>
            </p:extLst>
          </p:nvPr>
        </p:nvGraphicFramePr>
        <p:xfrm>
          <a:off x="834260" y="4536278"/>
          <a:ext cx="10200432" cy="221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751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61E41-AE3A-D8E4-6B98-D9FFC8A0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7C4D2-DF91-7438-0D8C-7D791BE6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A483026C-2823-2605-B090-C6E23059F690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Project: Amazon Product Details Extractor using Selenium</a:t>
            </a:r>
            <a:endParaRPr lang="en-US" sz="2800">
              <a:solidFill>
                <a:srgbClr val="D24726"/>
              </a:solidFill>
              <a:latin typeface="Segoe UI Semibold" panose="020B0702040204020203" pitchFamily="34" charset="0"/>
              <a:ea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FB269E9-3060-4DC3-7357-8133CE02A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051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63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D9044-13DF-4A13-3860-4132A0A8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61E3927-BC73-2467-F52C-3B426CCBD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D1F-6C37-B015-F5A9-62391729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-5087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cs typeface="+mj-cs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BEF78918-4F53-A096-EECA-6A5277FF3D29}"/>
              </a:ext>
            </a:extLst>
          </p:cNvPr>
          <p:cNvSpPr/>
          <p:nvPr/>
        </p:nvSpPr>
        <p:spPr>
          <a:xfrm>
            <a:off x="324188" y="945494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Test Cases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9B4ABD-1D0C-8F66-385A-1E001F18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36802"/>
              </p:ext>
            </p:extLst>
          </p:nvPr>
        </p:nvGraphicFramePr>
        <p:xfrm>
          <a:off x="147735" y="1703514"/>
          <a:ext cx="11879424" cy="5029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1065">
                  <a:extLst>
                    <a:ext uri="{9D8B030D-6E8A-4147-A177-3AD203B41FA5}">
                      <a16:colId xmlns:a16="http://schemas.microsoft.com/office/drawing/2014/main" val="2437698098"/>
                    </a:ext>
                  </a:extLst>
                </a:gridCol>
                <a:gridCol w="3070704">
                  <a:extLst>
                    <a:ext uri="{9D8B030D-6E8A-4147-A177-3AD203B41FA5}">
                      <a16:colId xmlns:a16="http://schemas.microsoft.com/office/drawing/2014/main" val="3371000052"/>
                    </a:ext>
                  </a:extLst>
                </a:gridCol>
                <a:gridCol w="2375885">
                  <a:extLst>
                    <a:ext uri="{9D8B030D-6E8A-4147-A177-3AD203B41FA5}">
                      <a16:colId xmlns:a16="http://schemas.microsoft.com/office/drawing/2014/main" val="3395535060"/>
                    </a:ext>
                  </a:extLst>
                </a:gridCol>
                <a:gridCol w="3146905">
                  <a:extLst>
                    <a:ext uri="{9D8B030D-6E8A-4147-A177-3AD203B41FA5}">
                      <a16:colId xmlns:a16="http://schemas.microsoft.com/office/drawing/2014/main" val="4099996193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2212240781"/>
                    </a:ext>
                  </a:extLst>
                </a:gridCol>
              </a:tblGrid>
              <a:tr h="501212">
                <a:tc>
                  <a:txBody>
                    <a:bodyPr/>
                    <a:lstStyle/>
                    <a:p>
                      <a:r>
                        <a:rPr lang="en-IN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0407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r>
                        <a:rPr lang="en-IN" dirty="0"/>
                        <a:t>TC_Login_001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if user can login successfully with provided username and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has a valid Amazon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Launch the website amazon.in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username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on Login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Logged in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02960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r>
                        <a:rPr lang="en-IN" dirty="0"/>
                        <a:t>TC_Login_002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if user can login with wrong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Launch the website amazon.in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username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81317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r>
                        <a:rPr lang="en-IN" dirty="0"/>
                        <a:t>TC_Login_003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if user can login successfully with wrong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Launch the website amazon.in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username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on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Unsuccessful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0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0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CA7D2-5DE0-A135-F79C-5D0CDBF6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E50D348-E8F6-009C-9791-83DECF962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82B793D-B4CD-77EA-83AE-7BDF4B73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736BA-A439-8611-8978-16B80343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-5087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cs typeface="+mj-cs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F44CCDDD-06A7-BCAC-760A-0A1EC71C11BC}"/>
              </a:ext>
            </a:extLst>
          </p:cNvPr>
          <p:cNvSpPr/>
          <p:nvPr/>
        </p:nvSpPr>
        <p:spPr>
          <a:xfrm>
            <a:off x="324188" y="945494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Test Cases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55F18-7869-A054-31FE-E85D6012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75837"/>
              </p:ext>
            </p:extLst>
          </p:nvPr>
        </p:nvGraphicFramePr>
        <p:xfrm>
          <a:off x="147735" y="1703513"/>
          <a:ext cx="11879424" cy="490255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1065">
                  <a:extLst>
                    <a:ext uri="{9D8B030D-6E8A-4147-A177-3AD203B41FA5}">
                      <a16:colId xmlns:a16="http://schemas.microsoft.com/office/drawing/2014/main" val="2437698098"/>
                    </a:ext>
                  </a:extLst>
                </a:gridCol>
                <a:gridCol w="3070704">
                  <a:extLst>
                    <a:ext uri="{9D8B030D-6E8A-4147-A177-3AD203B41FA5}">
                      <a16:colId xmlns:a16="http://schemas.microsoft.com/office/drawing/2014/main" val="3371000052"/>
                    </a:ext>
                  </a:extLst>
                </a:gridCol>
                <a:gridCol w="2375885">
                  <a:extLst>
                    <a:ext uri="{9D8B030D-6E8A-4147-A177-3AD203B41FA5}">
                      <a16:colId xmlns:a16="http://schemas.microsoft.com/office/drawing/2014/main" val="3395535060"/>
                    </a:ext>
                  </a:extLst>
                </a:gridCol>
                <a:gridCol w="3146905">
                  <a:extLst>
                    <a:ext uri="{9D8B030D-6E8A-4147-A177-3AD203B41FA5}">
                      <a16:colId xmlns:a16="http://schemas.microsoft.com/office/drawing/2014/main" val="4099996193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2212240781"/>
                    </a:ext>
                  </a:extLst>
                </a:gridCol>
              </a:tblGrid>
              <a:tr h="700366">
                <a:tc>
                  <a:txBody>
                    <a:bodyPr/>
                    <a:lstStyle/>
                    <a:p>
                      <a:r>
                        <a:rPr lang="en-IN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0407"/>
                  </a:ext>
                </a:extLst>
              </a:tr>
              <a:tr h="1900992">
                <a:tc>
                  <a:txBody>
                    <a:bodyPr/>
                    <a:lstStyle/>
                    <a:p>
                      <a:r>
                        <a:rPr lang="en-IN" dirty="0"/>
                        <a:t>TC_HomePage_001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home page details post successful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should be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Login with valid credentials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Verify home page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 page should have default product listing, search bar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02960"/>
                  </a:ext>
                </a:extLst>
              </a:tr>
              <a:tr h="1300679">
                <a:tc>
                  <a:txBody>
                    <a:bodyPr/>
                    <a:lstStyle/>
                    <a:p>
                      <a:r>
                        <a:rPr lang="en-IN" dirty="0"/>
                        <a:t>TC_Search_001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 if search text box is allowing to enter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Login should be successful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Type the text inside a search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Should be able to type the product names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81317"/>
                  </a:ext>
                </a:extLst>
              </a:tr>
              <a:tr h="1000522">
                <a:tc>
                  <a:txBody>
                    <a:bodyPr/>
                    <a:lstStyle/>
                    <a:p>
                      <a:r>
                        <a:rPr lang="en-IN" dirty="0"/>
                        <a:t>TC_Search_002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 with a specific available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Enter a valid product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Click on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Should see the products listing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0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04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Web2C48</Template>
  <TotalTime>3204</TotalTime>
  <Words>937</Words>
  <Application>Microsoft Office PowerPoint</Application>
  <PresentationFormat>Widescreen</PresentationFormat>
  <Paragraphs>149</Paragraphs>
  <Slides>10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Theme</vt:lpstr>
      <vt:lpstr>QuickStarter Theme</vt:lpstr>
      <vt:lpstr>WEB SCRAPING APPLICATION</vt:lpstr>
      <vt:lpstr>AGENDA</vt:lpstr>
      <vt:lpstr>Web Scrapping</vt:lpstr>
      <vt:lpstr>Web Scrapping</vt:lpstr>
      <vt:lpstr>Web Scrapping</vt:lpstr>
      <vt:lpstr>Web Scrapping</vt:lpstr>
      <vt:lpstr>Web Scrapping</vt:lpstr>
      <vt:lpstr>Web Scrapping</vt:lpstr>
      <vt:lpstr>Web Scrapping</vt:lpstr>
      <vt:lpstr>Web Scrapping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Sandeep Jadhav</dc:creator>
  <cp:lastModifiedBy>Sandeep Jadhav</cp:lastModifiedBy>
  <cp:revision>62</cp:revision>
  <dcterms:created xsi:type="dcterms:W3CDTF">2024-02-17T02:38:17Z</dcterms:created>
  <dcterms:modified xsi:type="dcterms:W3CDTF">2024-02-19T11:15:54Z</dcterms:modified>
</cp:coreProperties>
</file>