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5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57" r:id="rId4"/>
    <p:sldId id="260" r:id="rId5"/>
    <p:sldId id="258" r:id="rId6"/>
    <p:sldId id="261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C563-BA21-40BB-9C55-3B558EAB0A7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D38D-55B7-4ADD-8CD6-E7CDB52CA96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C563-BA21-40BB-9C55-3B558EAB0A7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D38D-55B7-4ADD-8CD6-E7CDB52CA96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C563-BA21-40BB-9C55-3B558EAB0A7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D38D-55B7-4ADD-8CD6-E7CDB52CA96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C563-BA21-40BB-9C55-3B558EAB0A7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D38D-55B7-4ADD-8CD6-E7CDB52CA96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C563-BA21-40BB-9C55-3B558EAB0A7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D38D-55B7-4ADD-8CD6-E7CDB52CA96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C563-BA21-40BB-9C55-3B558EAB0A7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D38D-55B7-4ADD-8CD6-E7CDB52CA96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C563-BA21-40BB-9C55-3B558EAB0A77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D38D-55B7-4ADD-8CD6-E7CDB52CA96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C563-BA21-40BB-9C55-3B558EAB0A77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D38D-55B7-4ADD-8CD6-E7CDB52CA96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C563-BA21-40BB-9C55-3B558EAB0A77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D38D-55B7-4ADD-8CD6-E7CDB52CA96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C563-BA21-40BB-9C55-3B558EAB0A7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D38D-55B7-4ADD-8CD6-E7CDB52CA96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C563-BA21-40BB-9C55-3B558EAB0A7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D38D-55B7-4ADD-8CD6-E7CDB52CA96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46C563-BA21-40BB-9C55-3B558EAB0A7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82D38D-55B7-4ADD-8CD6-E7CDB52CA96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96251" y="714621"/>
            <a:ext cx="3445167" cy="3901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 Expenses Calculator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6251" y="5455664"/>
            <a:ext cx="3545060" cy="7641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Date: 11-01-2024</a:t>
            </a:r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Buildings underwater"/>
          <p:cNvPicPr>
            <a:picLocks noChangeAspect="1"/>
          </p:cNvPicPr>
          <p:nvPr/>
        </p:nvPicPr>
        <p:blipFill rotWithShape="1">
          <a:blip r:embed="rId1"/>
          <a:srcRect l="22842" r="21930"/>
          <a:stretch>
            <a:fillRect/>
          </a:stretch>
        </p:blipFill>
        <p:spPr>
          <a:xfrm>
            <a:off x="-1" y="-1"/>
            <a:ext cx="3787591" cy="6857991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199390" y="5181888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3225" y="6120881"/>
            <a:ext cx="485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/>
              <a:t>By – Rohini S Jadhav</a:t>
            </a:r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73497"/>
            <a:ext cx="378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Project Objective</a:t>
            </a:r>
            <a:endParaRPr lang="en-IN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33425" y="858520"/>
            <a:ext cx="80117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Objective of the project is to calculate the total cost of the events (Exhibition and Stage Event) provided by the user based on the applicable GST</a:t>
            </a:r>
            <a:endParaRPr lang="en-IN" sz="16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2291" y="1771506"/>
            <a:ext cx="9033859" cy="43435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3976" y="217748"/>
            <a:ext cx="5561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Key Features Used</a:t>
            </a:r>
            <a:endParaRPr lang="en-IN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0971" y="1268963"/>
            <a:ext cx="64287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Inheritance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Parameterized constructors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Access modifiers  - private, public, protected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If-else conditions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Super and this keyword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err="1"/>
              <a:t>toString</a:t>
            </a:r>
            <a:r>
              <a:rPr lang="en-IN" dirty="0"/>
              <a:t>() method override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73497"/>
            <a:ext cx="5561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Class Declaration and Initialization</a:t>
            </a:r>
            <a:endParaRPr lang="en-IN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7564" y="1835244"/>
            <a:ext cx="5426764" cy="28083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6251" y="1713946"/>
            <a:ext cx="54267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r>
              <a:rPr lang="en-IN" dirty="0"/>
              <a:t>Event Class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dirty="0"/>
              <a:t>Variables – name,  type, </a:t>
            </a:r>
            <a:r>
              <a:rPr lang="en-IN" dirty="0" err="1"/>
              <a:t>costperday</a:t>
            </a:r>
            <a:r>
              <a:rPr lang="en-IN" dirty="0"/>
              <a:t>, </a:t>
            </a:r>
            <a:r>
              <a:rPr lang="en-IN" dirty="0" err="1"/>
              <a:t>noofdays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dirty="0"/>
              <a:t>Access modifier  - protected</a:t>
            </a:r>
            <a:endParaRPr lang="en-IN" dirty="0"/>
          </a:p>
          <a:p>
            <a:endParaRPr lang="en-I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dirty="0"/>
              <a:t>Parameterized Constructor to initialize the variables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73497"/>
            <a:ext cx="5561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Class Declaration and Initialization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54000" y="3300095"/>
            <a:ext cx="5426710" cy="34131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  <a:p>
            <a:r>
              <a:rPr lang="en-IN" sz="1400" b="1" dirty="0"/>
              <a:t>Exhibition Class</a:t>
            </a:r>
            <a:endParaRPr lang="en-IN" sz="1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1400" dirty="0"/>
              <a:t>Variables – </a:t>
            </a:r>
            <a:r>
              <a:rPr lang="en-IN" sz="1400" dirty="0" err="1"/>
              <a:t>gst</a:t>
            </a:r>
            <a:r>
              <a:rPr lang="en-IN" sz="1400" dirty="0"/>
              <a:t>, </a:t>
            </a:r>
            <a:r>
              <a:rPr lang="en-IN" sz="1400" dirty="0" err="1"/>
              <a:t>noofstalls</a:t>
            </a: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1400" dirty="0"/>
              <a:t>Access modifier  - private</a:t>
            </a:r>
            <a:endParaRPr lang="en-IN" sz="1400" dirty="0"/>
          </a:p>
          <a:p>
            <a:endParaRPr lang="en-IN" sz="1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1400" dirty="0"/>
              <a:t>Parameterized Constructor to initialize the variables</a:t>
            </a:r>
            <a:endParaRPr lang="en-IN" sz="1400" dirty="0"/>
          </a:p>
          <a:p>
            <a:pPr lvl="1"/>
            <a:endParaRPr lang="en-IN" sz="1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1400" dirty="0"/>
              <a:t>Super keyword – this initializes the variables of a parent class invoking parameterized constructor of an Event class</a:t>
            </a:r>
            <a:endParaRPr lang="en-IN" sz="1400" dirty="0"/>
          </a:p>
          <a:p>
            <a:pPr lvl="1"/>
            <a:endParaRPr lang="en-IN" sz="1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1400" dirty="0"/>
              <a:t>This keyword – refers class level variable</a:t>
            </a:r>
            <a:endParaRPr lang="en-IN" sz="1400" dirty="0"/>
          </a:p>
        </p:txBody>
      </p:sp>
      <p:sp>
        <p:nvSpPr>
          <p:cNvPr id="8" name="Arrow: Up-Down 7"/>
          <p:cNvSpPr/>
          <p:nvPr/>
        </p:nvSpPr>
        <p:spPr>
          <a:xfrm>
            <a:off x="6019800" y="200025"/>
            <a:ext cx="45719" cy="642937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6523990" y="3300095"/>
            <a:ext cx="5426710" cy="34131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  <a:p>
            <a:r>
              <a:rPr lang="en-IN" sz="1400" b="1" dirty="0"/>
              <a:t>Stage Event Class</a:t>
            </a:r>
            <a:endParaRPr lang="en-IN" sz="1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1400" dirty="0"/>
              <a:t>Variables – </a:t>
            </a:r>
            <a:r>
              <a:rPr lang="en-IN" sz="1400" dirty="0" err="1"/>
              <a:t>gst</a:t>
            </a:r>
            <a:r>
              <a:rPr lang="en-IN" sz="1400" dirty="0"/>
              <a:t>, </a:t>
            </a:r>
            <a:r>
              <a:rPr lang="en-IN" sz="1400" dirty="0" err="1"/>
              <a:t>noofseats</a:t>
            </a: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1400" dirty="0"/>
              <a:t>Access modifier  - private</a:t>
            </a:r>
            <a:endParaRPr lang="en-IN" sz="1400" dirty="0"/>
          </a:p>
          <a:p>
            <a:endParaRPr lang="en-IN" sz="1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1400" dirty="0"/>
              <a:t>Parameterized Constructor to initialize the variables</a:t>
            </a:r>
            <a:endParaRPr lang="en-IN" sz="1400" dirty="0"/>
          </a:p>
          <a:p>
            <a:pPr lvl="1"/>
            <a:endParaRPr lang="en-IN" sz="1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1400" dirty="0"/>
              <a:t>Super keyword - this initializes the variables of a parent class invoking parameterized constructor of an Event class</a:t>
            </a:r>
            <a:endParaRPr lang="en-IN" sz="1400" dirty="0"/>
          </a:p>
          <a:p>
            <a:pPr lvl="1"/>
            <a:endParaRPr lang="en-IN" sz="1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1400" dirty="0"/>
              <a:t>This keyword -  refers class level variable</a:t>
            </a:r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07132" y="935632"/>
            <a:ext cx="53200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Exhibition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Event {</a:t>
            </a: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gst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5;</a:t>
            </a: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noOfStalls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Exhibition(String 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String 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Double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costPerDay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noOfDays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noOfStalls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super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costPerDay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noOfDays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2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noOfStalls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noOfStalls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64785" y="843299"/>
            <a:ext cx="53200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StageEvent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Event {</a:t>
            </a: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final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i="1" u="sng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CostPerDay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0;</a:t>
            </a: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gst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15;</a:t>
            </a: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noOfSeats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StageEvent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 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String 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Double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costPerDay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noOfDays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noOfSeats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super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costPerDay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noOfDays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2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noOfSeats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noOfSeats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Execution Flow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Main Class</a:t>
            </a:r>
            <a:endParaRPr lang="en-US" sz="20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Accept event name, type, no of days and cost per day from a user by using Scanner class.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Apply condition on a type variable</a:t>
            </a:r>
            <a:endParaRPr lang="en-US" sz="2000" dirty="0"/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1 -&gt; Exhibition</a:t>
            </a:r>
            <a:endParaRPr lang="en-US" sz="2000" dirty="0"/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2 -&gt; Stage Event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Exhibition -&gt; </a:t>
            </a:r>
            <a:endParaRPr lang="en-US" sz="2000" dirty="0"/>
          </a:p>
          <a:p>
            <a:pPr marL="571500" lvl="1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	ask user to enter no of stalls</a:t>
            </a:r>
            <a:endParaRPr lang="en-US" sz="2000" dirty="0"/>
          </a:p>
          <a:p>
            <a:pPr marL="571500" lvl="1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event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Exhibition(</a:t>
            </a:r>
            <a:r>
              <a:rPr lang="en-US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	</a:t>
            </a:r>
            <a:r>
              <a:rPr lang="en-US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"Exhibition"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costPerday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noOfDays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	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noOfStalls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Stage Event -&gt;</a:t>
            </a:r>
            <a:endParaRPr lang="en-US" sz="2000" dirty="0"/>
          </a:p>
          <a:p>
            <a:pPr marL="571500" lvl="1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	ask user to enter no of seats</a:t>
            </a:r>
            <a:endParaRPr lang="en-US" sz="2000" dirty="0"/>
          </a:p>
          <a:p>
            <a:pPr marL="571500" lvl="1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	</a:t>
            </a:r>
            <a:r>
              <a:rPr lang="en-US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event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StageEvent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StageEvent</a:t>
            </a:r>
            <a:r>
              <a:rPr lang="en-US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costPerday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noOfDays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NoOfSeats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571500" lvl="1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590662" y="426783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40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Graphic 7" descr="Handshak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/>
          <p:cNvGrpSpPr>
            <a:grpSpLocks noGrp="1" noRot="1" noChangeAspect="1" noMove="1" noResize="1" noUngrp="1"/>
          </p:cNvGrpSpPr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8" name="Freeform: Shape 27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0</TotalTime>
  <Words>2140</Words>
  <Application>WPS Presentation</Application>
  <PresentationFormat>Widescreen</PresentationFormat>
  <Paragraphs>104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Courier New</vt:lpstr>
      <vt:lpstr>Aptos Display</vt:lpstr>
      <vt:lpstr>Segoe Print</vt:lpstr>
      <vt:lpstr>Aptos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Jadhav</dc:creator>
  <cp:lastModifiedBy>Rohini Chavan</cp:lastModifiedBy>
  <cp:revision>38</cp:revision>
  <dcterms:created xsi:type="dcterms:W3CDTF">2024-01-10T13:10:00Z</dcterms:created>
  <dcterms:modified xsi:type="dcterms:W3CDTF">2024-01-11T10:58:22Z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681A0F5ABD364A1082C1C281FF397CD2_12</vt:lpwstr>
  </property>
  <property fmtid="{D5CDD505-2E9C-101B-9397-08002B2CF9AE}" pid="3" name="KSOProductBuildVer">
    <vt:lpwstr>1033-12.2.0.13359</vt:lpwstr>
  </property>
</Properties>
</file>