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6" r:id="rId7"/>
    <p:sldId id="260" r:id="rId8"/>
    <p:sldId id="261" r:id="rId9"/>
    <p:sldId id="267"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endParaRPr lang="en-US" smtClean="0"/>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3"/>
          <p:cNvSpPr>
            <a:spLocks noGrp="1"/>
          </p:cNvSpPr>
          <p:nvPr>
            <p:ph type="dt" sz="half" idx="10"/>
          </p:nvPr>
        </p:nvSpPr>
        <p:spPr/>
        <p:txBody>
          <a:bodyPr/>
          <a:lstStyle/>
          <a:p>
            <a:fld id="{52647F38-B617-4D2F-AE0A-013F0C4D2C5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7"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5.png"/><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2150773"/>
            <a:ext cx="6815669" cy="798489"/>
          </a:xfrm>
        </p:spPr>
        <p:txBody>
          <a:bodyPr>
            <a:normAutofit fontScale="90000"/>
          </a:bodyPr>
          <a:lstStyle/>
          <a:p>
            <a:r>
              <a:rPr lang="en-US" dirty="0" smtClean="0"/>
              <a:t>G8 Cars Online</a:t>
            </a:r>
            <a:endParaRPr lang="en-US" dirty="0"/>
          </a:p>
        </p:txBody>
      </p:sp>
      <p:sp>
        <p:nvSpPr>
          <p:cNvPr id="3" name="Subtitle 2"/>
          <p:cNvSpPr>
            <a:spLocks noGrp="1"/>
          </p:cNvSpPr>
          <p:nvPr>
            <p:ph type="subTitle" idx="1"/>
          </p:nvPr>
        </p:nvSpPr>
        <p:spPr>
          <a:xfrm>
            <a:off x="1155065" y="3873500"/>
            <a:ext cx="8825865" cy="2632075"/>
          </a:xfrm>
        </p:spPr>
        <p:txBody>
          <a:bodyPr>
            <a:noAutofit/>
          </a:bodyPr>
          <a:lstStyle/>
          <a:p>
            <a:r>
              <a:rPr lang="en-US" sz="1400" dirty="0">
                <a:solidFill>
                  <a:schemeClr val="tx1"/>
                </a:solidFill>
                <a:latin typeface="Calibri" panose="020F0502020204030204" pitchFamily="34" charset="0"/>
                <a:cs typeface="Calibri" panose="020F0502020204030204" pitchFamily="34" charset="0"/>
              </a:rPr>
              <a:t>Design and Developed </a:t>
            </a:r>
            <a:r>
              <a:rPr lang="en-US" sz="1400" dirty="0" smtClean="0">
                <a:solidFill>
                  <a:schemeClr val="tx1"/>
                </a:solidFill>
                <a:latin typeface="Calibri" panose="020F0502020204030204" pitchFamily="34" charset="0"/>
                <a:cs typeface="Calibri" panose="020F0502020204030204" pitchFamily="34" charset="0"/>
              </a:rPr>
              <a:t>by,</a:t>
            </a:r>
            <a:endParaRPr lang="en-US" sz="1400" dirty="0" smtClean="0">
              <a:solidFill>
                <a:schemeClr val="tx1"/>
              </a:solidFill>
              <a:latin typeface="Calibri" panose="020F0502020204030204" pitchFamily="34" charset="0"/>
              <a:cs typeface="Calibri" panose="020F0502020204030204" pitchFamily="34" charset="0"/>
            </a:endParaRPr>
          </a:p>
          <a:p>
            <a:endParaRPr lang="en-US" sz="1400" dirty="0" smtClean="0">
              <a:latin typeface="Calibri" panose="020F0502020204030204" pitchFamily="34" charset="0"/>
              <a:cs typeface="Calibri" panose="020F0502020204030204" pitchFamily="34" charset="0"/>
            </a:endParaRPr>
          </a:p>
          <a:p>
            <a:r>
              <a:rPr lang="en-US" sz="1400" dirty="0" err="1" smtClean="0">
                <a:latin typeface="Calibri" panose="020F0502020204030204" pitchFamily="34" charset="0"/>
                <a:cs typeface="Calibri" panose="020F0502020204030204" pitchFamily="34" charset="0"/>
              </a:rPr>
              <a:t>Kashish</a:t>
            </a:r>
            <a:r>
              <a:rPr lang="en-US" sz="1400" dirty="0" smtClean="0">
                <a:latin typeface="Calibri" panose="020F0502020204030204" pitchFamily="34" charset="0"/>
                <a:cs typeface="Calibri" panose="020F0502020204030204" pitchFamily="34" charset="0"/>
              </a:rPr>
              <a:t> </a:t>
            </a:r>
            <a:r>
              <a:rPr lang="en-US" sz="1400" dirty="0" err="1" smtClean="0">
                <a:latin typeface="Calibri" panose="020F0502020204030204" pitchFamily="34" charset="0"/>
                <a:cs typeface="Calibri" panose="020F0502020204030204" pitchFamily="34" charset="0"/>
              </a:rPr>
              <a:t>Bhanushali      16</a:t>
            </a:r>
            <a:endParaRPr lang="en-US" sz="1400" dirty="0" err="1" smtClean="0">
              <a:latin typeface="Calibri" panose="020F0502020204030204" pitchFamily="34" charset="0"/>
              <a:cs typeface="Calibri" panose="020F0502020204030204" pitchFamily="34" charset="0"/>
            </a:endParaRPr>
          </a:p>
          <a:p>
            <a:r>
              <a:rPr lang="en-US" sz="1400" dirty="0" err="1" smtClean="0">
                <a:latin typeface="Calibri" panose="020F0502020204030204" pitchFamily="34" charset="0"/>
                <a:cs typeface="Calibri" panose="020F0502020204030204" pitchFamily="34" charset="0"/>
              </a:rPr>
              <a:t>Bindiya Chaudhari         30</a:t>
            </a:r>
            <a:endParaRPr lang="en-US" sz="1400" dirty="0" err="1" smtClean="0">
              <a:latin typeface="Calibri" panose="020F0502020204030204" pitchFamily="34" charset="0"/>
              <a:cs typeface="Calibri" panose="020F0502020204030204" pitchFamily="34" charset="0"/>
            </a:endParaRPr>
          </a:p>
          <a:p>
            <a:r>
              <a:rPr lang="en-US" sz="1400" dirty="0" err="1" smtClean="0">
                <a:latin typeface="Calibri" panose="020F0502020204030204" pitchFamily="34" charset="0"/>
                <a:cs typeface="Calibri" panose="020F0502020204030204" pitchFamily="34" charset="0"/>
              </a:rPr>
              <a:t>Riddhi Chirmade             46</a:t>
            </a:r>
            <a:endParaRPr lang="en-US" sz="1400" dirty="0" err="1" smtClean="0">
              <a:latin typeface="Calibri" panose="020F0502020204030204" pitchFamily="34" charset="0"/>
              <a:cs typeface="Calibri" panose="020F0502020204030204" pitchFamily="34" charset="0"/>
            </a:endParaRPr>
          </a:p>
          <a:p>
            <a:r>
              <a:rPr lang="en-US" sz="1400" dirty="0" err="1" smtClean="0">
                <a:latin typeface="Calibri" panose="020F0502020204030204" pitchFamily="34" charset="0"/>
                <a:cs typeface="Calibri" panose="020F0502020204030204" pitchFamily="34" charset="0"/>
              </a:rPr>
              <a:t>rohini narjhede             104</a:t>
            </a:r>
            <a:endParaRPr lang="en-US" sz="1400" dirty="0" err="1" smtClean="0">
              <a:latin typeface="Calibri" panose="020F0502020204030204" pitchFamily="34" charset="0"/>
              <a:cs typeface="Calibri" panose="020F0502020204030204" pitchFamily="34" charset="0"/>
            </a:endParaRPr>
          </a:p>
          <a:p>
            <a:r>
              <a:rPr lang="en-US" altLang="en-IN" sz="1400" dirty="0">
                <a:latin typeface="Calibri" panose="020F0502020204030204" pitchFamily="34" charset="0"/>
                <a:cs typeface="Calibri" panose="020F0502020204030204" pitchFamily="34" charset="0"/>
              </a:rPr>
              <a:t>Preeti Pardeshi                117</a:t>
            </a:r>
            <a:endParaRPr lang="en-US" altLang="en-IN" sz="1400" dirty="0">
              <a:latin typeface="Calibri" panose="020F0502020204030204" pitchFamily="34" charset="0"/>
              <a:cs typeface="Calibri" panose="020F0502020204030204" pitchFamily="34" charset="0"/>
            </a:endParaRPr>
          </a:p>
          <a:p>
            <a:r>
              <a:rPr lang="en-US" altLang="en-IN" sz="1400" dirty="0">
                <a:latin typeface="Calibri" panose="020F0502020204030204" pitchFamily="34" charset="0"/>
                <a:cs typeface="Calibri" panose="020F0502020204030204" pitchFamily="34" charset="0"/>
              </a:rPr>
              <a:t>Ganesh Saini                     163</a:t>
            </a:r>
            <a:endParaRPr lang="en-IN"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a:t>Introduction to Project</a:t>
            </a:r>
            <a:endParaRPr lang="en-US" dirty="0"/>
          </a:p>
          <a:p>
            <a:pPr>
              <a:buFont typeface="Wingdings" panose="05000000000000000000" pitchFamily="2" charset="2"/>
              <a:buChar char="q"/>
            </a:pPr>
            <a:r>
              <a:rPr lang="en-US" dirty="0" smtClean="0"/>
              <a:t>Need of the project</a:t>
            </a:r>
            <a:endParaRPr lang="en-US" dirty="0" smtClean="0"/>
          </a:p>
          <a:p>
            <a:pPr>
              <a:buFont typeface="Wingdings" panose="05000000000000000000" pitchFamily="2" charset="2"/>
              <a:buChar char="q"/>
            </a:pPr>
            <a:r>
              <a:rPr lang="en-US" dirty="0" smtClean="0"/>
              <a:t>Software &amp; Hardware Requirements</a:t>
            </a:r>
            <a:endParaRPr lang="en-US" dirty="0"/>
          </a:p>
          <a:p>
            <a:pPr>
              <a:buFont typeface="Wingdings" panose="05000000000000000000" pitchFamily="2" charset="2"/>
              <a:buChar char="q"/>
            </a:pPr>
            <a:r>
              <a:rPr lang="en-US" dirty="0" smtClean="0"/>
              <a:t>ER Diagram</a:t>
            </a:r>
            <a:endParaRPr lang="en-US" dirty="0"/>
          </a:p>
          <a:p>
            <a:pPr>
              <a:buFont typeface="Wingdings" panose="05000000000000000000" pitchFamily="2" charset="2"/>
              <a:buChar char="q"/>
            </a:pPr>
            <a:r>
              <a:rPr lang="en-US" dirty="0" smtClean="0"/>
              <a:t>DFD 0 Level Diagram</a:t>
            </a:r>
            <a:endParaRPr lang="en-US" dirty="0"/>
          </a:p>
          <a:p>
            <a:pPr>
              <a:buFont typeface="Wingdings" panose="05000000000000000000" pitchFamily="2" charset="2"/>
              <a:buChar char="q"/>
            </a:pPr>
            <a:r>
              <a:rPr lang="en-US" dirty="0"/>
              <a:t>DFD </a:t>
            </a:r>
            <a:r>
              <a:rPr lang="en-US" dirty="0" smtClean="0"/>
              <a:t>1st </a:t>
            </a:r>
            <a:r>
              <a:rPr lang="en-US" dirty="0"/>
              <a:t>Level </a:t>
            </a:r>
            <a:r>
              <a:rPr lang="en-US" dirty="0" smtClean="0"/>
              <a:t>Diagram</a:t>
            </a:r>
            <a:endParaRPr lang="en-US" dirty="0"/>
          </a:p>
          <a:p>
            <a:pPr>
              <a:buFont typeface="Wingdings" panose="05000000000000000000" pitchFamily="2" charset="2"/>
              <a:buChar char="q"/>
            </a:pPr>
            <a:r>
              <a:rPr lang="en-US" dirty="0" err="1"/>
              <a:t>SnapShots</a:t>
            </a:r>
            <a:endParaRPr lang="en-US" dirty="0"/>
          </a:p>
          <a:p>
            <a:pPr>
              <a:buFont typeface="Wingdings" panose="05000000000000000000" pitchFamily="2" charset="2"/>
              <a:buChar char="q"/>
            </a:pPr>
            <a:r>
              <a:rPr lang="en-US" dirty="0" smtClean="0"/>
              <a:t>Conclusion</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Project</a:t>
            </a:r>
            <a:endParaRPr lang="en-US" dirty="0"/>
          </a:p>
        </p:txBody>
      </p:sp>
      <p:sp>
        <p:nvSpPr>
          <p:cNvPr id="3" name="Content Placeholder 2"/>
          <p:cNvSpPr>
            <a:spLocks noGrp="1"/>
          </p:cNvSpPr>
          <p:nvPr>
            <p:ph idx="1"/>
          </p:nvPr>
        </p:nvSpPr>
        <p:spPr/>
        <p:txBody>
          <a:bodyPr>
            <a:normAutofit/>
          </a:bodyPr>
          <a:lstStyle/>
          <a:p>
            <a:r>
              <a:rPr lang="en-US" dirty="0"/>
              <a:t>The title of the project is </a:t>
            </a:r>
            <a:r>
              <a:rPr lang="en-US" dirty="0" smtClean="0"/>
              <a:t>“G8 Cars Online”. </a:t>
            </a:r>
            <a:r>
              <a:rPr lang="en-US" dirty="0"/>
              <a:t>It is an online system through which clients can view available cars, signup, login, view profile and book car. They even do not need to drive themselves driver is available with car. Prices are very less with all comfort</a:t>
            </a:r>
            <a:r>
              <a:rPr lang="en-US" dirty="0" smtClean="0"/>
              <a:t>.</a:t>
            </a:r>
            <a:endParaRPr lang="en-US" dirty="0" smtClean="0"/>
          </a:p>
          <a:p>
            <a:r>
              <a:rPr lang="en-US" dirty="0" smtClean="0"/>
              <a:t>This </a:t>
            </a:r>
            <a:r>
              <a:rPr lang="en-US" dirty="0"/>
              <a:t>application Online Car Rental System require a temporary vehicle, for example those who do not own their own car, or owners of damaged or destroyed vehicles who are awaiting repair or insurance compensation or travelers who are out of town.</a:t>
            </a:r>
            <a:endParaRPr lang="en-US" dirty="0"/>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820910"/>
          </a:xfrm>
        </p:spPr>
        <p:txBody>
          <a:bodyPr/>
          <a:lstStyle/>
          <a:p>
            <a:r>
              <a:rPr lang="en-US" dirty="0" smtClean="0"/>
              <a:t>Need of the project</a:t>
            </a:r>
            <a:endParaRPr lang="en-US" dirty="0"/>
          </a:p>
        </p:txBody>
      </p:sp>
      <p:sp>
        <p:nvSpPr>
          <p:cNvPr id="3" name="Content Placeholder 2"/>
          <p:cNvSpPr>
            <a:spLocks noGrp="1"/>
          </p:cNvSpPr>
          <p:nvPr>
            <p:ph idx="1"/>
          </p:nvPr>
        </p:nvSpPr>
        <p:spPr>
          <a:xfrm>
            <a:off x="1295402" y="2421228"/>
            <a:ext cx="9601196" cy="3583428"/>
          </a:xfrm>
        </p:spPr>
        <p:txBody>
          <a:bodyPr>
            <a:normAutofit/>
          </a:bodyPr>
          <a:lstStyle/>
          <a:p>
            <a:r>
              <a:rPr lang="en-US" dirty="0"/>
              <a:t>The new system is totally computerized system.</a:t>
            </a:r>
            <a:endParaRPr lang="en-IN" dirty="0"/>
          </a:p>
          <a:p>
            <a:pPr marL="457200" indent="-457200">
              <a:buFont typeface="+mj-lt"/>
              <a:buAutoNum type="arabicPeriod"/>
            </a:pPr>
            <a:r>
              <a:rPr lang="en-US" dirty="0"/>
              <a:t>	Anew system provides features like time efficiency to show car details, user</a:t>
            </a:r>
            <a:endParaRPr lang="en-IN" dirty="0"/>
          </a:p>
          <a:p>
            <a:pPr marL="457200" indent="-457200">
              <a:buFont typeface="+mj-lt"/>
              <a:buAutoNum type="arabicPeriod"/>
            </a:pPr>
            <a:r>
              <a:rPr lang="en-US" dirty="0"/>
              <a:t>profiles and whatever the customer will give the feedback to the admin.</a:t>
            </a:r>
            <a:endParaRPr lang="en-IN" dirty="0"/>
          </a:p>
          <a:p>
            <a:pPr marL="457200" indent="-457200">
              <a:buFont typeface="+mj-lt"/>
              <a:buAutoNum type="arabicPeriod"/>
            </a:pPr>
            <a:r>
              <a:rPr lang="en-US" dirty="0" smtClean="0"/>
              <a:t>This </a:t>
            </a:r>
            <a:r>
              <a:rPr lang="en-US" dirty="0"/>
              <a:t>system provides tourism and travelling facilities.</a:t>
            </a:r>
            <a:endParaRPr lang="en-IN" dirty="0"/>
          </a:p>
          <a:p>
            <a:pPr marL="457200" indent="-457200">
              <a:buFont typeface="+mj-lt"/>
              <a:buAutoNum type="arabicPeriod"/>
            </a:pPr>
            <a:r>
              <a:rPr lang="en-US" dirty="0" smtClean="0"/>
              <a:t>An </a:t>
            </a:r>
            <a:r>
              <a:rPr lang="en-US" dirty="0"/>
              <a:t>inquiry is easily done by user in the system.</a:t>
            </a:r>
            <a:endParaRPr lang="en-IN" dirty="0"/>
          </a:p>
          <a:p>
            <a:pPr marL="457200" indent="-457200">
              <a:buFont typeface="+mj-lt"/>
              <a:buAutoNum type="arabicPeriod"/>
            </a:pPr>
            <a:r>
              <a:rPr lang="en-US" dirty="0" smtClean="0"/>
              <a:t>It </a:t>
            </a:r>
            <a:r>
              <a:rPr lang="en-US" dirty="0"/>
              <a:t>is the most software application for managing online car rental business.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&amp; Hardware Requirements</a:t>
            </a:r>
            <a:endParaRPr lang="en-US" dirty="0"/>
          </a:p>
        </p:txBody>
      </p:sp>
      <p:sp>
        <p:nvSpPr>
          <p:cNvPr id="3" name="Content Placeholder 2"/>
          <p:cNvSpPr>
            <a:spLocks noGrp="1"/>
          </p:cNvSpPr>
          <p:nvPr>
            <p:ph idx="1"/>
          </p:nvPr>
        </p:nvSpPr>
        <p:spPr>
          <a:xfrm>
            <a:off x="1295401" y="2556931"/>
            <a:ext cx="9601196" cy="3534775"/>
          </a:xfrm>
        </p:spPr>
        <p:txBody>
          <a:bodyPr>
            <a:normAutofit/>
          </a:bodyPr>
          <a:lstStyle/>
          <a:p>
            <a:pPr lvl="0" fontAlgn="base"/>
            <a:r>
              <a:rPr lang="en-US" sz="2000" u="sng" dirty="0"/>
              <a:t>Software </a:t>
            </a:r>
            <a:r>
              <a:rPr lang="en-US" sz="2000" u="sng" dirty="0" smtClean="0"/>
              <a:t>Requirement:</a:t>
            </a:r>
            <a:endParaRPr lang="en-US" sz="2000" dirty="0"/>
          </a:p>
          <a:p>
            <a:pPr marL="457200" lvl="0" indent="-457200" fontAlgn="base">
              <a:buFont typeface="+mj-lt"/>
              <a:buAutoNum type="arabicPeriod"/>
            </a:pPr>
            <a:r>
              <a:rPr lang="en-US" sz="2000" dirty="0" err="1" smtClean="0"/>
              <a:t>Wamp</a:t>
            </a:r>
            <a:r>
              <a:rPr lang="en-US" sz="2000" dirty="0" smtClean="0"/>
              <a:t> ,</a:t>
            </a:r>
            <a:r>
              <a:rPr lang="en-US" sz="2000" dirty="0"/>
              <a:t> Windows Vista, Win 7</a:t>
            </a:r>
            <a:endParaRPr lang="en-IN" sz="2000" dirty="0"/>
          </a:p>
          <a:p>
            <a:pPr marL="457200" indent="-457200">
              <a:buFont typeface="+mj-lt"/>
              <a:buAutoNum type="arabicPeriod"/>
            </a:pPr>
            <a:r>
              <a:rPr lang="en-US" sz="2000" dirty="0" smtClean="0"/>
              <a:t> </a:t>
            </a:r>
            <a:r>
              <a:rPr lang="en-US" sz="2000" dirty="0"/>
              <a:t>Server 2.5 or above</a:t>
            </a:r>
            <a:r>
              <a:rPr lang="en-US" sz="2000" dirty="0" smtClean="0"/>
              <a:t>.</a:t>
            </a:r>
            <a:endParaRPr lang="en-IN" sz="2000" dirty="0"/>
          </a:p>
          <a:p>
            <a:pPr marL="457200" indent="-457200">
              <a:buFont typeface="+mj-lt"/>
              <a:buAutoNum type="arabicPeriod"/>
            </a:pPr>
            <a:r>
              <a:rPr lang="en-US" sz="2000" dirty="0" smtClean="0"/>
              <a:t> My </a:t>
            </a:r>
            <a:r>
              <a:rPr lang="en-US" sz="2000" dirty="0"/>
              <a:t>SQL Server.</a:t>
            </a:r>
            <a:endParaRPr lang="en-IN" sz="2000" dirty="0"/>
          </a:p>
          <a:p>
            <a:pPr lvl="0" fontAlgn="base"/>
            <a:r>
              <a:rPr lang="en-US" sz="2000" u="sng" dirty="0" smtClean="0"/>
              <a:t>Hardware </a:t>
            </a:r>
            <a:r>
              <a:rPr lang="en-US" sz="2000" u="sng" dirty="0"/>
              <a:t>Requirement:</a:t>
            </a:r>
            <a:r>
              <a:rPr lang="en-US" sz="2000" dirty="0"/>
              <a:t> </a:t>
            </a:r>
            <a:endParaRPr lang="en-US" sz="2000" dirty="0"/>
          </a:p>
          <a:p>
            <a:pPr marL="457200" indent="-457200">
              <a:buFont typeface="+mj-lt"/>
              <a:buAutoNum type="arabicPeriod"/>
            </a:pPr>
            <a:r>
              <a:rPr lang="en-US" sz="2000" dirty="0"/>
              <a:t>Processor – 2.5 GHZ</a:t>
            </a:r>
            <a:endParaRPr lang="en-IN" sz="2000" dirty="0"/>
          </a:p>
          <a:p>
            <a:pPr marL="457200" indent="-457200">
              <a:buFont typeface="+mj-lt"/>
              <a:buAutoNum type="arabicPeriod"/>
            </a:pPr>
            <a:r>
              <a:rPr lang="en-US" sz="2000" dirty="0"/>
              <a:t>Ram – 2 GB MB.</a:t>
            </a:r>
            <a:endParaRPr lang="en-IN" sz="2000" dirty="0"/>
          </a:p>
          <a:p>
            <a:pPr marL="457200" indent="-457200">
              <a:buFont typeface="+mj-lt"/>
              <a:buAutoNum type="arabicPeriod"/>
            </a:pPr>
            <a:r>
              <a:rPr lang="en-US" sz="2000" dirty="0"/>
              <a:t>Hard Disk-50 GB</a:t>
            </a:r>
            <a:endParaRPr lang="en-IN" sz="2000"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pic>
        <p:nvPicPr>
          <p:cNvPr id="7" name="image14.png"/>
          <p:cNvPicPr>
            <a:picLocks noGrp="1"/>
          </p:cNvPicPr>
          <p:nvPr>
            <p:ph idx="1"/>
          </p:nvPr>
        </p:nvPicPr>
        <p:blipFill>
          <a:blip r:embed="rId1"/>
          <a:stretch>
            <a:fillRect/>
          </a:stretch>
        </p:blipFill>
        <p:spPr>
          <a:xfrm>
            <a:off x="2890778" y="2052638"/>
            <a:ext cx="5372220" cy="419576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 0 Level</a:t>
            </a:r>
            <a:endParaRPr lang="en-US" dirty="0"/>
          </a:p>
        </p:txBody>
      </p:sp>
      <p:pic>
        <p:nvPicPr>
          <p:cNvPr id="4" name="Content Placeholder 3"/>
          <p:cNvPicPr>
            <a:picLocks noGrp="1" noChangeAspect="1"/>
          </p:cNvPicPr>
          <p:nvPr>
            <p:ph idx="1"/>
          </p:nvPr>
        </p:nvPicPr>
        <p:blipFill rotWithShape="1">
          <a:blip r:embed="rId1"/>
          <a:srcRect l="26970" t="33179" r="25502" b="20122"/>
          <a:stretch>
            <a:fillRect/>
          </a:stretch>
        </p:blipFill>
        <p:spPr>
          <a:xfrm>
            <a:off x="3155324" y="2395470"/>
            <a:ext cx="6284890" cy="328411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859547"/>
          </a:xfrm>
        </p:spPr>
        <p:txBody>
          <a:bodyPr/>
          <a:lstStyle/>
          <a:p>
            <a:r>
              <a:rPr lang="en-IN" dirty="0" smtClean="0"/>
              <a:t>Snap Shots</a:t>
            </a:r>
            <a:endParaRPr lang="en-IN" dirty="0"/>
          </a:p>
        </p:txBody>
      </p:sp>
      <p:pic>
        <p:nvPicPr>
          <p:cNvPr id="4" name="Content Placeholder 3"/>
          <p:cNvPicPr>
            <a:picLocks noGrp="1" noChangeAspect="1"/>
          </p:cNvPicPr>
          <p:nvPr>
            <p:ph idx="1"/>
          </p:nvPr>
        </p:nvPicPr>
        <p:blipFill>
          <a:blip r:embed="rId1"/>
          <a:stretch>
            <a:fillRect/>
          </a:stretch>
        </p:blipFill>
        <p:spPr>
          <a:xfrm>
            <a:off x="783065" y="2600903"/>
            <a:ext cx="2696849" cy="1231404"/>
          </a:xfrm>
          <a:prstGeom prst="rect">
            <a:avLst/>
          </a:prstGeom>
        </p:spPr>
      </p:pic>
      <p:pic>
        <p:nvPicPr>
          <p:cNvPr id="5" name="Picture 4"/>
          <p:cNvPicPr>
            <a:picLocks noChangeAspect="1"/>
          </p:cNvPicPr>
          <p:nvPr/>
        </p:nvPicPr>
        <p:blipFill>
          <a:blip r:embed="rId2"/>
          <a:stretch>
            <a:fillRect/>
          </a:stretch>
        </p:blipFill>
        <p:spPr>
          <a:xfrm>
            <a:off x="3684231" y="2737602"/>
            <a:ext cx="2207453" cy="1094705"/>
          </a:xfrm>
          <a:prstGeom prst="rect">
            <a:avLst/>
          </a:prstGeom>
        </p:spPr>
      </p:pic>
      <p:pic>
        <p:nvPicPr>
          <p:cNvPr id="6" name="Picture 5"/>
          <p:cNvPicPr>
            <a:picLocks noChangeAspect="1"/>
          </p:cNvPicPr>
          <p:nvPr/>
        </p:nvPicPr>
        <p:blipFill>
          <a:blip r:embed="rId3"/>
          <a:stretch>
            <a:fillRect/>
          </a:stretch>
        </p:blipFill>
        <p:spPr>
          <a:xfrm>
            <a:off x="6173710" y="2737602"/>
            <a:ext cx="2310485" cy="1094705"/>
          </a:xfrm>
          <a:prstGeom prst="rect">
            <a:avLst/>
          </a:prstGeom>
        </p:spPr>
      </p:pic>
      <p:pic>
        <p:nvPicPr>
          <p:cNvPr id="7" name="Picture 6"/>
          <p:cNvPicPr>
            <a:picLocks noChangeAspect="1"/>
          </p:cNvPicPr>
          <p:nvPr/>
        </p:nvPicPr>
        <p:blipFill>
          <a:blip r:embed="rId4"/>
          <a:stretch>
            <a:fillRect/>
          </a:stretch>
        </p:blipFill>
        <p:spPr>
          <a:xfrm>
            <a:off x="8662316" y="2756707"/>
            <a:ext cx="2485622" cy="1075600"/>
          </a:xfrm>
          <a:prstGeom prst="rect">
            <a:avLst/>
          </a:prstGeom>
        </p:spPr>
      </p:pic>
      <p:pic>
        <p:nvPicPr>
          <p:cNvPr id="8" name="Picture 7"/>
          <p:cNvPicPr>
            <a:picLocks noChangeAspect="1"/>
          </p:cNvPicPr>
          <p:nvPr/>
        </p:nvPicPr>
        <p:blipFill>
          <a:blip r:embed="rId5"/>
          <a:stretch>
            <a:fillRect/>
          </a:stretch>
        </p:blipFill>
        <p:spPr>
          <a:xfrm>
            <a:off x="783066" y="4591532"/>
            <a:ext cx="2696849" cy="1139567"/>
          </a:xfrm>
          <a:prstGeom prst="rect">
            <a:avLst/>
          </a:prstGeom>
        </p:spPr>
      </p:pic>
      <p:pic>
        <p:nvPicPr>
          <p:cNvPr id="9" name="Picture 8"/>
          <p:cNvPicPr>
            <a:picLocks noChangeAspect="1"/>
          </p:cNvPicPr>
          <p:nvPr/>
        </p:nvPicPr>
        <p:blipFill>
          <a:blip r:embed="rId6"/>
          <a:stretch>
            <a:fillRect/>
          </a:stretch>
        </p:blipFill>
        <p:spPr>
          <a:xfrm>
            <a:off x="3684231" y="4591531"/>
            <a:ext cx="2207453" cy="1139567"/>
          </a:xfrm>
          <a:prstGeom prst="rect">
            <a:avLst/>
          </a:prstGeom>
        </p:spPr>
      </p:pic>
      <p:pic>
        <p:nvPicPr>
          <p:cNvPr id="10" name="Picture 9"/>
          <p:cNvPicPr>
            <a:picLocks noChangeAspect="1"/>
          </p:cNvPicPr>
          <p:nvPr/>
        </p:nvPicPr>
        <p:blipFill>
          <a:blip r:embed="rId7"/>
          <a:stretch>
            <a:fillRect/>
          </a:stretch>
        </p:blipFill>
        <p:spPr>
          <a:xfrm>
            <a:off x="6173709" y="4591531"/>
            <a:ext cx="2310485" cy="1025495"/>
          </a:xfrm>
          <a:prstGeom prst="rect">
            <a:avLst/>
          </a:prstGeom>
        </p:spPr>
      </p:pic>
      <p:pic>
        <p:nvPicPr>
          <p:cNvPr id="11" name="Picture 10"/>
          <p:cNvPicPr>
            <a:picLocks noChangeAspect="1"/>
          </p:cNvPicPr>
          <p:nvPr/>
        </p:nvPicPr>
        <p:blipFill>
          <a:blip r:embed="rId8"/>
          <a:stretch>
            <a:fillRect/>
          </a:stretch>
        </p:blipFill>
        <p:spPr>
          <a:xfrm>
            <a:off x="8766219" y="4591531"/>
            <a:ext cx="2381719" cy="10254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In car rental business has emerged with a new goodies compared to the past experience where every activity concerning car rental business is limited to a physical location only even through the physical location has not been totally eradicated.</a:t>
            </a:r>
            <a:endParaRPr lang="en-IN"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1771</Words>
  <Application>WPS Presentation</Application>
  <PresentationFormat>Widescreen</PresentationFormat>
  <Paragraphs>63</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SimSun</vt:lpstr>
      <vt:lpstr>Wingdings</vt:lpstr>
      <vt:lpstr>Wingdings 3</vt:lpstr>
      <vt:lpstr>Arial</vt:lpstr>
      <vt:lpstr>Calibri</vt:lpstr>
      <vt:lpstr>Century Gothic</vt:lpstr>
      <vt:lpstr>Microsoft YaHei</vt:lpstr>
      <vt:lpstr>Arial Unicode MS</vt:lpstr>
      <vt:lpstr>Ion</vt:lpstr>
      <vt:lpstr>G8 Cars Online</vt:lpstr>
      <vt:lpstr>Agenda</vt:lpstr>
      <vt:lpstr>Introduction To Project</vt:lpstr>
      <vt:lpstr>Need of the project</vt:lpstr>
      <vt:lpstr>Software &amp; Hardware Requirements</vt:lpstr>
      <vt:lpstr>ER Diagram</vt:lpstr>
      <vt:lpstr>DFD 0 Level</vt:lpstr>
      <vt:lpstr>Snap Shots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System</dc:title>
  <dc:creator>comp120</dc:creator>
  <cp:lastModifiedBy>Lenovo</cp:lastModifiedBy>
  <cp:revision>16</cp:revision>
  <dcterms:created xsi:type="dcterms:W3CDTF">2022-05-09T07:52:00Z</dcterms:created>
  <dcterms:modified xsi:type="dcterms:W3CDTF">2023-06-20T02:58:56Z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467E89FB1CC9435AA2692A11EFB42941</vt:lpwstr>
  </property>
  <property fmtid="{D5CDD505-2E9C-101B-9397-08002B2CF9AE}" pid="3" name="KSOProductBuildVer">
    <vt:lpwstr>1033-11.2.0.11537</vt:lpwstr>
  </property>
</Properties>
</file>