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Employees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P.ROHINI</a:t>
            </a:r>
          </a:p>
          <a:p>
            <a:r>
              <a:rPr lang="en-US" sz="2400" dirty="0"/>
              <a:t>REGISTER NO: 312216593</a:t>
            </a:r>
          </a:p>
          <a:p>
            <a:r>
              <a:rPr lang="en-US" sz="2400" dirty="0"/>
              <a:t>DEPARTMENT: B.COM(</a:t>
            </a:r>
            <a:r>
              <a:rPr lang="en-IN" sz="2400" dirty="0"/>
              <a:t>G) </a:t>
            </a:r>
            <a:endParaRPr lang="en-US" sz="2400" dirty="0"/>
          </a:p>
          <a:p>
            <a:r>
              <a:rPr lang="en-US" sz="2400" dirty="0"/>
              <a:t>COLLEGE:R.B. GOTHI JAIN COLLEGE FOR </a:t>
            </a:r>
            <a:r>
              <a:rPr lang="en-IN" sz="2400" dirty="0"/>
              <a:t>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F7B61-9081-36A5-862E-3C1F92867107}"/>
              </a:ext>
            </a:extLst>
          </p:cNvPr>
          <p:cNvSpPr txBox="1"/>
          <p:nvPr/>
        </p:nvSpPr>
        <p:spPr>
          <a:xfrm>
            <a:off x="4770038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FBE228-2BA8-CC25-3188-32D912A4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12" y="1049336"/>
            <a:ext cx="8300532" cy="5808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A65A7-45D6-0835-0C7E-DE5761E32C81}"/>
              </a:ext>
            </a:extLst>
          </p:cNvPr>
          <p:cNvSpPr txBox="1"/>
          <p:nvPr/>
        </p:nvSpPr>
        <p:spPr>
          <a:xfrm>
            <a:off x="5190259" y="25275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B083D-CDDA-FF24-EE96-F47B7E59F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307947"/>
            <a:ext cx="8623741" cy="5159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915F4-9306-E468-DBF0-409D105E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53" y="775300"/>
            <a:ext cx="7071754" cy="60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727960" algn="l"/>
              </a:tabLst>
            </a:pPr>
            <a:br>
              <a:rPr lang="en-US" sz="4250" spc="-20" dirty="0"/>
            </a:br>
            <a:r>
              <a:rPr lang="en-US" sz="4250" spc="-20" dirty="0"/>
              <a:t>PROBLEM  Statement 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4600A-4BA7-5051-2EA6-5D5841069548}"/>
              </a:ext>
            </a:extLst>
          </p:cNvPr>
          <p:cNvSpPr txBox="1"/>
          <p:nvPr/>
        </p:nvSpPr>
        <p:spPr>
          <a:xfrm rot="16049955" flipH="1">
            <a:off x="1538172" y="919354"/>
            <a:ext cx="2432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EEAC9-DAE8-EB52-BFBB-F7677F1C244C}"/>
              </a:ext>
            </a:extLst>
          </p:cNvPr>
          <p:cNvSpPr txBox="1"/>
          <p:nvPr/>
        </p:nvSpPr>
        <p:spPr>
          <a:xfrm>
            <a:off x="1057646" y="2527587"/>
            <a:ext cx="6109854" cy="265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799F6-7570-11B5-5014-1C484945C151}"/>
              </a:ext>
            </a:extLst>
          </p:cNvPr>
          <p:cNvSpPr txBox="1"/>
          <p:nvPr/>
        </p:nvSpPr>
        <p:spPr>
          <a:xfrm>
            <a:off x="1057644" y="2019299"/>
            <a:ext cx="707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Employees performance analysis Using excel involves  Evaluating and measuring an Employees work effectiveness and efficiency based on key performance indicator (</a:t>
            </a:r>
            <a:r>
              <a:rPr lang="en-US" sz="2400" b="1" i="1" dirty="0" err="1"/>
              <a:t>kpi</a:t>
            </a:r>
            <a:r>
              <a:rPr lang="en-US" sz="2400" b="1" i="1" dirty="0"/>
              <a:t>). This data is then </a:t>
            </a:r>
            <a:r>
              <a:rPr lang="en-US" sz="2400" b="1" i="1" dirty="0" err="1"/>
              <a:t>analysed</a:t>
            </a:r>
            <a:r>
              <a:rPr lang="en-US" sz="2400" b="1" i="1" dirty="0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CA12F-E9CF-ADD6-696B-3279F2EAB080}"/>
              </a:ext>
            </a:extLst>
          </p:cNvPr>
          <p:cNvSpPr txBox="1"/>
          <p:nvPr/>
        </p:nvSpPr>
        <p:spPr>
          <a:xfrm flipV="1">
            <a:off x="2466604" y="1857375"/>
            <a:ext cx="6342784" cy="187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5C5E3-6A44-36F2-2255-7F34E5AA2101}"/>
              </a:ext>
            </a:extLst>
          </p:cNvPr>
          <p:cNvSpPr txBox="1"/>
          <p:nvPr/>
        </p:nvSpPr>
        <p:spPr>
          <a:xfrm>
            <a:off x="2189512" y="2295525"/>
            <a:ext cx="71640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project “employee performance analysis Using excel “aims to systemically evaluate employee productivity and effectiveness by </a:t>
            </a:r>
            <a:r>
              <a:rPr lang="en-US" sz="2800" dirty="0" err="1"/>
              <a:t>leVerage</a:t>
            </a:r>
            <a:r>
              <a:rPr lang="en-US" sz="2800" dirty="0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•Organization </a:t>
            </a:r>
            <a:br>
              <a:rPr lang="en-US" sz="3200" spc="5" dirty="0"/>
            </a:br>
            <a:r>
              <a:rPr lang="en-US" sz="3200" spc="5" dirty="0"/>
              <a:t>•Employee manager </a:t>
            </a:r>
            <a:br>
              <a:rPr lang="en-US" sz="3200" spc="5" dirty="0"/>
            </a:br>
            <a:r>
              <a:rPr lang="en-US" sz="3200" spc="5" dirty="0"/>
              <a:t>•HRM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03363-D9BE-11B7-D1AA-E1BA36531757}"/>
              </a:ext>
            </a:extLst>
          </p:cNvPr>
          <p:cNvSpPr txBox="1"/>
          <p:nvPr/>
        </p:nvSpPr>
        <p:spPr>
          <a:xfrm flipV="1">
            <a:off x="1168978" y="1486151"/>
            <a:ext cx="10871892" cy="387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24B5A-BE77-0B2A-B792-1F8CB7C1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21" y="2019300"/>
            <a:ext cx="5828371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B06A3-5953-B786-3C4F-1D0FAFC66F90}"/>
              </a:ext>
            </a:extLst>
          </p:cNvPr>
          <p:cNvSpPr txBox="1"/>
          <p:nvPr/>
        </p:nvSpPr>
        <p:spPr>
          <a:xfrm flipV="1">
            <a:off x="2819400" y="1857375"/>
            <a:ext cx="10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Vvb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0E5B0-F7EC-8E7E-6FAD-B7BCDB8E9D42}"/>
              </a:ext>
            </a:extLst>
          </p:cNvPr>
          <p:cNvSpPr txBox="1"/>
          <p:nvPr/>
        </p:nvSpPr>
        <p:spPr>
          <a:xfrm>
            <a:off x="3481633" y="2181225"/>
            <a:ext cx="7647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insight Enables  managers to make   informed decisions Based on Accurate real time performance data.</a:t>
            </a:r>
          </a:p>
          <a:p>
            <a:pPr algn="l"/>
            <a:r>
              <a:rPr lang="en-US" dirty="0" err="1"/>
              <a:t>Impovere</a:t>
            </a:r>
            <a:r>
              <a:rPr lang="en-US" dirty="0"/>
              <a:t> efficient the  Data collection and analysis the process. 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A3EBA-5A41-21D2-4A65-071F4F7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7" y="1753342"/>
            <a:ext cx="7256938" cy="37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EFFE06-7D92-E317-2862-32DF80263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3" y="1401835"/>
            <a:ext cx="7607727" cy="441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 PROBLEM  Statement  </vt:lpstr>
      <vt:lpstr>PROJECT OVERVIEW</vt:lpstr>
      <vt:lpstr>WHO ARE THE END USERS?  •Organization  •Employee manager  •HRM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22</cp:revision>
  <dcterms:created xsi:type="dcterms:W3CDTF">2024-03-29T15:07:22Z</dcterms:created>
  <dcterms:modified xsi:type="dcterms:W3CDTF">2024-09-09T04:37:53Z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