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2"/>
  </p:notesMasterIdLst>
  <p:sldIdLst>
    <p:sldId id="256" r:id="rId2"/>
    <p:sldId id="349" r:id="rId3"/>
    <p:sldId id="350" r:id="rId4"/>
    <p:sldId id="342" r:id="rId5"/>
    <p:sldId id="343" r:id="rId6"/>
    <p:sldId id="348" r:id="rId7"/>
    <p:sldId id="344" r:id="rId8"/>
    <p:sldId id="345" r:id="rId9"/>
    <p:sldId id="346" r:id="rId10"/>
    <p:sldId id="347" r:id="rId11"/>
  </p:sldIdLst>
  <p:sldSz cx="9144000" cy="5143500" type="screen16x9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9A2576-8EB2-4187-BC40-85D4E1F28860}">
  <a:tblStyle styleId="{039A2576-8EB2-4187-BC40-85D4E1F288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5:39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5:40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5884720" y="1923699"/>
            <a:ext cx="1786526" cy="4732053"/>
            <a:chOff x="6423700" y="1455975"/>
            <a:chExt cx="613800" cy="1625800"/>
          </a:xfrm>
        </p:grpSpPr>
        <p:sp>
          <p:nvSpPr>
            <p:cNvPr id="10" name="Google Shape;10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213700" y="1066350"/>
            <a:ext cx="6716700" cy="218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213700" y="3381025"/>
            <a:ext cx="6716700" cy="610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1737152" y="-1737108"/>
            <a:ext cx="1786526" cy="5260764"/>
            <a:chOff x="6423700" y="1455975"/>
            <a:chExt cx="613800" cy="1625800"/>
          </a:xfrm>
        </p:grpSpPr>
        <p:sp>
          <p:nvSpPr>
            <p:cNvPr id="28" name="Google Shape;28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45288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39"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55"/>
          <p:cNvGrpSpPr/>
          <p:nvPr/>
        </p:nvGrpSpPr>
        <p:grpSpPr>
          <a:xfrm rot="10800000" flipH="1">
            <a:off x="-13" y="7"/>
            <a:ext cx="9142584" cy="1688125"/>
            <a:chOff x="410450" y="2958175"/>
            <a:chExt cx="1976775" cy="365000"/>
          </a:xfrm>
        </p:grpSpPr>
        <p:sp>
          <p:nvSpPr>
            <p:cNvPr id="2537" name="Google Shape;2537;p55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55"/>
          <p:cNvGrpSpPr/>
          <p:nvPr/>
        </p:nvGrpSpPr>
        <p:grpSpPr>
          <a:xfrm rot="5400000">
            <a:off x="-12101" y="3134994"/>
            <a:ext cx="2020446" cy="1996256"/>
            <a:chOff x="3884100" y="2447750"/>
            <a:chExt cx="843575" cy="833475"/>
          </a:xfrm>
        </p:grpSpPr>
        <p:sp>
          <p:nvSpPr>
            <p:cNvPr id="2565" name="Google Shape;2565;p5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"/>
          <p:cNvGrpSpPr/>
          <p:nvPr/>
        </p:nvGrpSpPr>
        <p:grpSpPr>
          <a:xfrm flipH="1">
            <a:off x="-5" y="1248137"/>
            <a:ext cx="3267048" cy="3886515"/>
            <a:chOff x="5588175" y="1772375"/>
            <a:chExt cx="1282050" cy="1525200"/>
          </a:xfrm>
        </p:grpSpPr>
        <p:sp>
          <p:nvSpPr>
            <p:cNvPr id="175" name="Google Shape;175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6"/>
          <p:cNvGrpSpPr/>
          <p:nvPr/>
        </p:nvGrpSpPr>
        <p:grpSpPr>
          <a:xfrm rot="10800000" flipH="1">
            <a:off x="5876720" y="1662"/>
            <a:ext cx="3267048" cy="3886515"/>
            <a:chOff x="5588175" y="1772375"/>
            <a:chExt cx="1282050" cy="1525200"/>
          </a:xfrm>
        </p:grpSpPr>
        <p:sp>
          <p:nvSpPr>
            <p:cNvPr id="196" name="Google Shape;196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50" name="Google Shape;850;p23"/>
          <p:cNvGrpSpPr/>
          <p:nvPr/>
        </p:nvGrpSpPr>
        <p:grpSpPr>
          <a:xfrm rot="5400000">
            <a:off x="6530980" y="2530483"/>
            <a:ext cx="1431912" cy="3794138"/>
            <a:chOff x="2771175" y="2473050"/>
            <a:chExt cx="613475" cy="1625525"/>
          </a:xfrm>
        </p:grpSpPr>
        <p:sp>
          <p:nvSpPr>
            <p:cNvPr id="851" name="Google Shape;851;p2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23"/>
          <p:cNvGrpSpPr/>
          <p:nvPr/>
        </p:nvGrpSpPr>
        <p:grpSpPr>
          <a:xfrm rot="-5400000" flipH="1">
            <a:off x="1181105" y="2530483"/>
            <a:ext cx="1431912" cy="3794138"/>
            <a:chOff x="2771175" y="2473050"/>
            <a:chExt cx="613475" cy="1625525"/>
          </a:xfrm>
        </p:grpSpPr>
        <p:sp>
          <p:nvSpPr>
            <p:cNvPr id="867" name="Google Shape;867;p2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3"/>
          <p:cNvGrpSpPr/>
          <p:nvPr/>
        </p:nvGrpSpPr>
        <p:grpSpPr>
          <a:xfrm rot="-5400000">
            <a:off x="7569671" y="9471"/>
            <a:ext cx="1583812" cy="1564849"/>
            <a:chOff x="3884100" y="2447750"/>
            <a:chExt cx="843575" cy="833475"/>
          </a:xfrm>
        </p:grpSpPr>
        <p:sp>
          <p:nvSpPr>
            <p:cNvPr id="883" name="Google Shape;883;p2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23"/>
          <p:cNvGrpSpPr/>
          <p:nvPr/>
        </p:nvGrpSpPr>
        <p:grpSpPr>
          <a:xfrm rot="5400000" flipH="1">
            <a:off x="-9479" y="9471"/>
            <a:ext cx="1583812" cy="1564849"/>
            <a:chOff x="3884100" y="2447750"/>
            <a:chExt cx="843575" cy="833475"/>
          </a:xfrm>
        </p:grpSpPr>
        <p:sp>
          <p:nvSpPr>
            <p:cNvPr id="904" name="Google Shape;904;p2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5" name="Google Shape;2275;p50"/>
          <p:cNvGrpSpPr/>
          <p:nvPr/>
        </p:nvGrpSpPr>
        <p:grpSpPr>
          <a:xfrm flipH="1">
            <a:off x="-11397" y="3441608"/>
            <a:ext cx="2140568" cy="1701902"/>
            <a:chOff x="5005075" y="2239400"/>
            <a:chExt cx="749525" cy="595925"/>
          </a:xfrm>
        </p:grpSpPr>
        <p:sp>
          <p:nvSpPr>
            <p:cNvPr id="2276" name="Google Shape;2276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50"/>
          <p:cNvGrpSpPr/>
          <p:nvPr/>
        </p:nvGrpSpPr>
        <p:grpSpPr>
          <a:xfrm rot="-5400000">
            <a:off x="6764145" y="14501"/>
            <a:ext cx="2394066" cy="2365402"/>
            <a:chOff x="3884100" y="2447750"/>
            <a:chExt cx="843575" cy="833475"/>
          </a:xfrm>
        </p:grpSpPr>
        <p:sp>
          <p:nvSpPr>
            <p:cNvPr id="2291" name="Google Shape;2291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1" name="Google Shape;2311;p50"/>
          <p:cNvGrpSpPr/>
          <p:nvPr/>
        </p:nvGrpSpPr>
        <p:grpSpPr>
          <a:xfrm rot="5400000" flipH="1">
            <a:off x="-14205" y="14501"/>
            <a:ext cx="2394066" cy="2365402"/>
            <a:chOff x="3884100" y="2447750"/>
            <a:chExt cx="843575" cy="833475"/>
          </a:xfrm>
        </p:grpSpPr>
        <p:sp>
          <p:nvSpPr>
            <p:cNvPr id="2312" name="Google Shape;2312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2" name="Google Shape;2332;p50"/>
          <p:cNvGrpSpPr/>
          <p:nvPr/>
        </p:nvGrpSpPr>
        <p:grpSpPr>
          <a:xfrm>
            <a:off x="7014828" y="3441608"/>
            <a:ext cx="2140568" cy="1701902"/>
            <a:chOff x="5005075" y="2239400"/>
            <a:chExt cx="749525" cy="595925"/>
          </a:xfrm>
        </p:grpSpPr>
        <p:sp>
          <p:nvSpPr>
            <p:cNvPr id="2333" name="Google Shape;2333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51"/>
          <p:cNvGrpSpPr/>
          <p:nvPr/>
        </p:nvGrpSpPr>
        <p:grpSpPr>
          <a:xfrm rot="5400000">
            <a:off x="-11417" y="3248433"/>
            <a:ext cx="1906480" cy="1883654"/>
            <a:chOff x="3884100" y="2447750"/>
            <a:chExt cx="843575" cy="833475"/>
          </a:xfrm>
        </p:grpSpPr>
        <p:sp>
          <p:nvSpPr>
            <p:cNvPr id="2349" name="Google Shape;2349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51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2370" name="Google Shape;2370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5" name="Google Shape;2385;p51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2386" name="Google Shape;2386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1" name="Google Shape;2401;p51"/>
          <p:cNvGrpSpPr/>
          <p:nvPr/>
        </p:nvGrpSpPr>
        <p:grpSpPr>
          <a:xfrm rot="-5400000">
            <a:off x="7235008" y="6008"/>
            <a:ext cx="1906480" cy="1883654"/>
            <a:chOff x="3884100" y="2447750"/>
            <a:chExt cx="843575" cy="833475"/>
          </a:xfrm>
        </p:grpSpPr>
        <p:sp>
          <p:nvSpPr>
            <p:cNvPr id="2402" name="Google Shape;2402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52"/>
          <p:cNvGrpSpPr/>
          <p:nvPr/>
        </p:nvGrpSpPr>
        <p:grpSpPr>
          <a:xfrm>
            <a:off x="5942652" y="1337208"/>
            <a:ext cx="3201535" cy="3808729"/>
            <a:chOff x="5588175" y="1772375"/>
            <a:chExt cx="1282050" cy="1525200"/>
          </a:xfrm>
        </p:grpSpPr>
        <p:sp>
          <p:nvSpPr>
            <p:cNvPr id="2424" name="Google Shape;2424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52"/>
          <p:cNvGrpSpPr/>
          <p:nvPr/>
        </p:nvGrpSpPr>
        <p:grpSpPr>
          <a:xfrm flipH="1">
            <a:off x="2" y="1337208"/>
            <a:ext cx="3201535" cy="3808729"/>
            <a:chOff x="5588175" y="1772375"/>
            <a:chExt cx="1282050" cy="1525200"/>
          </a:xfrm>
        </p:grpSpPr>
        <p:sp>
          <p:nvSpPr>
            <p:cNvPr id="2445" name="Google Shape;2445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53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2467" name="Google Shape;2467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53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2485" name="Google Shape;2485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8"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54"/>
          <p:cNvGrpSpPr/>
          <p:nvPr/>
        </p:nvGrpSpPr>
        <p:grpSpPr>
          <a:xfrm>
            <a:off x="7202889" y="-21"/>
            <a:ext cx="1941158" cy="5143486"/>
            <a:chOff x="2771175" y="2473050"/>
            <a:chExt cx="613475" cy="1625525"/>
          </a:xfrm>
        </p:grpSpPr>
        <p:sp>
          <p:nvSpPr>
            <p:cNvPr id="2504" name="Google Shape;2504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54"/>
          <p:cNvGrpSpPr/>
          <p:nvPr/>
        </p:nvGrpSpPr>
        <p:grpSpPr>
          <a:xfrm flipH="1">
            <a:off x="-61" y="-21"/>
            <a:ext cx="1941158" cy="5143486"/>
            <a:chOff x="2771175" y="2473050"/>
            <a:chExt cx="613475" cy="1625525"/>
          </a:xfrm>
        </p:grpSpPr>
        <p:sp>
          <p:nvSpPr>
            <p:cNvPr id="2520" name="Google Shape;2520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9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61"/>
          <p:cNvSpPr txBox="1">
            <a:spLocks noGrp="1"/>
          </p:cNvSpPr>
          <p:nvPr>
            <p:ph type="ctrTitle"/>
          </p:nvPr>
        </p:nvSpPr>
        <p:spPr>
          <a:xfrm>
            <a:off x="1421606" y="987879"/>
            <a:ext cx="6007895" cy="3388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>
                <a:solidFill>
                  <a:schemeClr val="tx1"/>
                </a:solidFill>
              </a:rPr>
              <a:t>Datab</a:t>
            </a:r>
            <a:r>
              <a:rPr lang="en" sz="4000" b="0" dirty="0"/>
              <a:t>ase </a:t>
            </a:r>
            <a:r>
              <a:rPr lang="en" sz="4000" b="0" dirty="0">
                <a:solidFill>
                  <a:schemeClr val="tx1"/>
                </a:solidFill>
              </a:rPr>
              <a:t>mangement system</a:t>
            </a:r>
            <a:r>
              <a:rPr lang="en" sz="4000" dirty="0">
                <a:solidFill>
                  <a:schemeClr val="tx1"/>
                </a:solidFill>
              </a:rPr>
              <a:t> Course Project</a:t>
            </a:r>
            <a:endParaRPr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8F1C2-721E-FC46-C7FD-D5BDAF9E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8473"/>
            <a:ext cx="1128711" cy="6945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23D96-3B1A-261C-2D25-F9FD5E1F7EE9}"/>
              </a:ext>
            </a:extLst>
          </p:cNvPr>
          <p:cNvSpPr txBox="1"/>
          <p:nvPr/>
        </p:nvSpPr>
        <p:spPr>
          <a:xfrm>
            <a:off x="1307304" y="3437165"/>
            <a:ext cx="5460888" cy="37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Cricketer bio-data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2737-3C5C-958B-A128-0C46AED3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07" y="1902279"/>
            <a:ext cx="8219893" cy="1094014"/>
          </a:xfrm>
        </p:spPr>
        <p:txBody>
          <a:bodyPr/>
          <a:lstStyle/>
          <a:p>
            <a:r>
              <a:rPr lang="en-IN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49513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D5E6-3EB8-1138-F28E-17F479A2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EECF0-80BF-1062-191C-ED9666811687}"/>
              </a:ext>
            </a:extLst>
          </p:cNvPr>
          <p:cNvSpPr txBox="1"/>
          <p:nvPr/>
        </p:nvSpPr>
        <p:spPr>
          <a:xfrm>
            <a:off x="270964" y="1191985"/>
            <a:ext cx="75585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based on Cricketers bio-data  database management system. It provides information about the cricketer players.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contains complete details of cricketers.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contains details of players, matches, and their records.</a:t>
            </a:r>
          </a:p>
          <a:p>
            <a:pPr>
              <a:buClr>
                <a:schemeClr val="tx1"/>
              </a:buClr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8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84B10-A2E6-C9B2-DB52-01EC56041012}"/>
              </a:ext>
            </a:extLst>
          </p:cNvPr>
          <p:cNvSpPr txBox="1"/>
          <p:nvPr/>
        </p:nvSpPr>
        <p:spPr>
          <a:xfrm>
            <a:off x="269421" y="171449"/>
            <a:ext cx="842554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sng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managing cricket player bio-data:</a:t>
            </a:r>
          </a:p>
          <a:p>
            <a:pPr algn="l"/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Talent Identification: Cricket player bio-data management helps in identifying talented players. By analyzing the player's bio-data, their strengths, weaknesses, and potential can be identified. This can help in selecting players for the team, which in turn can improve the team's performance.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Player Development: Managing cricket player bio-data can help in developing players. By analyzing a player's bio-data, coaches and trainers can identify areas that need improvement and design training programs accordingly.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Team Performance: By analyzing a player's bio-data, coaches can make informed decisions about team selection, batting order, and bowling strategy. This can help in improving team performance and achieving better results.</a:t>
            </a:r>
          </a:p>
          <a:p>
            <a:pPr>
              <a:buClr>
                <a:schemeClr val="tx1"/>
              </a:buClr>
            </a:pPr>
            <a:endParaRPr lang="en-US" sz="2000" b="0" i="0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94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4C05-4D39-AFEC-95BE-85C1EF92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7441"/>
            <a:ext cx="7721871" cy="412224"/>
          </a:xfrm>
        </p:spPr>
        <p:txBody>
          <a:bodyPr/>
          <a:lstStyle/>
          <a:p>
            <a:r>
              <a:rPr lang="en-IN" dirty="0"/>
              <a:t>About Our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BBD9F-49C4-9208-5461-6CCEC85C4CBD}"/>
              </a:ext>
            </a:extLst>
          </p:cNvPr>
          <p:cNvSpPr txBox="1"/>
          <p:nvPr/>
        </p:nvSpPr>
        <p:spPr>
          <a:xfrm>
            <a:off x="334735" y="1036864"/>
            <a:ext cx="8686799" cy="3151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create tables   which stores cricketer bio-data.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cricketer bio-data tables are: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Cricketer   information  table.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of this table  (name ,date of birth, full name, jersey no, playing role with their style of batting or bowling).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2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Cricketer  debut years 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of this table(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name,international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debut,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ODi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debut ,T20I debut, Test match debut)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2C1A6D-41CC-FC1F-ED89-DF25C1DA0F33}"/>
              </a:ext>
            </a:extLst>
          </p:cNvPr>
          <p:cNvSpPr txBox="1"/>
          <p:nvPr/>
        </p:nvSpPr>
        <p:spPr>
          <a:xfrm>
            <a:off x="351064" y="302077"/>
            <a:ext cx="8474529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3.Cricketer no of matches( name,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odi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matches, Test matches,T20I matches).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Cricketer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Odi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matches record(name, no of sixes, no of fours, strike rate, no of wickets).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Cricketer T20I match record(name, no of sixes, no of fours, strike rate ,no of wickets).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6.Crickter Test matches record(name, no of sixes, no of fours ,strike Rate ,no of wickets).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21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39BAEF-CE30-31C5-5894-9066904013F1}"/>
              </a:ext>
            </a:extLst>
          </p:cNvPr>
          <p:cNvSpPr/>
          <p:nvPr/>
        </p:nvSpPr>
        <p:spPr>
          <a:xfrm>
            <a:off x="2873828" y="953942"/>
            <a:ext cx="2702378" cy="64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Poppinis"/>
              </a:rPr>
              <a:t>cricketer</a:t>
            </a:r>
            <a:endParaRPr lang="en-IN" sz="1800" dirty="0">
              <a:latin typeface="Poppini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406935-7829-74F0-5E6A-98411C5FC9BC}"/>
              </a:ext>
            </a:extLst>
          </p:cNvPr>
          <p:cNvSpPr/>
          <p:nvPr/>
        </p:nvSpPr>
        <p:spPr>
          <a:xfrm>
            <a:off x="5957072" y="2571750"/>
            <a:ext cx="2008414" cy="481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C_Name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464A07-F6D4-4EFD-905B-152EB89EF224}"/>
              </a:ext>
            </a:extLst>
          </p:cNvPr>
          <p:cNvCxnSpPr/>
          <p:nvPr/>
        </p:nvCxnSpPr>
        <p:spPr>
          <a:xfrm>
            <a:off x="5661933" y="2141083"/>
            <a:ext cx="859699" cy="427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B245178-D108-BDDD-DCAD-487FDF918D93}"/>
              </a:ext>
            </a:extLst>
          </p:cNvPr>
          <p:cNvSpPr/>
          <p:nvPr/>
        </p:nvSpPr>
        <p:spPr>
          <a:xfrm>
            <a:off x="1144480" y="2250487"/>
            <a:ext cx="1687557" cy="481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DOB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A6E472-9BCD-0321-3791-2F4AC82C0AFE}"/>
              </a:ext>
            </a:extLst>
          </p:cNvPr>
          <p:cNvCxnSpPr/>
          <p:nvPr/>
        </p:nvCxnSpPr>
        <p:spPr>
          <a:xfrm flipV="1">
            <a:off x="2457450" y="2076098"/>
            <a:ext cx="832757" cy="415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F33E77A-AE7F-9FF7-1EB3-42C3061F9074}"/>
              </a:ext>
            </a:extLst>
          </p:cNvPr>
          <p:cNvSpPr/>
          <p:nvPr/>
        </p:nvSpPr>
        <p:spPr>
          <a:xfrm>
            <a:off x="6327322" y="1393023"/>
            <a:ext cx="2702378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4EC58-9EEF-8478-7612-EF32F82FC357}"/>
              </a:ext>
            </a:extLst>
          </p:cNvPr>
          <p:cNvSpPr txBox="1"/>
          <p:nvPr/>
        </p:nvSpPr>
        <p:spPr>
          <a:xfrm>
            <a:off x="2204357" y="130632"/>
            <a:ext cx="506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Poppinis"/>
              </a:rPr>
              <a:t>Entity Relationship Diagram</a:t>
            </a:r>
            <a:endParaRPr lang="en-IN" sz="2800" b="1" dirty="0">
              <a:solidFill>
                <a:schemeClr val="tx1"/>
              </a:solidFill>
              <a:latin typeface="Poppini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3A1181-34EF-FFAA-D12B-DA88F4B480C5}"/>
              </a:ext>
            </a:extLst>
          </p:cNvPr>
          <p:cNvSpPr/>
          <p:nvPr/>
        </p:nvSpPr>
        <p:spPr>
          <a:xfrm>
            <a:off x="6670221" y="1520355"/>
            <a:ext cx="1943100" cy="243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C_major</a:t>
            </a:r>
            <a:r>
              <a:rPr lang="en-US" dirty="0"/>
              <a:t> team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CE8D00-86DE-49FD-7FDB-3E9850FC6AE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661933" y="1654633"/>
            <a:ext cx="66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403E28-4153-F5C7-315B-ECF2D7250C10}"/>
              </a:ext>
            </a:extLst>
          </p:cNvPr>
          <p:cNvSpPr/>
          <p:nvPr/>
        </p:nvSpPr>
        <p:spPr>
          <a:xfrm>
            <a:off x="3585142" y="2895327"/>
            <a:ext cx="1600201" cy="297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Jersey _no 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422CF8-6BF7-A63F-7856-FD7FACE5DE5E}"/>
              </a:ext>
            </a:extLst>
          </p:cNvPr>
          <p:cNvCxnSpPr/>
          <p:nvPr/>
        </p:nvCxnSpPr>
        <p:spPr>
          <a:xfrm>
            <a:off x="4359728" y="2097078"/>
            <a:ext cx="0" cy="79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1A588A9-CB7E-D2D7-22DA-4F576C70E5C3}"/>
              </a:ext>
            </a:extLst>
          </p:cNvPr>
          <p:cNvSpPr/>
          <p:nvPr/>
        </p:nvSpPr>
        <p:spPr>
          <a:xfrm>
            <a:off x="2122714" y="3470824"/>
            <a:ext cx="1885950" cy="297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Playing Role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998583-0394-4379-24E0-06E8A464241D}"/>
              </a:ext>
            </a:extLst>
          </p:cNvPr>
          <p:cNvCxnSpPr>
            <a:endCxn id="20" idx="0"/>
          </p:cNvCxnSpPr>
          <p:nvPr/>
        </p:nvCxnSpPr>
        <p:spPr>
          <a:xfrm flipH="1">
            <a:off x="3065689" y="2097078"/>
            <a:ext cx="511289" cy="137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6F8AEEE-FF59-606C-3272-C2492A3442CB}"/>
              </a:ext>
            </a:extLst>
          </p:cNvPr>
          <p:cNvSpPr/>
          <p:nvPr/>
        </p:nvSpPr>
        <p:spPr>
          <a:xfrm>
            <a:off x="1197936" y="4171950"/>
            <a:ext cx="1576727" cy="485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Batting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B8067-AE64-5CA5-925B-92288FA348C9}"/>
              </a:ext>
            </a:extLst>
          </p:cNvPr>
          <p:cNvSpPr/>
          <p:nvPr/>
        </p:nvSpPr>
        <p:spPr>
          <a:xfrm>
            <a:off x="3585142" y="4171950"/>
            <a:ext cx="1501208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Bowling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AC4FCBE-EB0E-C921-CD57-B2872845AEC0}"/>
                  </a:ext>
                </a:extLst>
              </p14:cNvPr>
              <p14:cNvContentPartPr/>
              <p14:nvPr/>
            </p14:nvContentPartPr>
            <p14:xfrm>
              <a:off x="1052833" y="346950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AC4FCBE-EB0E-C921-CD57-B2872845A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193" y="3460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A62B3C9-D9DF-F2C7-784E-1D49B495505E}"/>
                  </a:ext>
                </a:extLst>
              </p14:cNvPr>
              <p14:cNvContentPartPr/>
              <p14:nvPr/>
            </p14:nvContentPartPr>
            <p14:xfrm>
              <a:off x="163273" y="99594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A62B3C9-D9DF-F2C7-784E-1D49B49550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33" y="98730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D21443-96A2-003D-AF9E-DE402CBF28EF}"/>
              </a:ext>
            </a:extLst>
          </p:cNvPr>
          <p:cNvCxnSpPr/>
          <p:nvPr/>
        </p:nvCxnSpPr>
        <p:spPr>
          <a:xfrm flipH="1">
            <a:off x="2235160" y="3792329"/>
            <a:ext cx="253093" cy="35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AED0BB-5B35-50A8-20C1-17B7BFA7EDDC}"/>
              </a:ext>
            </a:extLst>
          </p:cNvPr>
          <p:cNvCxnSpPr>
            <a:stCxn id="20" idx="5"/>
          </p:cNvCxnSpPr>
          <p:nvPr/>
        </p:nvCxnSpPr>
        <p:spPr>
          <a:xfrm>
            <a:off x="3732473" y="3724547"/>
            <a:ext cx="357834" cy="41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F6B8853-D876-9262-9706-48F444E0AB02}"/>
              </a:ext>
            </a:extLst>
          </p:cNvPr>
          <p:cNvSpPr/>
          <p:nvPr/>
        </p:nvSpPr>
        <p:spPr>
          <a:xfrm>
            <a:off x="5261882" y="3619451"/>
            <a:ext cx="281667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Cricketer _records</a:t>
            </a:r>
            <a:endParaRPr lang="en-I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936F52-9818-3EDE-E1BF-693110D25DBD}"/>
              </a:ext>
            </a:extLst>
          </p:cNvPr>
          <p:cNvCxnSpPr/>
          <p:nvPr/>
        </p:nvCxnSpPr>
        <p:spPr>
          <a:xfrm>
            <a:off x="5298113" y="2131071"/>
            <a:ext cx="537821" cy="1454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372BF9A-BA52-0E81-3C53-CCCA37229C5F}"/>
              </a:ext>
            </a:extLst>
          </p:cNvPr>
          <p:cNvSpPr/>
          <p:nvPr/>
        </p:nvSpPr>
        <p:spPr>
          <a:xfrm>
            <a:off x="6327322" y="816429"/>
            <a:ext cx="1638164" cy="35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Personal</a:t>
            </a:r>
          </a:p>
          <a:p>
            <a:pPr algn="ctr"/>
            <a:r>
              <a:rPr lang="en-IN" dirty="0" err="1"/>
              <a:t>informarion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24D4F-0D4A-E4BD-DFFA-C6ABB64E3C3C}"/>
              </a:ext>
            </a:extLst>
          </p:cNvPr>
          <p:cNvCxnSpPr>
            <a:cxnSpLocks/>
          </p:cNvCxnSpPr>
          <p:nvPr/>
        </p:nvCxnSpPr>
        <p:spPr>
          <a:xfrm flipV="1">
            <a:off x="5619069" y="1000686"/>
            <a:ext cx="665389" cy="17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7FE8-CB2F-A781-FADA-64464529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681647"/>
          </a:xfrm>
        </p:spPr>
        <p:txBody>
          <a:bodyPr/>
          <a:lstStyle/>
          <a:p>
            <a:r>
              <a:rPr lang="en-IN" dirty="0"/>
              <a:t>Columns with their datatypes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68683-5C81-CDCF-6F61-6979FD483EBD}"/>
              </a:ext>
            </a:extLst>
          </p:cNvPr>
          <p:cNvSpPr txBox="1"/>
          <p:nvPr/>
        </p:nvSpPr>
        <p:spPr>
          <a:xfrm>
            <a:off x="661307" y="1183821"/>
            <a:ext cx="8009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152000"/>
            </a:pPr>
            <a:r>
              <a:rPr lang="en-IN" sz="2400" dirty="0">
                <a:solidFill>
                  <a:schemeClr val="tx1"/>
                </a:solidFill>
              </a:rPr>
              <a:t>                                                  </a:t>
            </a:r>
          </a:p>
          <a:p>
            <a:pPr marL="285750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with their datatypes in the table</a:t>
            </a:r>
          </a:p>
          <a:p>
            <a:pPr>
              <a:buClr>
                <a:schemeClr val="tx1"/>
              </a:buClr>
              <a:buSzPct val="100000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1.Crickter name              -     char</a:t>
            </a:r>
          </a:p>
          <a:p>
            <a:pPr>
              <a:buClr>
                <a:schemeClr val="tx1"/>
              </a:buClr>
              <a:buSzPct val="100000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2.Crickter major team     -     char</a:t>
            </a:r>
          </a:p>
          <a:p>
            <a:pPr>
              <a:buClr>
                <a:schemeClr val="tx1"/>
              </a:buClr>
              <a:buSzPct val="100000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3.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Crickter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of birth   -    number type &amp;&amp; </a:t>
            </a:r>
          </a:p>
          <a:p>
            <a:pPr>
              <a:buClr>
                <a:schemeClr val="tx1"/>
              </a:buClr>
              <a:buSzPct val="100000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we    have use the </a:t>
            </a:r>
          </a:p>
          <a:p>
            <a:pPr>
              <a:buClr>
                <a:schemeClr val="tx1"/>
              </a:buClr>
              <a:buSzPct val="100000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(alter session set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nls_date_format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=‘DD-MM-YYYY’).</a:t>
            </a:r>
          </a:p>
          <a:p>
            <a:pPr>
              <a:buClr>
                <a:schemeClr val="tx1"/>
              </a:buClr>
              <a:buSzPct val="100000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4.Jerssy Number- number</a:t>
            </a:r>
          </a:p>
          <a:p>
            <a:pPr>
              <a:buClr>
                <a:schemeClr val="tx1"/>
              </a:buClr>
              <a:buSzPct val="100000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5.Playing Role-char.</a:t>
            </a:r>
          </a:p>
          <a:p>
            <a:pPr>
              <a:buClr>
                <a:schemeClr val="tx1"/>
              </a:buClr>
              <a:buSzPct val="100000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6.Crickter bowling or Batting style.</a:t>
            </a:r>
          </a:p>
          <a:p>
            <a:pPr>
              <a:buClr>
                <a:schemeClr val="tx1"/>
              </a:buClr>
              <a:buSzPct val="100000"/>
            </a:pPr>
            <a:endParaRPr lang="en-IN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SzPct val="100000"/>
            </a:pPr>
            <a:r>
              <a:rPr lang="en-IN" sz="2400" dirty="0">
                <a:solidFill>
                  <a:schemeClr val="tx1"/>
                </a:solidFill>
              </a:rPr>
              <a:t>                             </a:t>
            </a:r>
          </a:p>
          <a:p>
            <a:pPr>
              <a:buClr>
                <a:schemeClr val="tx1"/>
              </a:buClr>
              <a:buSzPct val="100000"/>
            </a:pPr>
            <a:r>
              <a:rPr lang="en-IN" sz="2400" dirty="0">
                <a:solidFill>
                  <a:schemeClr val="tx1"/>
                </a:solidFill>
              </a:rPr>
              <a:t>                 </a:t>
            </a:r>
          </a:p>
          <a:p>
            <a:pPr marL="457200" lvl="2" indent="-45720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IN" sz="24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3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7294B5-81B3-57B6-3424-410298F522CB}"/>
              </a:ext>
            </a:extLst>
          </p:cNvPr>
          <p:cNvSpPr txBox="1"/>
          <p:nvPr/>
        </p:nvSpPr>
        <p:spPr>
          <a:xfrm>
            <a:off x="277586" y="228600"/>
            <a:ext cx="8539843" cy="336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Cricketer international cricket –  number</a:t>
            </a:r>
            <a:b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Cricketer T20I Debut                  -   number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Cricketer ODI Debut                   -   number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Cricketer Test Debut                  -   number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Cricketer records                        -   char</a:t>
            </a:r>
            <a:b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6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E6C5D2-8D5D-5863-646D-44BDF2644BAE}"/>
              </a:ext>
            </a:extLst>
          </p:cNvPr>
          <p:cNvSpPr txBox="1"/>
          <p:nvPr/>
        </p:nvSpPr>
        <p:spPr>
          <a:xfrm>
            <a:off x="457199" y="433940"/>
            <a:ext cx="773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Commands used to create these tables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F3F8801-9AED-DE37-2DB0-106A42EFB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74639"/>
              </p:ext>
            </p:extLst>
          </p:nvPr>
        </p:nvGraphicFramePr>
        <p:xfrm>
          <a:off x="1004207" y="1094560"/>
          <a:ext cx="5568042" cy="1338398"/>
        </p:xfrm>
        <a:graphic>
          <a:graphicData uri="http://schemas.openxmlformats.org/drawingml/2006/table">
            <a:tbl>
              <a:tblPr firstRow="1" bandRow="1">
                <a:tableStyleId>{039A2576-8EB2-4187-BC40-85D4E1F28860}</a:tableStyleId>
              </a:tblPr>
              <a:tblGrid>
                <a:gridCol w="1517688">
                  <a:extLst>
                    <a:ext uri="{9D8B030D-6E8A-4147-A177-3AD203B41FA5}">
                      <a16:colId xmlns:a16="http://schemas.microsoft.com/office/drawing/2014/main" val="1860890673"/>
                    </a:ext>
                  </a:extLst>
                </a:gridCol>
                <a:gridCol w="4050354">
                  <a:extLst>
                    <a:ext uri="{9D8B030D-6E8A-4147-A177-3AD203B41FA5}">
                      <a16:colId xmlns:a16="http://schemas.microsoft.com/office/drawing/2014/main" val="2690627576"/>
                    </a:ext>
                  </a:extLst>
                </a:gridCol>
              </a:tblGrid>
              <a:tr h="346554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To create these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73339"/>
                  </a:ext>
                </a:extLst>
              </a:tr>
              <a:tr h="346554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To fetch records from these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34780"/>
                  </a:ext>
                </a:extLst>
              </a:tr>
              <a:tr h="54591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Insert the data into the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664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D7CFF3-67E4-08D8-5F82-7406B033B8BE}"/>
              </a:ext>
            </a:extLst>
          </p:cNvPr>
          <p:cNvSpPr txBox="1"/>
          <p:nvPr/>
        </p:nvSpPr>
        <p:spPr>
          <a:xfrm>
            <a:off x="473527" y="2490108"/>
            <a:ext cx="8025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used in these tables – name;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used in these tables  - name;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816628"/>
      </p:ext>
    </p:extLst>
  </p:cSld>
  <p:clrMapOvr>
    <a:masterClrMapping/>
  </p:clrMapOvr>
</p:sld>
</file>

<file path=ppt/theme/theme1.xml><?xml version="1.0" encoding="utf-8"?>
<a:theme xmlns:a="http://schemas.openxmlformats.org/drawingml/2006/main" name="Database Project Proposal XL by Slidesgo">
  <a:themeElements>
    <a:clrScheme name="Simple Light">
      <a:dk1>
        <a:srgbClr val="FFFFFF"/>
      </a:dk1>
      <a:lt1>
        <a:srgbClr val="312962"/>
      </a:lt1>
      <a:dk2>
        <a:srgbClr val="24243E"/>
      </a:dk2>
      <a:lt2>
        <a:srgbClr val="115CF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527</Words>
  <Application>Microsoft Office PowerPoint</Application>
  <PresentationFormat>On-screen Show (16:9)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DM Sans</vt:lpstr>
      <vt:lpstr>Poppinis</vt:lpstr>
      <vt:lpstr>Arial</vt:lpstr>
      <vt:lpstr>Wingdings</vt:lpstr>
      <vt:lpstr>Poppins</vt:lpstr>
      <vt:lpstr>Söhne</vt:lpstr>
      <vt:lpstr>Times New Roman</vt:lpstr>
      <vt:lpstr>Database Project Proposal XL by Slidesgo</vt:lpstr>
      <vt:lpstr>Database mangement system Course Project</vt:lpstr>
      <vt:lpstr>INTRODUCTION</vt:lpstr>
      <vt:lpstr>PowerPoint Presentation</vt:lpstr>
      <vt:lpstr>About Our Project</vt:lpstr>
      <vt:lpstr>PowerPoint Presentation</vt:lpstr>
      <vt:lpstr>PowerPoint Presentation</vt:lpstr>
      <vt:lpstr>Columns with their datatypes </vt:lpstr>
      <vt:lpstr>PowerPoint Presentation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mangement system Course Project</dc:title>
  <dc:creator>Rohini</dc:creator>
  <cp:lastModifiedBy>rohini pitta</cp:lastModifiedBy>
  <cp:revision>14</cp:revision>
  <dcterms:modified xsi:type="dcterms:W3CDTF">2023-12-18T15:33:56Z</dcterms:modified>
</cp:coreProperties>
</file>