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8938326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78357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7" name="对象"/>
          <p:cNvSpPr>
            <a:spLocks noGrp="1"/>
          </p:cNvSpPr>
          <p:nvPr>
            <p:ph type="sldImg"/>
          </p:nvPr>
        </p:nvSpPr>
        <p:spPr>
          <a:xfrm rot="0">
            <a:off x="4038600" y="857250"/>
            <a:ext cx="4114800" cy="2314575"/>
          </a:xfrm>
          <a:prstGeom prst="rect"/>
          <a:noFill/>
          <a:ln w="12700" cmpd="sng" cap="flat">
            <a:noFill/>
            <a:prstDash val="solid"/>
            <a:miter/>
          </a:ln>
        </p:spPr>
      </p:sp>
      <p:sp>
        <p:nvSpPr>
          <p:cNvPr id="17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191902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658971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835345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304989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0" name="对象"/>
          <p:cNvSpPr>
            <a:spLocks noGrp="1"/>
          </p:cNvSpPr>
          <p:nvPr>
            <p:ph type="sldImg"/>
          </p:nvPr>
        </p:nvSpPr>
        <p:spPr>
          <a:xfrm rot="0">
            <a:off x="4038600" y="857250"/>
            <a:ext cx="4114800" cy="2314575"/>
          </a:xfrm>
          <a:prstGeom prst="rect"/>
          <a:noFill/>
          <a:ln w="12700" cmpd="sng" cap="flat">
            <a:noFill/>
            <a:prstDash val="solid"/>
            <a:miter/>
          </a:ln>
        </p:spPr>
      </p:sp>
      <p:sp>
        <p:nvSpPr>
          <p:cNvPr id="12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418681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5901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662300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406095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9099986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87688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0904802"/>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6831415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89861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0977078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905917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752524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841708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77535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785481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82819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280699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61901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5400609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900167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image" Target="../media/12.jpg"/><Relationship Id="rId5" Type="http://schemas.openxmlformats.org/officeDocument/2006/relationships/image" Target="../media/13.jpg"/><Relationship Id="rId6" Type="http://schemas.openxmlformats.org/officeDocument/2006/relationships/image" Target="../media/14.jpg"/><Relationship Id="rId7" Type="http://schemas.openxmlformats.org/officeDocument/2006/relationships/image" Target="../media/15.jpg"/><Relationship Id="rId8" Type="http://schemas.openxmlformats.org/officeDocument/2006/relationships/image" Target="../media/16.jpg"/><Relationship Id="rId9" Type="http://schemas.openxmlformats.org/officeDocument/2006/relationships/slideLayout" Target="../slideLayouts/slideLayout13.xml"/><Relationship Id="rId10"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Jasmine A.H</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222401243 asunm11024ai133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computer science with Artificial intelligence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D R.B.C.C.CHindu Mad</a:t>
            </a:r>
            <a:r>
              <a:rPr lang="en-US" altLang="zh-CN" sz="2400" b="0" i="0" u="none" strike="noStrike" kern="1200" cap="none" spc="0" baseline="0">
                <a:solidFill>
                  <a:schemeClr val="tx1"/>
                </a:solidFill>
                <a:latin typeface="Calibri" pitchFamily="0" charset="0"/>
                <a:ea typeface="宋体" pitchFamily="0" charset="0"/>
                <a:cs typeface="Calibri" pitchFamily="0" charset="0"/>
              </a:rPr>
              <a:t>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2237562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0" name="文本框"/>
          <p:cNvSpPr>
            <a:spLocks noGrp="1"/>
          </p:cNvSpPr>
          <p:nvPr>
            <p:ph type="title"/>
          </p:nvPr>
        </p:nvSpPr>
        <p:spPr>
          <a:xfrm rot="0">
            <a:off x="549277" y="693037"/>
            <a:ext cx="848042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73" name="矩形"/>
          <p:cNvSpPr>
            <a:spLocks/>
          </p:cNvSpPr>
          <p:nvPr/>
        </p:nvSpPr>
        <p:spPr>
          <a:xfrm rot="0">
            <a:off x="1850314" y="2276440"/>
            <a:ext cx="7845630"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Screenshots of each section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Before vs After (plain HTML with CSS &amp; JS).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74" name="图片"/>
          <p:cNvPicPr>
            <a:picLocks noChangeAspect="1"/>
          </p:cNvPicPr>
          <p:nvPr/>
        </p:nvPicPr>
        <p:blipFill>
          <a:blip r:embed="rId2" cstate="print"/>
          <a:stretch>
            <a:fillRect/>
          </a:stretch>
        </p:blipFill>
        <p:spPr>
          <a:xfrm rot="0">
            <a:off x="6095907" y="14949050"/>
            <a:ext cx="2162310" cy="2735957"/>
          </a:xfrm>
          <a:prstGeom prst="rect"/>
          <a:noFill/>
          <a:ln w="12700" cmpd="sng" cap="flat">
            <a:noFill/>
            <a:prstDash val="solid"/>
            <a:miter/>
          </a:ln>
        </p:spPr>
      </p:pic>
      <p:pic>
        <p:nvPicPr>
          <p:cNvPr id="175" name="图片"/>
          <p:cNvPicPr>
            <a:picLocks noChangeAspect="1"/>
          </p:cNvPicPr>
          <p:nvPr/>
        </p:nvPicPr>
        <p:blipFill>
          <a:blip r:embed="rId3" cstate="print"/>
          <a:stretch>
            <a:fillRect/>
          </a:stretch>
        </p:blipFill>
        <p:spPr>
          <a:xfrm rot="10966530">
            <a:off x="1148958" y="17540616"/>
            <a:ext cx="2315530" cy="12228472"/>
          </a:xfrm>
          <a:prstGeom prst="rect"/>
          <a:noFill/>
          <a:ln w="12700" cmpd="sng" cap="flat">
            <a:noFill/>
            <a:prstDash val="solid"/>
            <a:miter/>
          </a:ln>
        </p:spPr>
      </p:pic>
      <p:pic>
        <p:nvPicPr>
          <p:cNvPr id="176" name="图片"/>
          <p:cNvPicPr>
            <a:picLocks noChangeAspect="1"/>
          </p:cNvPicPr>
          <p:nvPr/>
        </p:nvPicPr>
        <p:blipFill>
          <a:blip r:embed="rId4" cstate="print"/>
          <a:stretch>
            <a:fillRect/>
          </a:stretch>
        </p:blipFill>
        <p:spPr>
          <a:xfrm rot="0">
            <a:off x="2716251" y="15672939"/>
            <a:ext cx="2231965" cy="2270867"/>
          </a:xfrm>
          <a:prstGeom prst="rect"/>
          <a:noFill/>
          <a:ln w="12700" cmpd="sng" cap="flat">
            <a:noFill/>
            <a:prstDash val="solid"/>
            <a:miter/>
          </a:ln>
        </p:spPr>
      </p:pic>
      <p:pic>
        <p:nvPicPr>
          <p:cNvPr id="189" name="图片"/>
          <p:cNvPicPr>
            <a:picLocks noChangeAspect="1"/>
          </p:cNvPicPr>
          <p:nvPr/>
        </p:nvPicPr>
        <p:blipFill>
          <a:blip r:embed="rId5" cstate="print"/>
          <a:stretch>
            <a:fillRect/>
          </a:stretch>
        </p:blipFill>
        <p:spPr>
          <a:xfrm rot="0">
            <a:off x="2568054" y="3953119"/>
            <a:ext cx="1223981" cy="2619030"/>
          </a:xfrm>
          <a:prstGeom prst="rect"/>
          <a:noFill/>
          <a:ln w="12700" cmpd="sng" cap="flat">
            <a:noFill/>
            <a:prstDash val="solid"/>
            <a:miter/>
          </a:ln>
        </p:spPr>
      </p:pic>
      <p:pic>
        <p:nvPicPr>
          <p:cNvPr id="190" name="图片"/>
          <p:cNvPicPr>
            <a:picLocks noChangeAspect="1"/>
          </p:cNvPicPr>
          <p:nvPr/>
        </p:nvPicPr>
        <p:blipFill>
          <a:blip r:embed="rId6" cstate="print"/>
          <a:stretch>
            <a:fillRect/>
          </a:stretch>
        </p:blipFill>
        <p:spPr>
          <a:xfrm rot="0">
            <a:off x="4152029" y="4075865"/>
            <a:ext cx="1621235" cy="2377089"/>
          </a:xfrm>
          <a:prstGeom prst="rect"/>
          <a:noFill/>
          <a:ln w="12700" cmpd="sng" cap="flat">
            <a:noFill/>
            <a:prstDash val="solid"/>
            <a:miter/>
          </a:ln>
        </p:spPr>
      </p:pic>
      <p:pic>
        <p:nvPicPr>
          <p:cNvPr id="191" name="图片"/>
          <p:cNvPicPr>
            <a:picLocks noChangeAspect="1"/>
          </p:cNvPicPr>
          <p:nvPr/>
        </p:nvPicPr>
        <p:blipFill>
          <a:blip r:embed="rId7" cstate="print"/>
          <a:stretch>
            <a:fillRect/>
          </a:stretch>
        </p:blipFill>
        <p:spPr>
          <a:xfrm rot="0">
            <a:off x="6096000" y="4148989"/>
            <a:ext cx="1439978" cy="2423160"/>
          </a:xfrm>
          <a:prstGeom prst="rect"/>
          <a:noFill/>
          <a:ln w="12700" cmpd="sng" cap="flat">
            <a:noFill/>
            <a:prstDash val="solid"/>
            <a:miter/>
          </a:ln>
        </p:spPr>
      </p:pic>
      <p:pic>
        <p:nvPicPr>
          <p:cNvPr id="192" name="图片"/>
          <p:cNvPicPr>
            <a:picLocks noChangeAspect="1"/>
          </p:cNvPicPr>
          <p:nvPr/>
        </p:nvPicPr>
        <p:blipFill>
          <a:blip r:embed="rId8" cstate="print"/>
          <a:stretch>
            <a:fillRect/>
          </a:stretch>
        </p:blipFill>
        <p:spPr>
          <a:xfrm rot="0">
            <a:off x="7895973" y="4309044"/>
            <a:ext cx="1151982" cy="2263106"/>
          </a:xfrm>
          <a:prstGeom prst="rect"/>
          <a:noFill/>
          <a:ln w="12700" cmpd="sng" cap="flat">
            <a:noFill/>
            <a:prstDash val="solid"/>
            <a:miter/>
          </a:ln>
        </p:spPr>
      </p:pic>
    </p:spTree>
    <p:extLst>
      <p:ext uri="{BB962C8B-B14F-4D97-AF65-F5344CB8AC3E}">
        <p14:creationId xmlns:p14="http://schemas.microsoft.com/office/powerpoint/2010/main" val="105643184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3"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2638327" y="16820894"/>
            <a:ext cx="727704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Highlights of your project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Final summary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Benefits to society</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6" name="矩形"/>
          <p:cNvSpPr>
            <a:spLocks/>
          </p:cNvSpPr>
          <p:nvPr/>
        </p:nvSpPr>
        <p:spPr>
          <a:xfrm rot="0">
            <a:off x="1128075" y="2476462"/>
            <a:ext cx="7349045"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Student Portfolio Website project was successfully developed using HTML, CSS, and JavaScript. The website provides a structured platform for students to showcase their personal details, skills, academic projects, and contact information in a professional and interactive manner.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3740645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4" cy="6858466"/>
            <a:chOff x="7448612" y="0"/>
            <a:chExt cx="4743794"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3714693" y="2476462"/>
            <a:ext cx="4762427" cy="2091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6600" b="0" i="0" u="none" strike="noStrike" kern="1200" cap="none" spc="0" baseline="0">
                <a:solidFill>
                  <a:schemeClr val="tx1"/>
                </a:solidFill>
                <a:latin typeface="Droid Sans" pitchFamily="0" charset="0"/>
                <a:ea typeface="宋体" pitchFamily="0" charset="0"/>
                <a:cs typeface="Lucida Sans" pitchFamily="0" charset="0"/>
              </a:rPr>
              <a:t>Digital Portfolio</a:t>
            </a:r>
            <a:endParaRPr lang="zh-CN" altLang="en-US" sz="8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3490497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4" cy="6858466"/>
            <a:chOff x="7448612" y="0"/>
            <a:chExt cx="4743794"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3557004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3724218" y="17106640"/>
            <a:ext cx="9219478" cy="1102614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Students today need a professional online presence to showcase their academic achievements, skills, and projects. A personal portfolio website serves as a digital resume, allowing students to present their information in an organized and visually appealing way.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However, many students face challenges in creating such a portfolio due to: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Lack of technical knowledge in web development (HTML, CSS, JavaScript).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Difficulty in designing responsive layouts that work on both desktop and mobile devices.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Managing multimedia files such as profile images or project screenshots, especially when hosted on external platforms like Google Drive.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Navigation issues, where sections like About, Skills, Projects, and Contact are not clearly separated or easy to access.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Integration problems, such as broken image links due to incorrect file-sharing permissions (e.g., “Could not load image. Check Drive sharing settings” error when using Google Drive).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Because of these issues, students are unable to effectively communicate their skills, experiences, and career goals to recruiters, teachers, or collaborators.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Thus, there is a need to design and develop a responsive student portfolio website using HTML, CSS, and JavaScript, where: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About Section introduces the student with a working profile picture.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Skills Section highlights technical and soft skills.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Projects Section showcases academic and personal projects.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Contact Section provides ways to connect (email, LinkedIn, etc.).</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All media files are properly embedded with correct permissions to avoid broken links.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19" name="矩形"/>
          <p:cNvSpPr>
            <a:spLocks/>
          </p:cNvSpPr>
          <p:nvPr/>
        </p:nvSpPr>
        <p:spPr>
          <a:xfrm rot="0">
            <a:off x="1056076" y="2476462"/>
            <a:ext cx="7421044" cy="2263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Students today need a professional online presence to showcase their academic achievements, skills, and projects. A personal portfolio website serves as a digital resume, allowing students to present their information in an organized and visually appealing way.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513171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5" name="组合"/>
          <p:cNvGrpSpPr>
            <a:grpSpLocks/>
          </p:cNvGrpSpPr>
          <p:nvPr/>
        </p:nvGrpSpPr>
        <p:grpSpPr>
          <a:xfrm>
            <a:off x="8658225" y="2647950"/>
            <a:ext cx="3533775" cy="3810000"/>
            <a:chOff x="8658225" y="2647950"/>
            <a:chExt cx="3533775" cy="381000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696082" y="2476462"/>
            <a:ext cx="8783866" cy="3044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In today’s digital era, students require an online presence to showcase their skills, academic achievements, and personal projects. A personal portfolio website acts as a modern resume, enabling students to highlight their talents in an interactive and visually engaging way. This project aims to build a student portfolio website using HTML, CSS, and JavaScript.</a:t>
            </a: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Droid Sans" pitchFamily="0" charset="0"/>
              </a:rPr>
              <a:t>The portfolio consists of multiple sections such as About, Skills, Projects, and Contact, ensuring that all relevant details are structured and easily accessible. The project also emphasizes responsive design, making the website functional across devices such as desktops, tablets, and smartphones</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9497058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3000272" y="14734951"/>
            <a:ext cx="727704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Students (academic projects, resumes)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Job seekers (to share with recrui</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Freelancers (to show clients). ✓ Freelancers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Professionals (to highlight experience and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0" name="矩形"/>
          <p:cNvSpPr>
            <a:spLocks/>
          </p:cNvSpPr>
          <p:nvPr/>
        </p:nvSpPr>
        <p:spPr>
          <a:xfrm rot="0">
            <a:off x="984077" y="2476462"/>
            <a:ext cx="7493042"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Students (academic projects, resumes)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Job seekers (to share with recruiters).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Freelancers (to show clients).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Professionals (to highlight experience and achievements).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52723858"/>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0" name="矩形"/>
          <p:cNvSpPr>
            <a:spLocks/>
          </p:cNvSpPr>
          <p:nvPr/>
        </p:nvSpPr>
        <p:spPr>
          <a:xfrm rot="0">
            <a:off x="2568054" y="2476462"/>
            <a:ext cx="7919878" cy="1520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HTML Structure (pages, sections).</a:t>
            </a: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CSS Styling (colors, layouts, responsiveness).</a:t>
            </a: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6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600" b="0" i="0" u="none" strike="noStrike" kern="1200" cap="none" spc="0" baseline="0">
                <a:solidFill>
                  <a:schemeClr val="tx1"/>
                </a:solidFill>
                <a:latin typeface="Droid Sans" pitchFamily="0" charset="0"/>
                <a:ea typeface="宋体" pitchFamily="0" charset="0"/>
                <a:cs typeface="Lucida Sans" pitchFamily="0" charset="0"/>
              </a:rPr>
              <a:t>JavaScript Interactivity (navigation menu, animations, form validation), Mention code editor </a:t>
            </a:r>
            <a:r>
              <a:rPr lang="en-US" altLang="zh-CN" sz="1600" b="0" i="0" u="none" strike="noStrike" kern="1200" cap="none" spc="0" baseline="0">
                <a:solidFill>
                  <a:schemeClr val="tx1"/>
                </a:solidFill>
                <a:latin typeface="Droid Sans" pitchFamily="0" charset="0"/>
                <a:ea typeface="宋体" pitchFamily="0" charset="0"/>
                <a:cs typeface="Lucida Sans" pitchFamily="0" charset="0"/>
              </a:rPr>
              <a:t>C</a:t>
            </a:r>
            <a:r>
              <a:rPr lang="en-US" altLang="zh-CN" sz="1600" b="0" i="0" u="none" strike="noStrike" kern="1200" cap="none" spc="0" baseline="0">
                <a:solidFill>
                  <a:schemeClr val="tx1"/>
                </a:solidFill>
                <a:latin typeface="Droid Sans" pitchFamily="0" charset="0"/>
                <a:ea typeface="宋体" pitchFamily="0" charset="0"/>
                <a:cs typeface="Lucida Sans" pitchFamily="0" charset="0"/>
              </a:rPr>
              <a:t>ODEPEN and hosting platform (GitHub Pages)</a:t>
            </a:r>
            <a:endParaRPr lang="zh-CN" altLang="en-US" sz="1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4893080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768081" y="2476462"/>
            <a:ext cx="8279874"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Sections included: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Home/About Me Projects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Skills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Contact Responsive layout (mobile desktop view).</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04028883"/>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768081" y="2476462"/>
            <a:ext cx="8927865"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Navigation bar with smooth scrolling.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Project showcase with images/details.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Interactive elements (hover effects, animations).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Contact form (with validation).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Responsive design for all devices.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76468645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2025-09-03T07:52:49Z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