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85" d="100"/>
          <a:sy n="85" d="100"/>
        </p:scale>
        <p:origin x="-70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COURSE CODE &amp;COURSE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302895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Dhanushya.S</a:t>
            </a:r>
            <a:r>
              <a:rPr lang="en-US" dirty="0" smtClean="0"/>
              <a:t>(22AI042)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Prasanna.R</a:t>
            </a:r>
            <a:r>
              <a:rPr lang="en-US" dirty="0" smtClean="0"/>
              <a:t>(22AI038)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Rohini.R</a:t>
            </a:r>
            <a:r>
              <a:rPr lang="en-US" dirty="0" smtClean="0"/>
              <a:t>(22AI042)</a:t>
            </a:r>
            <a:endParaRPr lang="en-US" dirty="0"/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2023946" y="895350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</a:t>
            </a:r>
            <a:r>
              <a:rPr lang="en-IN" sz="4000" dirty="0" smtClean="0"/>
              <a:t>FINGER PRINT BASED EXAM HALL AUTHENTICATION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504950"/>
            <a:ext cx="90427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finger print-based </a:t>
            </a:r>
            <a:r>
              <a:rPr lang="en-US" dirty="0"/>
              <a:t>exam hall authentication system enhances security by verifying students' </a:t>
            </a:r>
            <a:endParaRPr lang="en-US" dirty="0" smtClean="0"/>
          </a:p>
          <a:p>
            <a:r>
              <a:rPr lang="en-US" dirty="0" smtClean="0"/>
              <a:t>identities </a:t>
            </a:r>
            <a:r>
              <a:rPr lang="en-US" dirty="0"/>
              <a:t>through biometric fingerprint scanning. This system eliminates the risks of </a:t>
            </a:r>
            <a:endParaRPr lang="en-US" dirty="0" smtClean="0"/>
          </a:p>
          <a:p>
            <a:r>
              <a:rPr lang="en-US" dirty="0" smtClean="0"/>
              <a:t>impersonation</a:t>
            </a:r>
            <a:r>
              <a:rPr lang="en-US" dirty="0"/>
              <a:t>, improves accuracy, and </a:t>
            </a:r>
            <a:r>
              <a:rPr lang="en-US" dirty="0" smtClean="0"/>
              <a:t>streamlines </a:t>
            </a:r>
            <a:r>
              <a:rPr lang="en-US" dirty="0"/>
              <a:t>the authentication process in </a:t>
            </a:r>
            <a:endParaRPr lang="en-US" dirty="0" smtClean="0"/>
          </a:p>
          <a:p>
            <a:r>
              <a:rPr lang="en-US" dirty="0" smtClean="0"/>
              <a:t>educational </a:t>
            </a:r>
            <a:r>
              <a:rPr lang="en-US" dirty="0"/>
              <a:t>institutions, ensuring only authorized students access the exam </a:t>
            </a:r>
            <a:r>
              <a:rPr lang="en-US" dirty="0" smtClean="0"/>
              <a:t>hall.</a:t>
            </a:r>
          </a:p>
          <a:p>
            <a:endParaRPr lang="en-US" dirty="0"/>
          </a:p>
          <a:p>
            <a:r>
              <a:rPr lang="en-US" dirty="0"/>
              <a:t>The proposed system consists of a fingerprint sensor integrated with a database that stores the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data of registered students. During authentication, the fingerprint sensor captures the </a:t>
            </a:r>
            <a:endParaRPr lang="en-US" dirty="0" smtClean="0"/>
          </a:p>
          <a:p>
            <a:r>
              <a:rPr lang="en-US" dirty="0" smtClean="0"/>
              <a:t>student's </a:t>
            </a:r>
            <a:r>
              <a:rPr lang="en-US" dirty="0"/>
              <a:t>fingerprint, </a:t>
            </a:r>
            <a:r>
              <a:rPr lang="en-US" dirty="0" smtClean="0"/>
              <a:t>compares </a:t>
            </a:r>
            <a:r>
              <a:rPr lang="en-US" dirty="0"/>
              <a:t>it with the pre-stored data in the database, and grants or denies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based on the match.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454" y="1352550"/>
            <a:ext cx="9218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1.)Enhance Security:</a:t>
            </a:r>
            <a:r>
              <a:rPr lang="en-US" dirty="0"/>
              <a:t> To prevent unauthorized individuals from entering the exam hall and to </a:t>
            </a:r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the risk of impersonation by using biometric fingerprint authentication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2.)</a:t>
            </a:r>
            <a:r>
              <a:rPr lang="en-US" b="1" dirty="0"/>
              <a:t>Ensure Accurate Identification</a:t>
            </a:r>
            <a:r>
              <a:rPr lang="en-US" dirty="0"/>
              <a:t>: To provide a reliable and precise method of verifying student </a:t>
            </a:r>
            <a:endParaRPr lang="en-US" dirty="0" smtClean="0"/>
          </a:p>
          <a:p>
            <a:r>
              <a:rPr lang="en-US" dirty="0" smtClean="0"/>
              <a:t>identities</a:t>
            </a:r>
            <a:r>
              <a:rPr lang="en-US" dirty="0"/>
              <a:t>, reducing the chances of errors compared to manual checks like ID cards or exam </a:t>
            </a:r>
            <a:r>
              <a:rPr lang="en-US" dirty="0" smtClean="0"/>
              <a:t>passes.</a:t>
            </a:r>
          </a:p>
          <a:p>
            <a:endParaRPr lang="en-US" dirty="0"/>
          </a:p>
          <a:p>
            <a:r>
              <a:rPr lang="en-US" b="1" dirty="0"/>
              <a:t>3.)Reduce Paperwork and Forgery</a:t>
            </a:r>
            <a:r>
              <a:rPr lang="en-US" dirty="0"/>
              <a:t>: To eliminate the need for physical documents like admit cards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can be lost, damaged, or forged, ensuring a more secure and digital </a:t>
            </a:r>
            <a:r>
              <a:rPr lang="en-US" dirty="0" smtClean="0"/>
              <a:t>approach.</a:t>
            </a:r>
          </a:p>
          <a:p>
            <a:endParaRPr lang="en-US" dirty="0"/>
          </a:p>
          <a:p>
            <a:r>
              <a:rPr lang="en-US" b="1" dirty="0" smtClean="0"/>
              <a:t>4</a:t>
            </a:r>
            <a:r>
              <a:rPr lang="en-US" b="1" dirty="0"/>
              <a:t>.)Improve Record Keeping</a:t>
            </a:r>
            <a:r>
              <a:rPr lang="en-US" dirty="0"/>
              <a:t>: To maintain a secure, digital log of students’ entry into exam halls, </a:t>
            </a:r>
            <a:endParaRPr lang="en-US" dirty="0" smtClean="0"/>
          </a:p>
          <a:p>
            <a:r>
              <a:rPr lang="en-US" dirty="0" smtClean="0"/>
              <a:t>ensuring </a:t>
            </a:r>
            <a:r>
              <a:rPr lang="en-US" dirty="0"/>
              <a:t>accurate attendance records for future reference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1005840"/>
          </a:xfrm>
        </p:spPr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5255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dirty="0" smtClean="0"/>
              <a:t>HARDWARE SPECIFICATIONS:</a:t>
            </a:r>
          </a:p>
          <a:p>
            <a:pPr fontAlgn="base"/>
            <a:r>
              <a:rPr lang="en-IN" dirty="0" err="1" smtClean="0"/>
              <a:t>Atmega</a:t>
            </a:r>
            <a:r>
              <a:rPr lang="en-IN" dirty="0" smtClean="0"/>
              <a:t> </a:t>
            </a:r>
            <a:r>
              <a:rPr lang="en-IN" dirty="0"/>
              <a:t>Microcontroller</a:t>
            </a:r>
          </a:p>
          <a:p>
            <a:pPr fontAlgn="base"/>
            <a:r>
              <a:rPr lang="en-IN" dirty="0"/>
              <a:t>R305 Fingerprint Sensor</a:t>
            </a:r>
          </a:p>
          <a:p>
            <a:pPr fontAlgn="base"/>
            <a:r>
              <a:rPr lang="en-IN" dirty="0"/>
              <a:t>Crystal Oscillator</a:t>
            </a:r>
          </a:p>
          <a:p>
            <a:pPr fontAlgn="base"/>
            <a:r>
              <a:rPr lang="en-IN" dirty="0"/>
              <a:t>Resistors</a:t>
            </a:r>
          </a:p>
          <a:p>
            <a:pPr fontAlgn="base"/>
            <a:r>
              <a:rPr lang="en-IN" dirty="0"/>
              <a:t>Capacitors</a:t>
            </a:r>
          </a:p>
          <a:p>
            <a:pPr fontAlgn="base"/>
            <a:r>
              <a:rPr lang="en-US" dirty="0"/>
              <a:t>Transistors</a:t>
            </a:r>
          </a:p>
          <a:p>
            <a:pPr fontAlgn="base"/>
            <a:r>
              <a:rPr lang="en-US" dirty="0"/>
              <a:t>Cables and Connectors</a:t>
            </a:r>
          </a:p>
          <a:p>
            <a:pPr fontAlgn="base"/>
            <a:r>
              <a:rPr lang="en-US" dirty="0"/>
              <a:t>Diodes</a:t>
            </a:r>
          </a:p>
          <a:p>
            <a:pPr fontAlgn="base"/>
            <a:r>
              <a:rPr lang="en-US" dirty="0"/>
              <a:t>PCB and Breadboards</a:t>
            </a:r>
          </a:p>
          <a:p>
            <a:pPr fontAlgn="base"/>
            <a:r>
              <a:rPr lang="en-US" dirty="0"/>
              <a:t>LED</a:t>
            </a:r>
          </a:p>
          <a:p>
            <a:pPr fontAlgn="base"/>
            <a:r>
              <a:rPr lang="en-US" dirty="0"/>
              <a:t>Transformer/Adapter</a:t>
            </a:r>
          </a:p>
          <a:p>
            <a:pPr fontAlgn="base"/>
            <a:r>
              <a:rPr lang="en-US" dirty="0"/>
              <a:t>Push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1335359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</a:p>
          <a:p>
            <a:r>
              <a:rPr lang="en-US" dirty="0" smtClean="0"/>
              <a:t>IC</a:t>
            </a:r>
          </a:p>
          <a:p>
            <a:r>
              <a:rPr lang="en-US" dirty="0" smtClean="0"/>
              <a:t>IC sockets</a:t>
            </a:r>
          </a:p>
          <a:p>
            <a:r>
              <a:rPr lang="en-US" dirty="0" smtClean="0"/>
              <a:t>Small door</a:t>
            </a:r>
          </a:p>
          <a:p>
            <a:endParaRPr lang="en-US" dirty="0" smtClean="0"/>
          </a:p>
          <a:p>
            <a:r>
              <a:rPr lang="en-US" b="1" dirty="0" smtClean="0"/>
              <a:t>SOFTWARE SPECIFICATIONS: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C programming </a:t>
            </a:r>
            <a:r>
              <a:rPr lang="en-US" dirty="0" err="1" smtClean="0"/>
              <a:t>lanuguage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2875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52550"/>
            <a:ext cx="1197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Hardware:</a:t>
            </a:r>
          </a:p>
          <a:p>
            <a:endParaRPr lang="en-US" b="1" dirty="0"/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33550"/>
            <a:ext cx="3771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Microcontroller</a:t>
            </a:r>
            <a:r>
              <a:rPr lang="en-US" dirty="0" err="1" smtClean="0"/>
              <a:t>:Atmega</a:t>
            </a:r>
            <a:r>
              <a:rPr lang="en-US" dirty="0" smtClean="0"/>
              <a:t> microcontroller</a:t>
            </a:r>
          </a:p>
          <a:p>
            <a:r>
              <a:rPr lang="en-US" b="1" dirty="0" smtClean="0"/>
              <a:t>Sensor</a:t>
            </a:r>
            <a:r>
              <a:rPr lang="en-US" dirty="0" smtClean="0"/>
              <a:t>:R305 Fingerprint sensor</a:t>
            </a:r>
          </a:p>
          <a:p>
            <a:r>
              <a:rPr lang="en-US" dirty="0" err="1" smtClean="0"/>
              <a:t>Capacitors,Transistors,Switch</a:t>
            </a:r>
            <a:endParaRPr lang="en-US" dirty="0" smtClean="0"/>
          </a:p>
          <a:p>
            <a:r>
              <a:rPr lang="en-US" dirty="0" smtClean="0"/>
              <a:t>Push buttons</a:t>
            </a:r>
          </a:p>
          <a:p>
            <a:r>
              <a:rPr lang="en-US" dirty="0" smtClean="0"/>
              <a:t>LED for information display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311906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Software: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681238"/>
            <a:ext cx="276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Complier:</a:t>
            </a:r>
            <a:r>
              <a:rPr lang="en-IN" b="1" dirty="0" err="1" smtClean="0"/>
              <a:t>Arduino</a:t>
            </a:r>
            <a:r>
              <a:rPr lang="en-IN" b="1" dirty="0" smtClean="0"/>
              <a:t> complier</a:t>
            </a:r>
          </a:p>
          <a:p>
            <a:r>
              <a:rPr lang="en-US" b="1" dirty="0" err="1" smtClean="0"/>
              <a:t>Language:C</a:t>
            </a:r>
            <a:r>
              <a:rPr lang="en-US" b="1" dirty="0" smtClean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u slide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216</Words>
  <Application>Microsoft Office PowerPoint</Application>
  <PresentationFormat>On-screen Show (16:9)</PresentationFormat>
  <Paragraphs>75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Thank u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2024-09-09T03:11:05Z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